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Soroti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Soro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230" y="41770"/>
                </a:moveTo>
                <a:lnTo>
                  <a:pt x="68240" y="41740"/>
                </a:lnTo>
                <a:lnTo>
                  <a:pt x="68240" y="41730"/>
                </a:lnTo>
                <a:lnTo>
                  <a:pt x="68240" y="41710"/>
                </a:lnTo>
                <a:lnTo>
                  <a:pt x="68250" y="41680"/>
                </a:lnTo>
                <a:lnTo>
                  <a:pt x="68270" y="41640"/>
                </a:lnTo>
                <a:lnTo>
                  <a:pt x="68270" y="41630"/>
                </a:lnTo>
                <a:lnTo>
                  <a:pt x="68280" y="41610"/>
                </a:lnTo>
                <a:lnTo>
                  <a:pt x="68290" y="41590"/>
                </a:lnTo>
                <a:lnTo>
                  <a:pt x="68290" y="41580"/>
                </a:lnTo>
                <a:lnTo>
                  <a:pt x="68290" y="41560"/>
                </a:lnTo>
                <a:lnTo>
                  <a:pt x="68290" y="41540"/>
                </a:lnTo>
                <a:lnTo>
                  <a:pt x="68290" y="41520"/>
                </a:lnTo>
                <a:lnTo>
                  <a:pt x="68280" y="41500"/>
                </a:lnTo>
                <a:lnTo>
                  <a:pt x="68270" y="41480"/>
                </a:lnTo>
                <a:lnTo>
                  <a:pt x="68270" y="41460"/>
                </a:lnTo>
                <a:lnTo>
                  <a:pt x="68270" y="41450"/>
                </a:lnTo>
                <a:lnTo>
                  <a:pt x="68260" y="41420"/>
                </a:lnTo>
                <a:lnTo>
                  <a:pt x="68260" y="41400"/>
                </a:lnTo>
                <a:lnTo>
                  <a:pt x="68260" y="41380"/>
                </a:lnTo>
                <a:lnTo>
                  <a:pt x="68260" y="41360"/>
                </a:lnTo>
                <a:lnTo>
                  <a:pt x="68250" y="41310"/>
                </a:lnTo>
                <a:lnTo>
                  <a:pt x="68250" y="41290"/>
                </a:lnTo>
                <a:lnTo>
                  <a:pt x="68250" y="41280"/>
                </a:lnTo>
                <a:lnTo>
                  <a:pt x="68250" y="41260"/>
                </a:lnTo>
                <a:lnTo>
                  <a:pt x="68260" y="41250"/>
                </a:lnTo>
                <a:lnTo>
                  <a:pt x="68310" y="41210"/>
                </a:lnTo>
                <a:lnTo>
                  <a:pt x="68390" y="41150"/>
                </a:lnTo>
                <a:lnTo>
                  <a:pt x="68420" y="41130"/>
                </a:lnTo>
                <a:lnTo>
                  <a:pt x="68440" y="41120"/>
                </a:lnTo>
                <a:lnTo>
                  <a:pt x="68450" y="41100"/>
                </a:lnTo>
                <a:lnTo>
                  <a:pt x="68470" y="41070"/>
                </a:lnTo>
                <a:lnTo>
                  <a:pt x="68480" y="41030"/>
                </a:lnTo>
                <a:lnTo>
                  <a:pt x="68490" y="41020"/>
                </a:lnTo>
                <a:lnTo>
                  <a:pt x="68480" y="40990"/>
                </a:lnTo>
                <a:lnTo>
                  <a:pt x="68470" y="40970"/>
                </a:lnTo>
                <a:lnTo>
                  <a:pt x="68450" y="40930"/>
                </a:lnTo>
                <a:lnTo>
                  <a:pt x="68440" y="40900"/>
                </a:lnTo>
                <a:lnTo>
                  <a:pt x="68430" y="40880"/>
                </a:lnTo>
                <a:lnTo>
                  <a:pt x="68420" y="40860"/>
                </a:lnTo>
                <a:lnTo>
                  <a:pt x="68400" y="40830"/>
                </a:lnTo>
                <a:lnTo>
                  <a:pt x="68370" y="40800"/>
                </a:lnTo>
                <a:lnTo>
                  <a:pt x="68350" y="40780"/>
                </a:lnTo>
                <a:lnTo>
                  <a:pt x="68350" y="40770"/>
                </a:lnTo>
                <a:lnTo>
                  <a:pt x="68350" y="40750"/>
                </a:lnTo>
                <a:lnTo>
                  <a:pt x="68350" y="40740"/>
                </a:lnTo>
                <a:lnTo>
                  <a:pt x="68370" y="40680"/>
                </a:lnTo>
                <a:lnTo>
                  <a:pt x="68390" y="40650"/>
                </a:lnTo>
                <a:lnTo>
                  <a:pt x="68400" y="40630"/>
                </a:lnTo>
                <a:lnTo>
                  <a:pt x="68400" y="40600"/>
                </a:lnTo>
                <a:lnTo>
                  <a:pt x="68410" y="40580"/>
                </a:lnTo>
                <a:lnTo>
                  <a:pt x="68420" y="40550"/>
                </a:lnTo>
                <a:lnTo>
                  <a:pt x="68440" y="40520"/>
                </a:lnTo>
                <a:lnTo>
                  <a:pt x="68450" y="40500"/>
                </a:lnTo>
                <a:lnTo>
                  <a:pt x="68470" y="40470"/>
                </a:lnTo>
                <a:lnTo>
                  <a:pt x="68490" y="40460"/>
                </a:lnTo>
                <a:lnTo>
                  <a:pt x="68510" y="40450"/>
                </a:lnTo>
                <a:lnTo>
                  <a:pt x="68520" y="40450"/>
                </a:lnTo>
                <a:lnTo>
                  <a:pt x="68540" y="40430"/>
                </a:lnTo>
                <a:lnTo>
                  <a:pt x="68550" y="40430"/>
                </a:lnTo>
                <a:lnTo>
                  <a:pt x="68560" y="40400"/>
                </a:lnTo>
                <a:lnTo>
                  <a:pt x="68570" y="40400"/>
                </a:lnTo>
                <a:lnTo>
                  <a:pt x="68570" y="40390"/>
                </a:lnTo>
                <a:lnTo>
                  <a:pt x="68560" y="40370"/>
                </a:lnTo>
                <a:lnTo>
                  <a:pt x="68560" y="40360"/>
                </a:lnTo>
                <a:lnTo>
                  <a:pt x="68570" y="40360"/>
                </a:lnTo>
                <a:lnTo>
                  <a:pt x="68560" y="40350"/>
                </a:lnTo>
                <a:lnTo>
                  <a:pt x="68570" y="40350"/>
                </a:lnTo>
                <a:lnTo>
                  <a:pt x="68570" y="40340"/>
                </a:lnTo>
                <a:lnTo>
                  <a:pt x="68570" y="40330"/>
                </a:lnTo>
                <a:lnTo>
                  <a:pt x="68570" y="40320"/>
                </a:lnTo>
                <a:lnTo>
                  <a:pt x="68570" y="40310"/>
                </a:lnTo>
                <a:lnTo>
                  <a:pt x="68560" y="40300"/>
                </a:lnTo>
                <a:lnTo>
                  <a:pt x="68560" y="40290"/>
                </a:lnTo>
                <a:lnTo>
                  <a:pt x="68560" y="40280"/>
                </a:lnTo>
                <a:lnTo>
                  <a:pt x="68560" y="40270"/>
                </a:lnTo>
                <a:lnTo>
                  <a:pt x="68570" y="40250"/>
                </a:lnTo>
                <a:lnTo>
                  <a:pt x="68570" y="40240"/>
                </a:lnTo>
                <a:lnTo>
                  <a:pt x="68570" y="40220"/>
                </a:lnTo>
                <a:lnTo>
                  <a:pt x="68570" y="40210"/>
                </a:lnTo>
                <a:lnTo>
                  <a:pt x="68570" y="40200"/>
                </a:lnTo>
                <a:lnTo>
                  <a:pt x="68570" y="40190"/>
                </a:lnTo>
                <a:lnTo>
                  <a:pt x="68570" y="40180"/>
                </a:lnTo>
                <a:lnTo>
                  <a:pt x="68580" y="40180"/>
                </a:lnTo>
                <a:lnTo>
                  <a:pt x="68580" y="40170"/>
                </a:lnTo>
                <a:lnTo>
                  <a:pt x="68590" y="40160"/>
                </a:lnTo>
                <a:lnTo>
                  <a:pt x="68610" y="40150"/>
                </a:lnTo>
                <a:lnTo>
                  <a:pt x="68620" y="40140"/>
                </a:lnTo>
                <a:lnTo>
                  <a:pt x="68620" y="40130"/>
                </a:lnTo>
                <a:lnTo>
                  <a:pt x="68620" y="40120"/>
                </a:lnTo>
                <a:lnTo>
                  <a:pt x="68620" y="40110"/>
                </a:lnTo>
                <a:lnTo>
                  <a:pt x="68630" y="40100"/>
                </a:lnTo>
                <a:lnTo>
                  <a:pt x="68620" y="40100"/>
                </a:lnTo>
                <a:lnTo>
                  <a:pt x="68620" y="40090"/>
                </a:lnTo>
                <a:lnTo>
                  <a:pt x="68630" y="40090"/>
                </a:lnTo>
                <a:lnTo>
                  <a:pt x="68640" y="40090"/>
                </a:lnTo>
                <a:lnTo>
                  <a:pt x="68650" y="40090"/>
                </a:lnTo>
                <a:lnTo>
                  <a:pt x="68660" y="40090"/>
                </a:lnTo>
                <a:lnTo>
                  <a:pt x="68660" y="40080"/>
                </a:lnTo>
                <a:lnTo>
                  <a:pt x="68670" y="40080"/>
                </a:lnTo>
                <a:lnTo>
                  <a:pt x="68670" y="40090"/>
                </a:lnTo>
                <a:lnTo>
                  <a:pt x="68680" y="40090"/>
                </a:lnTo>
                <a:lnTo>
                  <a:pt x="68680" y="40080"/>
                </a:lnTo>
                <a:lnTo>
                  <a:pt x="68690" y="40070"/>
                </a:lnTo>
                <a:lnTo>
                  <a:pt x="68690" y="40060"/>
                </a:lnTo>
                <a:lnTo>
                  <a:pt x="68700" y="40050"/>
                </a:lnTo>
                <a:lnTo>
                  <a:pt x="68710" y="40040"/>
                </a:lnTo>
                <a:lnTo>
                  <a:pt x="68720" y="40040"/>
                </a:lnTo>
                <a:lnTo>
                  <a:pt x="68740" y="40030"/>
                </a:lnTo>
                <a:lnTo>
                  <a:pt x="68750" y="40030"/>
                </a:lnTo>
                <a:lnTo>
                  <a:pt x="68760" y="40030"/>
                </a:lnTo>
                <a:lnTo>
                  <a:pt x="68760" y="40020"/>
                </a:lnTo>
                <a:lnTo>
                  <a:pt x="68770" y="40020"/>
                </a:lnTo>
                <a:lnTo>
                  <a:pt x="68770" y="40010"/>
                </a:lnTo>
                <a:lnTo>
                  <a:pt x="68780" y="40010"/>
                </a:lnTo>
                <a:lnTo>
                  <a:pt x="68780" y="40000"/>
                </a:lnTo>
                <a:lnTo>
                  <a:pt x="68780" y="39990"/>
                </a:lnTo>
                <a:lnTo>
                  <a:pt x="68780" y="39980"/>
                </a:lnTo>
                <a:lnTo>
                  <a:pt x="68780" y="39970"/>
                </a:lnTo>
                <a:lnTo>
                  <a:pt x="68790" y="39970"/>
                </a:lnTo>
                <a:lnTo>
                  <a:pt x="68800" y="39970"/>
                </a:lnTo>
                <a:lnTo>
                  <a:pt x="68810" y="39970"/>
                </a:lnTo>
                <a:lnTo>
                  <a:pt x="68810" y="39960"/>
                </a:lnTo>
                <a:lnTo>
                  <a:pt x="68810" y="39950"/>
                </a:lnTo>
                <a:lnTo>
                  <a:pt x="68820" y="39950"/>
                </a:lnTo>
                <a:lnTo>
                  <a:pt x="68820" y="39940"/>
                </a:lnTo>
                <a:lnTo>
                  <a:pt x="68830" y="39940"/>
                </a:lnTo>
                <a:lnTo>
                  <a:pt x="68840" y="39940"/>
                </a:lnTo>
                <a:lnTo>
                  <a:pt x="68850" y="39930"/>
                </a:lnTo>
                <a:lnTo>
                  <a:pt x="68860" y="39930"/>
                </a:lnTo>
                <a:lnTo>
                  <a:pt x="68870" y="39930"/>
                </a:lnTo>
                <a:lnTo>
                  <a:pt x="68880" y="39930"/>
                </a:lnTo>
                <a:lnTo>
                  <a:pt x="68880" y="39920"/>
                </a:lnTo>
                <a:lnTo>
                  <a:pt x="68890" y="39920"/>
                </a:lnTo>
                <a:lnTo>
                  <a:pt x="68890" y="39910"/>
                </a:lnTo>
                <a:lnTo>
                  <a:pt x="68900" y="39910"/>
                </a:lnTo>
                <a:lnTo>
                  <a:pt x="68900" y="39900"/>
                </a:lnTo>
                <a:lnTo>
                  <a:pt x="68910" y="39900"/>
                </a:lnTo>
                <a:lnTo>
                  <a:pt x="68920" y="39900"/>
                </a:lnTo>
                <a:lnTo>
                  <a:pt x="68920" y="39890"/>
                </a:lnTo>
                <a:lnTo>
                  <a:pt x="68930" y="39890"/>
                </a:lnTo>
                <a:lnTo>
                  <a:pt x="68940" y="39890"/>
                </a:lnTo>
                <a:lnTo>
                  <a:pt x="68940" y="39880"/>
                </a:lnTo>
                <a:lnTo>
                  <a:pt x="68940" y="39870"/>
                </a:lnTo>
                <a:lnTo>
                  <a:pt x="68950" y="39870"/>
                </a:lnTo>
                <a:lnTo>
                  <a:pt x="68960" y="39870"/>
                </a:lnTo>
                <a:lnTo>
                  <a:pt x="68970" y="39870"/>
                </a:lnTo>
                <a:lnTo>
                  <a:pt x="68980" y="39870"/>
                </a:lnTo>
                <a:lnTo>
                  <a:pt x="68990" y="39870"/>
                </a:lnTo>
                <a:lnTo>
                  <a:pt x="69000" y="39870"/>
                </a:lnTo>
                <a:lnTo>
                  <a:pt x="69010" y="39870"/>
                </a:lnTo>
                <a:lnTo>
                  <a:pt x="69010" y="39860"/>
                </a:lnTo>
                <a:lnTo>
                  <a:pt x="69020" y="39860"/>
                </a:lnTo>
                <a:lnTo>
                  <a:pt x="69030" y="39860"/>
                </a:lnTo>
                <a:lnTo>
                  <a:pt x="69040" y="39850"/>
                </a:lnTo>
                <a:lnTo>
                  <a:pt x="69040" y="39840"/>
                </a:lnTo>
                <a:lnTo>
                  <a:pt x="69050" y="39840"/>
                </a:lnTo>
                <a:lnTo>
                  <a:pt x="69060" y="39840"/>
                </a:lnTo>
                <a:lnTo>
                  <a:pt x="69070" y="39840"/>
                </a:lnTo>
                <a:lnTo>
                  <a:pt x="69080" y="39840"/>
                </a:lnTo>
                <a:lnTo>
                  <a:pt x="69090" y="39840"/>
                </a:lnTo>
                <a:lnTo>
                  <a:pt x="69090" y="39850"/>
                </a:lnTo>
                <a:lnTo>
                  <a:pt x="69100" y="39850"/>
                </a:lnTo>
                <a:lnTo>
                  <a:pt x="69110" y="39850"/>
                </a:lnTo>
                <a:lnTo>
                  <a:pt x="69120" y="39850"/>
                </a:lnTo>
                <a:lnTo>
                  <a:pt x="69120" y="39860"/>
                </a:lnTo>
                <a:lnTo>
                  <a:pt x="69130" y="39860"/>
                </a:lnTo>
                <a:lnTo>
                  <a:pt x="69140" y="39860"/>
                </a:lnTo>
                <a:lnTo>
                  <a:pt x="69140" y="39870"/>
                </a:lnTo>
                <a:lnTo>
                  <a:pt x="69150" y="39870"/>
                </a:lnTo>
                <a:lnTo>
                  <a:pt x="69150" y="39880"/>
                </a:lnTo>
                <a:lnTo>
                  <a:pt x="69160" y="39880"/>
                </a:lnTo>
                <a:lnTo>
                  <a:pt x="69160" y="39890"/>
                </a:lnTo>
                <a:lnTo>
                  <a:pt x="69160" y="39880"/>
                </a:lnTo>
                <a:lnTo>
                  <a:pt x="69170" y="39890"/>
                </a:lnTo>
                <a:lnTo>
                  <a:pt x="69180" y="39900"/>
                </a:lnTo>
                <a:lnTo>
                  <a:pt x="69190" y="39900"/>
                </a:lnTo>
                <a:lnTo>
                  <a:pt x="69190" y="39910"/>
                </a:lnTo>
                <a:lnTo>
                  <a:pt x="69200" y="39910"/>
                </a:lnTo>
                <a:lnTo>
                  <a:pt x="69200" y="39920"/>
                </a:lnTo>
                <a:lnTo>
                  <a:pt x="69210" y="39920"/>
                </a:lnTo>
                <a:lnTo>
                  <a:pt x="69220" y="39920"/>
                </a:lnTo>
                <a:lnTo>
                  <a:pt x="69220" y="39930"/>
                </a:lnTo>
                <a:lnTo>
                  <a:pt x="69230" y="39930"/>
                </a:lnTo>
                <a:lnTo>
                  <a:pt x="69240" y="39930"/>
                </a:lnTo>
                <a:lnTo>
                  <a:pt x="69250" y="39930"/>
                </a:lnTo>
                <a:lnTo>
                  <a:pt x="69260" y="39920"/>
                </a:lnTo>
                <a:lnTo>
                  <a:pt x="69270" y="39920"/>
                </a:lnTo>
                <a:lnTo>
                  <a:pt x="69280" y="39920"/>
                </a:lnTo>
                <a:lnTo>
                  <a:pt x="69280" y="39910"/>
                </a:lnTo>
                <a:lnTo>
                  <a:pt x="69290" y="39910"/>
                </a:lnTo>
                <a:lnTo>
                  <a:pt x="69300" y="39910"/>
                </a:lnTo>
                <a:lnTo>
                  <a:pt x="69310" y="39910"/>
                </a:lnTo>
                <a:lnTo>
                  <a:pt x="69310" y="39900"/>
                </a:lnTo>
                <a:lnTo>
                  <a:pt x="69320" y="39890"/>
                </a:lnTo>
                <a:lnTo>
                  <a:pt x="69330" y="39880"/>
                </a:lnTo>
                <a:lnTo>
                  <a:pt x="69340" y="39880"/>
                </a:lnTo>
                <a:lnTo>
                  <a:pt x="69350" y="39880"/>
                </a:lnTo>
                <a:lnTo>
                  <a:pt x="69350" y="39870"/>
                </a:lnTo>
                <a:lnTo>
                  <a:pt x="69360" y="39870"/>
                </a:lnTo>
                <a:lnTo>
                  <a:pt x="69370" y="39870"/>
                </a:lnTo>
                <a:lnTo>
                  <a:pt x="69370" y="39860"/>
                </a:lnTo>
                <a:lnTo>
                  <a:pt x="69380" y="39860"/>
                </a:lnTo>
                <a:lnTo>
                  <a:pt x="69390" y="39860"/>
                </a:lnTo>
                <a:lnTo>
                  <a:pt x="69390" y="39850"/>
                </a:lnTo>
                <a:lnTo>
                  <a:pt x="69400" y="39850"/>
                </a:lnTo>
                <a:lnTo>
                  <a:pt x="69400" y="39840"/>
                </a:lnTo>
                <a:lnTo>
                  <a:pt x="69410" y="39840"/>
                </a:lnTo>
                <a:lnTo>
                  <a:pt x="69420" y="39840"/>
                </a:lnTo>
                <a:lnTo>
                  <a:pt x="69420" y="39830"/>
                </a:lnTo>
                <a:lnTo>
                  <a:pt x="69420" y="39820"/>
                </a:lnTo>
                <a:lnTo>
                  <a:pt x="69430" y="39820"/>
                </a:lnTo>
                <a:lnTo>
                  <a:pt x="69440" y="39810"/>
                </a:lnTo>
                <a:lnTo>
                  <a:pt x="69440" y="39820"/>
                </a:lnTo>
                <a:lnTo>
                  <a:pt x="69450" y="39820"/>
                </a:lnTo>
                <a:lnTo>
                  <a:pt x="69460" y="39820"/>
                </a:lnTo>
                <a:lnTo>
                  <a:pt x="69470" y="39820"/>
                </a:lnTo>
                <a:lnTo>
                  <a:pt x="69470" y="39810"/>
                </a:lnTo>
                <a:lnTo>
                  <a:pt x="69470" y="39820"/>
                </a:lnTo>
                <a:lnTo>
                  <a:pt x="69480" y="39820"/>
                </a:lnTo>
                <a:lnTo>
                  <a:pt x="69480" y="39830"/>
                </a:lnTo>
                <a:lnTo>
                  <a:pt x="69490" y="39830"/>
                </a:lnTo>
                <a:lnTo>
                  <a:pt x="69500" y="39830"/>
                </a:lnTo>
                <a:lnTo>
                  <a:pt x="69510" y="39830"/>
                </a:lnTo>
                <a:lnTo>
                  <a:pt x="69520" y="39830"/>
                </a:lnTo>
                <a:lnTo>
                  <a:pt x="69530" y="39830"/>
                </a:lnTo>
                <a:lnTo>
                  <a:pt x="69530" y="39840"/>
                </a:lnTo>
                <a:lnTo>
                  <a:pt x="69540" y="39840"/>
                </a:lnTo>
                <a:lnTo>
                  <a:pt x="69550" y="39840"/>
                </a:lnTo>
                <a:lnTo>
                  <a:pt x="69550" y="39830"/>
                </a:lnTo>
                <a:lnTo>
                  <a:pt x="69560" y="39830"/>
                </a:lnTo>
                <a:lnTo>
                  <a:pt x="69570" y="39830"/>
                </a:lnTo>
                <a:lnTo>
                  <a:pt x="69570" y="39820"/>
                </a:lnTo>
                <a:lnTo>
                  <a:pt x="69580" y="39820"/>
                </a:lnTo>
                <a:lnTo>
                  <a:pt x="69590" y="39810"/>
                </a:lnTo>
                <a:lnTo>
                  <a:pt x="69600" y="39810"/>
                </a:lnTo>
                <a:lnTo>
                  <a:pt x="69610" y="39800"/>
                </a:lnTo>
                <a:lnTo>
                  <a:pt x="69620" y="39800"/>
                </a:lnTo>
                <a:lnTo>
                  <a:pt x="69630" y="39800"/>
                </a:lnTo>
                <a:lnTo>
                  <a:pt x="69640" y="39800"/>
                </a:lnTo>
                <a:lnTo>
                  <a:pt x="69650" y="39800"/>
                </a:lnTo>
                <a:lnTo>
                  <a:pt x="69660" y="39800"/>
                </a:lnTo>
                <a:lnTo>
                  <a:pt x="69660" y="39810"/>
                </a:lnTo>
                <a:lnTo>
                  <a:pt x="69670" y="39810"/>
                </a:lnTo>
                <a:lnTo>
                  <a:pt x="69680" y="39810"/>
                </a:lnTo>
                <a:lnTo>
                  <a:pt x="69680" y="39820"/>
                </a:lnTo>
                <a:lnTo>
                  <a:pt x="69690" y="39820"/>
                </a:lnTo>
                <a:lnTo>
                  <a:pt x="69700" y="39820"/>
                </a:lnTo>
                <a:lnTo>
                  <a:pt x="69700" y="39830"/>
                </a:lnTo>
                <a:lnTo>
                  <a:pt x="69710" y="39830"/>
                </a:lnTo>
                <a:lnTo>
                  <a:pt x="69710" y="39840"/>
                </a:lnTo>
                <a:lnTo>
                  <a:pt x="69720" y="39850"/>
                </a:lnTo>
                <a:lnTo>
                  <a:pt x="69720" y="39860"/>
                </a:lnTo>
                <a:lnTo>
                  <a:pt x="69730" y="39870"/>
                </a:lnTo>
                <a:lnTo>
                  <a:pt x="69730" y="39880"/>
                </a:lnTo>
                <a:lnTo>
                  <a:pt x="69740" y="39890"/>
                </a:lnTo>
                <a:lnTo>
                  <a:pt x="69750" y="39910"/>
                </a:lnTo>
                <a:lnTo>
                  <a:pt x="69760" y="39920"/>
                </a:lnTo>
                <a:lnTo>
                  <a:pt x="69770" y="39930"/>
                </a:lnTo>
                <a:lnTo>
                  <a:pt x="69780" y="39940"/>
                </a:lnTo>
                <a:lnTo>
                  <a:pt x="69790" y="39940"/>
                </a:lnTo>
                <a:lnTo>
                  <a:pt x="69800" y="39950"/>
                </a:lnTo>
                <a:lnTo>
                  <a:pt x="69820" y="39970"/>
                </a:lnTo>
                <a:lnTo>
                  <a:pt x="69820" y="39980"/>
                </a:lnTo>
                <a:lnTo>
                  <a:pt x="69820" y="39990"/>
                </a:lnTo>
                <a:lnTo>
                  <a:pt x="69830" y="40000"/>
                </a:lnTo>
                <a:lnTo>
                  <a:pt x="69830" y="40010"/>
                </a:lnTo>
                <a:lnTo>
                  <a:pt x="69870" y="40050"/>
                </a:lnTo>
                <a:lnTo>
                  <a:pt x="69890" y="40080"/>
                </a:lnTo>
                <a:lnTo>
                  <a:pt x="69920" y="40130"/>
                </a:lnTo>
                <a:lnTo>
                  <a:pt x="69930" y="40160"/>
                </a:lnTo>
                <a:lnTo>
                  <a:pt x="69930" y="40170"/>
                </a:lnTo>
                <a:lnTo>
                  <a:pt x="69940" y="40190"/>
                </a:lnTo>
                <a:lnTo>
                  <a:pt x="69940" y="40200"/>
                </a:lnTo>
                <a:lnTo>
                  <a:pt x="69950" y="40220"/>
                </a:lnTo>
                <a:lnTo>
                  <a:pt x="69950" y="40230"/>
                </a:lnTo>
                <a:lnTo>
                  <a:pt x="69960" y="40230"/>
                </a:lnTo>
                <a:lnTo>
                  <a:pt x="69960" y="40240"/>
                </a:lnTo>
                <a:lnTo>
                  <a:pt x="69980" y="40240"/>
                </a:lnTo>
                <a:lnTo>
                  <a:pt x="69980" y="40250"/>
                </a:lnTo>
                <a:lnTo>
                  <a:pt x="69990" y="40250"/>
                </a:lnTo>
                <a:lnTo>
                  <a:pt x="70000" y="40260"/>
                </a:lnTo>
                <a:lnTo>
                  <a:pt x="70010" y="40270"/>
                </a:lnTo>
                <a:lnTo>
                  <a:pt x="70020" y="40270"/>
                </a:lnTo>
                <a:lnTo>
                  <a:pt x="70020" y="40280"/>
                </a:lnTo>
                <a:lnTo>
                  <a:pt x="70020" y="40290"/>
                </a:lnTo>
                <a:lnTo>
                  <a:pt x="70030" y="40300"/>
                </a:lnTo>
                <a:lnTo>
                  <a:pt x="70030" y="40310"/>
                </a:lnTo>
                <a:lnTo>
                  <a:pt x="70030" y="40320"/>
                </a:lnTo>
                <a:lnTo>
                  <a:pt x="70030" y="40330"/>
                </a:lnTo>
                <a:lnTo>
                  <a:pt x="70050" y="40340"/>
                </a:lnTo>
                <a:lnTo>
                  <a:pt x="70060" y="40350"/>
                </a:lnTo>
                <a:lnTo>
                  <a:pt x="70060" y="40340"/>
                </a:lnTo>
                <a:lnTo>
                  <a:pt x="70070" y="40350"/>
                </a:lnTo>
                <a:lnTo>
                  <a:pt x="70090" y="40350"/>
                </a:lnTo>
                <a:lnTo>
                  <a:pt x="70100" y="40360"/>
                </a:lnTo>
                <a:lnTo>
                  <a:pt x="70110" y="40360"/>
                </a:lnTo>
                <a:lnTo>
                  <a:pt x="70110" y="40370"/>
                </a:lnTo>
                <a:lnTo>
                  <a:pt x="70120" y="40380"/>
                </a:lnTo>
                <a:lnTo>
                  <a:pt x="70130" y="40380"/>
                </a:lnTo>
                <a:lnTo>
                  <a:pt x="70140" y="40390"/>
                </a:lnTo>
                <a:lnTo>
                  <a:pt x="70140" y="40400"/>
                </a:lnTo>
                <a:lnTo>
                  <a:pt x="70140" y="40410"/>
                </a:lnTo>
                <a:lnTo>
                  <a:pt x="70150" y="40420"/>
                </a:lnTo>
                <a:lnTo>
                  <a:pt x="70170" y="40430"/>
                </a:lnTo>
                <a:lnTo>
                  <a:pt x="70170" y="40440"/>
                </a:lnTo>
                <a:lnTo>
                  <a:pt x="70180" y="40450"/>
                </a:lnTo>
                <a:lnTo>
                  <a:pt x="70190" y="40460"/>
                </a:lnTo>
                <a:lnTo>
                  <a:pt x="70190" y="40470"/>
                </a:lnTo>
                <a:lnTo>
                  <a:pt x="70200" y="40470"/>
                </a:lnTo>
                <a:lnTo>
                  <a:pt x="70210" y="40480"/>
                </a:lnTo>
                <a:lnTo>
                  <a:pt x="70220" y="40490"/>
                </a:lnTo>
                <a:lnTo>
                  <a:pt x="70220" y="40500"/>
                </a:lnTo>
                <a:lnTo>
                  <a:pt x="70230" y="40500"/>
                </a:lnTo>
                <a:lnTo>
                  <a:pt x="70230" y="40510"/>
                </a:lnTo>
                <a:lnTo>
                  <a:pt x="70230" y="40520"/>
                </a:lnTo>
                <a:lnTo>
                  <a:pt x="70240" y="40530"/>
                </a:lnTo>
                <a:lnTo>
                  <a:pt x="70250" y="40530"/>
                </a:lnTo>
                <a:lnTo>
                  <a:pt x="70250" y="40540"/>
                </a:lnTo>
                <a:lnTo>
                  <a:pt x="70250" y="40550"/>
                </a:lnTo>
                <a:lnTo>
                  <a:pt x="70250" y="40560"/>
                </a:lnTo>
                <a:lnTo>
                  <a:pt x="70260" y="40560"/>
                </a:lnTo>
                <a:lnTo>
                  <a:pt x="70270" y="40580"/>
                </a:lnTo>
                <a:lnTo>
                  <a:pt x="70280" y="40580"/>
                </a:lnTo>
                <a:lnTo>
                  <a:pt x="70290" y="40580"/>
                </a:lnTo>
                <a:lnTo>
                  <a:pt x="70290" y="40590"/>
                </a:lnTo>
                <a:lnTo>
                  <a:pt x="70310" y="40610"/>
                </a:lnTo>
                <a:lnTo>
                  <a:pt x="70320" y="40640"/>
                </a:lnTo>
                <a:lnTo>
                  <a:pt x="70330" y="40670"/>
                </a:lnTo>
                <a:lnTo>
                  <a:pt x="70340" y="40700"/>
                </a:lnTo>
                <a:lnTo>
                  <a:pt x="70340" y="40710"/>
                </a:lnTo>
                <a:lnTo>
                  <a:pt x="70340" y="40730"/>
                </a:lnTo>
                <a:lnTo>
                  <a:pt x="70350" y="40740"/>
                </a:lnTo>
                <a:lnTo>
                  <a:pt x="70360" y="40760"/>
                </a:lnTo>
                <a:lnTo>
                  <a:pt x="70360" y="40770"/>
                </a:lnTo>
                <a:lnTo>
                  <a:pt x="70380" y="40800"/>
                </a:lnTo>
                <a:lnTo>
                  <a:pt x="70400" y="40810"/>
                </a:lnTo>
                <a:lnTo>
                  <a:pt x="70420" y="40830"/>
                </a:lnTo>
                <a:lnTo>
                  <a:pt x="70440" y="40830"/>
                </a:lnTo>
                <a:lnTo>
                  <a:pt x="70450" y="40830"/>
                </a:lnTo>
                <a:lnTo>
                  <a:pt x="70470" y="40840"/>
                </a:lnTo>
                <a:lnTo>
                  <a:pt x="70490" y="40830"/>
                </a:lnTo>
                <a:lnTo>
                  <a:pt x="70510" y="40830"/>
                </a:lnTo>
                <a:lnTo>
                  <a:pt x="70540" y="40840"/>
                </a:lnTo>
                <a:lnTo>
                  <a:pt x="70550" y="40850"/>
                </a:lnTo>
                <a:lnTo>
                  <a:pt x="70580" y="40870"/>
                </a:lnTo>
                <a:lnTo>
                  <a:pt x="70590" y="40880"/>
                </a:lnTo>
                <a:lnTo>
                  <a:pt x="70620" y="40910"/>
                </a:lnTo>
                <a:lnTo>
                  <a:pt x="70630" y="40920"/>
                </a:lnTo>
                <a:lnTo>
                  <a:pt x="70640" y="40920"/>
                </a:lnTo>
                <a:lnTo>
                  <a:pt x="70650" y="40920"/>
                </a:lnTo>
                <a:lnTo>
                  <a:pt x="70660" y="40910"/>
                </a:lnTo>
                <a:lnTo>
                  <a:pt x="70670" y="40910"/>
                </a:lnTo>
                <a:lnTo>
                  <a:pt x="70680" y="40910"/>
                </a:lnTo>
                <a:lnTo>
                  <a:pt x="70690" y="40900"/>
                </a:lnTo>
                <a:lnTo>
                  <a:pt x="70710" y="40900"/>
                </a:lnTo>
                <a:lnTo>
                  <a:pt x="70720" y="40890"/>
                </a:lnTo>
                <a:lnTo>
                  <a:pt x="70740" y="40880"/>
                </a:lnTo>
                <a:lnTo>
                  <a:pt x="70760" y="40870"/>
                </a:lnTo>
                <a:lnTo>
                  <a:pt x="70770" y="40870"/>
                </a:lnTo>
                <a:lnTo>
                  <a:pt x="70780" y="40870"/>
                </a:lnTo>
                <a:lnTo>
                  <a:pt x="70800" y="40880"/>
                </a:lnTo>
                <a:lnTo>
                  <a:pt x="70810" y="40890"/>
                </a:lnTo>
                <a:lnTo>
                  <a:pt x="70840" y="40900"/>
                </a:lnTo>
                <a:lnTo>
                  <a:pt x="70850" y="40910"/>
                </a:lnTo>
                <a:lnTo>
                  <a:pt x="70880" y="40920"/>
                </a:lnTo>
                <a:lnTo>
                  <a:pt x="70890" y="40940"/>
                </a:lnTo>
                <a:lnTo>
                  <a:pt x="70910" y="40950"/>
                </a:lnTo>
                <a:lnTo>
                  <a:pt x="70920" y="40950"/>
                </a:lnTo>
                <a:lnTo>
                  <a:pt x="70920" y="40960"/>
                </a:lnTo>
                <a:lnTo>
                  <a:pt x="70920" y="40970"/>
                </a:lnTo>
                <a:lnTo>
                  <a:pt x="70930" y="40970"/>
                </a:lnTo>
                <a:lnTo>
                  <a:pt x="70930" y="40980"/>
                </a:lnTo>
                <a:lnTo>
                  <a:pt x="70940" y="40980"/>
                </a:lnTo>
                <a:lnTo>
                  <a:pt x="70940" y="40990"/>
                </a:lnTo>
                <a:lnTo>
                  <a:pt x="70950" y="40990"/>
                </a:lnTo>
                <a:lnTo>
                  <a:pt x="70950" y="41000"/>
                </a:lnTo>
                <a:lnTo>
                  <a:pt x="70960" y="41000"/>
                </a:lnTo>
                <a:lnTo>
                  <a:pt x="70970" y="41000"/>
                </a:lnTo>
                <a:lnTo>
                  <a:pt x="70970" y="41010"/>
                </a:lnTo>
                <a:lnTo>
                  <a:pt x="70970" y="41020"/>
                </a:lnTo>
                <a:lnTo>
                  <a:pt x="70980" y="41020"/>
                </a:lnTo>
                <a:lnTo>
                  <a:pt x="70980" y="41030"/>
                </a:lnTo>
                <a:lnTo>
                  <a:pt x="70990" y="41030"/>
                </a:lnTo>
                <a:lnTo>
                  <a:pt x="71000" y="41040"/>
                </a:lnTo>
                <a:lnTo>
                  <a:pt x="71010" y="41040"/>
                </a:lnTo>
                <a:lnTo>
                  <a:pt x="71020" y="41040"/>
                </a:lnTo>
                <a:lnTo>
                  <a:pt x="71020" y="41050"/>
                </a:lnTo>
                <a:lnTo>
                  <a:pt x="71030" y="41040"/>
                </a:lnTo>
                <a:lnTo>
                  <a:pt x="71040" y="41050"/>
                </a:lnTo>
                <a:lnTo>
                  <a:pt x="71050" y="41050"/>
                </a:lnTo>
                <a:lnTo>
                  <a:pt x="71060" y="41050"/>
                </a:lnTo>
                <a:lnTo>
                  <a:pt x="71070" y="41050"/>
                </a:lnTo>
                <a:lnTo>
                  <a:pt x="71070" y="41060"/>
                </a:lnTo>
                <a:lnTo>
                  <a:pt x="71080" y="41060"/>
                </a:lnTo>
                <a:lnTo>
                  <a:pt x="71080" y="41070"/>
                </a:lnTo>
                <a:lnTo>
                  <a:pt x="71080" y="41060"/>
                </a:lnTo>
                <a:lnTo>
                  <a:pt x="71090" y="41060"/>
                </a:lnTo>
                <a:lnTo>
                  <a:pt x="71090" y="41070"/>
                </a:lnTo>
                <a:lnTo>
                  <a:pt x="71090" y="41080"/>
                </a:lnTo>
                <a:lnTo>
                  <a:pt x="71090" y="41090"/>
                </a:lnTo>
                <a:lnTo>
                  <a:pt x="71100" y="41090"/>
                </a:lnTo>
                <a:lnTo>
                  <a:pt x="71110" y="41090"/>
                </a:lnTo>
                <a:lnTo>
                  <a:pt x="71120" y="41100"/>
                </a:lnTo>
                <a:lnTo>
                  <a:pt x="71130" y="41100"/>
                </a:lnTo>
                <a:lnTo>
                  <a:pt x="71130" y="41110"/>
                </a:lnTo>
                <a:lnTo>
                  <a:pt x="71140" y="41110"/>
                </a:lnTo>
                <a:lnTo>
                  <a:pt x="71150" y="41110"/>
                </a:lnTo>
                <a:lnTo>
                  <a:pt x="71160" y="41100"/>
                </a:lnTo>
                <a:lnTo>
                  <a:pt x="71170" y="41100"/>
                </a:lnTo>
                <a:lnTo>
                  <a:pt x="71180" y="41100"/>
                </a:lnTo>
                <a:lnTo>
                  <a:pt x="71190" y="41100"/>
                </a:lnTo>
                <a:lnTo>
                  <a:pt x="71200" y="41090"/>
                </a:lnTo>
                <a:lnTo>
                  <a:pt x="71210" y="41090"/>
                </a:lnTo>
                <a:lnTo>
                  <a:pt x="71220" y="41090"/>
                </a:lnTo>
                <a:lnTo>
                  <a:pt x="71230" y="41090"/>
                </a:lnTo>
                <a:lnTo>
                  <a:pt x="71240" y="41090"/>
                </a:lnTo>
                <a:lnTo>
                  <a:pt x="71250" y="41090"/>
                </a:lnTo>
                <a:lnTo>
                  <a:pt x="71270" y="41090"/>
                </a:lnTo>
                <a:lnTo>
                  <a:pt x="71280" y="41100"/>
                </a:lnTo>
                <a:lnTo>
                  <a:pt x="71290" y="41100"/>
                </a:lnTo>
                <a:lnTo>
                  <a:pt x="71300" y="41100"/>
                </a:lnTo>
                <a:lnTo>
                  <a:pt x="71310" y="41110"/>
                </a:lnTo>
                <a:lnTo>
                  <a:pt x="71330" y="41120"/>
                </a:lnTo>
                <a:lnTo>
                  <a:pt x="71340" y="41120"/>
                </a:lnTo>
                <a:lnTo>
                  <a:pt x="71350" y="41120"/>
                </a:lnTo>
                <a:lnTo>
                  <a:pt x="71360" y="41130"/>
                </a:lnTo>
                <a:lnTo>
                  <a:pt x="71370" y="41130"/>
                </a:lnTo>
                <a:lnTo>
                  <a:pt x="71380" y="41120"/>
                </a:lnTo>
                <a:lnTo>
                  <a:pt x="71390" y="41120"/>
                </a:lnTo>
                <a:lnTo>
                  <a:pt x="71400" y="41120"/>
                </a:lnTo>
                <a:lnTo>
                  <a:pt x="71410" y="41110"/>
                </a:lnTo>
                <a:lnTo>
                  <a:pt x="71430" y="41110"/>
                </a:lnTo>
                <a:lnTo>
                  <a:pt x="71440" y="41120"/>
                </a:lnTo>
                <a:lnTo>
                  <a:pt x="71450" y="41120"/>
                </a:lnTo>
                <a:lnTo>
                  <a:pt x="71460" y="41120"/>
                </a:lnTo>
                <a:lnTo>
                  <a:pt x="71470" y="41120"/>
                </a:lnTo>
                <a:lnTo>
                  <a:pt x="71480" y="41120"/>
                </a:lnTo>
                <a:lnTo>
                  <a:pt x="71490" y="41120"/>
                </a:lnTo>
                <a:lnTo>
                  <a:pt x="71490" y="41130"/>
                </a:lnTo>
                <a:lnTo>
                  <a:pt x="71500" y="41130"/>
                </a:lnTo>
                <a:lnTo>
                  <a:pt x="71510" y="41130"/>
                </a:lnTo>
                <a:lnTo>
                  <a:pt x="71520" y="41130"/>
                </a:lnTo>
                <a:lnTo>
                  <a:pt x="71520" y="41140"/>
                </a:lnTo>
                <a:lnTo>
                  <a:pt x="71530" y="41150"/>
                </a:lnTo>
                <a:lnTo>
                  <a:pt x="71540" y="41160"/>
                </a:lnTo>
                <a:lnTo>
                  <a:pt x="71550" y="41180"/>
                </a:lnTo>
                <a:lnTo>
                  <a:pt x="71570" y="41200"/>
                </a:lnTo>
                <a:lnTo>
                  <a:pt x="71580" y="41210"/>
                </a:lnTo>
                <a:lnTo>
                  <a:pt x="71600" y="41230"/>
                </a:lnTo>
                <a:lnTo>
                  <a:pt x="71610" y="41250"/>
                </a:lnTo>
                <a:lnTo>
                  <a:pt x="71620" y="41270"/>
                </a:lnTo>
                <a:lnTo>
                  <a:pt x="71630" y="41280"/>
                </a:lnTo>
                <a:lnTo>
                  <a:pt x="71630" y="41290"/>
                </a:lnTo>
                <a:lnTo>
                  <a:pt x="71640" y="41310"/>
                </a:lnTo>
                <a:lnTo>
                  <a:pt x="71640" y="41320"/>
                </a:lnTo>
                <a:lnTo>
                  <a:pt x="71650" y="41330"/>
                </a:lnTo>
                <a:lnTo>
                  <a:pt x="71650" y="41340"/>
                </a:lnTo>
                <a:lnTo>
                  <a:pt x="71660" y="41350"/>
                </a:lnTo>
                <a:lnTo>
                  <a:pt x="71670" y="41350"/>
                </a:lnTo>
                <a:lnTo>
                  <a:pt x="71680" y="41360"/>
                </a:lnTo>
                <a:lnTo>
                  <a:pt x="71690" y="41370"/>
                </a:lnTo>
                <a:lnTo>
                  <a:pt x="71700" y="41370"/>
                </a:lnTo>
                <a:lnTo>
                  <a:pt x="71700" y="41380"/>
                </a:lnTo>
                <a:lnTo>
                  <a:pt x="71700" y="41400"/>
                </a:lnTo>
                <a:lnTo>
                  <a:pt x="71700" y="41410"/>
                </a:lnTo>
                <a:lnTo>
                  <a:pt x="71700" y="41420"/>
                </a:lnTo>
                <a:lnTo>
                  <a:pt x="71690" y="41450"/>
                </a:lnTo>
                <a:lnTo>
                  <a:pt x="71690" y="41460"/>
                </a:lnTo>
                <a:lnTo>
                  <a:pt x="71680" y="41480"/>
                </a:lnTo>
                <a:lnTo>
                  <a:pt x="71680" y="41490"/>
                </a:lnTo>
                <a:lnTo>
                  <a:pt x="71670" y="41510"/>
                </a:lnTo>
                <a:lnTo>
                  <a:pt x="71680" y="41530"/>
                </a:lnTo>
                <a:lnTo>
                  <a:pt x="71680" y="41560"/>
                </a:lnTo>
                <a:lnTo>
                  <a:pt x="71690" y="41570"/>
                </a:lnTo>
                <a:lnTo>
                  <a:pt x="71690" y="41580"/>
                </a:lnTo>
                <a:lnTo>
                  <a:pt x="71700" y="41600"/>
                </a:lnTo>
                <a:lnTo>
                  <a:pt x="71700" y="41610"/>
                </a:lnTo>
                <a:lnTo>
                  <a:pt x="71710" y="41630"/>
                </a:lnTo>
                <a:lnTo>
                  <a:pt x="71720" y="41640"/>
                </a:lnTo>
                <a:lnTo>
                  <a:pt x="71730" y="41660"/>
                </a:lnTo>
                <a:lnTo>
                  <a:pt x="71740" y="41670"/>
                </a:lnTo>
                <a:lnTo>
                  <a:pt x="71750" y="41700"/>
                </a:lnTo>
                <a:lnTo>
                  <a:pt x="71750" y="41710"/>
                </a:lnTo>
                <a:lnTo>
                  <a:pt x="71760" y="41730"/>
                </a:lnTo>
                <a:lnTo>
                  <a:pt x="71760" y="41760"/>
                </a:lnTo>
                <a:lnTo>
                  <a:pt x="71770" y="41780"/>
                </a:lnTo>
                <a:lnTo>
                  <a:pt x="71770" y="41800"/>
                </a:lnTo>
                <a:lnTo>
                  <a:pt x="71780" y="41820"/>
                </a:lnTo>
                <a:lnTo>
                  <a:pt x="71790" y="41830"/>
                </a:lnTo>
                <a:lnTo>
                  <a:pt x="71820" y="41850"/>
                </a:lnTo>
                <a:lnTo>
                  <a:pt x="71850" y="41870"/>
                </a:lnTo>
                <a:lnTo>
                  <a:pt x="71870" y="41890"/>
                </a:lnTo>
                <a:lnTo>
                  <a:pt x="71940" y="41930"/>
                </a:lnTo>
                <a:lnTo>
                  <a:pt x="71980" y="41950"/>
                </a:lnTo>
                <a:lnTo>
                  <a:pt x="72020" y="41960"/>
                </a:lnTo>
                <a:lnTo>
                  <a:pt x="72050" y="41970"/>
                </a:lnTo>
                <a:lnTo>
                  <a:pt x="72090" y="41990"/>
                </a:lnTo>
                <a:lnTo>
                  <a:pt x="72120" y="42000"/>
                </a:lnTo>
                <a:lnTo>
                  <a:pt x="72130" y="42000"/>
                </a:lnTo>
                <a:lnTo>
                  <a:pt x="72150" y="42010"/>
                </a:lnTo>
                <a:lnTo>
                  <a:pt x="72160" y="42010"/>
                </a:lnTo>
                <a:lnTo>
                  <a:pt x="72200" y="42030"/>
                </a:lnTo>
                <a:lnTo>
                  <a:pt x="72220" y="42050"/>
                </a:lnTo>
                <a:lnTo>
                  <a:pt x="72250" y="42080"/>
                </a:lnTo>
                <a:lnTo>
                  <a:pt x="72270" y="42090"/>
                </a:lnTo>
                <a:lnTo>
                  <a:pt x="72300" y="42120"/>
                </a:lnTo>
                <a:lnTo>
                  <a:pt x="72340" y="42150"/>
                </a:lnTo>
                <a:lnTo>
                  <a:pt x="72360" y="42170"/>
                </a:lnTo>
                <a:lnTo>
                  <a:pt x="72370" y="42170"/>
                </a:lnTo>
                <a:lnTo>
                  <a:pt x="72400" y="42200"/>
                </a:lnTo>
                <a:lnTo>
                  <a:pt x="72420" y="42220"/>
                </a:lnTo>
                <a:lnTo>
                  <a:pt x="72430" y="42230"/>
                </a:lnTo>
                <a:lnTo>
                  <a:pt x="72470" y="42280"/>
                </a:lnTo>
                <a:lnTo>
                  <a:pt x="72510" y="42310"/>
                </a:lnTo>
                <a:lnTo>
                  <a:pt x="72530" y="42340"/>
                </a:lnTo>
                <a:lnTo>
                  <a:pt x="72580" y="42390"/>
                </a:lnTo>
                <a:lnTo>
                  <a:pt x="72590" y="42410"/>
                </a:lnTo>
                <a:lnTo>
                  <a:pt x="72600" y="42430"/>
                </a:lnTo>
                <a:lnTo>
                  <a:pt x="72610" y="42460"/>
                </a:lnTo>
                <a:lnTo>
                  <a:pt x="72620" y="42470"/>
                </a:lnTo>
                <a:lnTo>
                  <a:pt x="72630" y="42480"/>
                </a:lnTo>
                <a:lnTo>
                  <a:pt x="72640" y="42490"/>
                </a:lnTo>
                <a:lnTo>
                  <a:pt x="72650" y="42500"/>
                </a:lnTo>
                <a:lnTo>
                  <a:pt x="72650" y="42510"/>
                </a:lnTo>
                <a:lnTo>
                  <a:pt x="72670" y="42540"/>
                </a:lnTo>
                <a:lnTo>
                  <a:pt x="72700" y="42580"/>
                </a:lnTo>
                <a:lnTo>
                  <a:pt x="72710" y="42610"/>
                </a:lnTo>
                <a:lnTo>
                  <a:pt x="72720" y="42620"/>
                </a:lnTo>
                <a:lnTo>
                  <a:pt x="72730" y="42650"/>
                </a:lnTo>
                <a:lnTo>
                  <a:pt x="72740" y="42650"/>
                </a:lnTo>
                <a:lnTo>
                  <a:pt x="72740" y="42660"/>
                </a:lnTo>
                <a:lnTo>
                  <a:pt x="72750" y="42660"/>
                </a:lnTo>
                <a:lnTo>
                  <a:pt x="72770" y="42680"/>
                </a:lnTo>
                <a:lnTo>
                  <a:pt x="72790" y="42690"/>
                </a:lnTo>
                <a:lnTo>
                  <a:pt x="72800" y="42700"/>
                </a:lnTo>
                <a:lnTo>
                  <a:pt x="72810" y="42710"/>
                </a:lnTo>
                <a:lnTo>
                  <a:pt x="72820" y="42740"/>
                </a:lnTo>
                <a:lnTo>
                  <a:pt x="72830" y="42740"/>
                </a:lnTo>
                <a:lnTo>
                  <a:pt x="72830" y="42750"/>
                </a:lnTo>
                <a:lnTo>
                  <a:pt x="72840" y="42760"/>
                </a:lnTo>
                <a:lnTo>
                  <a:pt x="72850" y="42770"/>
                </a:lnTo>
                <a:lnTo>
                  <a:pt x="72860" y="42810"/>
                </a:lnTo>
                <a:lnTo>
                  <a:pt x="72870" y="42810"/>
                </a:lnTo>
                <a:lnTo>
                  <a:pt x="72880" y="42820"/>
                </a:lnTo>
                <a:lnTo>
                  <a:pt x="72920" y="42860"/>
                </a:lnTo>
                <a:lnTo>
                  <a:pt x="72920" y="42870"/>
                </a:lnTo>
                <a:lnTo>
                  <a:pt x="72930" y="42880"/>
                </a:lnTo>
                <a:lnTo>
                  <a:pt x="72940" y="42880"/>
                </a:lnTo>
                <a:lnTo>
                  <a:pt x="72950" y="42880"/>
                </a:lnTo>
                <a:lnTo>
                  <a:pt x="72970" y="42900"/>
                </a:lnTo>
                <a:lnTo>
                  <a:pt x="72980" y="42900"/>
                </a:lnTo>
                <a:lnTo>
                  <a:pt x="72990" y="42900"/>
                </a:lnTo>
                <a:lnTo>
                  <a:pt x="73000" y="42910"/>
                </a:lnTo>
                <a:lnTo>
                  <a:pt x="73000" y="42920"/>
                </a:lnTo>
                <a:lnTo>
                  <a:pt x="73010" y="42920"/>
                </a:lnTo>
                <a:lnTo>
                  <a:pt x="73020" y="42920"/>
                </a:lnTo>
                <a:lnTo>
                  <a:pt x="73030" y="42920"/>
                </a:lnTo>
                <a:lnTo>
                  <a:pt x="73040" y="42930"/>
                </a:lnTo>
                <a:lnTo>
                  <a:pt x="73050" y="42930"/>
                </a:lnTo>
                <a:lnTo>
                  <a:pt x="73060" y="42940"/>
                </a:lnTo>
                <a:lnTo>
                  <a:pt x="73070" y="42940"/>
                </a:lnTo>
                <a:lnTo>
                  <a:pt x="73080" y="42950"/>
                </a:lnTo>
                <a:lnTo>
                  <a:pt x="73090" y="42950"/>
                </a:lnTo>
                <a:lnTo>
                  <a:pt x="73100" y="42950"/>
                </a:lnTo>
                <a:lnTo>
                  <a:pt x="73110" y="42950"/>
                </a:lnTo>
                <a:lnTo>
                  <a:pt x="73110" y="42960"/>
                </a:lnTo>
                <a:lnTo>
                  <a:pt x="73120" y="42960"/>
                </a:lnTo>
                <a:lnTo>
                  <a:pt x="73130" y="42960"/>
                </a:lnTo>
                <a:lnTo>
                  <a:pt x="73140" y="42960"/>
                </a:lnTo>
                <a:lnTo>
                  <a:pt x="73150" y="42970"/>
                </a:lnTo>
                <a:lnTo>
                  <a:pt x="73160" y="42970"/>
                </a:lnTo>
                <a:lnTo>
                  <a:pt x="73160" y="42980"/>
                </a:lnTo>
                <a:lnTo>
                  <a:pt x="73170" y="42980"/>
                </a:lnTo>
                <a:lnTo>
                  <a:pt x="73180" y="42980"/>
                </a:lnTo>
                <a:lnTo>
                  <a:pt x="73190" y="42990"/>
                </a:lnTo>
                <a:lnTo>
                  <a:pt x="73200" y="43000"/>
                </a:lnTo>
                <a:lnTo>
                  <a:pt x="73210" y="43010"/>
                </a:lnTo>
                <a:lnTo>
                  <a:pt x="73210" y="43020"/>
                </a:lnTo>
                <a:lnTo>
                  <a:pt x="73210" y="43040"/>
                </a:lnTo>
                <a:lnTo>
                  <a:pt x="73220" y="43050"/>
                </a:lnTo>
                <a:lnTo>
                  <a:pt x="73220" y="43060"/>
                </a:lnTo>
                <a:lnTo>
                  <a:pt x="73220" y="43070"/>
                </a:lnTo>
                <a:lnTo>
                  <a:pt x="73230" y="43070"/>
                </a:lnTo>
                <a:lnTo>
                  <a:pt x="73240" y="43080"/>
                </a:lnTo>
                <a:lnTo>
                  <a:pt x="73250" y="43080"/>
                </a:lnTo>
                <a:lnTo>
                  <a:pt x="73270" y="43100"/>
                </a:lnTo>
                <a:lnTo>
                  <a:pt x="73280" y="43100"/>
                </a:lnTo>
                <a:lnTo>
                  <a:pt x="73290" y="43100"/>
                </a:lnTo>
                <a:lnTo>
                  <a:pt x="73310" y="43090"/>
                </a:lnTo>
                <a:lnTo>
                  <a:pt x="73320" y="43100"/>
                </a:lnTo>
                <a:lnTo>
                  <a:pt x="73330" y="43100"/>
                </a:lnTo>
                <a:lnTo>
                  <a:pt x="73330" y="43110"/>
                </a:lnTo>
                <a:lnTo>
                  <a:pt x="73340" y="43120"/>
                </a:lnTo>
                <a:lnTo>
                  <a:pt x="73350" y="43130"/>
                </a:lnTo>
                <a:lnTo>
                  <a:pt x="73360" y="43140"/>
                </a:lnTo>
                <a:lnTo>
                  <a:pt x="73380" y="43140"/>
                </a:lnTo>
                <a:lnTo>
                  <a:pt x="73390" y="43150"/>
                </a:lnTo>
                <a:lnTo>
                  <a:pt x="73390" y="43160"/>
                </a:lnTo>
                <a:lnTo>
                  <a:pt x="73400" y="43160"/>
                </a:lnTo>
                <a:lnTo>
                  <a:pt x="73410" y="43160"/>
                </a:lnTo>
                <a:lnTo>
                  <a:pt x="73410" y="43170"/>
                </a:lnTo>
                <a:lnTo>
                  <a:pt x="73420" y="43170"/>
                </a:lnTo>
                <a:lnTo>
                  <a:pt x="73430" y="43170"/>
                </a:lnTo>
                <a:lnTo>
                  <a:pt x="73430" y="43180"/>
                </a:lnTo>
                <a:lnTo>
                  <a:pt x="73440" y="43180"/>
                </a:lnTo>
                <a:lnTo>
                  <a:pt x="73450" y="43180"/>
                </a:lnTo>
                <a:lnTo>
                  <a:pt x="73460" y="43180"/>
                </a:lnTo>
                <a:lnTo>
                  <a:pt x="73460" y="43190"/>
                </a:lnTo>
                <a:lnTo>
                  <a:pt x="73470" y="43190"/>
                </a:lnTo>
                <a:lnTo>
                  <a:pt x="73480" y="43190"/>
                </a:lnTo>
                <a:lnTo>
                  <a:pt x="73490" y="43190"/>
                </a:lnTo>
                <a:lnTo>
                  <a:pt x="73490" y="43200"/>
                </a:lnTo>
                <a:lnTo>
                  <a:pt x="73500" y="43210"/>
                </a:lnTo>
                <a:lnTo>
                  <a:pt x="73510" y="43210"/>
                </a:lnTo>
                <a:lnTo>
                  <a:pt x="73510" y="43220"/>
                </a:lnTo>
                <a:lnTo>
                  <a:pt x="73520" y="43230"/>
                </a:lnTo>
                <a:lnTo>
                  <a:pt x="73530" y="43230"/>
                </a:lnTo>
                <a:lnTo>
                  <a:pt x="73530" y="43240"/>
                </a:lnTo>
                <a:lnTo>
                  <a:pt x="73540" y="43240"/>
                </a:lnTo>
                <a:lnTo>
                  <a:pt x="73550" y="43250"/>
                </a:lnTo>
                <a:lnTo>
                  <a:pt x="73560" y="43260"/>
                </a:lnTo>
                <a:lnTo>
                  <a:pt x="73570" y="43260"/>
                </a:lnTo>
                <a:lnTo>
                  <a:pt x="73580" y="43270"/>
                </a:lnTo>
                <a:lnTo>
                  <a:pt x="73590" y="43270"/>
                </a:lnTo>
                <a:lnTo>
                  <a:pt x="73590" y="43260"/>
                </a:lnTo>
                <a:lnTo>
                  <a:pt x="73600" y="43250"/>
                </a:lnTo>
                <a:lnTo>
                  <a:pt x="73610" y="43250"/>
                </a:lnTo>
                <a:lnTo>
                  <a:pt x="73620" y="43240"/>
                </a:lnTo>
                <a:lnTo>
                  <a:pt x="73630" y="43250"/>
                </a:lnTo>
                <a:lnTo>
                  <a:pt x="73630" y="43300"/>
                </a:lnTo>
                <a:lnTo>
                  <a:pt x="73640" y="43330"/>
                </a:lnTo>
                <a:lnTo>
                  <a:pt x="73650" y="43350"/>
                </a:lnTo>
                <a:lnTo>
                  <a:pt x="73660" y="43390"/>
                </a:lnTo>
                <a:lnTo>
                  <a:pt x="73690" y="43450"/>
                </a:lnTo>
                <a:lnTo>
                  <a:pt x="73730" y="43500"/>
                </a:lnTo>
                <a:lnTo>
                  <a:pt x="73760" y="43550"/>
                </a:lnTo>
                <a:lnTo>
                  <a:pt x="73760" y="43560"/>
                </a:lnTo>
                <a:lnTo>
                  <a:pt x="73780" y="43600"/>
                </a:lnTo>
                <a:lnTo>
                  <a:pt x="73790" y="43630"/>
                </a:lnTo>
                <a:lnTo>
                  <a:pt x="73800" y="43680"/>
                </a:lnTo>
                <a:lnTo>
                  <a:pt x="73800" y="43720"/>
                </a:lnTo>
                <a:lnTo>
                  <a:pt x="73800" y="43760"/>
                </a:lnTo>
                <a:lnTo>
                  <a:pt x="73800" y="43830"/>
                </a:lnTo>
                <a:lnTo>
                  <a:pt x="73800" y="43870"/>
                </a:lnTo>
                <a:lnTo>
                  <a:pt x="73800" y="43920"/>
                </a:lnTo>
                <a:lnTo>
                  <a:pt x="73800" y="43950"/>
                </a:lnTo>
                <a:lnTo>
                  <a:pt x="73800" y="43990"/>
                </a:lnTo>
                <a:lnTo>
                  <a:pt x="73810" y="44020"/>
                </a:lnTo>
                <a:lnTo>
                  <a:pt x="73810" y="44030"/>
                </a:lnTo>
                <a:lnTo>
                  <a:pt x="73840" y="44070"/>
                </a:lnTo>
                <a:lnTo>
                  <a:pt x="73850" y="44100"/>
                </a:lnTo>
                <a:lnTo>
                  <a:pt x="73860" y="44120"/>
                </a:lnTo>
                <a:lnTo>
                  <a:pt x="73860" y="44150"/>
                </a:lnTo>
                <a:lnTo>
                  <a:pt x="73880" y="44190"/>
                </a:lnTo>
                <a:lnTo>
                  <a:pt x="73880" y="44200"/>
                </a:lnTo>
                <a:lnTo>
                  <a:pt x="73890" y="44220"/>
                </a:lnTo>
                <a:lnTo>
                  <a:pt x="73910" y="44260"/>
                </a:lnTo>
                <a:lnTo>
                  <a:pt x="73920" y="44290"/>
                </a:lnTo>
                <a:lnTo>
                  <a:pt x="73940" y="44310"/>
                </a:lnTo>
                <a:lnTo>
                  <a:pt x="73950" y="44320"/>
                </a:lnTo>
                <a:lnTo>
                  <a:pt x="73960" y="44330"/>
                </a:lnTo>
                <a:lnTo>
                  <a:pt x="73970" y="44340"/>
                </a:lnTo>
                <a:lnTo>
                  <a:pt x="73980" y="44340"/>
                </a:lnTo>
                <a:lnTo>
                  <a:pt x="73990" y="44340"/>
                </a:lnTo>
                <a:lnTo>
                  <a:pt x="74000" y="44340"/>
                </a:lnTo>
                <a:lnTo>
                  <a:pt x="74020" y="44340"/>
                </a:lnTo>
                <a:lnTo>
                  <a:pt x="74030" y="44340"/>
                </a:lnTo>
                <a:lnTo>
                  <a:pt x="74050" y="44330"/>
                </a:lnTo>
                <a:lnTo>
                  <a:pt x="74060" y="44330"/>
                </a:lnTo>
                <a:lnTo>
                  <a:pt x="74080" y="44340"/>
                </a:lnTo>
                <a:lnTo>
                  <a:pt x="74090" y="44340"/>
                </a:lnTo>
                <a:lnTo>
                  <a:pt x="74100" y="44350"/>
                </a:lnTo>
                <a:lnTo>
                  <a:pt x="74110" y="44360"/>
                </a:lnTo>
                <a:lnTo>
                  <a:pt x="74120" y="44370"/>
                </a:lnTo>
                <a:lnTo>
                  <a:pt x="74120" y="44380"/>
                </a:lnTo>
                <a:lnTo>
                  <a:pt x="74110" y="44390"/>
                </a:lnTo>
                <a:lnTo>
                  <a:pt x="74110" y="44410"/>
                </a:lnTo>
                <a:lnTo>
                  <a:pt x="74060" y="44470"/>
                </a:lnTo>
                <a:lnTo>
                  <a:pt x="74050" y="44490"/>
                </a:lnTo>
                <a:lnTo>
                  <a:pt x="74040" y="44500"/>
                </a:lnTo>
                <a:lnTo>
                  <a:pt x="74040" y="44510"/>
                </a:lnTo>
                <a:lnTo>
                  <a:pt x="74050" y="44530"/>
                </a:lnTo>
                <a:lnTo>
                  <a:pt x="74060" y="44540"/>
                </a:lnTo>
                <a:lnTo>
                  <a:pt x="74080" y="44570"/>
                </a:lnTo>
                <a:lnTo>
                  <a:pt x="74100" y="44600"/>
                </a:lnTo>
                <a:lnTo>
                  <a:pt x="74140" y="44660"/>
                </a:lnTo>
                <a:lnTo>
                  <a:pt x="74140" y="44680"/>
                </a:lnTo>
                <a:lnTo>
                  <a:pt x="74130" y="44690"/>
                </a:lnTo>
                <a:lnTo>
                  <a:pt x="74130" y="44710"/>
                </a:lnTo>
                <a:lnTo>
                  <a:pt x="74140" y="44720"/>
                </a:lnTo>
                <a:lnTo>
                  <a:pt x="74150" y="44730"/>
                </a:lnTo>
                <a:lnTo>
                  <a:pt x="74160" y="44730"/>
                </a:lnTo>
                <a:lnTo>
                  <a:pt x="74180" y="44730"/>
                </a:lnTo>
                <a:lnTo>
                  <a:pt x="74190" y="44730"/>
                </a:lnTo>
                <a:lnTo>
                  <a:pt x="74200" y="44730"/>
                </a:lnTo>
                <a:lnTo>
                  <a:pt x="74210" y="44720"/>
                </a:lnTo>
                <a:lnTo>
                  <a:pt x="74210" y="44740"/>
                </a:lnTo>
                <a:lnTo>
                  <a:pt x="74200" y="44740"/>
                </a:lnTo>
                <a:lnTo>
                  <a:pt x="74200" y="44750"/>
                </a:lnTo>
                <a:lnTo>
                  <a:pt x="74210" y="44770"/>
                </a:lnTo>
                <a:lnTo>
                  <a:pt x="74200" y="44790"/>
                </a:lnTo>
                <a:lnTo>
                  <a:pt x="74200" y="44800"/>
                </a:lnTo>
                <a:lnTo>
                  <a:pt x="74200" y="44820"/>
                </a:lnTo>
                <a:lnTo>
                  <a:pt x="74190" y="44840"/>
                </a:lnTo>
                <a:lnTo>
                  <a:pt x="74180" y="44850"/>
                </a:lnTo>
                <a:lnTo>
                  <a:pt x="74180" y="44860"/>
                </a:lnTo>
                <a:lnTo>
                  <a:pt x="74170" y="44870"/>
                </a:lnTo>
                <a:lnTo>
                  <a:pt x="74160" y="44880"/>
                </a:lnTo>
                <a:lnTo>
                  <a:pt x="74140" y="44890"/>
                </a:lnTo>
                <a:lnTo>
                  <a:pt x="74130" y="44900"/>
                </a:lnTo>
                <a:lnTo>
                  <a:pt x="74120" y="44900"/>
                </a:lnTo>
                <a:lnTo>
                  <a:pt x="74090" y="44900"/>
                </a:lnTo>
                <a:lnTo>
                  <a:pt x="74070" y="44900"/>
                </a:lnTo>
                <a:lnTo>
                  <a:pt x="74050" y="44890"/>
                </a:lnTo>
                <a:lnTo>
                  <a:pt x="74030" y="44890"/>
                </a:lnTo>
                <a:lnTo>
                  <a:pt x="74020" y="44890"/>
                </a:lnTo>
                <a:lnTo>
                  <a:pt x="74010" y="44890"/>
                </a:lnTo>
                <a:lnTo>
                  <a:pt x="74000" y="44890"/>
                </a:lnTo>
                <a:lnTo>
                  <a:pt x="73980" y="44890"/>
                </a:lnTo>
                <a:lnTo>
                  <a:pt x="73970" y="44890"/>
                </a:lnTo>
                <a:lnTo>
                  <a:pt x="73960" y="44890"/>
                </a:lnTo>
                <a:lnTo>
                  <a:pt x="73960" y="44900"/>
                </a:lnTo>
                <a:lnTo>
                  <a:pt x="73950" y="44900"/>
                </a:lnTo>
                <a:lnTo>
                  <a:pt x="73950" y="44910"/>
                </a:lnTo>
                <a:lnTo>
                  <a:pt x="73950" y="44920"/>
                </a:lnTo>
                <a:lnTo>
                  <a:pt x="73950" y="44930"/>
                </a:lnTo>
                <a:lnTo>
                  <a:pt x="73960" y="44940"/>
                </a:lnTo>
                <a:lnTo>
                  <a:pt x="73970" y="44960"/>
                </a:lnTo>
                <a:lnTo>
                  <a:pt x="73990" y="44970"/>
                </a:lnTo>
                <a:lnTo>
                  <a:pt x="74000" y="44970"/>
                </a:lnTo>
                <a:lnTo>
                  <a:pt x="74000" y="44980"/>
                </a:lnTo>
                <a:lnTo>
                  <a:pt x="74010" y="44980"/>
                </a:lnTo>
                <a:lnTo>
                  <a:pt x="74020" y="44980"/>
                </a:lnTo>
                <a:lnTo>
                  <a:pt x="74030" y="44980"/>
                </a:lnTo>
                <a:lnTo>
                  <a:pt x="74030" y="44970"/>
                </a:lnTo>
                <a:lnTo>
                  <a:pt x="74050" y="44970"/>
                </a:lnTo>
                <a:lnTo>
                  <a:pt x="74060" y="44970"/>
                </a:lnTo>
                <a:lnTo>
                  <a:pt x="74080" y="44970"/>
                </a:lnTo>
                <a:lnTo>
                  <a:pt x="74090" y="44960"/>
                </a:lnTo>
                <a:lnTo>
                  <a:pt x="74100" y="44960"/>
                </a:lnTo>
                <a:lnTo>
                  <a:pt x="74110" y="44960"/>
                </a:lnTo>
                <a:lnTo>
                  <a:pt x="74120" y="44950"/>
                </a:lnTo>
                <a:lnTo>
                  <a:pt x="74140" y="44940"/>
                </a:lnTo>
                <a:lnTo>
                  <a:pt x="74150" y="44940"/>
                </a:lnTo>
                <a:lnTo>
                  <a:pt x="74170" y="44930"/>
                </a:lnTo>
                <a:lnTo>
                  <a:pt x="74180" y="44940"/>
                </a:lnTo>
                <a:lnTo>
                  <a:pt x="74200" y="44940"/>
                </a:lnTo>
                <a:lnTo>
                  <a:pt x="74210" y="44940"/>
                </a:lnTo>
                <a:lnTo>
                  <a:pt x="74220" y="44950"/>
                </a:lnTo>
                <a:lnTo>
                  <a:pt x="74220" y="44970"/>
                </a:lnTo>
                <a:lnTo>
                  <a:pt x="74220" y="44980"/>
                </a:lnTo>
                <a:lnTo>
                  <a:pt x="74220" y="44990"/>
                </a:lnTo>
                <a:lnTo>
                  <a:pt x="74220" y="45000"/>
                </a:lnTo>
                <a:lnTo>
                  <a:pt x="74210" y="45040"/>
                </a:lnTo>
                <a:lnTo>
                  <a:pt x="74210" y="45050"/>
                </a:lnTo>
                <a:lnTo>
                  <a:pt x="74200" y="45060"/>
                </a:lnTo>
                <a:lnTo>
                  <a:pt x="74170" y="45150"/>
                </a:lnTo>
                <a:lnTo>
                  <a:pt x="74160" y="45190"/>
                </a:lnTo>
                <a:lnTo>
                  <a:pt x="74160" y="45210"/>
                </a:lnTo>
                <a:lnTo>
                  <a:pt x="74160" y="45220"/>
                </a:lnTo>
                <a:lnTo>
                  <a:pt x="74160" y="45230"/>
                </a:lnTo>
                <a:lnTo>
                  <a:pt x="74160" y="45240"/>
                </a:lnTo>
                <a:lnTo>
                  <a:pt x="74120" y="45250"/>
                </a:lnTo>
                <a:lnTo>
                  <a:pt x="74080" y="45280"/>
                </a:lnTo>
                <a:lnTo>
                  <a:pt x="74040" y="45330"/>
                </a:lnTo>
                <a:lnTo>
                  <a:pt x="74020" y="45350"/>
                </a:lnTo>
                <a:lnTo>
                  <a:pt x="74010" y="45370"/>
                </a:lnTo>
                <a:lnTo>
                  <a:pt x="73990" y="45410"/>
                </a:lnTo>
                <a:lnTo>
                  <a:pt x="73970" y="45450"/>
                </a:lnTo>
                <a:lnTo>
                  <a:pt x="73950" y="45470"/>
                </a:lnTo>
                <a:lnTo>
                  <a:pt x="73940" y="45480"/>
                </a:lnTo>
                <a:lnTo>
                  <a:pt x="73930" y="45480"/>
                </a:lnTo>
                <a:lnTo>
                  <a:pt x="73920" y="45470"/>
                </a:lnTo>
                <a:lnTo>
                  <a:pt x="73910" y="45450"/>
                </a:lnTo>
                <a:lnTo>
                  <a:pt x="73890" y="45440"/>
                </a:lnTo>
                <a:lnTo>
                  <a:pt x="73880" y="45430"/>
                </a:lnTo>
                <a:lnTo>
                  <a:pt x="73860" y="45420"/>
                </a:lnTo>
                <a:lnTo>
                  <a:pt x="73850" y="45410"/>
                </a:lnTo>
                <a:lnTo>
                  <a:pt x="73830" y="45400"/>
                </a:lnTo>
                <a:lnTo>
                  <a:pt x="73810" y="45390"/>
                </a:lnTo>
                <a:lnTo>
                  <a:pt x="73790" y="45380"/>
                </a:lnTo>
                <a:lnTo>
                  <a:pt x="73730" y="45370"/>
                </a:lnTo>
                <a:lnTo>
                  <a:pt x="73700" y="45360"/>
                </a:lnTo>
                <a:lnTo>
                  <a:pt x="73660" y="45360"/>
                </a:lnTo>
                <a:lnTo>
                  <a:pt x="73630" y="45370"/>
                </a:lnTo>
                <a:lnTo>
                  <a:pt x="73560" y="45370"/>
                </a:lnTo>
                <a:lnTo>
                  <a:pt x="73530" y="45370"/>
                </a:lnTo>
                <a:lnTo>
                  <a:pt x="73500" y="45370"/>
                </a:lnTo>
                <a:lnTo>
                  <a:pt x="73470" y="45360"/>
                </a:lnTo>
                <a:lnTo>
                  <a:pt x="73430" y="45350"/>
                </a:lnTo>
                <a:lnTo>
                  <a:pt x="73400" y="45340"/>
                </a:lnTo>
                <a:lnTo>
                  <a:pt x="73380" y="45340"/>
                </a:lnTo>
                <a:lnTo>
                  <a:pt x="73350" y="45340"/>
                </a:lnTo>
                <a:lnTo>
                  <a:pt x="73330" y="45330"/>
                </a:lnTo>
                <a:lnTo>
                  <a:pt x="73310" y="45330"/>
                </a:lnTo>
                <a:lnTo>
                  <a:pt x="73270" y="45330"/>
                </a:lnTo>
                <a:lnTo>
                  <a:pt x="73200" y="45330"/>
                </a:lnTo>
                <a:lnTo>
                  <a:pt x="73190" y="45330"/>
                </a:lnTo>
                <a:lnTo>
                  <a:pt x="73180" y="45330"/>
                </a:lnTo>
                <a:lnTo>
                  <a:pt x="73160" y="45330"/>
                </a:lnTo>
                <a:lnTo>
                  <a:pt x="73140" y="45340"/>
                </a:lnTo>
                <a:lnTo>
                  <a:pt x="73120" y="45340"/>
                </a:lnTo>
                <a:lnTo>
                  <a:pt x="73090" y="45360"/>
                </a:lnTo>
                <a:lnTo>
                  <a:pt x="73080" y="45370"/>
                </a:lnTo>
                <a:lnTo>
                  <a:pt x="73070" y="45370"/>
                </a:lnTo>
                <a:lnTo>
                  <a:pt x="73040" y="45420"/>
                </a:lnTo>
                <a:lnTo>
                  <a:pt x="73030" y="45430"/>
                </a:lnTo>
                <a:lnTo>
                  <a:pt x="73030" y="45450"/>
                </a:lnTo>
                <a:lnTo>
                  <a:pt x="73010" y="45480"/>
                </a:lnTo>
                <a:lnTo>
                  <a:pt x="72990" y="45520"/>
                </a:lnTo>
                <a:lnTo>
                  <a:pt x="72980" y="45550"/>
                </a:lnTo>
                <a:lnTo>
                  <a:pt x="72970" y="45590"/>
                </a:lnTo>
                <a:lnTo>
                  <a:pt x="72970" y="45600"/>
                </a:lnTo>
                <a:lnTo>
                  <a:pt x="72960" y="45630"/>
                </a:lnTo>
                <a:lnTo>
                  <a:pt x="72950" y="45650"/>
                </a:lnTo>
                <a:lnTo>
                  <a:pt x="72940" y="45670"/>
                </a:lnTo>
                <a:lnTo>
                  <a:pt x="72930" y="45690"/>
                </a:lnTo>
                <a:lnTo>
                  <a:pt x="72900" y="45760"/>
                </a:lnTo>
                <a:lnTo>
                  <a:pt x="72870" y="45830"/>
                </a:lnTo>
                <a:lnTo>
                  <a:pt x="72840" y="45910"/>
                </a:lnTo>
                <a:lnTo>
                  <a:pt x="72830" y="45930"/>
                </a:lnTo>
                <a:lnTo>
                  <a:pt x="72820" y="45960"/>
                </a:lnTo>
                <a:lnTo>
                  <a:pt x="72800" y="45970"/>
                </a:lnTo>
                <a:lnTo>
                  <a:pt x="72790" y="45990"/>
                </a:lnTo>
                <a:lnTo>
                  <a:pt x="72780" y="46010"/>
                </a:lnTo>
                <a:lnTo>
                  <a:pt x="72770" y="46020"/>
                </a:lnTo>
                <a:lnTo>
                  <a:pt x="72760" y="46030"/>
                </a:lnTo>
                <a:lnTo>
                  <a:pt x="72750" y="46040"/>
                </a:lnTo>
                <a:lnTo>
                  <a:pt x="72700" y="46110"/>
                </a:lnTo>
                <a:lnTo>
                  <a:pt x="72680" y="46130"/>
                </a:lnTo>
                <a:lnTo>
                  <a:pt x="72650" y="46170"/>
                </a:lnTo>
                <a:lnTo>
                  <a:pt x="72640" y="46180"/>
                </a:lnTo>
                <a:lnTo>
                  <a:pt x="72630" y="46200"/>
                </a:lnTo>
                <a:lnTo>
                  <a:pt x="72620" y="46220"/>
                </a:lnTo>
                <a:lnTo>
                  <a:pt x="72610" y="46220"/>
                </a:lnTo>
                <a:lnTo>
                  <a:pt x="72600" y="46230"/>
                </a:lnTo>
                <a:lnTo>
                  <a:pt x="72590" y="46250"/>
                </a:lnTo>
                <a:lnTo>
                  <a:pt x="72570" y="46280"/>
                </a:lnTo>
                <a:lnTo>
                  <a:pt x="72570" y="46320"/>
                </a:lnTo>
                <a:lnTo>
                  <a:pt x="72570" y="46340"/>
                </a:lnTo>
                <a:lnTo>
                  <a:pt x="72570" y="46370"/>
                </a:lnTo>
                <a:lnTo>
                  <a:pt x="72570" y="46380"/>
                </a:lnTo>
                <a:lnTo>
                  <a:pt x="72580" y="46400"/>
                </a:lnTo>
                <a:lnTo>
                  <a:pt x="72580" y="46420"/>
                </a:lnTo>
                <a:lnTo>
                  <a:pt x="72600" y="46450"/>
                </a:lnTo>
                <a:lnTo>
                  <a:pt x="72610" y="46470"/>
                </a:lnTo>
                <a:lnTo>
                  <a:pt x="72650" y="46510"/>
                </a:lnTo>
                <a:lnTo>
                  <a:pt x="72680" y="46530"/>
                </a:lnTo>
                <a:lnTo>
                  <a:pt x="72700" y="46540"/>
                </a:lnTo>
                <a:lnTo>
                  <a:pt x="72730" y="46560"/>
                </a:lnTo>
                <a:lnTo>
                  <a:pt x="72750" y="46580"/>
                </a:lnTo>
                <a:lnTo>
                  <a:pt x="72760" y="46590"/>
                </a:lnTo>
                <a:lnTo>
                  <a:pt x="72770" y="46600"/>
                </a:lnTo>
                <a:lnTo>
                  <a:pt x="72770" y="46610"/>
                </a:lnTo>
                <a:lnTo>
                  <a:pt x="72750" y="46630"/>
                </a:lnTo>
                <a:lnTo>
                  <a:pt x="72730" y="46640"/>
                </a:lnTo>
                <a:lnTo>
                  <a:pt x="72710" y="46650"/>
                </a:lnTo>
                <a:lnTo>
                  <a:pt x="72690" y="46660"/>
                </a:lnTo>
                <a:lnTo>
                  <a:pt x="72650" y="46680"/>
                </a:lnTo>
                <a:lnTo>
                  <a:pt x="72640" y="46690"/>
                </a:lnTo>
                <a:lnTo>
                  <a:pt x="72640" y="46720"/>
                </a:lnTo>
                <a:lnTo>
                  <a:pt x="72630" y="46730"/>
                </a:lnTo>
                <a:lnTo>
                  <a:pt x="72630" y="46790"/>
                </a:lnTo>
                <a:lnTo>
                  <a:pt x="72620" y="46810"/>
                </a:lnTo>
                <a:lnTo>
                  <a:pt x="72620" y="46830"/>
                </a:lnTo>
                <a:lnTo>
                  <a:pt x="72620" y="46860"/>
                </a:lnTo>
                <a:lnTo>
                  <a:pt x="72620" y="46880"/>
                </a:lnTo>
                <a:lnTo>
                  <a:pt x="72610" y="46890"/>
                </a:lnTo>
                <a:lnTo>
                  <a:pt x="72600" y="46910"/>
                </a:lnTo>
                <a:lnTo>
                  <a:pt x="72590" y="46920"/>
                </a:lnTo>
                <a:lnTo>
                  <a:pt x="72580" y="46920"/>
                </a:lnTo>
                <a:lnTo>
                  <a:pt x="72570" y="46930"/>
                </a:lnTo>
                <a:lnTo>
                  <a:pt x="72550" y="46940"/>
                </a:lnTo>
                <a:lnTo>
                  <a:pt x="72540" y="46950"/>
                </a:lnTo>
                <a:lnTo>
                  <a:pt x="72530" y="46960"/>
                </a:lnTo>
                <a:lnTo>
                  <a:pt x="72520" y="46960"/>
                </a:lnTo>
                <a:lnTo>
                  <a:pt x="72510" y="46970"/>
                </a:lnTo>
                <a:lnTo>
                  <a:pt x="72480" y="46960"/>
                </a:lnTo>
                <a:lnTo>
                  <a:pt x="72410" y="46960"/>
                </a:lnTo>
                <a:lnTo>
                  <a:pt x="72270" y="46940"/>
                </a:lnTo>
                <a:lnTo>
                  <a:pt x="72080" y="46920"/>
                </a:lnTo>
                <a:lnTo>
                  <a:pt x="72060" y="46920"/>
                </a:lnTo>
                <a:lnTo>
                  <a:pt x="71880" y="46910"/>
                </a:lnTo>
                <a:lnTo>
                  <a:pt x="71790" y="46900"/>
                </a:lnTo>
                <a:lnTo>
                  <a:pt x="71780" y="46900"/>
                </a:lnTo>
                <a:lnTo>
                  <a:pt x="71690" y="46900"/>
                </a:lnTo>
                <a:lnTo>
                  <a:pt x="71640" y="46900"/>
                </a:lnTo>
                <a:lnTo>
                  <a:pt x="71600" y="46910"/>
                </a:lnTo>
                <a:lnTo>
                  <a:pt x="71550" y="46910"/>
                </a:lnTo>
                <a:lnTo>
                  <a:pt x="71520" y="46910"/>
                </a:lnTo>
                <a:lnTo>
                  <a:pt x="71500" y="46910"/>
                </a:lnTo>
                <a:lnTo>
                  <a:pt x="71490" y="46920"/>
                </a:lnTo>
                <a:lnTo>
                  <a:pt x="71480" y="46920"/>
                </a:lnTo>
                <a:lnTo>
                  <a:pt x="71470" y="46930"/>
                </a:lnTo>
                <a:lnTo>
                  <a:pt x="71460" y="46930"/>
                </a:lnTo>
                <a:lnTo>
                  <a:pt x="71450" y="46940"/>
                </a:lnTo>
                <a:lnTo>
                  <a:pt x="71440" y="46930"/>
                </a:lnTo>
                <a:lnTo>
                  <a:pt x="71430" y="46940"/>
                </a:lnTo>
                <a:lnTo>
                  <a:pt x="71420" y="46930"/>
                </a:lnTo>
                <a:lnTo>
                  <a:pt x="71400" y="46930"/>
                </a:lnTo>
                <a:lnTo>
                  <a:pt x="71390" y="46930"/>
                </a:lnTo>
                <a:lnTo>
                  <a:pt x="71380" y="46940"/>
                </a:lnTo>
                <a:lnTo>
                  <a:pt x="71370" y="46940"/>
                </a:lnTo>
                <a:lnTo>
                  <a:pt x="71350" y="46930"/>
                </a:lnTo>
                <a:lnTo>
                  <a:pt x="71340" y="46930"/>
                </a:lnTo>
                <a:lnTo>
                  <a:pt x="71340" y="46950"/>
                </a:lnTo>
                <a:lnTo>
                  <a:pt x="71340" y="46960"/>
                </a:lnTo>
                <a:lnTo>
                  <a:pt x="71330" y="46960"/>
                </a:lnTo>
                <a:lnTo>
                  <a:pt x="71320" y="46960"/>
                </a:lnTo>
                <a:lnTo>
                  <a:pt x="71310" y="46960"/>
                </a:lnTo>
                <a:lnTo>
                  <a:pt x="71300" y="46970"/>
                </a:lnTo>
                <a:lnTo>
                  <a:pt x="71290" y="46980"/>
                </a:lnTo>
                <a:lnTo>
                  <a:pt x="71260" y="46990"/>
                </a:lnTo>
                <a:lnTo>
                  <a:pt x="71210" y="46990"/>
                </a:lnTo>
                <a:lnTo>
                  <a:pt x="71150" y="46980"/>
                </a:lnTo>
                <a:lnTo>
                  <a:pt x="71090" y="46980"/>
                </a:lnTo>
                <a:lnTo>
                  <a:pt x="71080" y="46980"/>
                </a:lnTo>
                <a:lnTo>
                  <a:pt x="71060" y="46990"/>
                </a:lnTo>
                <a:lnTo>
                  <a:pt x="71040" y="47010"/>
                </a:lnTo>
                <a:lnTo>
                  <a:pt x="71020" y="47030"/>
                </a:lnTo>
                <a:lnTo>
                  <a:pt x="71010" y="47040"/>
                </a:lnTo>
                <a:lnTo>
                  <a:pt x="71000" y="47060"/>
                </a:lnTo>
                <a:lnTo>
                  <a:pt x="70980" y="47080"/>
                </a:lnTo>
                <a:lnTo>
                  <a:pt x="70970" y="47100"/>
                </a:lnTo>
                <a:lnTo>
                  <a:pt x="70950" y="47120"/>
                </a:lnTo>
                <a:lnTo>
                  <a:pt x="70930" y="47140"/>
                </a:lnTo>
                <a:lnTo>
                  <a:pt x="70910" y="47150"/>
                </a:lnTo>
                <a:lnTo>
                  <a:pt x="70890" y="47170"/>
                </a:lnTo>
                <a:lnTo>
                  <a:pt x="70860" y="47180"/>
                </a:lnTo>
                <a:lnTo>
                  <a:pt x="70840" y="47190"/>
                </a:lnTo>
                <a:lnTo>
                  <a:pt x="70810" y="47200"/>
                </a:lnTo>
                <a:lnTo>
                  <a:pt x="70800" y="47200"/>
                </a:lnTo>
                <a:lnTo>
                  <a:pt x="70780" y="47190"/>
                </a:lnTo>
                <a:lnTo>
                  <a:pt x="70760" y="47190"/>
                </a:lnTo>
                <a:lnTo>
                  <a:pt x="70720" y="47180"/>
                </a:lnTo>
                <a:lnTo>
                  <a:pt x="70680" y="47170"/>
                </a:lnTo>
                <a:lnTo>
                  <a:pt x="70640" y="47150"/>
                </a:lnTo>
                <a:lnTo>
                  <a:pt x="70600" y="47130"/>
                </a:lnTo>
                <a:lnTo>
                  <a:pt x="70530" y="47080"/>
                </a:lnTo>
                <a:lnTo>
                  <a:pt x="70510" y="47060"/>
                </a:lnTo>
                <a:lnTo>
                  <a:pt x="70480" y="47000"/>
                </a:lnTo>
                <a:lnTo>
                  <a:pt x="70420" y="46910"/>
                </a:lnTo>
                <a:lnTo>
                  <a:pt x="70410" y="46910"/>
                </a:lnTo>
                <a:lnTo>
                  <a:pt x="70400" y="46910"/>
                </a:lnTo>
                <a:lnTo>
                  <a:pt x="70380" y="46890"/>
                </a:lnTo>
                <a:lnTo>
                  <a:pt x="70330" y="46840"/>
                </a:lnTo>
                <a:lnTo>
                  <a:pt x="70310" y="46830"/>
                </a:lnTo>
                <a:lnTo>
                  <a:pt x="70280" y="46800"/>
                </a:lnTo>
                <a:lnTo>
                  <a:pt x="70240" y="46780"/>
                </a:lnTo>
                <a:lnTo>
                  <a:pt x="70190" y="46750"/>
                </a:lnTo>
                <a:lnTo>
                  <a:pt x="70160" y="46720"/>
                </a:lnTo>
                <a:lnTo>
                  <a:pt x="70150" y="46720"/>
                </a:lnTo>
                <a:lnTo>
                  <a:pt x="70140" y="46700"/>
                </a:lnTo>
                <a:lnTo>
                  <a:pt x="70140" y="46680"/>
                </a:lnTo>
                <a:lnTo>
                  <a:pt x="70130" y="46650"/>
                </a:lnTo>
                <a:lnTo>
                  <a:pt x="70130" y="46600"/>
                </a:lnTo>
                <a:lnTo>
                  <a:pt x="70130" y="46560"/>
                </a:lnTo>
                <a:lnTo>
                  <a:pt x="70110" y="46520"/>
                </a:lnTo>
                <a:lnTo>
                  <a:pt x="70100" y="46490"/>
                </a:lnTo>
                <a:lnTo>
                  <a:pt x="70080" y="46460"/>
                </a:lnTo>
                <a:lnTo>
                  <a:pt x="70040" y="46370"/>
                </a:lnTo>
                <a:lnTo>
                  <a:pt x="70040" y="46360"/>
                </a:lnTo>
                <a:lnTo>
                  <a:pt x="70040" y="46350"/>
                </a:lnTo>
                <a:lnTo>
                  <a:pt x="70040" y="46320"/>
                </a:lnTo>
                <a:lnTo>
                  <a:pt x="70040" y="46280"/>
                </a:lnTo>
                <a:lnTo>
                  <a:pt x="70040" y="46260"/>
                </a:lnTo>
                <a:lnTo>
                  <a:pt x="70040" y="46250"/>
                </a:lnTo>
                <a:lnTo>
                  <a:pt x="70020" y="46240"/>
                </a:lnTo>
                <a:lnTo>
                  <a:pt x="70010" y="46230"/>
                </a:lnTo>
                <a:lnTo>
                  <a:pt x="70000" y="46220"/>
                </a:lnTo>
                <a:lnTo>
                  <a:pt x="69990" y="46220"/>
                </a:lnTo>
                <a:lnTo>
                  <a:pt x="69980" y="46220"/>
                </a:lnTo>
                <a:lnTo>
                  <a:pt x="69980" y="46210"/>
                </a:lnTo>
                <a:lnTo>
                  <a:pt x="69970" y="46210"/>
                </a:lnTo>
                <a:lnTo>
                  <a:pt x="69970" y="46200"/>
                </a:lnTo>
                <a:lnTo>
                  <a:pt x="69960" y="46200"/>
                </a:lnTo>
                <a:lnTo>
                  <a:pt x="69950" y="46200"/>
                </a:lnTo>
                <a:lnTo>
                  <a:pt x="69940" y="46200"/>
                </a:lnTo>
                <a:lnTo>
                  <a:pt x="69930" y="46200"/>
                </a:lnTo>
                <a:lnTo>
                  <a:pt x="69920" y="46190"/>
                </a:lnTo>
                <a:lnTo>
                  <a:pt x="69910" y="46190"/>
                </a:lnTo>
                <a:lnTo>
                  <a:pt x="69900" y="46190"/>
                </a:lnTo>
                <a:lnTo>
                  <a:pt x="69890" y="46190"/>
                </a:lnTo>
                <a:lnTo>
                  <a:pt x="69890" y="46180"/>
                </a:lnTo>
                <a:lnTo>
                  <a:pt x="69880" y="46180"/>
                </a:lnTo>
                <a:lnTo>
                  <a:pt x="69870" y="46180"/>
                </a:lnTo>
                <a:lnTo>
                  <a:pt x="69870" y="46190"/>
                </a:lnTo>
                <a:lnTo>
                  <a:pt x="69860" y="46190"/>
                </a:lnTo>
                <a:lnTo>
                  <a:pt x="69860" y="46180"/>
                </a:lnTo>
                <a:lnTo>
                  <a:pt x="69850" y="46180"/>
                </a:lnTo>
                <a:lnTo>
                  <a:pt x="69840" y="46180"/>
                </a:lnTo>
                <a:lnTo>
                  <a:pt x="69830" y="46180"/>
                </a:lnTo>
                <a:lnTo>
                  <a:pt x="69820" y="46180"/>
                </a:lnTo>
                <a:lnTo>
                  <a:pt x="69810" y="46190"/>
                </a:lnTo>
                <a:lnTo>
                  <a:pt x="69800" y="46180"/>
                </a:lnTo>
                <a:lnTo>
                  <a:pt x="69780" y="46180"/>
                </a:lnTo>
                <a:lnTo>
                  <a:pt x="69770" y="46180"/>
                </a:lnTo>
                <a:lnTo>
                  <a:pt x="69770" y="46170"/>
                </a:lnTo>
                <a:lnTo>
                  <a:pt x="69760" y="46170"/>
                </a:lnTo>
                <a:lnTo>
                  <a:pt x="69750" y="46170"/>
                </a:lnTo>
                <a:lnTo>
                  <a:pt x="69740" y="46170"/>
                </a:lnTo>
                <a:lnTo>
                  <a:pt x="69730" y="46170"/>
                </a:lnTo>
                <a:lnTo>
                  <a:pt x="69720" y="46160"/>
                </a:lnTo>
                <a:lnTo>
                  <a:pt x="69710" y="46160"/>
                </a:lnTo>
                <a:lnTo>
                  <a:pt x="69700" y="46160"/>
                </a:lnTo>
                <a:lnTo>
                  <a:pt x="69700" y="46150"/>
                </a:lnTo>
                <a:lnTo>
                  <a:pt x="69690" y="46150"/>
                </a:lnTo>
                <a:lnTo>
                  <a:pt x="69680" y="46150"/>
                </a:lnTo>
                <a:lnTo>
                  <a:pt x="69680" y="46140"/>
                </a:lnTo>
                <a:lnTo>
                  <a:pt x="69670" y="46140"/>
                </a:lnTo>
                <a:lnTo>
                  <a:pt x="69650" y="46130"/>
                </a:lnTo>
                <a:lnTo>
                  <a:pt x="69610" y="46120"/>
                </a:lnTo>
                <a:lnTo>
                  <a:pt x="69590" y="46110"/>
                </a:lnTo>
                <a:lnTo>
                  <a:pt x="69580" y="46110"/>
                </a:lnTo>
                <a:lnTo>
                  <a:pt x="69560" y="46110"/>
                </a:lnTo>
                <a:lnTo>
                  <a:pt x="69540" y="46100"/>
                </a:lnTo>
                <a:lnTo>
                  <a:pt x="69520" y="46100"/>
                </a:lnTo>
                <a:lnTo>
                  <a:pt x="69500" y="46100"/>
                </a:lnTo>
                <a:lnTo>
                  <a:pt x="69490" y="46100"/>
                </a:lnTo>
                <a:lnTo>
                  <a:pt x="69470" y="46100"/>
                </a:lnTo>
                <a:lnTo>
                  <a:pt x="69450" y="46100"/>
                </a:lnTo>
                <a:lnTo>
                  <a:pt x="69440" y="46100"/>
                </a:lnTo>
                <a:lnTo>
                  <a:pt x="69430" y="46100"/>
                </a:lnTo>
                <a:lnTo>
                  <a:pt x="69410" y="46090"/>
                </a:lnTo>
                <a:lnTo>
                  <a:pt x="69400" y="46090"/>
                </a:lnTo>
                <a:lnTo>
                  <a:pt x="69390" y="46090"/>
                </a:lnTo>
                <a:lnTo>
                  <a:pt x="69380" y="46090"/>
                </a:lnTo>
                <a:lnTo>
                  <a:pt x="69350" y="46080"/>
                </a:lnTo>
                <a:lnTo>
                  <a:pt x="69330" y="46080"/>
                </a:lnTo>
                <a:lnTo>
                  <a:pt x="69310" y="46070"/>
                </a:lnTo>
                <a:lnTo>
                  <a:pt x="69250" y="46060"/>
                </a:lnTo>
                <a:lnTo>
                  <a:pt x="69240" y="46060"/>
                </a:lnTo>
                <a:lnTo>
                  <a:pt x="69230" y="46060"/>
                </a:lnTo>
                <a:lnTo>
                  <a:pt x="69200" y="46050"/>
                </a:lnTo>
                <a:lnTo>
                  <a:pt x="69190" y="46040"/>
                </a:lnTo>
                <a:lnTo>
                  <a:pt x="69170" y="46040"/>
                </a:lnTo>
                <a:lnTo>
                  <a:pt x="69160" y="46040"/>
                </a:lnTo>
                <a:lnTo>
                  <a:pt x="69140" y="46030"/>
                </a:lnTo>
                <a:lnTo>
                  <a:pt x="69130" y="46030"/>
                </a:lnTo>
                <a:lnTo>
                  <a:pt x="69120" y="46030"/>
                </a:lnTo>
                <a:lnTo>
                  <a:pt x="69110" y="46020"/>
                </a:lnTo>
                <a:lnTo>
                  <a:pt x="69110" y="46030"/>
                </a:lnTo>
                <a:lnTo>
                  <a:pt x="69100" y="46020"/>
                </a:lnTo>
                <a:lnTo>
                  <a:pt x="69090" y="46020"/>
                </a:lnTo>
                <a:lnTo>
                  <a:pt x="69070" y="46020"/>
                </a:lnTo>
                <a:lnTo>
                  <a:pt x="69060" y="46020"/>
                </a:lnTo>
                <a:lnTo>
                  <a:pt x="69040" y="46020"/>
                </a:lnTo>
                <a:lnTo>
                  <a:pt x="69020" y="46010"/>
                </a:lnTo>
                <a:lnTo>
                  <a:pt x="69000" y="46000"/>
                </a:lnTo>
                <a:lnTo>
                  <a:pt x="68980" y="45990"/>
                </a:lnTo>
                <a:lnTo>
                  <a:pt x="68980" y="45980"/>
                </a:lnTo>
                <a:lnTo>
                  <a:pt x="68960" y="45970"/>
                </a:lnTo>
                <a:lnTo>
                  <a:pt x="68950" y="45960"/>
                </a:lnTo>
                <a:lnTo>
                  <a:pt x="68940" y="45960"/>
                </a:lnTo>
                <a:lnTo>
                  <a:pt x="68940" y="45950"/>
                </a:lnTo>
                <a:lnTo>
                  <a:pt x="68920" y="45940"/>
                </a:lnTo>
                <a:lnTo>
                  <a:pt x="68910" y="45930"/>
                </a:lnTo>
                <a:lnTo>
                  <a:pt x="68840" y="45890"/>
                </a:lnTo>
                <a:lnTo>
                  <a:pt x="68830" y="45880"/>
                </a:lnTo>
                <a:lnTo>
                  <a:pt x="68800" y="45870"/>
                </a:lnTo>
                <a:lnTo>
                  <a:pt x="68760" y="45840"/>
                </a:lnTo>
                <a:lnTo>
                  <a:pt x="68730" y="45820"/>
                </a:lnTo>
                <a:lnTo>
                  <a:pt x="68680" y="45800"/>
                </a:lnTo>
                <a:lnTo>
                  <a:pt x="68650" y="45780"/>
                </a:lnTo>
                <a:lnTo>
                  <a:pt x="68630" y="45770"/>
                </a:lnTo>
                <a:lnTo>
                  <a:pt x="68620" y="45760"/>
                </a:lnTo>
                <a:lnTo>
                  <a:pt x="68610" y="45760"/>
                </a:lnTo>
                <a:lnTo>
                  <a:pt x="68580" y="45740"/>
                </a:lnTo>
                <a:lnTo>
                  <a:pt x="68550" y="45720"/>
                </a:lnTo>
                <a:lnTo>
                  <a:pt x="68520" y="45700"/>
                </a:lnTo>
                <a:lnTo>
                  <a:pt x="68500" y="45690"/>
                </a:lnTo>
                <a:lnTo>
                  <a:pt x="68470" y="45670"/>
                </a:lnTo>
                <a:lnTo>
                  <a:pt x="68450" y="45660"/>
                </a:lnTo>
                <a:lnTo>
                  <a:pt x="68430" y="45640"/>
                </a:lnTo>
                <a:lnTo>
                  <a:pt x="68400" y="45630"/>
                </a:lnTo>
                <a:lnTo>
                  <a:pt x="68380" y="45620"/>
                </a:lnTo>
                <a:lnTo>
                  <a:pt x="68350" y="45610"/>
                </a:lnTo>
                <a:lnTo>
                  <a:pt x="68320" y="45590"/>
                </a:lnTo>
                <a:lnTo>
                  <a:pt x="68260" y="45570"/>
                </a:lnTo>
                <a:lnTo>
                  <a:pt x="68230" y="45560"/>
                </a:lnTo>
                <a:lnTo>
                  <a:pt x="68150" y="45530"/>
                </a:lnTo>
                <a:lnTo>
                  <a:pt x="68100" y="45510"/>
                </a:lnTo>
                <a:lnTo>
                  <a:pt x="68090" y="45500"/>
                </a:lnTo>
                <a:lnTo>
                  <a:pt x="68000" y="45470"/>
                </a:lnTo>
                <a:lnTo>
                  <a:pt x="67960" y="45450"/>
                </a:lnTo>
                <a:lnTo>
                  <a:pt x="67910" y="45430"/>
                </a:lnTo>
                <a:lnTo>
                  <a:pt x="67830" y="45400"/>
                </a:lnTo>
                <a:lnTo>
                  <a:pt x="67800" y="45390"/>
                </a:lnTo>
                <a:lnTo>
                  <a:pt x="67750" y="45380"/>
                </a:lnTo>
                <a:lnTo>
                  <a:pt x="67720" y="45370"/>
                </a:lnTo>
                <a:lnTo>
                  <a:pt x="67680" y="45350"/>
                </a:lnTo>
                <a:lnTo>
                  <a:pt x="67630" y="45340"/>
                </a:lnTo>
                <a:lnTo>
                  <a:pt x="67610" y="45340"/>
                </a:lnTo>
                <a:lnTo>
                  <a:pt x="67590" y="45340"/>
                </a:lnTo>
                <a:lnTo>
                  <a:pt x="67570" y="45340"/>
                </a:lnTo>
                <a:lnTo>
                  <a:pt x="67550" y="45330"/>
                </a:lnTo>
                <a:lnTo>
                  <a:pt x="67520" y="45330"/>
                </a:lnTo>
                <a:lnTo>
                  <a:pt x="67510" y="45330"/>
                </a:lnTo>
                <a:lnTo>
                  <a:pt x="67490" y="45330"/>
                </a:lnTo>
                <a:lnTo>
                  <a:pt x="67470" y="45330"/>
                </a:lnTo>
                <a:lnTo>
                  <a:pt x="67450" y="45330"/>
                </a:lnTo>
                <a:lnTo>
                  <a:pt x="67460" y="45320"/>
                </a:lnTo>
                <a:lnTo>
                  <a:pt x="67490" y="45300"/>
                </a:lnTo>
                <a:lnTo>
                  <a:pt x="67520" y="45260"/>
                </a:lnTo>
                <a:lnTo>
                  <a:pt x="67540" y="45240"/>
                </a:lnTo>
                <a:lnTo>
                  <a:pt x="67560" y="45220"/>
                </a:lnTo>
                <a:lnTo>
                  <a:pt x="67570" y="45200"/>
                </a:lnTo>
                <a:lnTo>
                  <a:pt x="67590" y="45170"/>
                </a:lnTo>
                <a:lnTo>
                  <a:pt x="67620" y="45140"/>
                </a:lnTo>
                <a:lnTo>
                  <a:pt x="67650" y="45080"/>
                </a:lnTo>
                <a:lnTo>
                  <a:pt x="67670" y="45050"/>
                </a:lnTo>
                <a:lnTo>
                  <a:pt x="67690" y="45020"/>
                </a:lnTo>
                <a:lnTo>
                  <a:pt x="67700" y="44990"/>
                </a:lnTo>
                <a:lnTo>
                  <a:pt x="67730" y="44910"/>
                </a:lnTo>
                <a:lnTo>
                  <a:pt x="67750" y="44870"/>
                </a:lnTo>
                <a:lnTo>
                  <a:pt x="67760" y="44850"/>
                </a:lnTo>
                <a:lnTo>
                  <a:pt x="67760" y="44830"/>
                </a:lnTo>
                <a:lnTo>
                  <a:pt x="67800" y="44710"/>
                </a:lnTo>
                <a:lnTo>
                  <a:pt x="67800" y="44690"/>
                </a:lnTo>
                <a:lnTo>
                  <a:pt x="67820" y="44620"/>
                </a:lnTo>
                <a:lnTo>
                  <a:pt x="67820" y="44580"/>
                </a:lnTo>
                <a:lnTo>
                  <a:pt x="67830" y="44530"/>
                </a:lnTo>
                <a:lnTo>
                  <a:pt x="67830" y="44470"/>
                </a:lnTo>
                <a:lnTo>
                  <a:pt x="67840" y="44440"/>
                </a:lnTo>
                <a:lnTo>
                  <a:pt x="67840" y="44400"/>
                </a:lnTo>
                <a:lnTo>
                  <a:pt x="67850" y="44380"/>
                </a:lnTo>
                <a:lnTo>
                  <a:pt x="67860" y="44290"/>
                </a:lnTo>
                <a:lnTo>
                  <a:pt x="67870" y="44230"/>
                </a:lnTo>
                <a:lnTo>
                  <a:pt x="67870" y="44210"/>
                </a:lnTo>
                <a:lnTo>
                  <a:pt x="67880" y="44190"/>
                </a:lnTo>
                <a:lnTo>
                  <a:pt x="67870" y="44170"/>
                </a:lnTo>
                <a:lnTo>
                  <a:pt x="67880" y="44160"/>
                </a:lnTo>
                <a:lnTo>
                  <a:pt x="67880" y="44120"/>
                </a:lnTo>
                <a:lnTo>
                  <a:pt x="67880" y="44060"/>
                </a:lnTo>
                <a:lnTo>
                  <a:pt x="67880" y="44010"/>
                </a:lnTo>
                <a:lnTo>
                  <a:pt x="67880" y="43970"/>
                </a:lnTo>
                <a:lnTo>
                  <a:pt x="67870" y="43970"/>
                </a:lnTo>
                <a:lnTo>
                  <a:pt x="67930" y="43890"/>
                </a:lnTo>
                <a:lnTo>
                  <a:pt x="67970" y="43840"/>
                </a:lnTo>
                <a:lnTo>
                  <a:pt x="67980" y="43830"/>
                </a:lnTo>
                <a:lnTo>
                  <a:pt x="68000" y="43790"/>
                </a:lnTo>
                <a:lnTo>
                  <a:pt x="68020" y="43770"/>
                </a:lnTo>
                <a:lnTo>
                  <a:pt x="68030" y="43740"/>
                </a:lnTo>
                <a:lnTo>
                  <a:pt x="68040" y="43690"/>
                </a:lnTo>
                <a:lnTo>
                  <a:pt x="68050" y="43670"/>
                </a:lnTo>
                <a:lnTo>
                  <a:pt x="68060" y="43600"/>
                </a:lnTo>
                <a:lnTo>
                  <a:pt x="68060" y="43570"/>
                </a:lnTo>
                <a:lnTo>
                  <a:pt x="68060" y="43560"/>
                </a:lnTo>
                <a:lnTo>
                  <a:pt x="68060" y="43550"/>
                </a:lnTo>
                <a:lnTo>
                  <a:pt x="68060" y="43540"/>
                </a:lnTo>
                <a:lnTo>
                  <a:pt x="68060" y="43520"/>
                </a:lnTo>
                <a:lnTo>
                  <a:pt x="68060" y="43510"/>
                </a:lnTo>
                <a:lnTo>
                  <a:pt x="68070" y="43500"/>
                </a:lnTo>
                <a:lnTo>
                  <a:pt x="68060" y="43490"/>
                </a:lnTo>
                <a:lnTo>
                  <a:pt x="68060" y="43480"/>
                </a:lnTo>
                <a:lnTo>
                  <a:pt x="68060" y="43470"/>
                </a:lnTo>
                <a:lnTo>
                  <a:pt x="68060" y="43450"/>
                </a:lnTo>
                <a:lnTo>
                  <a:pt x="68060" y="43440"/>
                </a:lnTo>
                <a:lnTo>
                  <a:pt x="68060" y="43430"/>
                </a:lnTo>
                <a:lnTo>
                  <a:pt x="68050" y="43430"/>
                </a:lnTo>
                <a:lnTo>
                  <a:pt x="68050" y="43420"/>
                </a:lnTo>
                <a:lnTo>
                  <a:pt x="68050" y="43400"/>
                </a:lnTo>
                <a:lnTo>
                  <a:pt x="68050" y="43390"/>
                </a:lnTo>
                <a:lnTo>
                  <a:pt x="68060" y="43380"/>
                </a:lnTo>
                <a:lnTo>
                  <a:pt x="68070" y="43380"/>
                </a:lnTo>
                <a:lnTo>
                  <a:pt x="68070" y="43390"/>
                </a:lnTo>
                <a:lnTo>
                  <a:pt x="68080" y="43390"/>
                </a:lnTo>
                <a:lnTo>
                  <a:pt x="68090" y="43380"/>
                </a:lnTo>
                <a:lnTo>
                  <a:pt x="68090" y="43370"/>
                </a:lnTo>
                <a:lnTo>
                  <a:pt x="68100" y="43370"/>
                </a:lnTo>
                <a:lnTo>
                  <a:pt x="68100" y="43360"/>
                </a:lnTo>
                <a:lnTo>
                  <a:pt x="68110" y="43350"/>
                </a:lnTo>
                <a:lnTo>
                  <a:pt x="68120" y="43350"/>
                </a:lnTo>
                <a:lnTo>
                  <a:pt x="68130" y="43320"/>
                </a:lnTo>
                <a:lnTo>
                  <a:pt x="68140" y="43320"/>
                </a:lnTo>
                <a:lnTo>
                  <a:pt x="68160" y="43300"/>
                </a:lnTo>
                <a:lnTo>
                  <a:pt x="68160" y="43290"/>
                </a:lnTo>
                <a:lnTo>
                  <a:pt x="68160" y="43280"/>
                </a:lnTo>
                <a:lnTo>
                  <a:pt x="68160" y="43270"/>
                </a:lnTo>
                <a:lnTo>
                  <a:pt x="68160" y="43260"/>
                </a:lnTo>
                <a:lnTo>
                  <a:pt x="68170" y="43250"/>
                </a:lnTo>
                <a:lnTo>
                  <a:pt x="68170" y="43240"/>
                </a:lnTo>
                <a:lnTo>
                  <a:pt x="68160" y="43230"/>
                </a:lnTo>
                <a:lnTo>
                  <a:pt x="68160" y="43220"/>
                </a:lnTo>
                <a:lnTo>
                  <a:pt x="68160" y="43210"/>
                </a:lnTo>
                <a:lnTo>
                  <a:pt x="68150" y="43200"/>
                </a:lnTo>
                <a:lnTo>
                  <a:pt x="68150" y="43190"/>
                </a:lnTo>
                <a:lnTo>
                  <a:pt x="68150" y="43180"/>
                </a:lnTo>
                <a:lnTo>
                  <a:pt x="68150" y="43170"/>
                </a:lnTo>
                <a:lnTo>
                  <a:pt x="68150" y="43160"/>
                </a:lnTo>
                <a:lnTo>
                  <a:pt x="68150" y="43150"/>
                </a:lnTo>
                <a:lnTo>
                  <a:pt x="68140" y="43140"/>
                </a:lnTo>
                <a:lnTo>
                  <a:pt x="68130" y="43130"/>
                </a:lnTo>
                <a:lnTo>
                  <a:pt x="68120" y="43120"/>
                </a:lnTo>
                <a:lnTo>
                  <a:pt x="68120" y="43110"/>
                </a:lnTo>
                <a:lnTo>
                  <a:pt x="68110" y="43110"/>
                </a:lnTo>
                <a:lnTo>
                  <a:pt x="68100" y="43110"/>
                </a:lnTo>
                <a:lnTo>
                  <a:pt x="68090" y="43110"/>
                </a:lnTo>
                <a:lnTo>
                  <a:pt x="68100" y="43100"/>
                </a:lnTo>
                <a:lnTo>
                  <a:pt x="68100" y="43090"/>
                </a:lnTo>
                <a:lnTo>
                  <a:pt x="68100" y="43080"/>
                </a:lnTo>
                <a:lnTo>
                  <a:pt x="68100" y="43070"/>
                </a:lnTo>
                <a:lnTo>
                  <a:pt x="68090" y="43070"/>
                </a:lnTo>
                <a:lnTo>
                  <a:pt x="68090" y="43060"/>
                </a:lnTo>
                <a:lnTo>
                  <a:pt x="68090" y="43050"/>
                </a:lnTo>
                <a:lnTo>
                  <a:pt x="68080" y="43040"/>
                </a:lnTo>
                <a:lnTo>
                  <a:pt x="68080" y="43030"/>
                </a:lnTo>
                <a:lnTo>
                  <a:pt x="68070" y="43020"/>
                </a:lnTo>
                <a:lnTo>
                  <a:pt x="68070" y="43010"/>
                </a:lnTo>
                <a:lnTo>
                  <a:pt x="68060" y="43010"/>
                </a:lnTo>
                <a:lnTo>
                  <a:pt x="68060" y="43000"/>
                </a:lnTo>
                <a:lnTo>
                  <a:pt x="68070" y="42990"/>
                </a:lnTo>
                <a:lnTo>
                  <a:pt x="68070" y="42980"/>
                </a:lnTo>
                <a:lnTo>
                  <a:pt x="68070" y="42970"/>
                </a:lnTo>
                <a:lnTo>
                  <a:pt x="68070" y="42960"/>
                </a:lnTo>
                <a:lnTo>
                  <a:pt x="68080" y="42960"/>
                </a:lnTo>
                <a:lnTo>
                  <a:pt x="68080" y="42950"/>
                </a:lnTo>
                <a:lnTo>
                  <a:pt x="68080" y="42940"/>
                </a:lnTo>
                <a:lnTo>
                  <a:pt x="68090" y="42930"/>
                </a:lnTo>
                <a:lnTo>
                  <a:pt x="68090" y="42910"/>
                </a:lnTo>
                <a:lnTo>
                  <a:pt x="68090" y="42900"/>
                </a:lnTo>
                <a:lnTo>
                  <a:pt x="68100" y="42890"/>
                </a:lnTo>
                <a:lnTo>
                  <a:pt x="68110" y="42890"/>
                </a:lnTo>
                <a:lnTo>
                  <a:pt x="68130" y="42880"/>
                </a:lnTo>
                <a:lnTo>
                  <a:pt x="68140" y="42870"/>
                </a:lnTo>
                <a:lnTo>
                  <a:pt x="68150" y="42870"/>
                </a:lnTo>
                <a:lnTo>
                  <a:pt x="68170" y="42850"/>
                </a:lnTo>
                <a:lnTo>
                  <a:pt x="68170" y="42830"/>
                </a:lnTo>
                <a:lnTo>
                  <a:pt x="68190" y="42820"/>
                </a:lnTo>
                <a:lnTo>
                  <a:pt x="68190" y="42810"/>
                </a:lnTo>
                <a:lnTo>
                  <a:pt x="68190" y="42800"/>
                </a:lnTo>
                <a:lnTo>
                  <a:pt x="68190" y="42790"/>
                </a:lnTo>
                <a:lnTo>
                  <a:pt x="68190" y="42780"/>
                </a:lnTo>
                <a:lnTo>
                  <a:pt x="68190" y="42770"/>
                </a:lnTo>
                <a:lnTo>
                  <a:pt x="68180" y="42760"/>
                </a:lnTo>
                <a:lnTo>
                  <a:pt x="68180" y="42750"/>
                </a:lnTo>
                <a:lnTo>
                  <a:pt x="68190" y="42740"/>
                </a:lnTo>
                <a:lnTo>
                  <a:pt x="68190" y="42730"/>
                </a:lnTo>
                <a:lnTo>
                  <a:pt x="68200" y="42730"/>
                </a:lnTo>
                <a:lnTo>
                  <a:pt x="68200" y="42720"/>
                </a:lnTo>
                <a:lnTo>
                  <a:pt x="68200" y="42710"/>
                </a:lnTo>
                <a:lnTo>
                  <a:pt x="68210" y="42700"/>
                </a:lnTo>
                <a:lnTo>
                  <a:pt x="68220" y="42690"/>
                </a:lnTo>
                <a:lnTo>
                  <a:pt x="68230" y="42690"/>
                </a:lnTo>
                <a:lnTo>
                  <a:pt x="68230" y="42680"/>
                </a:lnTo>
                <a:lnTo>
                  <a:pt x="68240" y="42670"/>
                </a:lnTo>
                <a:lnTo>
                  <a:pt x="68250" y="42660"/>
                </a:lnTo>
                <a:lnTo>
                  <a:pt x="68250" y="42650"/>
                </a:lnTo>
                <a:lnTo>
                  <a:pt x="68260" y="42640"/>
                </a:lnTo>
                <a:lnTo>
                  <a:pt x="68270" y="42630"/>
                </a:lnTo>
                <a:lnTo>
                  <a:pt x="68280" y="42620"/>
                </a:lnTo>
                <a:lnTo>
                  <a:pt x="68290" y="42610"/>
                </a:lnTo>
                <a:lnTo>
                  <a:pt x="68300" y="42600"/>
                </a:lnTo>
                <a:lnTo>
                  <a:pt x="68310" y="42600"/>
                </a:lnTo>
                <a:lnTo>
                  <a:pt x="68320" y="42590"/>
                </a:lnTo>
                <a:lnTo>
                  <a:pt x="68330" y="42590"/>
                </a:lnTo>
                <a:lnTo>
                  <a:pt x="68340" y="42590"/>
                </a:lnTo>
                <a:lnTo>
                  <a:pt x="68350" y="42590"/>
                </a:lnTo>
                <a:lnTo>
                  <a:pt x="68350" y="42580"/>
                </a:lnTo>
                <a:lnTo>
                  <a:pt x="68360" y="42580"/>
                </a:lnTo>
                <a:lnTo>
                  <a:pt x="68360" y="42570"/>
                </a:lnTo>
                <a:lnTo>
                  <a:pt x="68360" y="42560"/>
                </a:lnTo>
                <a:lnTo>
                  <a:pt x="68370" y="42550"/>
                </a:lnTo>
                <a:lnTo>
                  <a:pt x="68370" y="42540"/>
                </a:lnTo>
                <a:lnTo>
                  <a:pt x="68380" y="42530"/>
                </a:lnTo>
                <a:lnTo>
                  <a:pt x="68380" y="42520"/>
                </a:lnTo>
                <a:lnTo>
                  <a:pt x="68390" y="42510"/>
                </a:lnTo>
                <a:lnTo>
                  <a:pt x="68390" y="42500"/>
                </a:lnTo>
                <a:lnTo>
                  <a:pt x="68400" y="42490"/>
                </a:lnTo>
                <a:lnTo>
                  <a:pt x="68390" y="42480"/>
                </a:lnTo>
                <a:lnTo>
                  <a:pt x="68390" y="42470"/>
                </a:lnTo>
                <a:lnTo>
                  <a:pt x="68390" y="42460"/>
                </a:lnTo>
                <a:lnTo>
                  <a:pt x="68390" y="42450"/>
                </a:lnTo>
                <a:lnTo>
                  <a:pt x="68390" y="42440"/>
                </a:lnTo>
                <a:lnTo>
                  <a:pt x="68400" y="42430"/>
                </a:lnTo>
                <a:lnTo>
                  <a:pt x="68400" y="42420"/>
                </a:lnTo>
                <a:lnTo>
                  <a:pt x="68410" y="42410"/>
                </a:lnTo>
                <a:lnTo>
                  <a:pt x="68430" y="42380"/>
                </a:lnTo>
                <a:lnTo>
                  <a:pt x="68440" y="42380"/>
                </a:lnTo>
                <a:lnTo>
                  <a:pt x="68440" y="42370"/>
                </a:lnTo>
                <a:lnTo>
                  <a:pt x="68430" y="42350"/>
                </a:lnTo>
                <a:lnTo>
                  <a:pt x="68420" y="42340"/>
                </a:lnTo>
                <a:lnTo>
                  <a:pt x="68420" y="42330"/>
                </a:lnTo>
                <a:lnTo>
                  <a:pt x="68420" y="42310"/>
                </a:lnTo>
                <a:lnTo>
                  <a:pt x="68420" y="42300"/>
                </a:lnTo>
                <a:lnTo>
                  <a:pt x="68430" y="42290"/>
                </a:lnTo>
                <a:lnTo>
                  <a:pt x="68430" y="42280"/>
                </a:lnTo>
                <a:lnTo>
                  <a:pt x="68430" y="42270"/>
                </a:lnTo>
                <a:lnTo>
                  <a:pt x="68420" y="42260"/>
                </a:lnTo>
                <a:lnTo>
                  <a:pt x="68420" y="42240"/>
                </a:lnTo>
                <a:lnTo>
                  <a:pt x="68410" y="42220"/>
                </a:lnTo>
                <a:lnTo>
                  <a:pt x="68420" y="42210"/>
                </a:lnTo>
                <a:lnTo>
                  <a:pt x="68420" y="42200"/>
                </a:lnTo>
                <a:lnTo>
                  <a:pt x="68410" y="42190"/>
                </a:lnTo>
                <a:lnTo>
                  <a:pt x="68420" y="42180"/>
                </a:lnTo>
                <a:lnTo>
                  <a:pt x="68420" y="42170"/>
                </a:lnTo>
                <a:lnTo>
                  <a:pt x="68420" y="42160"/>
                </a:lnTo>
                <a:lnTo>
                  <a:pt x="68420" y="42150"/>
                </a:lnTo>
                <a:lnTo>
                  <a:pt x="68420" y="42130"/>
                </a:lnTo>
                <a:lnTo>
                  <a:pt x="68430" y="42120"/>
                </a:lnTo>
                <a:lnTo>
                  <a:pt x="68430" y="42110"/>
                </a:lnTo>
                <a:lnTo>
                  <a:pt x="68440" y="42100"/>
                </a:lnTo>
                <a:lnTo>
                  <a:pt x="68440" y="42090"/>
                </a:lnTo>
                <a:lnTo>
                  <a:pt x="68450" y="42080"/>
                </a:lnTo>
                <a:lnTo>
                  <a:pt x="68450" y="42070"/>
                </a:lnTo>
                <a:lnTo>
                  <a:pt x="68450" y="42060"/>
                </a:lnTo>
                <a:lnTo>
                  <a:pt x="68460" y="42050"/>
                </a:lnTo>
                <a:lnTo>
                  <a:pt x="68450" y="42050"/>
                </a:lnTo>
                <a:lnTo>
                  <a:pt x="68450" y="42040"/>
                </a:lnTo>
                <a:lnTo>
                  <a:pt x="68440" y="42040"/>
                </a:lnTo>
                <a:lnTo>
                  <a:pt x="68430" y="42040"/>
                </a:lnTo>
                <a:lnTo>
                  <a:pt x="68420" y="42040"/>
                </a:lnTo>
                <a:lnTo>
                  <a:pt x="68400" y="42030"/>
                </a:lnTo>
                <a:lnTo>
                  <a:pt x="68400" y="42020"/>
                </a:lnTo>
                <a:lnTo>
                  <a:pt x="68390" y="42020"/>
                </a:lnTo>
                <a:lnTo>
                  <a:pt x="68380" y="42020"/>
                </a:lnTo>
                <a:lnTo>
                  <a:pt x="68370" y="42010"/>
                </a:lnTo>
                <a:lnTo>
                  <a:pt x="68360" y="42010"/>
                </a:lnTo>
                <a:lnTo>
                  <a:pt x="68360" y="42000"/>
                </a:lnTo>
                <a:lnTo>
                  <a:pt x="68350" y="41990"/>
                </a:lnTo>
                <a:lnTo>
                  <a:pt x="68340" y="41980"/>
                </a:lnTo>
                <a:lnTo>
                  <a:pt x="68330" y="41970"/>
                </a:lnTo>
                <a:lnTo>
                  <a:pt x="68330" y="41960"/>
                </a:lnTo>
                <a:lnTo>
                  <a:pt x="68320" y="41950"/>
                </a:lnTo>
                <a:lnTo>
                  <a:pt x="68320" y="41940"/>
                </a:lnTo>
                <a:lnTo>
                  <a:pt x="68320" y="41930"/>
                </a:lnTo>
                <a:lnTo>
                  <a:pt x="68310" y="41930"/>
                </a:lnTo>
                <a:lnTo>
                  <a:pt x="68310" y="41920"/>
                </a:lnTo>
                <a:lnTo>
                  <a:pt x="68310" y="41900"/>
                </a:lnTo>
                <a:lnTo>
                  <a:pt x="68300" y="41900"/>
                </a:lnTo>
                <a:lnTo>
                  <a:pt x="68290" y="41890"/>
                </a:lnTo>
                <a:lnTo>
                  <a:pt x="68280" y="41870"/>
                </a:lnTo>
                <a:lnTo>
                  <a:pt x="68270" y="41860"/>
                </a:lnTo>
                <a:lnTo>
                  <a:pt x="68260" y="41850"/>
                </a:lnTo>
                <a:lnTo>
                  <a:pt x="68250" y="41830"/>
                </a:lnTo>
                <a:lnTo>
                  <a:pt x="68240" y="41810"/>
                </a:lnTo>
                <a:lnTo>
                  <a:pt x="68230" y="41800"/>
                </a:lnTo>
                <a:lnTo>
                  <a:pt x="68230" y="41780"/>
                </a:lnTo>
                <a:lnTo>
                  <a:pt x="68230" y="41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