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Sironko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Sironk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530" y="54150"/>
                </a:moveTo>
                <a:lnTo>
                  <a:pt x="85540" y="54150"/>
                </a:lnTo>
                <a:lnTo>
                  <a:pt x="85540" y="54160"/>
                </a:lnTo>
                <a:lnTo>
                  <a:pt x="85530" y="54160"/>
                </a:lnTo>
                <a:lnTo>
                  <a:pt x="85530" y="54170"/>
                </a:lnTo>
                <a:lnTo>
                  <a:pt x="85530" y="54180"/>
                </a:lnTo>
                <a:lnTo>
                  <a:pt x="85520" y="54190"/>
                </a:lnTo>
                <a:lnTo>
                  <a:pt x="85520" y="54200"/>
                </a:lnTo>
                <a:lnTo>
                  <a:pt x="85510" y="54200"/>
                </a:lnTo>
                <a:lnTo>
                  <a:pt x="85510" y="54210"/>
                </a:lnTo>
                <a:lnTo>
                  <a:pt x="85500" y="54210"/>
                </a:lnTo>
                <a:lnTo>
                  <a:pt x="85490" y="54220"/>
                </a:lnTo>
                <a:lnTo>
                  <a:pt x="85480" y="54220"/>
                </a:lnTo>
                <a:lnTo>
                  <a:pt x="85470" y="54220"/>
                </a:lnTo>
                <a:lnTo>
                  <a:pt x="85470" y="54230"/>
                </a:lnTo>
                <a:lnTo>
                  <a:pt x="85460" y="54230"/>
                </a:lnTo>
                <a:lnTo>
                  <a:pt x="85440" y="54240"/>
                </a:lnTo>
                <a:lnTo>
                  <a:pt x="85430" y="54240"/>
                </a:lnTo>
                <a:lnTo>
                  <a:pt x="85420" y="54250"/>
                </a:lnTo>
                <a:lnTo>
                  <a:pt x="85410" y="54250"/>
                </a:lnTo>
                <a:lnTo>
                  <a:pt x="85400" y="54260"/>
                </a:lnTo>
                <a:lnTo>
                  <a:pt x="85390" y="54260"/>
                </a:lnTo>
                <a:lnTo>
                  <a:pt x="85380" y="54270"/>
                </a:lnTo>
                <a:lnTo>
                  <a:pt x="85370" y="54270"/>
                </a:lnTo>
                <a:lnTo>
                  <a:pt x="85360" y="54280"/>
                </a:lnTo>
                <a:lnTo>
                  <a:pt x="85350" y="54280"/>
                </a:lnTo>
                <a:lnTo>
                  <a:pt x="85340" y="54280"/>
                </a:lnTo>
                <a:lnTo>
                  <a:pt x="85340" y="54290"/>
                </a:lnTo>
                <a:lnTo>
                  <a:pt x="85330" y="54290"/>
                </a:lnTo>
                <a:lnTo>
                  <a:pt x="85320" y="54290"/>
                </a:lnTo>
                <a:lnTo>
                  <a:pt x="85310" y="54300"/>
                </a:lnTo>
                <a:lnTo>
                  <a:pt x="85300" y="54300"/>
                </a:lnTo>
                <a:lnTo>
                  <a:pt x="85290" y="54300"/>
                </a:lnTo>
                <a:lnTo>
                  <a:pt x="85280" y="54310"/>
                </a:lnTo>
                <a:lnTo>
                  <a:pt x="85270" y="54310"/>
                </a:lnTo>
                <a:lnTo>
                  <a:pt x="85260" y="54310"/>
                </a:lnTo>
                <a:lnTo>
                  <a:pt x="85250" y="54320"/>
                </a:lnTo>
                <a:lnTo>
                  <a:pt x="85240" y="54320"/>
                </a:lnTo>
                <a:lnTo>
                  <a:pt x="85230" y="54320"/>
                </a:lnTo>
                <a:lnTo>
                  <a:pt x="85220" y="54330"/>
                </a:lnTo>
                <a:lnTo>
                  <a:pt x="85210" y="54330"/>
                </a:lnTo>
                <a:lnTo>
                  <a:pt x="85200" y="54330"/>
                </a:lnTo>
                <a:lnTo>
                  <a:pt x="85200" y="54340"/>
                </a:lnTo>
                <a:lnTo>
                  <a:pt x="85180" y="54350"/>
                </a:lnTo>
                <a:lnTo>
                  <a:pt x="85170" y="54350"/>
                </a:lnTo>
                <a:lnTo>
                  <a:pt x="85160" y="54360"/>
                </a:lnTo>
                <a:lnTo>
                  <a:pt x="85150" y="54370"/>
                </a:lnTo>
                <a:lnTo>
                  <a:pt x="85140" y="54370"/>
                </a:lnTo>
                <a:lnTo>
                  <a:pt x="85140" y="54380"/>
                </a:lnTo>
                <a:lnTo>
                  <a:pt x="85130" y="54380"/>
                </a:lnTo>
                <a:lnTo>
                  <a:pt x="85130" y="54390"/>
                </a:lnTo>
                <a:lnTo>
                  <a:pt x="85120" y="54390"/>
                </a:lnTo>
                <a:lnTo>
                  <a:pt x="85110" y="54400"/>
                </a:lnTo>
                <a:lnTo>
                  <a:pt x="85110" y="54410"/>
                </a:lnTo>
                <a:lnTo>
                  <a:pt x="85100" y="54410"/>
                </a:lnTo>
                <a:lnTo>
                  <a:pt x="85090" y="54420"/>
                </a:lnTo>
                <a:lnTo>
                  <a:pt x="85090" y="54430"/>
                </a:lnTo>
                <a:lnTo>
                  <a:pt x="85080" y="54430"/>
                </a:lnTo>
                <a:lnTo>
                  <a:pt x="85060" y="54450"/>
                </a:lnTo>
                <a:lnTo>
                  <a:pt x="85050" y="54460"/>
                </a:lnTo>
                <a:lnTo>
                  <a:pt x="85050" y="54470"/>
                </a:lnTo>
                <a:lnTo>
                  <a:pt x="85040" y="54480"/>
                </a:lnTo>
                <a:lnTo>
                  <a:pt x="85030" y="54490"/>
                </a:lnTo>
                <a:lnTo>
                  <a:pt x="85030" y="54500"/>
                </a:lnTo>
                <a:lnTo>
                  <a:pt x="85020" y="54510"/>
                </a:lnTo>
                <a:lnTo>
                  <a:pt x="85010" y="54520"/>
                </a:lnTo>
                <a:lnTo>
                  <a:pt x="85000" y="54520"/>
                </a:lnTo>
                <a:lnTo>
                  <a:pt x="85000" y="54530"/>
                </a:lnTo>
                <a:lnTo>
                  <a:pt x="84990" y="54530"/>
                </a:lnTo>
                <a:lnTo>
                  <a:pt x="84980" y="54540"/>
                </a:lnTo>
                <a:lnTo>
                  <a:pt x="84970" y="54540"/>
                </a:lnTo>
                <a:lnTo>
                  <a:pt x="84970" y="54550"/>
                </a:lnTo>
                <a:lnTo>
                  <a:pt x="84960" y="54550"/>
                </a:lnTo>
                <a:lnTo>
                  <a:pt x="84950" y="54560"/>
                </a:lnTo>
                <a:lnTo>
                  <a:pt x="84940" y="54560"/>
                </a:lnTo>
                <a:lnTo>
                  <a:pt x="84940" y="54570"/>
                </a:lnTo>
                <a:lnTo>
                  <a:pt x="84930" y="54570"/>
                </a:lnTo>
                <a:lnTo>
                  <a:pt x="84920" y="54580"/>
                </a:lnTo>
                <a:lnTo>
                  <a:pt x="84910" y="54580"/>
                </a:lnTo>
                <a:lnTo>
                  <a:pt x="84900" y="54590"/>
                </a:lnTo>
                <a:lnTo>
                  <a:pt x="84890" y="54590"/>
                </a:lnTo>
                <a:lnTo>
                  <a:pt x="84880" y="54590"/>
                </a:lnTo>
                <a:lnTo>
                  <a:pt x="84870" y="54600"/>
                </a:lnTo>
                <a:lnTo>
                  <a:pt x="84860" y="54600"/>
                </a:lnTo>
                <a:lnTo>
                  <a:pt x="84850" y="54600"/>
                </a:lnTo>
                <a:lnTo>
                  <a:pt x="84840" y="54600"/>
                </a:lnTo>
                <a:lnTo>
                  <a:pt x="84830" y="54600"/>
                </a:lnTo>
                <a:lnTo>
                  <a:pt x="84820" y="54590"/>
                </a:lnTo>
                <a:lnTo>
                  <a:pt x="84810" y="54590"/>
                </a:lnTo>
                <a:lnTo>
                  <a:pt x="84800" y="54590"/>
                </a:lnTo>
                <a:lnTo>
                  <a:pt x="84790" y="54590"/>
                </a:lnTo>
                <a:lnTo>
                  <a:pt x="84780" y="54580"/>
                </a:lnTo>
                <a:lnTo>
                  <a:pt x="84770" y="54580"/>
                </a:lnTo>
                <a:lnTo>
                  <a:pt x="84770" y="54570"/>
                </a:lnTo>
                <a:lnTo>
                  <a:pt x="84760" y="54570"/>
                </a:lnTo>
                <a:lnTo>
                  <a:pt x="84760" y="54560"/>
                </a:lnTo>
                <a:lnTo>
                  <a:pt x="84750" y="54560"/>
                </a:lnTo>
                <a:lnTo>
                  <a:pt x="84750" y="54550"/>
                </a:lnTo>
                <a:lnTo>
                  <a:pt x="84750" y="54540"/>
                </a:lnTo>
                <a:lnTo>
                  <a:pt x="84750" y="54530"/>
                </a:lnTo>
                <a:lnTo>
                  <a:pt x="84740" y="54520"/>
                </a:lnTo>
                <a:lnTo>
                  <a:pt x="84740" y="54510"/>
                </a:lnTo>
                <a:lnTo>
                  <a:pt x="84740" y="54500"/>
                </a:lnTo>
                <a:lnTo>
                  <a:pt x="84730" y="54500"/>
                </a:lnTo>
                <a:lnTo>
                  <a:pt x="84730" y="54490"/>
                </a:lnTo>
                <a:lnTo>
                  <a:pt x="84720" y="54480"/>
                </a:lnTo>
                <a:lnTo>
                  <a:pt x="84720" y="54470"/>
                </a:lnTo>
                <a:lnTo>
                  <a:pt x="84710" y="54460"/>
                </a:lnTo>
                <a:lnTo>
                  <a:pt x="84700" y="54450"/>
                </a:lnTo>
                <a:lnTo>
                  <a:pt x="84680" y="54440"/>
                </a:lnTo>
                <a:lnTo>
                  <a:pt x="84670" y="54430"/>
                </a:lnTo>
                <a:lnTo>
                  <a:pt x="84650" y="54430"/>
                </a:lnTo>
                <a:lnTo>
                  <a:pt x="84640" y="54430"/>
                </a:lnTo>
                <a:lnTo>
                  <a:pt x="84640" y="54440"/>
                </a:lnTo>
                <a:lnTo>
                  <a:pt x="84630" y="54440"/>
                </a:lnTo>
                <a:lnTo>
                  <a:pt x="84620" y="54440"/>
                </a:lnTo>
                <a:lnTo>
                  <a:pt x="84610" y="54450"/>
                </a:lnTo>
                <a:lnTo>
                  <a:pt x="84600" y="54450"/>
                </a:lnTo>
                <a:lnTo>
                  <a:pt x="84590" y="54450"/>
                </a:lnTo>
                <a:lnTo>
                  <a:pt x="84580" y="54450"/>
                </a:lnTo>
                <a:lnTo>
                  <a:pt x="84570" y="54450"/>
                </a:lnTo>
                <a:lnTo>
                  <a:pt x="84560" y="54450"/>
                </a:lnTo>
                <a:lnTo>
                  <a:pt x="84550" y="54450"/>
                </a:lnTo>
                <a:lnTo>
                  <a:pt x="84540" y="54450"/>
                </a:lnTo>
                <a:lnTo>
                  <a:pt x="84520" y="54460"/>
                </a:lnTo>
                <a:lnTo>
                  <a:pt x="84500" y="54460"/>
                </a:lnTo>
                <a:lnTo>
                  <a:pt x="84490" y="54460"/>
                </a:lnTo>
                <a:lnTo>
                  <a:pt x="84480" y="54450"/>
                </a:lnTo>
                <a:lnTo>
                  <a:pt x="84470" y="54450"/>
                </a:lnTo>
                <a:lnTo>
                  <a:pt x="84470" y="54440"/>
                </a:lnTo>
                <a:lnTo>
                  <a:pt x="84460" y="54440"/>
                </a:lnTo>
                <a:lnTo>
                  <a:pt x="84450" y="54430"/>
                </a:lnTo>
                <a:lnTo>
                  <a:pt x="84450" y="54420"/>
                </a:lnTo>
                <a:lnTo>
                  <a:pt x="84440" y="54420"/>
                </a:lnTo>
                <a:lnTo>
                  <a:pt x="84430" y="54420"/>
                </a:lnTo>
                <a:lnTo>
                  <a:pt x="84430" y="54410"/>
                </a:lnTo>
                <a:lnTo>
                  <a:pt x="84420" y="54410"/>
                </a:lnTo>
                <a:lnTo>
                  <a:pt x="84410" y="54410"/>
                </a:lnTo>
                <a:lnTo>
                  <a:pt x="84400" y="54400"/>
                </a:lnTo>
                <a:lnTo>
                  <a:pt x="84390" y="54400"/>
                </a:lnTo>
                <a:lnTo>
                  <a:pt x="84380" y="54400"/>
                </a:lnTo>
                <a:lnTo>
                  <a:pt x="84360" y="54400"/>
                </a:lnTo>
                <a:lnTo>
                  <a:pt x="84350" y="54410"/>
                </a:lnTo>
                <a:lnTo>
                  <a:pt x="84330" y="54410"/>
                </a:lnTo>
                <a:lnTo>
                  <a:pt x="84310" y="54410"/>
                </a:lnTo>
                <a:lnTo>
                  <a:pt x="84290" y="54420"/>
                </a:lnTo>
                <a:lnTo>
                  <a:pt x="84270" y="54430"/>
                </a:lnTo>
                <a:lnTo>
                  <a:pt x="84250" y="54430"/>
                </a:lnTo>
                <a:lnTo>
                  <a:pt x="84240" y="54430"/>
                </a:lnTo>
                <a:lnTo>
                  <a:pt x="84220" y="54430"/>
                </a:lnTo>
                <a:lnTo>
                  <a:pt x="84210" y="54430"/>
                </a:lnTo>
                <a:lnTo>
                  <a:pt x="84200" y="54440"/>
                </a:lnTo>
                <a:lnTo>
                  <a:pt x="84190" y="54440"/>
                </a:lnTo>
                <a:lnTo>
                  <a:pt x="84180" y="54430"/>
                </a:lnTo>
                <a:lnTo>
                  <a:pt x="84170" y="54430"/>
                </a:lnTo>
                <a:lnTo>
                  <a:pt x="84150" y="54420"/>
                </a:lnTo>
                <a:lnTo>
                  <a:pt x="84130" y="54420"/>
                </a:lnTo>
                <a:lnTo>
                  <a:pt x="84110" y="54410"/>
                </a:lnTo>
                <a:lnTo>
                  <a:pt x="84090" y="54400"/>
                </a:lnTo>
                <a:lnTo>
                  <a:pt x="84080" y="54400"/>
                </a:lnTo>
                <a:lnTo>
                  <a:pt x="84070" y="54400"/>
                </a:lnTo>
                <a:lnTo>
                  <a:pt x="84060" y="54400"/>
                </a:lnTo>
                <a:lnTo>
                  <a:pt x="84050" y="54400"/>
                </a:lnTo>
                <a:lnTo>
                  <a:pt x="84040" y="54400"/>
                </a:lnTo>
                <a:lnTo>
                  <a:pt x="84030" y="54400"/>
                </a:lnTo>
                <a:lnTo>
                  <a:pt x="84030" y="54390"/>
                </a:lnTo>
                <a:lnTo>
                  <a:pt x="84020" y="54390"/>
                </a:lnTo>
                <a:lnTo>
                  <a:pt x="84010" y="54390"/>
                </a:lnTo>
                <a:lnTo>
                  <a:pt x="84000" y="54390"/>
                </a:lnTo>
                <a:lnTo>
                  <a:pt x="83990" y="54390"/>
                </a:lnTo>
                <a:lnTo>
                  <a:pt x="83970" y="54390"/>
                </a:lnTo>
                <a:lnTo>
                  <a:pt x="83960" y="54390"/>
                </a:lnTo>
                <a:lnTo>
                  <a:pt x="83940" y="54400"/>
                </a:lnTo>
                <a:lnTo>
                  <a:pt x="83930" y="54400"/>
                </a:lnTo>
                <a:lnTo>
                  <a:pt x="83910" y="54410"/>
                </a:lnTo>
                <a:lnTo>
                  <a:pt x="83900" y="54410"/>
                </a:lnTo>
                <a:lnTo>
                  <a:pt x="83890" y="54410"/>
                </a:lnTo>
                <a:lnTo>
                  <a:pt x="83890" y="54400"/>
                </a:lnTo>
                <a:lnTo>
                  <a:pt x="83880" y="54400"/>
                </a:lnTo>
                <a:lnTo>
                  <a:pt x="83870" y="54390"/>
                </a:lnTo>
                <a:lnTo>
                  <a:pt x="83870" y="54380"/>
                </a:lnTo>
                <a:lnTo>
                  <a:pt x="83860" y="54380"/>
                </a:lnTo>
                <a:lnTo>
                  <a:pt x="83850" y="54370"/>
                </a:lnTo>
                <a:lnTo>
                  <a:pt x="83830" y="54370"/>
                </a:lnTo>
                <a:lnTo>
                  <a:pt x="83820" y="54360"/>
                </a:lnTo>
                <a:lnTo>
                  <a:pt x="83810" y="54350"/>
                </a:lnTo>
                <a:lnTo>
                  <a:pt x="83800" y="54350"/>
                </a:lnTo>
                <a:lnTo>
                  <a:pt x="83790" y="54350"/>
                </a:lnTo>
                <a:lnTo>
                  <a:pt x="83780" y="54350"/>
                </a:lnTo>
                <a:lnTo>
                  <a:pt x="83770" y="54350"/>
                </a:lnTo>
                <a:lnTo>
                  <a:pt x="83760" y="54350"/>
                </a:lnTo>
                <a:lnTo>
                  <a:pt x="83750" y="54350"/>
                </a:lnTo>
                <a:lnTo>
                  <a:pt x="83740" y="54360"/>
                </a:lnTo>
                <a:lnTo>
                  <a:pt x="83730" y="54360"/>
                </a:lnTo>
                <a:lnTo>
                  <a:pt x="83720" y="54370"/>
                </a:lnTo>
                <a:lnTo>
                  <a:pt x="83700" y="54370"/>
                </a:lnTo>
                <a:lnTo>
                  <a:pt x="83690" y="54360"/>
                </a:lnTo>
                <a:lnTo>
                  <a:pt x="83690" y="54370"/>
                </a:lnTo>
                <a:lnTo>
                  <a:pt x="83680" y="54370"/>
                </a:lnTo>
                <a:lnTo>
                  <a:pt x="83670" y="54380"/>
                </a:lnTo>
                <a:lnTo>
                  <a:pt x="83650" y="54390"/>
                </a:lnTo>
                <a:lnTo>
                  <a:pt x="83640" y="54400"/>
                </a:lnTo>
                <a:lnTo>
                  <a:pt x="83630" y="54390"/>
                </a:lnTo>
                <a:lnTo>
                  <a:pt x="83620" y="54390"/>
                </a:lnTo>
                <a:lnTo>
                  <a:pt x="83590" y="54390"/>
                </a:lnTo>
                <a:lnTo>
                  <a:pt x="83580" y="54390"/>
                </a:lnTo>
                <a:lnTo>
                  <a:pt x="83570" y="54400"/>
                </a:lnTo>
                <a:lnTo>
                  <a:pt x="83560" y="54400"/>
                </a:lnTo>
                <a:lnTo>
                  <a:pt x="83550" y="54410"/>
                </a:lnTo>
                <a:lnTo>
                  <a:pt x="83530" y="54420"/>
                </a:lnTo>
                <a:lnTo>
                  <a:pt x="83520" y="54420"/>
                </a:lnTo>
                <a:lnTo>
                  <a:pt x="83500" y="54420"/>
                </a:lnTo>
                <a:lnTo>
                  <a:pt x="83480" y="54420"/>
                </a:lnTo>
                <a:lnTo>
                  <a:pt x="83470" y="54410"/>
                </a:lnTo>
                <a:lnTo>
                  <a:pt x="83460" y="54410"/>
                </a:lnTo>
                <a:lnTo>
                  <a:pt x="83450" y="54410"/>
                </a:lnTo>
                <a:lnTo>
                  <a:pt x="83430" y="54400"/>
                </a:lnTo>
                <a:lnTo>
                  <a:pt x="83420" y="54400"/>
                </a:lnTo>
                <a:lnTo>
                  <a:pt x="83410" y="54400"/>
                </a:lnTo>
                <a:lnTo>
                  <a:pt x="83390" y="54400"/>
                </a:lnTo>
                <a:lnTo>
                  <a:pt x="83380" y="54400"/>
                </a:lnTo>
                <a:lnTo>
                  <a:pt x="83350" y="54390"/>
                </a:lnTo>
                <a:lnTo>
                  <a:pt x="83340" y="54390"/>
                </a:lnTo>
                <a:lnTo>
                  <a:pt x="83330" y="54390"/>
                </a:lnTo>
                <a:lnTo>
                  <a:pt x="83320" y="54380"/>
                </a:lnTo>
                <a:lnTo>
                  <a:pt x="83320" y="54370"/>
                </a:lnTo>
                <a:lnTo>
                  <a:pt x="83310" y="54370"/>
                </a:lnTo>
                <a:lnTo>
                  <a:pt x="83310" y="54360"/>
                </a:lnTo>
                <a:lnTo>
                  <a:pt x="83300" y="54350"/>
                </a:lnTo>
                <a:lnTo>
                  <a:pt x="83290" y="54350"/>
                </a:lnTo>
                <a:lnTo>
                  <a:pt x="83290" y="54360"/>
                </a:lnTo>
                <a:lnTo>
                  <a:pt x="83280" y="54360"/>
                </a:lnTo>
                <a:lnTo>
                  <a:pt x="83260" y="54370"/>
                </a:lnTo>
                <a:lnTo>
                  <a:pt x="83220" y="54410"/>
                </a:lnTo>
                <a:lnTo>
                  <a:pt x="83200" y="54410"/>
                </a:lnTo>
                <a:lnTo>
                  <a:pt x="83190" y="54410"/>
                </a:lnTo>
                <a:lnTo>
                  <a:pt x="83180" y="54400"/>
                </a:lnTo>
                <a:lnTo>
                  <a:pt x="83170" y="54400"/>
                </a:lnTo>
                <a:lnTo>
                  <a:pt x="83160" y="54400"/>
                </a:lnTo>
                <a:lnTo>
                  <a:pt x="83150" y="54400"/>
                </a:lnTo>
                <a:lnTo>
                  <a:pt x="83140" y="54410"/>
                </a:lnTo>
                <a:lnTo>
                  <a:pt x="83140" y="54420"/>
                </a:lnTo>
                <a:lnTo>
                  <a:pt x="83140" y="54430"/>
                </a:lnTo>
                <a:lnTo>
                  <a:pt x="83130" y="54440"/>
                </a:lnTo>
                <a:lnTo>
                  <a:pt x="83130" y="54450"/>
                </a:lnTo>
                <a:lnTo>
                  <a:pt x="83120" y="54470"/>
                </a:lnTo>
                <a:lnTo>
                  <a:pt x="83110" y="54500"/>
                </a:lnTo>
                <a:lnTo>
                  <a:pt x="83100" y="54530"/>
                </a:lnTo>
                <a:lnTo>
                  <a:pt x="83100" y="54560"/>
                </a:lnTo>
                <a:lnTo>
                  <a:pt x="83110" y="54580"/>
                </a:lnTo>
                <a:lnTo>
                  <a:pt x="83110" y="54590"/>
                </a:lnTo>
                <a:lnTo>
                  <a:pt x="83110" y="54600"/>
                </a:lnTo>
                <a:lnTo>
                  <a:pt x="83110" y="54610"/>
                </a:lnTo>
                <a:lnTo>
                  <a:pt x="83120" y="54630"/>
                </a:lnTo>
                <a:lnTo>
                  <a:pt x="83120" y="54650"/>
                </a:lnTo>
                <a:lnTo>
                  <a:pt x="83120" y="54660"/>
                </a:lnTo>
                <a:lnTo>
                  <a:pt x="83110" y="54670"/>
                </a:lnTo>
                <a:lnTo>
                  <a:pt x="83110" y="54690"/>
                </a:lnTo>
                <a:lnTo>
                  <a:pt x="83090" y="54700"/>
                </a:lnTo>
                <a:lnTo>
                  <a:pt x="83070" y="54690"/>
                </a:lnTo>
                <a:lnTo>
                  <a:pt x="83050" y="54690"/>
                </a:lnTo>
                <a:lnTo>
                  <a:pt x="83040" y="54680"/>
                </a:lnTo>
                <a:lnTo>
                  <a:pt x="83030" y="54680"/>
                </a:lnTo>
                <a:lnTo>
                  <a:pt x="83010" y="54680"/>
                </a:lnTo>
                <a:lnTo>
                  <a:pt x="83000" y="54680"/>
                </a:lnTo>
                <a:lnTo>
                  <a:pt x="82990" y="54680"/>
                </a:lnTo>
                <a:lnTo>
                  <a:pt x="82980" y="54680"/>
                </a:lnTo>
                <a:lnTo>
                  <a:pt x="82970" y="54680"/>
                </a:lnTo>
                <a:lnTo>
                  <a:pt x="82960" y="54680"/>
                </a:lnTo>
                <a:lnTo>
                  <a:pt x="82960" y="54670"/>
                </a:lnTo>
                <a:lnTo>
                  <a:pt x="82950" y="54670"/>
                </a:lnTo>
                <a:lnTo>
                  <a:pt x="82940" y="54670"/>
                </a:lnTo>
                <a:lnTo>
                  <a:pt x="82930" y="54670"/>
                </a:lnTo>
                <a:lnTo>
                  <a:pt x="82930" y="54680"/>
                </a:lnTo>
                <a:lnTo>
                  <a:pt x="82920" y="54680"/>
                </a:lnTo>
                <a:lnTo>
                  <a:pt x="82910" y="54680"/>
                </a:lnTo>
                <a:lnTo>
                  <a:pt x="82900" y="54680"/>
                </a:lnTo>
                <a:lnTo>
                  <a:pt x="82900" y="54670"/>
                </a:lnTo>
                <a:lnTo>
                  <a:pt x="82890" y="54670"/>
                </a:lnTo>
                <a:lnTo>
                  <a:pt x="82880" y="54670"/>
                </a:lnTo>
                <a:lnTo>
                  <a:pt x="82870" y="54670"/>
                </a:lnTo>
                <a:lnTo>
                  <a:pt x="82870" y="54660"/>
                </a:lnTo>
                <a:lnTo>
                  <a:pt x="82860" y="54660"/>
                </a:lnTo>
                <a:lnTo>
                  <a:pt x="82850" y="54660"/>
                </a:lnTo>
                <a:lnTo>
                  <a:pt x="82840" y="54660"/>
                </a:lnTo>
                <a:lnTo>
                  <a:pt x="82830" y="54660"/>
                </a:lnTo>
                <a:lnTo>
                  <a:pt x="82820" y="54660"/>
                </a:lnTo>
                <a:lnTo>
                  <a:pt x="82810" y="54660"/>
                </a:lnTo>
                <a:lnTo>
                  <a:pt x="82800" y="54650"/>
                </a:lnTo>
                <a:lnTo>
                  <a:pt x="82790" y="54640"/>
                </a:lnTo>
                <a:lnTo>
                  <a:pt x="82780" y="54640"/>
                </a:lnTo>
                <a:lnTo>
                  <a:pt x="82770" y="54640"/>
                </a:lnTo>
                <a:lnTo>
                  <a:pt x="82760" y="54630"/>
                </a:lnTo>
                <a:lnTo>
                  <a:pt x="82750" y="54630"/>
                </a:lnTo>
                <a:lnTo>
                  <a:pt x="82740" y="54630"/>
                </a:lnTo>
                <a:lnTo>
                  <a:pt x="82740" y="54620"/>
                </a:lnTo>
                <a:lnTo>
                  <a:pt x="82730" y="54620"/>
                </a:lnTo>
                <a:lnTo>
                  <a:pt x="82720" y="54620"/>
                </a:lnTo>
                <a:lnTo>
                  <a:pt x="82720" y="54630"/>
                </a:lnTo>
                <a:lnTo>
                  <a:pt x="82710" y="54630"/>
                </a:lnTo>
                <a:lnTo>
                  <a:pt x="82710" y="54640"/>
                </a:lnTo>
                <a:lnTo>
                  <a:pt x="82700" y="54640"/>
                </a:lnTo>
                <a:lnTo>
                  <a:pt x="82690" y="54640"/>
                </a:lnTo>
                <a:lnTo>
                  <a:pt x="82690" y="54630"/>
                </a:lnTo>
                <a:lnTo>
                  <a:pt x="82680" y="54630"/>
                </a:lnTo>
                <a:lnTo>
                  <a:pt x="82670" y="54630"/>
                </a:lnTo>
                <a:lnTo>
                  <a:pt x="82670" y="54640"/>
                </a:lnTo>
                <a:lnTo>
                  <a:pt x="82660" y="54640"/>
                </a:lnTo>
                <a:lnTo>
                  <a:pt x="82650" y="54640"/>
                </a:lnTo>
                <a:lnTo>
                  <a:pt x="82640" y="54640"/>
                </a:lnTo>
                <a:lnTo>
                  <a:pt x="82630" y="54640"/>
                </a:lnTo>
                <a:lnTo>
                  <a:pt x="82620" y="54640"/>
                </a:lnTo>
                <a:lnTo>
                  <a:pt x="82610" y="54640"/>
                </a:lnTo>
                <a:lnTo>
                  <a:pt x="82600" y="54650"/>
                </a:lnTo>
                <a:lnTo>
                  <a:pt x="82600" y="54660"/>
                </a:lnTo>
                <a:lnTo>
                  <a:pt x="82590" y="54660"/>
                </a:lnTo>
                <a:lnTo>
                  <a:pt x="82590" y="54670"/>
                </a:lnTo>
                <a:lnTo>
                  <a:pt x="82580" y="54670"/>
                </a:lnTo>
                <a:lnTo>
                  <a:pt x="82570" y="54670"/>
                </a:lnTo>
                <a:lnTo>
                  <a:pt x="82560" y="54670"/>
                </a:lnTo>
                <a:lnTo>
                  <a:pt x="82560" y="54660"/>
                </a:lnTo>
                <a:lnTo>
                  <a:pt x="82560" y="54670"/>
                </a:lnTo>
                <a:lnTo>
                  <a:pt x="82550" y="54670"/>
                </a:lnTo>
                <a:lnTo>
                  <a:pt x="82540" y="54670"/>
                </a:lnTo>
                <a:lnTo>
                  <a:pt x="82540" y="54660"/>
                </a:lnTo>
                <a:lnTo>
                  <a:pt x="82530" y="54660"/>
                </a:lnTo>
                <a:lnTo>
                  <a:pt x="82520" y="54660"/>
                </a:lnTo>
                <a:lnTo>
                  <a:pt x="82510" y="54650"/>
                </a:lnTo>
                <a:lnTo>
                  <a:pt x="82510" y="54660"/>
                </a:lnTo>
                <a:lnTo>
                  <a:pt x="82500" y="54650"/>
                </a:lnTo>
                <a:lnTo>
                  <a:pt x="82490" y="54650"/>
                </a:lnTo>
                <a:lnTo>
                  <a:pt x="82490" y="54640"/>
                </a:lnTo>
                <a:lnTo>
                  <a:pt x="82480" y="54640"/>
                </a:lnTo>
                <a:lnTo>
                  <a:pt x="82470" y="54640"/>
                </a:lnTo>
                <a:lnTo>
                  <a:pt x="82470" y="54630"/>
                </a:lnTo>
                <a:lnTo>
                  <a:pt x="82470" y="54620"/>
                </a:lnTo>
                <a:lnTo>
                  <a:pt x="82460" y="54610"/>
                </a:lnTo>
                <a:lnTo>
                  <a:pt x="82460" y="54600"/>
                </a:lnTo>
                <a:lnTo>
                  <a:pt x="82450" y="54600"/>
                </a:lnTo>
                <a:lnTo>
                  <a:pt x="82440" y="54600"/>
                </a:lnTo>
                <a:lnTo>
                  <a:pt x="82430" y="54600"/>
                </a:lnTo>
                <a:lnTo>
                  <a:pt x="82420" y="54600"/>
                </a:lnTo>
                <a:lnTo>
                  <a:pt x="82420" y="54590"/>
                </a:lnTo>
                <a:lnTo>
                  <a:pt x="82420" y="54580"/>
                </a:lnTo>
                <a:lnTo>
                  <a:pt x="82410" y="54580"/>
                </a:lnTo>
                <a:lnTo>
                  <a:pt x="82410" y="54570"/>
                </a:lnTo>
                <a:lnTo>
                  <a:pt x="82410" y="54560"/>
                </a:lnTo>
                <a:lnTo>
                  <a:pt x="82410" y="54550"/>
                </a:lnTo>
                <a:lnTo>
                  <a:pt x="82400" y="54540"/>
                </a:lnTo>
                <a:lnTo>
                  <a:pt x="82400" y="54530"/>
                </a:lnTo>
                <a:lnTo>
                  <a:pt x="82390" y="54530"/>
                </a:lnTo>
                <a:lnTo>
                  <a:pt x="82390" y="54520"/>
                </a:lnTo>
                <a:lnTo>
                  <a:pt x="82380" y="54520"/>
                </a:lnTo>
                <a:lnTo>
                  <a:pt x="82380" y="54510"/>
                </a:lnTo>
                <a:lnTo>
                  <a:pt x="82370" y="54510"/>
                </a:lnTo>
                <a:lnTo>
                  <a:pt x="82360" y="54500"/>
                </a:lnTo>
                <a:lnTo>
                  <a:pt x="82350" y="54500"/>
                </a:lnTo>
                <a:lnTo>
                  <a:pt x="82350" y="54490"/>
                </a:lnTo>
                <a:lnTo>
                  <a:pt x="82340" y="54490"/>
                </a:lnTo>
                <a:lnTo>
                  <a:pt x="82330" y="54490"/>
                </a:lnTo>
                <a:lnTo>
                  <a:pt x="82320" y="54480"/>
                </a:lnTo>
                <a:lnTo>
                  <a:pt x="82320" y="54470"/>
                </a:lnTo>
                <a:lnTo>
                  <a:pt x="82320" y="54460"/>
                </a:lnTo>
                <a:lnTo>
                  <a:pt x="82310" y="54450"/>
                </a:lnTo>
                <a:lnTo>
                  <a:pt x="82310" y="54440"/>
                </a:lnTo>
                <a:lnTo>
                  <a:pt x="82310" y="54430"/>
                </a:lnTo>
                <a:lnTo>
                  <a:pt x="82300" y="54430"/>
                </a:lnTo>
                <a:lnTo>
                  <a:pt x="82300" y="54420"/>
                </a:lnTo>
                <a:lnTo>
                  <a:pt x="82290" y="54420"/>
                </a:lnTo>
                <a:lnTo>
                  <a:pt x="82280" y="54420"/>
                </a:lnTo>
                <a:lnTo>
                  <a:pt x="82270" y="54420"/>
                </a:lnTo>
                <a:lnTo>
                  <a:pt x="82270" y="54410"/>
                </a:lnTo>
                <a:lnTo>
                  <a:pt x="82260" y="54410"/>
                </a:lnTo>
                <a:lnTo>
                  <a:pt x="82260" y="54420"/>
                </a:lnTo>
                <a:lnTo>
                  <a:pt x="82250" y="54420"/>
                </a:lnTo>
                <a:lnTo>
                  <a:pt x="82250" y="54410"/>
                </a:lnTo>
                <a:lnTo>
                  <a:pt x="82240" y="54410"/>
                </a:lnTo>
                <a:lnTo>
                  <a:pt x="82230" y="54410"/>
                </a:lnTo>
                <a:lnTo>
                  <a:pt x="82220" y="54420"/>
                </a:lnTo>
                <a:lnTo>
                  <a:pt x="82220" y="54430"/>
                </a:lnTo>
                <a:lnTo>
                  <a:pt x="82210" y="54430"/>
                </a:lnTo>
                <a:lnTo>
                  <a:pt x="82200" y="54430"/>
                </a:lnTo>
                <a:lnTo>
                  <a:pt x="82190" y="54440"/>
                </a:lnTo>
                <a:lnTo>
                  <a:pt x="82180" y="54440"/>
                </a:lnTo>
                <a:lnTo>
                  <a:pt x="82180" y="54430"/>
                </a:lnTo>
                <a:lnTo>
                  <a:pt x="82170" y="54430"/>
                </a:lnTo>
                <a:lnTo>
                  <a:pt x="82170" y="54420"/>
                </a:lnTo>
                <a:lnTo>
                  <a:pt x="82180" y="54420"/>
                </a:lnTo>
                <a:lnTo>
                  <a:pt x="82180" y="54410"/>
                </a:lnTo>
                <a:lnTo>
                  <a:pt x="82190" y="54410"/>
                </a:lnTo>
                <a:lnTo>
                  <a:pt x="82180" y="54410"/>
                </a:lnTo>
                <a:lnTo>
                  <a:pt x="82180" y="54400"/>
                </a:lnTo>
                <a:lnTo>
                  <a:pt x="82180" y="54390"/>
                </a:lnTo>
                <a:lnTo>
                  <a:pt x="82170" y="54390"/>
                </a:lnTo>
                <a:lnTo>
                  <a:pt x="82160" y="54390"/>
                </a:lnTo>
                <a:lnTo>
                  <a:pt x="82160" y="54400"/>
                </a:lnTo>
                <a:lnTo>
                  <a:pt x="82150" y="54400"/>
                </a:lnTo>
                <a:lnTo>
                  <a:pt x="82150" y="54390"/>
                </a:lnTo>
                <a:lnTo>
                  <a:pt x="82140" y="54390"/>
                </a:lnTo>
                <a:lnTo>
                  <a:pt x="82140" y="54400"/>
                </a:lnTo>
                <a:lnTo>
                  <a:pt x="82130" y="54400"/>
                </a:lnTo>
                <a:lnTo>
                  <a:pt x="82120" y="54400"/>
                </a:lnTo>
                <a:lnTo>
                  <a:pt x="82110" y="54400"/>
                </a:lnTo>
                <a:lnTo>
                  <a:pt x="82110" y="54390"/>
                </a:lnTo>
                <a:lnTo>
                  <a:pt x="82110" y="54400"/>
                </a:lnTo>
                <a:lnTo>
                  <a:pt x="82100" y="54400"/>
                </a:lnTo>
                <a:lnTo>
                  <a:pt x="82100" y="54390"/>
                </a:lnTo>
                <a:lnTo>
                  <a:pt x="82100" y="54380"/>
                </a:lnTo>
                <a:lnTo>
                  <a:pt x="82090" y="54380"/>
                </a:lnTo>
                <a:lnTo>
                  <a:pt x="82090" y="54370"/>
                </a:lnTo>
                <a:lnTo>
                  <a:pt x="82080" y="54370"/>
                </a:lnTo>
                <a:lnTo>
                  <a:pt x="82070" y="54370"/>
                </a:lnTo>
                <a:lnTo>
                  <a:pt x="82060" y="54370"/>
                </a:lnTo>
                <a:lnTo>
                  <a:pt x="82050" y="54370"/>
                </a:lnTo>
                <a:lnTo>
                  <a:pt x="82040" y="54380"/>
                </a:lnTo>
                <a:lnTo>
                  <a:pt x="82030" y="54380"/>
                </a:lnTo>
                <a:lnTo>
                  <a:pt x="82020" y="54390"/>
                </a:lnTo>
                <a:lnTo>
                  <a:pt x="82020" y="54380"/>
                </a:lnTo>
                <a:lnTo>
                  <a:pt x="82020" y="54370"/>
                </a:lnTo>
                <a:lnTo>
                  <a:pt x="82010" y="54370"/>
                </a:lnTo>
                <a:lnTo>
                  <a:pt x="82000" y="54370"/>
                </a:lnTo>
                <a:lnTo>
                  <a:pt x="81990" y="54370"/>
                </a:lnTo>
                <a:lnTo>
                  <a:pt x="81980" y="54370"/>
                </a:lnTo>
                <a:lnTo>
                  <a:pt x="81970" y="54370"/>
                </a:lnTo>
                <a:lnTo>
                  <a:pt x="81970" y="54380"/>
                </a:lnTo>
                <a:lnTo>
                  <a:pt x="81960" y="54380"/>
                </a:lnTo>
                <a:lnTo>
                  <a:pt x="81950" y="54380"/>
                </a:lnTo>
                <a:lnTo>
                  <a:pt x="81950" y="54370"/>
                </a:lnTo>
                <a:lnTo>
                  <a:pt x="81950" y="54360"/>
                </a:lnTo>
                <a:lnTo>
                  <a:pt x="81950" y="54350"/>
                </a:lnTo>
                <a:lnTo>
                  <a:pt x="81940" y="54350"/>
                </a:lnTo>
                <a:lnTo>
                  <a:pt x="81930" y="54350"/>
                </a:lnTo>
                <a:lnTo>
                  <a:pt x="81920" y="54350"/>
                </a:lnTo>
                <a:lnTo>
                  <a:pt x="81910" y="54360"/>
                </a:lnTo>
                <a:lnTo>
                  <a:pt x="81910" y="54370"/>
                </a:lnTo>
                <a:lnTo>
                  <a:pt x="81900" y="54370"/>
                </a:lnTo>
                <a:lnTo>
                  <a:pt x="81890" y="54380"/>
                </a:lnTo>
                <a:lnTo>
                  <a:pt x="81890" y="54390"/>
                </a:lnTo>
                <a:lnTo>
                  <a:pt x="81880" y="54390"/>
                </a:lnTo>
                <a:lnTo>
                  <a:pt x="81870" y="54380"/>
                </a:lnTo>
                <a:lnTo>
                  <a:pt x="81860" y="54380"/>
                </a:lnTo>
                <a:lnTo>
                  <a:pt x="81860" y="54370"/>
                </a:lnTo>
                <a:lnTo>
                  <a:pt x="81850" y="54370"/>
                </a:lnTo>
                <a:lnTo>
                  <a:pt x="81840" y="54360"/>
                </a:lnTo>
                <a:lnTo>
                  <a:pt x="81840" y="54370"/>
                </a:lnTo>
                <a:lnTo>
                  <a:pt x="81840" y="54380"/>
                </a:lnTo>
                <a:lnTo>
                  <a:pt x="81840" y="54390"/>
                </a:lnTo>
                <a:lnTo>
                  <a:pt x="81830" y="54390"/>
                </a:lnTo>
                <a:lnTo>
                  <a:pt x="81830" y="54400"/>
                </a:lnTo>
                <a:lnTo>
                  <a:pt x="81820" y="54400"/>
                </a:lnTo>
                <a:lnTo>
                  <a:pt x="81810" y="54400"/>
                </a:lnTo>
                <a:lnTo>
                  <a:pt x="81800" y="54400"/>
                </a:lnTo>
                <a:lnTo>
                  <a:pt x="81790" y="54400"/>
                </a:lnTo>
                <a:lnTo>
                  <a:pt x="81790" y="54390"/>
                </a:lnTo>
                <a:lnTo>
                  <a:pt x="81780" y="54390"/>
                </a:lnTo>
                <a:lnTo>
                  <a:pt x="81780" y="54400"/>
                </a:lnTo>
                <a:lnTo>
                  <a:pt x="81770" y="54400"/>
                </a:lnTo>
                <a:lnTo>
                  <a:pt x="81770" y="54410"/>
                </a:lnTo>
                <a:lnTo>
                  <a:pt x="81760" y="54420"/>
                </a:lnTo>
                <a:lnTo>
                  <a:pt x="81750" y="54420"/>
                </a:lnTo>
                <a:lnTo>
                  <a:pt x="81740" y="54420"/>
                </a:lnTo>
                <a:lnTo>
                  <a:pt x="81730" y="54420"/>
                </a:lnTo>
                <a:lnTo>
                  <a:pt x="81730" y="54430"/>
                </a:lnTo>
                <a:lnTo>
                  <a:pt x="81720" y="54430"/>
                </a:lnTo>
                <a:lnTo>
                  <a:pt x="81710" y="54440"/>
                </a:lnTo>
                <a:lnTo>
                  <a:pt x="81700" y="54440"/>
                </a:lnTo>
                <a:lnTo>
                  <a:pt x="81700" y="54430"/>
                </a:lnTo>
                <a:lnTo>
                  <a:pt x="81700" y="54420"/>
                </a:lnTo>
                <a:lnTo>
                  <a:pt x="81690" y="54420"/>
                </a:lnTo>
                <a:lnTo>
                  <a:pt x="81680" y="54420"/>
                </a:lnTo>
                <a:lnTo>
                  <a:pt x="81670" y="54420"/>
                </a:lnTo>
                <a:lnTo>
                  <a:pt x="81660" y="54420"/>
                </a:lnTo>
                <a:lnTo>
                  <a:pt x="81650" y="54420"/>
                </a:lnTo>
                <a:lnTo>
                  <a:pt x="81640" y="54420"/>
                </a:lnTo>
                <a:lnTo>
                  <a:pt x="81630" y="54420"/>
                </a:lnTo>
                <a:lnTo>
                  <a:pt x="81620" y="54420"/>
                </a:lnTo>
                <a:lnTo>
                  <a:pt x="81610" y="54420"/>
                </a:lnTo>
                <a:lnTo>
                  <a:pt x="81610" y="54410"/>
                </a:lnTo>
                <a:lnTo>
                  <a:pt x="81610" y="54400"/>
                </a:lnTo>
                <a:lnTo>
                  <a:pt x="81610" y="54390"/>
                </a:lnTo>
                <a:lnTo>
                  <a:pt x="81620" y="54390"/>
                </a:lnTo>
                <a:lnTo>
                  <a:pt x="81620" y="54380"/>
                </a:lnTo>
                <a:lnTo>
                  <a:pt x="81610" y="54380"/>
                </a:lnTo>
                <a:lnTo>
                  <a:pt x="81600" y="54380"/>
                </a:lnTo>
                <a:lnTo>
                  <a:pt x="81600" y="54390"/>
                </a:lnTo>
                <a:lnTo>
                  <a:pt x="81590" y="54390"/>
                </a:lnTo>
                <a:lnTo>
                  <a:pt x="81580" y="54390"/>
                </a:lnTo>
                <a:lnTo>
                  <a:pt x="81570" y="54390"/>
                </a:lnTo>
                <a:lnTo>
                  <a:pt x="81560" y="54390"/>
                </a:lnTo>
                <a:lnTo>
                  <a:pt x="81550" y="54390"/>
                </a:lnTo>
                <a:lnTo>
                  <a:pt x="81540" y="54390"/>
                </a:lnTo>
                <a:lnTo>
                  <a:pt x="81530" y="54390"/>
                </a:lnTo>
                <a:lnTo>
                  <a:pt x="81530" y="54380"/>
                </a:lnTo>
                <a:lnTo>
                  <a:pt x="81520" y="54380"/>
                </a:lnTo>
                <a:lnTo>
                  <a:pt x="81510" y="54380"/>
                </a:lnTo>
                <a:lnTo>
                  <a:pt x="81510" y="54370"/>
                </a:lnTo>
                <a:lnTo>
                  <a:pt x="81500" y="54360"/>
                </a:lnTo>
                <a:lnTo>
                  <a:pt x="81500" y="54350"/>
                </a:lnTo>
                <a:lnTo>
                  <a:pt x="81490" y="54350"/>
                </a:lnTo>
                <a:lnTo>
                  <a:pt x="81480" y="54350"/>
                </a:lnTo>
                <a:lnTo>
                  <a:pt x="81470" y="54360"/>
                </a:lnTo>
                <a:lnTo>
                  <a:pt x="81460" y="54360"/>
                </a:lnTo>
                <a:lnTo>
                  <a:pt x="81450" y="54360"/>
                </a:lnTo>
                <a:lnTo>
                  <a:pt x="81440" y="54350"/>
                </a:lnTo>
                <a:lnTo>
                  <a:pt x="81430" y="54340"/>
                </a:lnTo>
                <a:lnTo>
                  <a:pt x="81420" y="54330"/>
                </a:lnTo>
                <a:lnTo>
                  <a:pt x="81420" y="54320"/>
                </a:lnTo>
                <a:lnTo>
                  <a:pt x="81410" y="54320"/>
                </a:lnTo>
                <a:lnTo>
                  <a:pt x="81400" y="54330"/>
                </a:lnTo>
                <a:lnTo>
                  <a:pt x="81390" y="54330"/>
                </a:lnTo>
                <a:lnTo>
                  <a:pt x="81380" y="54330"/>
                </a:lnTo>
                <a:lnTo>
                  <a:pt x="81380" y="54320"/>
                </a:lnTo>
                <a:lnTo>
                  <a:pt x="81370" y="54320"/>
                </a:lnTo>
                <a:lnTo>
                  <a:pt x="81360" y="54320"/>
                </a:lnTo>
                <a:lnTo>
                  <a:pt x="81350" y="54320"/>
                </a:lnTo>
                <a:lnTo>
                  <a:pt x="81340" y="54320"/>
                </a:lnTo>
                <a:lnTo>
                  <a:pt x="81340" y="54310"/>
                </a:lnTo>
                <a:lnTo>
                  <a:pt x="81340" y="54300"/>
                </a:lnTo>
                <a:lnTo>
                  <a:pt x="81340" y="54290"/>
                </a:lnTo>
                <a:lnTo>
                  <a:pt x="81330" y="54290"/>
                </a:lnTo>
                <a:lnTo>
                  <a:pt x="81320" y="54290"/>
                </a:lnTo>
                <a:lnTo>
                  <a:pt x="81320" y="54280"/>
                </a:lnTo>
                <a:lnTo>
                  <a:pt x="81310" y="54280"/>
                </a:lnTo>
                <a:lnTo>
                  <a:pt x="81300" y="54270"/>
                </a:lnTo>
                <a:lnTo>
                  <a:pt x="81290" y="54270"/>
                </a:lnTo>
                <a:lnTo>
                  <a:pt x="81280" y="54270"/>
                </a:lnTo>
                <a:lnTo>
                  <a:pt x="81280" y="54280"/>
                </a:lnTo>
                <a:lnTo>
                  <a:pt x="81270" y="54280"/>
                </a:lnTo>
                <a:lnTo>
                  <a:pt x="81270" y="54270"/>
                </a:lnTo>
                <a:lnTo>
                  <a:pt x="81260" y="54270"/>
                </a:lnTo>
                <a:lnTo>
                  <a:pt x="81260" y="54260"/>
                </a:lnTo>
                <a:lnTo>
                  <a:pt x="81250" y="54260"/>
                </a:lnTo>
                <a:lnTo>
                  <a:pt x="81250" y="54250"/>
                </a:lnTo>
                <a:lnTo>
                  <a:pt x="81250" y="54240"/>
                </a:lnTo>
                <a:lnTo>
                  <a:pt x="81250" y="54230"/>
                </a:lnTo>
                <a:lnTo>
                  <a:pt x="81240" y="54230"/>
                </a:lnTo>
                <a:lnTo>
                  <a:pt x="81230" y="54220"/>
                </a:lnTo>
                <a:lnTo>
                  <a:pt x="81230" y="54210"/>
                </a:lnTo>
                <a:lnTo>
                  <a:pt x="81220" y="54210"/>
                </a:lnTo>
                <a:lnTo>
                  <a:pt x="81220" y="54200"/>
                </a:lnTo>
                <a:lnTo>
                  <a:pt x="81210" y="54200"/>
                </a:lnTo>
                <a:lnTo>
                  <a:pt x="81210" y="54190"/>
                </a:lnTo>
                <a:lnTo>
                  <a:pt x="81200" y="54190"/>
                </a:lnTo>
                <a:lnTo>
                  <a:pt x="81200" y="54180"/>
                </a:lnTo>
                <a:lnTo>
                  <a:pt x="81200" y="54190"/>
                </a:lnTo>
                <a:lnTo>
                  <a:pt x="81190" y="54190"/>
                </a:lnTo>
                <a:lnTo>
                  <a:pt x="81190" y="54200"/>
                </a:lnTo>
                <a:lnTo>
                  <a:pt x="81180" y="54200"/>
                </a:lnTo>
                <a:lnTo>
                  <a:pt x="81170" y="54200"/>
                </a:lnTo>
                <a:lnTo>
                  <a:pt x="81170" y="54190"/>
                </a:lnTo>
                <a:lnTo>
                  <a:pt x="81170" y="54180"/>
                </a:lnTo>
                <a:lnTo>
                  <a:pt x="81160" y="54180"/>
                </a:lnTo>
                <a:lnTo>
                  <a:pt x="81160" y="54170"/>
                </a:lnTo>
                <a:lnTo>
                  <a:pt x="81150" y="54170"/>
                </a:lnTo>
                <a:lnTo>
                  <a:pt x="81140" y="54160"/>
                </a:lnTo>
                <a:lnTo>
                  <a:pt x="81130" y="54150"/>
                </a:lnTo>
                <a:lnTo>
                  <a:pt x="81120" y="54150"/>
                </a:lnTo>
                <a:lnTo>
                  <a:pt x="81120" y="54140"/>
                </a:lnTo>
                <a:lnTo>
                  <a:pt x="81120" y="54130"/>
                </a:lnTo>
                <a:lnTo>
                  <a:pt x="81110" y="54130"/>
                </a:lnTo>
                <a:lnTo>
                  <a:pt x="81110" y="54120"/>
                </a:lnTo>
                <a:lnTo>
                  <a:pt x="81110" y="54110"/>
                </a:lnTo>
                <a:lnTo>
                  <a:pt x="81100" y="54110"/>
                </a:lnTo>
                <a:lnTo>
                  <a:pt x="81100" y="54100"/>
                </a:lnTo>
                <a:lnTo>
                  <a:pt x="81090" y="54100"/>
                </a:lnTo>
                <a:lnTo>
                  <a:pt x="81090" y="54090"/>
                </a:lnTo>
                <a:lnTo>
                  <a:pt x="81080" y="54090"/>
                </a:lnTo>
                <a:lnTo>
                  <a:pt x="81080" y="54080"/>
                </a:lnTo>
                <a:lnTo>
                  <a:pt x="81070" y="54080"/>
                </a:lnTo>
                <a:lnTo>
                  <a:pt x="81060" y="54080"/>
                </a:lnTo>
                <a:lnTo>
                  <a:pt x="81050" y="54080"/>
                </a:lnTo>
                <a:lnTo>
                  <a:pt x="81040" y="54080"/>
                </a:lnTo>
                <a:lnTo>
                  <a:pt x="81030" y="54080"/>
                </a:lnTo>
                <a:lnTo>
                  <a:pt x="81030" y="54090"/>
                </a:lnTo>
                <a:lnTo>
                  <a:pt x="81020" y="54090"/>
                </a:lnTo>
                <a:lnTo>
                  <a:pt x="81020" y="54100"/>
                </a:lnTo>
                <a:lnTo>
                  <a:pt x="81010" y="54100"/>
                </a:lnTo>
                <a:lnTo>
                  <a:pt x="81010" y="54110"/>
                </a:lnTo>
                <a:lnTo>
                  <a:pt x="81010" y="54120"/>
                </a:lnTo>
                <a:lnTo>
                  <a:pt x="81010" y="54130"/>
                </a:lnTo>
                <a:lnTo>
                  <a:pt x="81000" y="54130"/>
                </a:lnTo>
                <a:lnTo>
                  <a:pt x="80990" y="54140"/>
                </a:lnTo>
                <a:lnTo>
                  <a:pt x="80980" y="54140"/>
                </a:lnTo>
                <a:lnTo>
                  <a:pt x="80970" y="54140"/>
                </a:lnTo>
                <a:lnTo>
                  <a:pt x="80960" y="54130"/>
                </a:lnTo>
                <a:lnTo>
                  <a:pt x="80950" y="54130"/>
                </a:lnTo>
                <a:lnTo>
                  <a:pt x="80950" y="54120"/>
                </a:lnTo>
                <a:lnTo>
                  <a:pt x="80950" y="54110"/>
                </a:lnTo>
                <a:lnTo>
                  <a:pt x="80950" y="54100"/>
                </a:lnTo>
                <a:lnTo>
                  <a:pt x="80940" y="54090"/>
                </a:lnTo>
                <a:lnTo>
                  <a:pt x="80930" y="54090"/>
                </a:lnTo>
                <a:lnTo>
                  <a:pt x="80930" y="54100"/>
                </a:lnTo>
                <a:lnTo>
                  <a:pt x="80920" y="54100"/>
                </a:lnTo>
                <a:lnTo>
                  <a:pt x="80910" y="54100"/>
                </a:lnTo>
                <a:lnTo>
                  <a:pt x="80900" y="54100"/>
                </a:lnTo>
                <a:lnTo>
                  <a:pt x="80890" y="54100"/>
                </a:lnTo>
                <a:lnTo>
                  <a:pt x="80890" y="54090"/>
                </a:lnTo>
                <a:lnTo>
                  <a:pt x="80880" y="54090"/>
                </a:lnTo>
                <a:lnTo>
                  <a:pt x="80870" y="54100"/>
                </a:lnTo>
                <a:lnTo>
                  <a:pt x="80860" y="54100"/>
                </a:lnTo>
                <a:lnTo>
                  <a:pt x="80850" y="54090"/>
                </a:lnTo>
                <a:lnTo>
                  <a:pt x="80840" y="54090"/>
                </a:lnTo>
                <a:lnTo>
                  <a:pt x="80830" y="54090"/>
                </a:lnTo>
                <a:lnTo>
                  <a:pt x="80820" y="54090"/>
                </a:lnTo>
                <a:lnTo>
                  <a:pt x="80810" y="54100"/>
                </a:lnTo>
                <a:lnTo>
                  <a:pt x="80800" y="54100"/>
                </a:lnTo>
                <a:lnTo>
                  <a:pt x="80790" y="54110"/>
                </a:lnTo>
                <a:lnTo>
                  <a:pt x="80780" y="54100"/>
                </a:lnTo>
                <a:lnTo>
                  <a:pt x="80780" y="54090"/>
                </a:lnTo>
                <a:lnTo>
                  <a:pt x="80770" y="54090"/>
                </a:lnTo>
                <a:lnTo>
                  <a:pt x="80770" y="54080"/>
                </a:lnTo>
                <a:lnTo>
                  <a:pt x="80770" y="54070"/>
                </a:lnTo>
                <a:lnTo>
                  <a:pt x="80780" y="54060"/>
                </a:lnTo>
                <a:lnTo>
                  <a:pt x="80770" y="54060"/>
                </a:lnTo>
                <a:lnTo>
                  <a:pt x="80770" y="54050"/>
                </a:lnTo>
                <a:lnTo>
                  <a:pt x="80770" y="54040"/>
                </a:lnTo>
                <a:lnTo>
                  <a:pt x="80770" y="54030"/>
                </a:lnTo>
                <a:lnTo>
                  <a:pt x="80770" y="54020"/>
                </a:lnTo>
                <a:lnTo>
                  <a:pt x="80770" y="54010"/>
                </a:lnTo>
                <a:lnTo>
                  <a:pt x="80770" y="54000"/>
                </a:lnTo>
                <a:lnTo>
                  <a:pt x="80760" y="53990"/>
                </a:lnTo>
                <a:lnTo>
                  <a:pt x="80750" y="53980"/>
                </a:lnTo>
                <a:lnTo>
                  <a:pt x="80740" y="53980"/>
                </a:lnTo>
                <a:lnTo>
                  <a:pt x="80740" y="53970"/>
                </a:lnTo>
                <a:lnTo>
                  <a:pt x="80740" y="53840"/>
                </a:lnTo>
                <a:lnTo>
                  <a:pt x="80740" y="53760"/>
                </a:lnTo>
                <a:lnTo>
                  <a:pt x="80740" y="53700"/>
                </a:lnTo>
                <a:lnTo>
                  <a:pt x="80740" y="53680"/>
                </a:lnTo>
                <a:lnTo>
                  <a:pt x="80740" y="53630"/>
                </a:lnTo>
                <a:lnTo>
                  <a:pt x="80740" y="53610"/>
                </a:lnTo>
                <a:lnTo>
                  <a:pt x="80740" y="53570"/>
                </a:lnTo>
                <a:lnTo>
                  <a:pt x="80740" y="53560"/>
                </a:lnTo>
                <a:lnTo>
                  <a:pt x="80740" y="53530"/>
                </a:lnTo>
                <a:lnTo>
                  <a:pt x="80740" y="53510"/>
                </a:lnTo>
                <a:lnTo>
                  <a:pt x="80740" y="53500"/>
                </a:lnTo>
                <a:lnTo>
                  <a:pt x="80730" y="53500"/>
                </a:lnTo>
                <a:lnTo>
                  <a:pt x="80730" y="53490"/>
                </a:lnTo>
                <a:lnTo>
                  <a:pt x="80720" y="53490"/>
                </a:lnTo>
                <a:lnTo>
                  <a:pt x="80710" y="53490"/>
                </a:lnTo>
                <a:lnTo>
                  <a:pt x="80700" y="53490"/>
                </a:lnTo>
                <a:lnTo>
                  <a:pt x="80690" y="53490"/>
                </a:lnTo>
                <a:lnTo>
                  <a:pt x="80680" y="53490"/>
                </a:lnTo>
                <a:lnTo>
                  <a:pt x="80670" y="53490"/>
                </a:lnTo>
                <a:lnTo>
                  <a:pt x="80660" y="53480"/>
                </a:lnTo>
                <a:lnTo>
                  <a:pt x="80650" y="53480"/>
                </a:lnTo>
                <a:lnTo>
                  <a:pt x="80650" y="53470"/>
                </a:lnTo>
                <a:lnTo>
                  <a:pt x="80640" y="53470"/>
                </a:lnTo>
                <a:lnTo>
                  <a:pt x="80630" y="53460"/>
                </a:lnTo>
                <a:lnTo>
                  <a:pt x="80620" y="53460"/>
                </a:lnTo>
                <a:lnTo>
                  <a:pt x="80610" y="53450"/>
                </a:lnTo>
                <a:lnTo>
                  <a:pt x="80600" y="53450"/>
                </a:lnTo>
                <a:lnTo>
                  <a:pt x="80590" y="53450"/>
                </a:lnTo>
                <a:lnTo>
                  <a:pt x="80580" y="53440"/>
                </a:lnTo>
                <a:lnTo>
                  <a:pt x="80570" y="53440"/>
                </a:lnTo>
                <a:lnTo>
                  <a:pt x="80560" y="53440"/>
                </a:lnTo>
                <a:lnTo>
                  <a:pt x="80550" y="53450"/>
                </a:lnTo>
                <a:lnTo>
                  <a:pt x="80540" y="53450"/>
                </a:lnTo>
                <a:lnTo>
                  <a:pt x="80530" y="53450"/>
                </a:lnTo>
                <a:lnTo>
                  <a:pt x="80520" y="53450"/>
                </a:lnTo>
                <a:lnTo>
                  <a:pt x="80510" y="53450"/>
                </a:lnTo>
                <a:lnTo>
                  <a:pt x="80500" y="53450"/>
                </a:lnTo>
                <a:lnTo>
                  <a:pt x="80490" y="53450"/>
                </a:lnTo>
                <a:lnTo>
                  <a:pt x="80480" y="53450"/>
                </a:lnTo>
                <a:lnTo>
                  <a:pt x="80470" y="53460"/>
                </a:lnTo>
                <a:lnTo>
                  <a:pt x="80460" y="53460"/>
                </a:lnTo>
                <a:lnTo>
                  <a:pt x="80450" y="53460"/>
                </a:lnTo>
                <a:lnTo>
                  <a:pt x="80430" y="53460"/>
                </a:lnTo>
                <a:lnTo>
                  <a:pt x="80410" y="53460"/>
                </a:lnTo>
                <a:lnTo>
                  <a:pt x="80400" y="53470"/>
                </a:lnTo>
                <a:lnTo>
                  <a:pt x="80390" y="53500"/>
                </a:lnTo>
                <a:lnTo>
                  <a:pt x="80380" y="53510"/>
                </a:lnTo>
                <a:lnTo>
                  <a:pt x="80370" y="53520"/>
                </a:lnTo>
                <a:lnTo>
                  <a:pt x="80350" y="53510"/>
                </a:lnTo>
                <a:lnTo>
                  <a:pt x="80330" y="53510"/>
                </a:lnTo>
                <a:lnTo>
                  <a:pt x="80310" y="53520"/>
                </a:lnTo>
                <a:lnTo>
                  <a:pt x="80280" y="53520"/>
                </a:lnTo>
                <a:lnTo>
                  <a:pt x="80270" y="53520"/>
                </a:lnTo>
                <a:lnTo>
                  <a:pt x="80270" y="53540"/>
                </a:lnTo>
                <a:lnTo>
                  <a:pt x="80270" y="53570"/>
                </a:lnTo>
                <a:lnTo>
                  <a:pt x="80270" y="53580"/>
                </a:lnTo>
                <a:lnTo>
                  <a:pt x="80270" y="53600"/>
                </a:lnTo>
                <a:lnTo>
                  <a:pt x="80270" y="53630"/>
                </a:lnTo>
                <a:lnTo>
                  <a:pt x="80270" y="53640"/>
                </a:lnTo>
                <a:lnTo>
                  <a:pt x="80260" y="53640"/>
                </a:lnTo>
                <a:lnTo>
                  <a:pt x="80250" y="53640"/>
                </a:lnTo>
                <a:lnTo>
                  <a:pt x="80240" y="53650"/>
                </a:lnTo>
                <a:lnTo>
                  <a:pt x="80240" y="53640"/>
                </a:lnTo>
                <a:lnTo>
                  <a:pt x="80230" y="53640"/>
                </a:lnTo>
                <a:lnTo>
                  <a:pt x="80230" y="53650"/>
                </a:lnTo>
                <a:lnTo>
                  <a:pt x="80220" y="53650"/>
                </a:lnTo>
                <a:lnTo>
                  <a:pt x="80220" y="53640"/>
                </a:lnTo>
                <a:lnTo>
                  <a:pt x="80210" y="53640"/>
                </a:lnTo>
                <a:lnTo>
                  <a:pt x="80200" y="53640"/>
                </a:lnTo>
                <a:lnTo>
                  <a:pt x="80200" y="53630"/>
                </a:lnTo>
                <a:lnTo>
                  <a:pt x="80190" y="53620"/>
                </a:lnTo>
                <a:lnTo>
                  <a:pt x="80180" y="53620"/>
                </a:lnTo>
                <a:lnTo>
                  <a:pt x="80180" y="53630"/>
                </a:lnTo>
                <a:lnTo>
                  <a:pt x="80170" y="53630"/>
                </a:lnTo>
                <a:lnTo>
                  <a:pt x="80170" y="53620"/>
                </a:lnTo>
                <a:lnTo>
                  <a:pt x="80160" y="53620"/>
                </a:lnTo>
                <a:lnTo>
                  <a:pt x="80160" y="53610"/>
                </a:lnTo>
                <a:lnTo>
                  <a:pt x="80150" y="53610"/>
                </a:lnTo>
                <a:lnTo>
                  <a:pt x="80140" y="53600"/>
                </a:lnTo>
                <a:lnTo>
                  <a:pt x="80130" y="53600"/>
                </a:lnTo>
                <a:lnTo>
                  <a:pt x="80120" y="53600"/>
                </a:lnTo>
                <a:lnTo>
                  <a:pt x="80120" y="53590"/>
                </a:lnTo>
                <a:lnTo>
                  <a:pt x="80110" y="53590"/>
                </a:lnTo>
                <a:lnTo>
                  <a:pt x="80100" y="53580"/>
                </a:lnTo>
                <a:lnTo>
                  <a:pt x="80090" y="53580"/>
                </a:lnTo>
                <a:lnTo>
                  <a:pt x="80080" y="53590"/>
                </a:lnTo>
                <a:lnTo>
                  <a:pt x="80070" y="53590"/>
                </a:lnTo>
                <a:lnTo>
                  <a:pt x="80060" y="53590"/>
                </a:lnTo>
                <a:lnTo>
                  <a:pt x="80060" y="53580"/>
                </a:lnTo>
                <a:lnTo>
                  <a:pt x="80050" y="53580"/>
                </a:lnTo>
                <a:lnTo>
                  <a:pt x="80040" y="53580"/>
                </a:lnTo>
                <a:lnTo>
                  <a:pt x="80040" y="53590"/>
                </a:lnTo>
                <a:lnTo>
                  <a:pt x="80030" y="53590"/>
                </a:lnTo>
                <a:lnTo>
                  <a:pt x="80020" y="53580"/>
                </a:lnTo>
                <a:lnTo>
                  <a:pt x="80010" y="53580"/>
                </a:lnTo>
                <a:lnTo>
                  <a:pt x="80000" y="53580"/>
                </a:lnTo>
                <a:lnTo>
                  <a:pt x="79990" y="53580"/>
                </a:lnTo>
                <a:lnTo>
                  <a:pt x="79980" y="53570"/>
                </a:lnTo>
                <a:lnTo>
                  <a:pt x="79970" y="53580"/>
                </a:lnTo>
                <a:lnTo>
                  <a:pt x="79960" y="53580"/>
                </a:lnTo>
                <a:lnTo>
                  <a:pt x="79950" y="53580"/>
                </a:lnTo>
                <a:lnTo>
                  <a:pt x="79950" y="53590"/>
                </a:lnTo>
                <a:lnTo>
                  <a:pt x="79940" y="53590"/>
                </a:lnTo>
                <a:lnTo>
                  <a:pt x="79930" y="53580"/>
                </a:lnTo>
                <a:lnTo>
                  <a:pt x="79920" y="53580"/>
                </a:lnTo>
                <a:lnTo>
                  <a:pt x="79920" y="53570"/>
                </a:lnTo>
                <a:lnTo>
                  <a:pt x="79910" y="53570"/>
                </a:lnTo>
                <a:lnTo>
                  <a:pt x="79910" y="53560"/>
                </a:lnTo>
                <a:lnTo>
                  <a:pt x="79900" y="53560"/>
                </a:lnTo>
                <a:lnTo>
                  <a:pt x="79900" y="53550"/>
                </a:lnTo>
                <a:lnTo>
                  <a:pt x="79890" y="53540"/>
                </a:lnTo>
                <a:lnTo>
                  <a:pt x="79890" y="53530"/>
                </a:lnTo>
                <a:lnTo>
                  <a:pt x="79880" y="53530"/>
                </a:lnTo>
                <a:lnTo>
                  <a:pt x="79880" y="53520"/>
                </a:lnTo>
                <a:lnTo>
                  <a:pt x="79880" y="53510"/>
                </a:lnTo>
                <a:lnTo>
                  <a:pt x="79870" y="53510"/>
                </a:lnTo>
                <a:lnTo>
                  <a:pt x="79870" y="53500"/>
                </a:lnTo>
                <a:lnTo>
                  <a:pt x="79860" y="53500"/>
                </a:lnTo>
                <a:lnTo>
                  <a:pt x="79860" y="53490"/>
                </a:lnTo>
                <a:lnTo>
                  <a:pt x="79870" y="53490"/>
                </a:lnTo>
                <a:lnTo>
                  <a:pt x="79880" y="53490"/>
                </a:lnTo>
                <a:lnTo>
                  <a:pt x="79880" y="53480"/>
                </a:lnTo>
                <a:lnTo>
                  <a:pt x="79890" y="53480"/>
                </a:lnTo>
                <a:lnTo>
                  <a:pt x="79900" y="53480"/>
                </a:lnTo>
                <a:lnTo>
                  <a:pt x="79900" y="53490"/>
                </a:lnTo>
                <a:lnTo>
                  <a:pt x="79910" y="53490"/>
                </a:lnTo>
                <a:lnTo>
                  <a:pt x="79920" y="53490"/>
                </a:lnTo>
                <a:lnTo>
                  <a:pt x="79920" y="53480"/>
                </a:lnTo>
                <a:lnTo>
                  <a:pt x="79930" y="53480"/>
                </a:lnTo>
                <a:lnTo>
                  <a:pt x="79940" y="53480"/>
                </a:lnTo>
                <a:lnTo>
                  <a:pt x="79950" y="53480"/>
                </a:lnTo>
                <a:lnTo>
                  <a:pt x="79960" y="53470"/>
                </a:lnTo>
                <a:lnTo>
                  <a:pt x="79970" y="53470"/>
                </a:lnTo>
                <a:lnTo>
                  <a:pt x="79970" y="53460"/>
                </a:lnTo>
                <a:lnTo>
                  <a:pt x="79980" y="53460"/>
                </a:lnTo>
                <a:lnTo>
                  <a:pt x="79990" y="53460"/>
                </a:lnTo>
                <a:lnTo>
                  <a:pt x="80000" y="53460"/>
                </a:lnTo>
                <a:lnTo>
                  <a:pt x="80000" y="53470"/>
                </a:lnTo>
                <a:lnTo>
                  <a:pt x="80010" y="53470"/>
                </a:lnTo>
                <a:lnTo>
                  <a:pt x="80020" y="53470"/>
                </a:lnTo>
                <a:lnTo>
                  <a:pt x="80030" y="53470"/>
                </a:lnTo>
                <a:lnTo>
                  <a:pt x="80040" y="53480"/>
                </a:lnTo>
                <a:lnTo>
                  <a:pt x="80040" y="53470"/>
                </a:lnTo>
                <a:lnTo>
                  <a:pt x="80050" y="53470"/>
                </a:lnTo>
                <a:lnTo>
                  <a:pt x="80050" y="53480"/>
                </a:lnTo>
                <a:lnTo>
                  <a:pt x="80060" y="53470"/>
                </a:lnTo>
                <a:lnTo>
                  <a:pt x="80070" y="53470"/>
                </a:lnTo>
                <a:lnTo>
                  <a:pt x="80070" y="53460"/>
                </a:lnTo>
                <a:lnTo>
                  <a:pt x="80080" y="53460"/>
                </a:lnTo>
                <a:lnTo>
                  <a:pt x="80080" y="53450"/>
                </a:lnTo>
                <a:lnTo>
                  <a:pt x="80080" y="53440"/>
                </a:lnTo>
                <a:lnTo>
                  <a:pt x="80090" y="53430"/>
                </a:lnTo>
                <a:lnTo>
                  <a:pt x="80100" y="53420"/>
                </a:lnTo>
                <a:lnTo>
                  <a:pt x="80100" y="53410"/>
                </a:lnTo>
                <a:lnTo>
                  <a:pt x="80110" y="53400"/>
                </a:lnTo>
                <a:lnTo>
                  <a:pt x="80120" y="53400"/>
                </a:lnTo>
                <a:lnTo>
                  <a:pt x="80120" y="53390"/>
                </a:lnTo>
                <a:lnTo>
                  <a:pt x="80130" y="53390"/>
                </a:lnTo>
                <a:lnTo>
                  <a:pt x="80130" y="53380"/>
                </a:lnTo>
                <a:lnTo>
                  <a:pt x="80140" y="53380"/>
                </a:lnTo>
                <a:lnTo>
                  <a:pt x="80150" y="53380"/>
                </a:lnTo>
                <a:lnTo>
                  <a:pt x="80150" y="53370"/>
                </a:lnTo>
                <a:lnTo>
                  <a:pt x="80150" y="53360"/>
                </a:lnTo>
                <a:lnTo>
                  <a:pt x="80140" y="53360"/>
                </a:lnTo>
                <a:lnTo>
                  <a:pt x="80150" y="53360"/>
                </a:lnTo>
                <a:lnTo>
                  <a:pt x="80150" y="53350"/>
                </a:lnTo>
                <a:lnTo>
                  <a:pt x="80160" y="53350"/>
                </a:lnTo>
                <a:lnTo>
                  <a:pt x="80160" y="53340"/>
                </a:lnTo>
                <a:lnTo>
                  <a:pt x="80170" y="53340"/>
                </a:lnTo>
                <a:lnTo>
                  <a:pt x="80170" y="53330"/>
                </a:lnTo>
                <a:lnTo>
                  <a:pt x="80180" y="53330"/>
                </a:lnTo>
                <a:lnTo>
                  <a:pt x="80180" y="53320"/>
                </a:lnTo>
                <a:lnTo>
                  <a:pt x="80190" y="53320"/>
                </a:lnTo>
                <a:lnTo>
                  <a:pt x="80200" y="53310"/>
                </a:lnTo>
                <a:lnTo>
                  <a:pt x="80210" y="53300"/>
                </a:lnTo>
                <a:lnTo>
                  <a:pt x="80180" y="53300"/>
                </a:lnTo>
                <a:lnTo>
                  <a:pt x="80170" y="53300"/>
                </a:lnTo>
                <a:lnTo>
                  <a:pt x="80160" y="53300"/>
                </a:lnTo>
                <a:lnTo>
                  <a:pt x="80150" y="53300"/>
                </a:lnTo>
                <a:lnTo>
                  <a:pt x="80140" y="53290"/>
                </a:lnTo>
                <a:lnTo>
                  <a:pt x="80130" y="53280"/>
                </a:lnTo>
                <a:lnTo>
                  <a:pt x="80130" y="53270"/>
                </a:lnTo>
                <a:lnTo>
                  <a:pt x="80130" y="53260"/>
                </a:lnTo>
                <a:lnTo>
                  <a:pt x="80120" y="53250"/>
                </a:lnTo>
                <a:lnTo>
                  <a:pt x="80120" y="53240"/>
                </a:lnTo>
                <a:lnTo>
                  <a:pt x="80120" y="53230"/>
                </a:lnTo>
                <a:lnTo>
                  <a:pt x="80120" y="53210"/>
                </a:lnTo>
                <a:lnTo>
                  <a:pt x="80120" y="53190"/>
                </a:lnTo>
                <a:lnTo>
                  <a:pt x="80120" y="53170"/>
                </a:lnTo>
                <a:lnTo>
                  <a:pt x="80110" y="53160"/>
                </a:lnTo>
                <a:lnTo>
                  <a:pt x="80110" y="53150"/>
                </a:lnTo>
                <a:lnTo>
                  <a:pt x="80100" y="53130"/>
                </a:lnTo>
                <a:lnTo>
                  <a:pt x="80100" y="53120"/>
                </a:lnTo>
                <a:lnTo>
                  <a:pt x="80090" y="53110"/>
                </a:lnTo>
                <a:lnTo>
                  <a:pt x="80080" y="53100"/>
                </a:lnTo>
                <a:lnTo>
                  <a:pt x="80090" y="53090"/>
                </a:lnTo>
                <a:lnTo>
                  <a:pt x="80090" y="53080"/>
                </a:lnTo>
                <a:lnTo>
                  <a:pt x="80090" y="53070"/>
                </a:lnTo>
                <a:lnTo>
                  <a:pt x="80090" y="53060"/>
                </a:lnTo>
                <a:lnTo>
                  <a:pt x="80080" y="53050"/>
                </a:lnTo>
                <a:lnTo>
                  <a:pt x="80080" y="53040"/>
                </a:lnTo>
                <a:lnTo>
                  <a:pt x="80080" y="53020"/>
                </a:lnTo>
                <a:lnTo>
                  <a:pt x="80080" y="52990"/>
                </a:lnTo>
                <a:lnTo>
                  <a:pt x="80080" y="52970"/>
                </a:lnTo>
                <a:lnTo>
                  <a:pt x="80080" y="52940"/>
                </a:lnTo>
                <a:lnTo>
                  <a:pt x="80080" y="52930"/>
                </a:lnTo>
                <a:lnTo>
                  <a:pt x="80090" y="52920"/>
                </a:lnTo>
                <a:lnTo>
                  <a:pt x="80090" y="52910"/>
                </a:lnTo>
                <a:lnTo>
                  <a:pt x="80090" y="52900"/>
                </a:lnTo>
                <a:lnTo>
                  <a:pt x="80090" y="52890"/>
                </a:lnTo>
                <a:lnTo>
                  <a:pt x="80100" y="52870"/>
                </a:lnTo>
                <a:lnTo>
                  <a:pt x="80100" y="52860"/>
                </a:lnTo>
                <a:lnTo>
                  <a:pt x="80110" y="52850"/>
                </a:lnTo>
                <a:lnTo>
                  <a:pt x="80110" y="52840"/>
                </a:lnTo>
                <a:lnTo>
                  <a:pt x="80120" y="52820"/>
                </a:lnTo>
                <a:lnTo>
                  <a:pt x="80130" y="52820"/>
                </a:lnTo>
                <a:lnTo>
                  <a:pt x="80130" y="52810"/>
                </a:lnTo>
                <a:lnTo>
                  <a:pt x="80140" y="52810"/>
                </a:lnTo>
                <a:lnTo>
                  <a:pt x="80150" y="52810"/>
                </a:lnTo>
                <a:lnTo>
                  <a:pt x="80160" y="52800"/>
                </a:lnTo>
                <a:lnTo>
                  <a:pt x="80160" y="52780"/>
                </a:lnTo>
                <a:lnTo>
                  <a:pt x="80160" y="52770"/>
                </a:lnTo>
                <a:lnTo>
                  <a:pt x="80170" y="52770"/>
                </a:lnTo>
                <a:lnTo>
                  <a:pt x="80170" y="52750"/>
                </a:lnTo>
                <a:lnTo>
                  <a:pt x="80170" y="52730"/>
                </a:lnTo>
                <a:lnTo>
                  <a:pt x="80160" y="52720"/>
                </a:lnTo>
                <a:lnTo>
                  <a:pt x="80160" y="52710"/>
                </a:lnTo>
                <a:lnTo>
                  <a:pt x="80160" y="52700"/>
                </a:lnTo>
                <a:lnTo>
                  <a:pt x="80170" y="52690"/>
                </a:lnTo>
                <a:lnTo>
                  <a:pt x="80170" y="52680"/>
                </a:lnTo>
                <a:lnTo>
                  <a:pt x="80170" y="52670"/>
                </a:lnTo>
                <a:lnTo>
                  <a:pt x="80170" y="52660"/>
                </a:lnTo>
                <a:lnTo>
                  <a:pt x="80180" y="52660"/>
                </a:lnTo>
                <a:lnTo>
                  <a:pt x="80190" y="52660"/>
                </a:lnTo>
                <a:lnTo>
                  <a:pt x="80190" y="52650"/>
                </a:lnTo>
                <a:lnTo>
                  <a:pt x="80200" y="52650"/>
                </a:lnTo>
                <a:lnTo>
                  <a:pt x="80200" y="52640"/>
                </a:lnTo>
                <a:lnTo>
                  <a:pt x="80200" y="52630"/>
                </a:lnTo>
                <a:lnTo>
                  <a:pt x="80210" y="52620"/>
                </a:lnTo>
                <a:lnTo>
                  <a:pt x="80210" y="52610"/>
                </a:lnTo>
                <a:lnTo>
                  <a:pt x="80220" y="52610"/>
                </a:lnTo>
                <a:lnTo>
                  <a:pt x="80230" y="52590"/>
                </a:lnTo>
                <a:lnTo>
                  <a:pt x="80230" y="52580"/>
                </a:lnTo>
                <a:lnTo>
                  <a:pt x="80240" y="52570"/>
                </a:lnTo>
                <a:lnTo>
                  <a:pt x="80240" y="52560"/>
                </a:lnTo>
                <a:lnTo>
                  <a:pt x="80250" y="52560"/>
                </a:lnTo>
                <a:lnTo>
                  <a:pt x="80250" y="52550"/>
                </a:lnTo>
                <a:lnTo>
                  <a:pt x="80260" y="52540"/>
                </a:lnTo>
                <a:lnTo>
                  <a:pt x="80260" y="52530"/>
                </a:lnTo>
                <a:lnTo>
                  <a:pt x="80270" y="52530"/>
                </a:lnTo>
                <a:lnTo>
                  <a:pt x="80280" y="52520"/>
                </a:lnTo>
                <a:lnTo>
                  <a:pt x="80280" y="52510"/>
                </a:lnTo>
                <a:lnTo>
                  <a:pt x="80280" y="52500"/>
                </a:lnTo>
                <a:lnTo>
                  <a:pt x="80290" y="52500"/>
                </a:lnTo>
                <a:lnTo>
                  <a:pt x="80300" y="52500"/>
                </a:lnTo>
                <a:lnTo>
                  <a:pt x="80300" y="52490"/>
                </a:lnTo>
                <a:lnTo>
                  <a:pt x="80300" y="52480"/>
                </a:lnTo>
                <a:lnTo>
                  <a:pt x="80310" y="52480"/>
                </a:lnTo>
                <a:lnTo>
                  <a:pt x="80310" y="52470"/>
                </a:lnTo>
                <a:lnTo>
                  <a:pt x="80320" y="52460"/>
                </a:lnTo>
                <a:lnTo>
                  <a:pt x="80320" y="52450"/>
                </a:lnTo>
                <a:lnTo>
                  <a:pt x="80330" y="52450"/>
                </a:lnTo>
                <a:lnTo>
                  <a:pt x="80330" y="52440"/>
                </a:lnTo>
                <a:lnTo>
                  <a:pt x="80340" y="52440"/>
                </a:lnTo>
                <a:lnTo>
                  <a:pt x="80350" y="52430"/>
                </a:lnTo>
                <a:lnTo>
                  <a:pt x="80350" y="52420"/>
                </a:lnTo>
                <a:lnTo>
                  <a:pt x="80350" y="52410"/>
                </a:lnTo>
                <a:lnTo>
                  <a:pt x="80360" y="52410"/>
                </a:lnTo>
                <a:lnTo>
                  <a:pt x="80360" y="52400"/>
                </a:lnTo>
                <a:lnTo>
                  <a:pt x="80360" y="52390"/>
                </a:lnTo>
                <a:lnTo>
                  <a:pt x="80360" y="52380"/>
                </a:lnTo>
                <a:lnTo>
                  <a:pt x="80370" y="52370"/>
                </a:lnTo>
                <a:lnTo>
                  <a:pt x="80380" y="52360"/>
                </a:lnTo>
                <a:lnTo>
                  <a:pt x="80390" y="52360"/>
                </a:lnTo>
                <a:lnTo>
                  <a:pt x="80400" y="52360"/>
                </a:lnTo>
                <a:lnTo>
                  <a:pt x="80410" y="52350"/>
                </a:lnTo>
                <a:lnTo>
                  <a:pt x="80420" y="52340"/>
                </a:lnTo>
                <a:lnTo>
                  <a:pt x="80430" y="52330"/>
                </a:lnTo>
                <a:lnTo>
                  <a:pt x="80440" y="52330"/>
                </a:lnTo>
                <a:lnTo>
                  <a:pt x="80450" y="52320"/>
                </a:lnTo>
                <a:lnTo>
                  <a:pt x="80450" y="52310"/>
                </a:lnTo>
                <a:lnTo>
                  <a:pt x="80460" y="52310"/>
                </a:lnTo>
                <a:lnTo>
                  <a:pt x="80460" y="52300"/>
                </a:lnTo>
                <a:lnTo>
                  <a:pt x="80470" y="52300"/>
                </a:lnTo>
                <a:lnTo>
                  <a:pt x="80470" y="52280"/>
                </a:lnTo>
                <a:lnTo>
                  <a:pt x="80480" y="52280"/>
                </a:lnTo>
                <a:lnTo>
                  <a:pt x="80480" y="52270"/>
                </a:lnTo>
                <a:lnTo>
                  <a:pt x="80490" y="52270"/>
                </a:lnTo>
                <a:lnTo>
                  <a:pt x="80500" y="52260"/>
                </a:lnTo>
                <a:lnTo>
                  <a:pt x="80510" y="52250"/>
                </a:lnTo>
                <a:lnTo>
                  <a:pt x="80510" y="52240"/>
                </a:lnTo>
                <a:lnTo>
                  <a:pt x="80520" y="52240"/>
                </a:lnTo>
                <a:lnTo>
                  <a:pt x="80520" y="52230"/>
                </a:lnTo>
                <a:lnTo>
                  <a:pt x="80530" y="52230"/>
                </a:lnTo>
                <a:lnTo>
                  <a:pt x="80540" y="52230"/>
                </a:lnTo>
                <a:lnTo>
                  <a:pt x="80550" y="52220"/>
                </a:lnTo>
                <a:lnTo>
                  <a:pt x="80560" y="52210"/>
                </a:lnTo>
                <a:lnTo>
                  <a:pt x="80570" y="52210"/>
                </a:lnTo>
                <a:lnTo>
                  <a:pt x="80580" y="52190"/>
                </a:lnTo>
                <a:lnTo>
                  <a:pt x="80580" y="52180"/>
                </a:lnTo>
                <a:lnTo>
                  <a:pt x="80590" y="52180"/>
                </a:lnTo>
                <a:lnTo>
                  <a:pt x="80600" y="52160"/>
                </a:lnTo>
                <a:lnTo>
                  <a:pt x="80610" y="52150"/>
                </a:lnTo>
                <a:lnTo>
                  <a:pt x="80610" y="52140"/>
                </a:lnTo>
                <a:lnTo>
                  <a:pt x="80620" y="52130"/>
                </a:lnTo>
                <a:lnTo>
                  <a:pt x="80630" y="52120"/>
                </a:lnTo>
                <a:lnTo>
                  <a:pt x="80640" y="52120"/>
                </a:lnTo>
                <a:lnTo>
                  <a:pt x="80640" y="52110"/>
                </a:lnTo>
                <a:lnTo>
                  <a:pt x="80650" y="52110"/>
                </a:lnTo>
                <a:lnTo>
                  <a:pt x="80650" y="52100"/>
                </a:lnTo>
                <a:lnTo>
                  <a:pt x="80690" y="52060"/>
                </a:lnTo>
                <a:lnTo>
                  <a:pt x="80720" y="52020"/>
                </a:lnTo>
                <a:lnTo>
                  <a:pt x="80740" y="51990"/>
                </a:lnTo>
                <a:lnTo>
                  <a:pt x="80800" y="51900"/>
                </a:lnTo>
                <a:lnTo>
                  <a:pt x="80810" y="51880"/>
                </a:lnTo>
                <a:lnTo>
                  <a:pt x="80830" y="51850"/>
                </a:lnTo>
                <a:lnTo>
                  <a:pt x="80850" y="51810"/>
                </a:lnTo>
                <a:lnTo>
                  <a:pt x="80860" y="51800"/>
                </a:lnTo>
                <a:lnTo>
                  <a:pt x="80870" y="51770"/>
                </a:lnTo>
                <a:lnTo>
                  <a:pt x="80930" y="51670"/>
                </a:lnTo>
                <a:lnTo>
                  <a:pt x="80990" y="51570"/>
                </a:lnTo>
                <a:lnTo>
                  <a:pt x="81020" y="51510"/>
                </a:lnTo>
                <a:lnTo>
                  <a:pt x="81030" y="51480"/>
                </a:lnTo>
                <a:lnTo>
                  <a:pt x="81050" y="51430"/>
                </a:lnTo>
                <a:lnTo>
                  <a:pt x="81050" y="51410"/>
                </a:lnTo>
                <a:lnTo>
                  <a:pt x="81050" y="51400"/>
                </a:lnTo>
                <a:lnTo>
                  <a:pt x="81060" y="51400"/>
                </a:lnTo>
                <a:lnTo>
                  <a:pt x="81060" y="51410"/>
                </a:lnTo>
                <a:lnTo>
                  <a:pt x="81050" y="51420"/>
                </a:lnTo>
                <a:lnTo>
                  <a:pt x="81060" y="51420"/>
                </a:lnTo>
                <a:lnTo>
                  <a:pt x="81060" y="51430"/>
                </a:lnTo>
                <a:lnTo>
                  <a:pt x="81060" y="51440"/>
                </a:lnTo>
                <a:lnTo>
                  <a:pt x="81070" y="51440"/>
                </a:lnTo>
                <a:lnTo>
                  <a:pt x="81070" y="51450"/>
                </a:lnTo>
                <a:lnTo>
                  <a:pt x="81060" y="51450"/>
                </a:lnTo>
                <a:lnTo>
                  <a:pt x="81060" y="51460"/>
                </a:lnTo>
                <a:lnTo>
                  <a:pt x="81070" y="51460"/>
                </a:lnTo>
                <a:lnTo>
                  <a:pt x="81070" y="51470"/>
                </a:lnTo>
                <a:lnTo>
                  <a:pt x="81080" y="51470"/>
                </a:lnTo>
                <a:lnTo>
                  <a:pt x="81080" y="51460"/>
                </a:lnTo>
                <a:lnTo>
                  <a:pt x="81080" y="51470"/>
                </a:lnTo>
                <a:lnTo>
                  <a:pt x="81090" y="51470"/>
                </a:lnTo>
                <a:lnTo>
                  <a:pt x="81090" y="51460"/>
                </a:lnTo>
                <a:lnTo>
                  <a:pt x="81090" y="51470"/>
                </a:lnTo>
                <a:lnTo>
                  <a:pt x="81080" y="51480"/>
                </a:lnTo>
                <a:lnTo>
                  <a:pt x="81090" y="51480"/>
                </a:lnTo>
                <a:lnTo>
                  <a:pt x="81090" y="51490"/>
                </a:lnTo>
                <a:lnTo>
                  <a:pt x="81080" y="51490"/>
                </a:lnTo>
                <a:lnTo>
                  <a:pt x="81080" y="51500"/>
                </a:lnTo>
                <a:lnTo>
                  <a:pt x="81090" y="51500"/>
                </a:lnTo>
                <a:lnTo>
                  <a:pt x="81100" y="51500"/>
                </a:lnTo>
                <a:lnTo>
                  <a:pt x="81090" y="51500"/>
                </a:lnTo>
                <a:lnTo>
                  <a:pt x="81100" y="51500"/>
                </a:lnTo>
                <a:lnTo>
                  <a:pt x="81100" y="51510"/>
                </a:lnTo>
                <a:lnTo>
                  <a:pt x="81110" y="51510"/>
                </a:lnTo>
                <a:lnTo>
                  <a:pt x="81120" y="51510"/>
                </a:lnTo>
                <a:lnTo>
                  <a:pt x="81130" y="51510"/>
                </a:lnTo>
                <a:lnTo>
                  <a:pt x="81130" y="51520"/>
                </a:lnTo>
                <a:lnTo>
                  <a:pt x="81120" y="51520"/>
                </a:lnTo>
                <a:lnTo>
                  <a:pt x="81130" y="51520"/>
                </a:lnTo>
                <a:lnTo>
                  <a:pt x="81130" y="51530"/>
                </a:lnTo>
                <a:lnTo>
                  <a:pt x="81140" y="51530"/>
                </a:lnTo>
                <a:lnTo>
                  <a:pt x="81140" y="51520"/>
                </a:lnTo>
                <a:lnTo>
                  <a:pt x="81140" y="51530"/>
                </a:lnTo>
                <a:lnTo>
                  <a:pt x="81150" y="51530"/>
                </a:lnTo>
                <a:lnTo>
                  <a:pt x="81150" y="51540"/>
                </a:lnTo>
                <a:lnTo>
                  <a:pt x="81140" y="51540"/>
                </a:lnTo>
                <a:lnTo>
                  <a:pt x="81140" y="51550"/>
                </a:lnTo>
                <a:lnTo>
                  <a:pt x="81140" y="51560"/>
                </a:lnTo>
                <a:lnTo>
                  <a:pt x="81140" y="51570"/>
                </a:lnTo>
                <a:lnTo>
                  <a:pt x="81140" y="51580"/>
                </a:lnTo>
                <a:lnTo>
                  <a:pt x="81130" y="51580"/>
                </a:lnTo>
                <a:lnTo>
                  <a:pt x="81130" y="51570"/>
                </a:lnTo>
                <a:lnTo>
                  <a:pt x="81120" y="51570"/>
                </a:lnTo>
                <a:lnTo>
                  <a:pt x="81120" y="51580"/>
                </a:lnTo>
                <a:lnTo>
                  <a:pt x="81130" y="51580"/>
                </a:lnTo>
                <a:lnTo>
                  <a:pt x="81130" y="51590"/>
                </a:lnTo>
                <a:lnTo>
                  <a:pt x="81120" y="51600"/>
                </a:lnTo>
                <a:lnTo>
                  <a:pt x="81120" y="51590"/>
                </a:lnTo>
                <a:lnTo>
                  <a:pt x="81120" y="51600"/>
                </a:lnTo>
                <a:lnTo>
                  <a:pt x="81110" y="51600"/>
                </a:lnTo>
                <a:lnTo>
                  <a:pt x="81120" y="51600"/>
                </a:lnTo>
                <a:lnTo>
                  <a:pt x="81110" y="51610"/>
                </a:lnTo>
                <a:lnTo>
                  <a:pt x="81110" y="51620"/>
                </a:lnTo>
                <a:lnTo>
                  <a:pt x="81120" y="51620"/>
                </a:lnTo>
                <a:lnTo>
                  <a:pt x="81120" y="51630"/>
                </a:lnTo>
                <a:lnTo>
                  <a:pt x="81120" y="51640"/>
                </a:lnTo>
                <a:lnTo>
                  <a:pt x="81130" y="51640"/>
                </a:lnTo>
                <a:lnTo>
                  <a:pt x="81130" y="51650"/>
                </a:lnTo>
                <a:lnTo>
                  <a:pt x="81130" y="51640"/>
                </a:lnTo>
                <a:lnTo>
                  <a:pt x="81120" y="51640"/>
                </a:lnTo>
                <a:lnTo>
                  <a:pt x="81120" y="51650"/>
                </a:lnTo>
                <a:lnTo>
                  <a:pt x="81110" y="51650"/>
                </a:lnTo>
                <a:lnTo>
                  <a:pt x="81100" y="51650"/>
                </a:lnTo>
                <a:lnTo>
                  <a:pt x="81110" y="51650"/>
                </a:lnTo>
                <a:lnTo>
                  <a:pt x="81110" y="51660"/>
                </a:lnTo>
                <a:lnTo>
                  <a:pt x="81110" y="51650"/>
                </a:lnTo>
                <a:lnTo>
                  <a:pt x="81120" y="51650"/>
                </a:lnTo>
                <a:lnTo>
                  <a:pt x="81120" y="51660"/>
                </a:lnTo>
                <a:lnTo>
                  <a:pt x="81130" y="51660"/>
                </a:lnTo>
                <a:lnTo>
                  <a:pt x="81120" y="51660"/>
                </a:lnTo>
                <a:lnTo>
                  <a:pt x="81120" y="51670"/>
                </a:lnTo>
                <a:lnTo>
                  <a:pt x="81130" y="51670"/>
                </a:lnTo>
                <a:lnTo>
                  <a:pt x="81120" y="51670"/>
                </a:lnTo>
                <a:lnTo>
                  <a:pt x="81120" y="51680"/>
                </a:lnTo>
                <a:lnTo>
                  <a:pt x="81130" y="51680"/>
                </a:lnTo>
                <a:lnTo>
                  <a:pt x="81130" y="51690"/>
                </a:lnTo>
                <a:lnTo>
                  <a:pt x="81130" y="51700"/>
                </a:lnTo>
                <a:lnTo>
                  <a:pt x="81130" y="51710"/>
                </a:lnTo>
                <a:lnTo>
                  <a:pt x="81120" y="51710"/>
                </a:lnTo>
                <a:lnTo>
                  <a:pt x="81130" y="51710"/>
                </a:lnTo>
                <a:lnTo>
                  <a:pt x="81140" y="51710"/>
                </a:lnTo>
                <a:lnTo>
                  <a:pt x="81140" y="51720"/>
                </a:lnTo>
                <a:lnTo>
                  <a:pt x="81130" y="51720"/>
                </a:lnTo>
                <a:lnTo>
                  <a:pt x="81130" y="51730"/>
                </a:lnTo>
                <a:lnTo>
                  <a:pt x="81120" y="51730"/>
                </a:lnTo>
                <a:lnTo>
                  <a:pt x="81120" y="51740"/>
                </a:lnTo>
                <a:lnTo>
                  <a:pt x="81110" y="51740"/>
                </a:lnTo>
                <a:lnTo>
                  <a:pt x="81120" y="51740"/>
                </a:lnTo>
                <a:lnTo>
                  <a:pt x="81120" y="51750"/>
                </a:lnTo>
                <a:lnTo>
                  <a:pt x="81120" y="51740"/>
                </a:lnTo>
                <a:lnTo>
                  <a:pt x="81130" y="51740"/>
                </a:lnTo>
                <a:lnTo>
                  <a:pt x="81130" y="51750"/>
                </a:lnTo>
                <a:lnTo>
                  <a:pt x="81140" y="51750"/>
                </a:lnTo>
                <a:lnTo>
                  <a:pt x="81140" y="51760"/>
                </a:lnTo>
                <a:lnTo>
                  <a:pt x="81140" y="51770"/>
                </a:lnTo>
                <a:lnTo>
                  <a:pt x="81130" y="51770"/>
                </a:lnTo>
                <a:lnTo>
                  <a:pt x="81130" y="51780"/>
                </a:lnTo>
                <a:lnTo>
                  <a:pt x="81120" y="51780"/>
                </a:lnTo>
                <a:lnTo>
                  <a:pt x="81130" y="51780"/>
                </a:lnTo>
                <a:lnTo>
                  <a:pt x="81130" y="51790"/>
                </a:lnTo>
                <a:lnTo>
                  <a:pt x="81120" y="51790"/>
                </a:lnTo>
                <a:lnTo>
                  <a:pt x="81120" y="51800"/>
                </a:lnTo>
                <a:lnTo>
                  <a:pt x="81130" y="51800"/>
                </a:lnTo>
                <a:lnTo>
                  <a:pt x="81140" y="51800"/>
                </a:lnTo>
                <a:lnTo>
                  <a:pt x="81140" y="51810"/>
                </a:lnTo>
                <a:lnTo>
                  <a:pt x="81130" y="51810"/>
                </a:lnTo>
                <a:lnTo>
                  <a:pt x="81130" y="51820"/>
                </a:lnTo>
                <a:lnTo>
                  <a:pt x="81140" y="51830"/>
                </a:lnTo>
                <a:lnTo>
                  <a:pt x="81140" y="51840"/>
                </a:lnTo>
                <a:lnTo>
                  <a:pt x="81140" y="51850"/>
                </a:lnTo>
                <a:lnTo>
                  <a:pt x="81150" y="51850"/>
                </a:lnTo>
                <a:lnTo>
                  <a:pt x="81160" y="51850"/>
                </a:lnTo>
                <a:lnTo>
                  <a:pt x="81170" y="51850"/>
                </a:lnTo>
                <a:lnTo>
                  <a:pt x="81170" y="51840"/>
                </a:lnTo>
                <a:lnTo>
                  <a:pt x="81170" y="51850"/>
                </a:lnTo>
                <a:lnTo>
                  <a:pt x="81160" y="51850"/>
                </a:lnTo>
                <a:lnTo>
                  <a:pt x="81160" y="51860"/>
                </a:lnTo>
                <a:lnTo>
                  <a:pt x="81170" y="51870"/>
                </a:lnTo>
                <a:lnTo>
                  <a:pt x="81170" y="51880"/>
                </a:lnTo>
                <a:lnTo>
                  <a:pt x="81180" y="51880"/>
                </a:lnTo>
                <a:lnTo>
                  <a:pt x="81190" y="51880"/>
                </a:lnTo>
                <a:lnTo>
                  <a:pt x="81190" y="51870"/>
                </a:lnTo>
                <a:lnTo>
                  <a:pt x="81200" y="51870"/>
                </a:lnTo>
                <a:lnTo>
                  <a:pt x="81200" y="51880"/>
                </a:lnTo>
                <a:lnTo>
                  <a:pt x="81190" y="51890"/>
                </a:lnTo>
                <a:lnTo>
                  <a:pt x="81180" y="51890"/>
                </a:lnTo>
                <a:lnTo>
                  <a:pt x="81180" y="51900"/>
                </a:lnTo>
                <a:lnTo>
                  <a:pt x="81190" y="51900"/>
                </a:lnTo>
                <a:lnTo>
                  <a:pt x="81190" y="51910"/>
                </a:lnTo>
                <a:lnTo>
                  <a:pt x="81200" y="51910"/>
                </a:lnTo>
                <a:lnTo>
                  <a:pt x="81200" y="51900"/>
                </a:lnTo>
                <a:lnTo>
                  <a:pt x="81210" y="51910"/>
                </a:lnTo>
                <a:lnTo>
                  <a:pt x="81220" y="51910"/>
                </a:lnTo>
                <a:lnTo>
                  <a:pt x="81220" y="51920"/>
                </a:lnTo>
                <a:lnTo>
                  <a:pt x="81210" y="51920"/>
                </a:lnTo>
                <a:lnTo>
                  <a:pt x="81210" y="51930"/>
                </a:lnTo>
                <a:lnTo>
                  <a:pt x="81210" y="51940"/>
                </a:lnTo>
                <a:lnTo>
                  <a:pt x="81220" y="51940"/>
                </a:lnTo>
                <a:lnTo>
                  <a:pt x="81230" y="51940"/>
                </a:lnTo>
                <a:lnTo>
                  <a:pt x="81240" y="51940"/>
                </a:lnTo>
                <a:lnTo>
                  <a:pt x="81240" y="51930"/>
                </a:lnTo>
                <a:lnTo>
                  <a:pt x="81250" y="51930"/>
                </a:lnTo>
                <a:lnTo>
                  <a:pt x="81250" y="51940"/>
                </a:lnTo>
                <a:lnTo>
                  <a:pt x="81250" y="51950"/>
                </a:lnTo>
                <a:lnTo>
                  <a:pt x="81250" y="51960"/>
                </a:lnTo>
                <a:lnTo>
                  <a:pt x="81240" y="51960"/>
                </a:lnTo>
                <a:lnTo>
                  <a:pt x="81240" y="51970"/>
                </a:lnTo>
                <a:lnTo>
                  <a:pt x="81250" y="51970"/>
                </a:lnTo>
                <a:lnTo>
                  <a:pt x="81250" y="51960"/>
                </a:lnTo>
                <a:lnTo>
                  <a:pt x="81260" y="51960"/>
                </a:lnTo>
                <a:lnTo>
                  <a:pt x="81260" y="51970"/>
                </a:lnTo>
                <a:lnTo>
                  <a:pt x="81250" y="51970"/>
                </a:lnTo>
                <a:lnTo>
                  <a:pt x="81250" y="51980"/>
                </a:lnTo>
                <a:lnTo>
                  <a:pt x="81250" y="51990"/>
                </a:lnTo>
                <a:lnTo>
                  <a:pt x="81240" y="51990"/>
                </a:lnTo>
                <a:lnTo>
                  <a:pt x="81240" y="51980"/>
                </a:lnTo>
                <a:lnTo>
                  <a:pt x="81230" y="51980"/>
                </a:lnTo>
                <a:lnTo>
                  <a:pt x="81230" y="51970"/>
                </a:lnTo>
                <a:lnTo>
                  <a:pt x="81230" y="51980"/>
                </a:lnTo>
                <a:lnTo>
                  <a:pt x="81230" y="51990"/>
                </a:lnTo>
                <a:lnTo>
                  <a:pt x="81240" y="51990"/>
                </a:lnTo>
                <a:lnTo>
                  <a:pt x="81250" y="51990"/>
                </a:lnTo>
                <a:lnTo>
                  <a:pt x="81250" y="52000"/>
                </a:lnTo>
                <a:lnTo>
                  <a:pt x="81240" y="52000"/>
                </a:lnTo>
                <a:lnTo>
                  <a:pt x="81240" y="52010"/>
                </a:lnTo>
                <a:lnTo>
                  <a:pt x="81240" y="52020"/>
                </a:lnTo>
                <a:lnTo>
                  <a:pt x="81230" y="52020"/>
                </a:lnTo>
                <a:lnTo>
                  <a:pt x="81230" y="52030"/>
                </a:lnTo>
                <a:lnTo>
                  <a:pt x="81240" y="52030"/>
                </a:lnTo>
                <a:lnTo>
                  <a:pt x="81240" y="52040"/>
                </a:lnTo>
                <a:lnTo>
                  <a:pt x="81240" y="52050"/>
                </a:lnTo>
                <a:lnTo>
                  <a:pt x="81240" y="52060"/>
                </a:lnTo>
                <a:lnTo>
                  <a:pt x="81240" y="52070"/>
                </a:lnTo>
                <a:lnTo>
                  <a:pt x="81250" y="52080"/>
                </a:lnTo>
                <a:lnTo>
                  <a:pt x="81250" y="52070"/>
                </a:lnTo>
                <a:lnTo>
                  <a:pt x="81260" y="52070"/>
                </a:lnTo>
                <a:lnTo>
                  <a:pt x="81280" y="52050"/>
                </a:lnTo>
                <a:lnTo>
                  <a:pt x="81300" y="52030"/>
                </a:lnTo>
                <a:lnTo>
                  <a:pt x="81310" y="52030"/>
                </a:lnTo>
                <a:lnTo>
                  <a:pt x="81340" y="52020"/>
                </a:lnTo>
                <a:lnTo>
                  <a:pt x="81360" y="52020"/>
                </a:lnTo>
                <a:lnTo>
                  <a:pt x="81380" y="52000"/>
                </a:lnTo>
                <a:lnTo>
                  <a:pt x="81400" y="51990"/>
                </a:lnTo>
                <a:lnTo>
                  <a:pt x="81410" y="51980"/>
                </a:lnTo>
                <a:lnTo>
                  <a:pt x="81420" y="51970"/>
                </a:lnTo>
                <a:lnTo>
                  <a:pt x="81440" y="51950"/>
                </a:lnTo>
                <a:lnTo>
                  <a:pt x="81460" y="51930"/>
                </a:lnTo>
                <a:lnTo>
                  <a:pt x="81470" y="51920"/>
                </a:lnTo>
                <a:lnTo>
                  <a:pt x="81490" y="51900"/>
                </a:lnTo>
                <a:lnTo>
                  <a:pt x="81510" y="51880"/>
                </a:lnTo>
                <a:lnTo>
                  <a:pt x="81520" y="51870"/>
                </a:lnTo>
                <a:lnTo>
                  <a:pt x="81530" y="51860"/>
                </a:lnTo>
                <a:lnTo>
                  <a:pt x="81530" y="51850"/>
                </a:lnTo>
                <a:lnTo>
                  <a:pt x="81540" y="51850"/>
                </a:lnTo>
                <a:lnTo>
                  <a:pt x="81540" y="51840"/>
                </a:lnTo>
                <a:lnTo>
                  <a:pt x="81550" y="51830"/>
                </a:lnTo>
                <a:lnTo>
                  <a:pt x="81550" y="51820"/>
                </a:lnTo>
                <a:lnTo>
                  <a:pt x="81560" y="51770"/>
                </a:lnTo>
                <a:lnTo>
                  <a:pt x="81560" y="51750"/>
                </a:lnTo>
                <a:lnTo>
                  <a:pt x="81560" y="51740"/>
                </a:lnTo>
                <a:lnTo>
                  <a:pt x="81570" y="51720"/>
                </a:lnTo>
                <a:lnTo>
                  <a:pt x="81570" y="51700"/>
                </a:lnTo>
                <a:lnTo>
                  <a:pt x="81570" y="51690"/>
                </a:lnTo>
                <a:lnTo>
                  <a:pt x="81580" y="51680"/>
                </a:lnTo>
                <a:lnTo>
                  <a:pt x="81580" y="51670"/>
                </a:lnTo>
                <a:lnTo>
                  <a:pt x="81590" y="51660"/>
                </a:lnTo>
                <a:lnTo>
                  <a:pt x="81620" y="51640"/>
                </a:lnTo>
                <a:lnTo>
                  <a:pt x="81630" y="51630"/>
                </a:lnTo>
                <a:lnTo>
                  <a:pt x="81640" y="51620"/>
                </a:lnTo>
                <a:lnTo>
                  <a:pt x="81650" y="51620"/>
                </a:lnTo>
                <a:lnTo>
                  <a:pt x="81660" y="51610"/>
                </a:lnTo>
                <a:lnTo>
                  <a:pt x="81670" y="51610"/>
                </a:lnTo>
                <a:lnTo>
                  <a:pt x="81680" y="51610"/>
                </a:lnTo>
                <a:lnTo>
                  <a:pt x="81690" y="51610"/>
                </a:lnTo>
                <a:lnTo>
                  <a:pt x="81700" y="51610"/>
                </a:lnTo>
                <a:lnTo>
                  <a:pt x="81710" y="51610"/>
                </a:lnTo>
                <a:lnTo>
                  <a:pt x="81730" y="51600"/>
                </a:lnTo>
                <a:lnTo>
                  <a:pt x="81750" y="51600"/>
                </a:lnTo>
                <a:lnTo>
                  <a:pt x="81770" y="51600"/>
                </a:lnTo>
                <a:lnTo>
                  <a:pt x="81780" y="51590"/>
                </a:lnTo>
                <a:lnTo>
                  <a:pt x="81790" y="51580"/>
                </a:lnTo>
                <a:lnTo>
                  <a:pt x="81800" y="51580"/>
                </a:lnTo>
                <a:lnTo>
                  <a:pt x="81810" y="51570"/>
                </a:lnTo>
                <a:lnTo>
                  <a:pt x="81830" y="51560"/>
                </a:lnTo>
                <a:lnTo>
                  <a:pt x="81850" y="51560"/>
                </a:lnTo>
                <a:lnTo>
                  <a:pt x="81860" y="51550"/>
                </a:lnTo>
                <a:lnTo>
                  <a:pt x="81870" y="51550"/>
                </a:lnTo>
                <a:lnTo>
                  <a:pt x="81890" y="51530"/>
                </a:lnTo>
                <a:lnTo>
                  <a:pt x="81900" y="51500"/>
                </a:lnTo>
                <a:lnTo>
                  <a:pt x="81910" y="51490"/>
                </a:lnTo>
                <a:lnTo>
                  <a:pt x="81920" y="51480"/>
                </a:lnTo>
                <a:lnTo>
                  <a:pt x="81920" y="51470"/>
                </a:lnTo>
                <a:lnTo>
                  <a:pt x="81930" y="51470"/>
                </a:lnTo>
                <a:lnTo>
                  <a:pt x="81940" y="51470"/>
                </a:lnTo>
                <a:lnTo>
                  <a:pt x="81950" y="51470"/>
                </a:lnTo>
                <a:lnTo>
                  <a:pt x="81960" y="51470"/>
                </a:lnTo>
                <a:lnTo>
                  <a:pt x="81970" y="51480"/>
                </a:lnTo>
                <a:lnTo>
                  <a:pt x="81970" y="51490"/>
                </a:lnTo>
                <a:lnTo>
                  <a:pt x="81970" y="51500"/>
                </a:lnTo>
                <a:lnTo>
                  <a:pt x="81980" y="51500"/>
                </a:lnTo>
                <a:lnTo>
                  <a:pt x="81990" y="51500"/>
                </a:lnTo>
                <a:lnTo>
                  <a:pt x="81990" y="51510"/>
                </a:lnTo>
                <a:lnTo>
                  <a:pt x="82000" y="51510"/>
                </a:lnTo>
                <a:lnTo>
                  <a:pt x="82000" y="51520"/>
                </a:lnTo>
                <a:lnTo>
                  <a:pt x="82000" y="51530"/>
                </a:lnTo>
                <a:lnTo>
                  <a:pt x="82010" y="51530"/>
                </a:lnTo>
                <a:lnTo>
                  <a:pt x="82010" y="51540"/>
                </a:lnTo>
                <a:lnTo>
                  <a:pt x="82000" y="51550"/>
                </a:lnTo>
                <a:lnTo>
                  <a:pt x="82000" y="51560"/>
                </a:lnTo>
                <a:lnTo>
                  <a:pt x="82000" y="51570"/>
                </a:lnTo>
                <a:lnTo>
                  <a:pt x="82010" y="51570"/>
                </a:lnTo>
                <a:lnTo>
                  <a:pt x="82020" y="51570"/>
                </a:lnTo>
                <a:lnTo>
                  <a:pt x="82020" y="51580"/>
                </a:lnTo>
                <a:lnTo>
                  <a:pt x="82010" y="51580"/>
                </a:lnTo>
                <a:lnTo>
                  <a:pt x="82000" y="51590"/>
                </a:lnTo>
                <a:lnTo>
                  <a:pt x="81990" y="51590"/>
                </a:lnTo>
                <a:lnTo>
                  <a:pt x="81990" y="51600"/>
                </a:lnTo>
                <a:lnTo>
                  <a:pt x="82000" y="51600"/>
                </a:lnTo>
                <a:lnTo>
                  <a:pt x="82000" y="51610"/>
                </a:lnTo>
                <a:lnTo>
                  <a:pt x="81990" y="51610"/>
                </a:lnTo>
                <a:lnTo>
                  <a:pt x="81990" y="51620"/>
                </a:lnTo>
                <a:lnTo>
                  <a:pt x="81990" y="51630"/>
                </a:lnTo>
                <a:lnTo>
                  <a:pt x="82000" y="51630"/>
                </a:lnTo>
                <a:lnTo>
                  <a:pt x="82000" y="51640"/>
                </a:lnTo>
                <a:lnTo>
                  <a:pt x="82000" y="51650"/>
                </a:lnTo>
                <a:lnTo>
                  <a:pt x="82010" y="51650"/>
                </a:lnTo>
                <a:lnTo>
                  <a:pt x="82020" y="51650"/>
                </a:lnTo>
                <a:lnTo>
                  <a:pt x="82020" y="51660"/>
                </a:lnTo>
                <a:lnTo>
                  <a:pt x="82030" y="51660"/>
                </a:lnTo>
                <a:lnTo>
                  <a:pt x="82030" y="51670"/>
                </a:lnTo>
                <a:lnTo>
                  <a:pt x="82040" y="51670"/>
                </a:lnTo>
                <a:lnTo>
                  <a:pt x="82040" y="51660"/>
                </a:lnTo>
                <a:lnTo>
                  <a:pt x="82050" y="51670"/>
                </a:lnTo>
                <a:lnTo>
                  <a:pt x="82050" y="51680"/>
                </a:lnTo>
                <a:lnTo>
                  <a:pt x="82050" y="51690"/>
                </a:lnTo>
                <a:lnTo>
                  <a:pt x="82060" y="51690"/>
                </a:lnTo>
                <a:lnTo>
                  <a:pt x="82070" y="51690"/>
                </a:lnTo>
                <a:lnTo>
                  <a:pt x="82080" y="51690"/>
                </a:lnTo>
                <a:lnTo>
                  <a:pt x="82090" y="51690"/>
                </a:lnTo>
                <a:lnTo>
                  <a:pt x="82100" y="51690"/>
                </a:lnTo>
                <a:lnTo>
                  <a:pt x="82110" y="51690"/>
                </a:lnTo>
                <a:lnTo>
                  <a:pt x="82120" y="51700"/>
                </a:lnTo>
                <a:lnTo>
                  <a:pt x="82120" y="51690"/>
                </a:lnTo>
                <a:lnTo>
                  <a:pt x="82130" y="51690"/>
                </a:lnTo>
                <a:lnTo>
                  <a:pt x="82140" y="51690"/>
                </a:lnTo>
                <a:lnTo>
                  <a:pt x="82150" y="51690"/>
                </a:lnTo>
                <a:lnTo>
                  <a:pt x="82150" y="51700"/>
                </a:lnTo>
                <a:lnTo>
                  <a:pt x="82160" y="51710"/>
                </a:lnTo>
                <a:lnTo>
                  <a:pt x="82160" y="51720"/>
                </a:lnTo>
                <a:lnTo>
                  <a:pt x="82160" y="51730"/>
                </a:lnTo>
                <a:lnTo>
                  <a:pt x="82160" y="51740"/>
                </a:lnTo>
                <a:lnTo>
                  <a:pt x="82170" y="51740"/>
                </a:lnTo>
                <a:lnTo>
                  <a:pt x="82170" y="51750"/>
                </a:lnTo>
                <a:lnTo>
                  <a:pt x="82170" y="51760"/>
                </a:lnTo>
                <a:lnTo>
                  <a:pt x="82180" y="51760"/>
                </a:lnTo>
                <a:lnTo>
                  <a:pt x="82180" y="51770"/>
                </a:lnTo>
                <a:lnTo>
                  <a:pt x="82190" y="51780"/>
                </a:lnTo>
                <a:lnTo>
                  <a:pt x="82190" y="51790"/>
                </a:lnTo>
                <a:lnTo>
                  <a:pt x="82200" y="51790"/>
                </a:lnTo>
                <a:lnTo>
                  <a:pt x="82200" y="51800"/>
                </a:lnTo>
                <a:lnTo>
                  <a:pt x="82210" y="51800"/>
                </a:lnTo>
                <a:lnTo>
                  <a:pt x="82210" y="51810"/>
                </a:lnTo>
                <a:lnTo>
                  <a:pt x="82210" y="51820"/>
                </a:lnTo>
                <a:lnTo>
                  <a:pt x="82220" y="51820"/>
                </a:lnTo>
                <a:lnTo>
                  <a:pt x="82220" y="51830"/>
                </a:lnTo>
                <a:lnTo>
                  <a:pt x="82210" y="51830"/>
                </a:lnTo>
                <a:lnTo>
                  <a:pt x="82210" y="51840"/>
                </a:lnTo>
                <a:lnTo>
                  <a:pt x="82220" y="51840"/>
                </a:lnTo>
                <a:lnTo>
                  <a:pt x="82220" y="51850"/>
                </a:lnTo>
                <a:lnTo>
                  <a:pt x="82220" y="51860"/>
                </a:lnTo>
                <a:lnTo>
                  <a:pt x="82220" y="51870"/>
                </a:lnTo>
                <a:lnTo>
                  <a:pt x="82230" y="51870"/>
                </a:lnTo>
                <a:lnTo>
                  <a:pt x="82230" y="51880"/>
                </a:lnTo>
                <a:lnTo>
                  <a:pt x="82240" y="51880"/>
                </a:lnTo>
                <a:lnTo>
                  <a:pt x="82240" y="51890"/>
                </a:lnTo>
                <a:lnTo>
                  <a:pt x="82240" y="51900"/>
                </a:lnTo>
                <a:lnTo>
                  <a:pt x="82250" y="51900"/>
                </a:lnTo>
                <a:lnTo>
                  <a:pt x="82250" y="51910"/>
                </a:lnTo>
                <a:lnTo>
                  <a:pt x="82260" y="51910"/>
                </a:lnTo>
                <a:lnTo>
                  <a:pt x="82260" y="51920"/>
                </a:lnTo>
                <a:lnTo>
                  <a:pt x="82270" y="51920"/>
                </a:lnTo>
                <a:lnTo>
                  <a:pt x="82270" y="51930"/>
                </a:lnTo>
                <a:lnTo>
                  <a:pt x="82280" y="51930"/>
                </a:lnTo>
                <a:lnTo>
                  <a:pt x="82290" y="51930"/>
                </a:lnTo>
                <a:lnTo>
                  <a:pt x="82300" y="51940"/>
                </a:lnTo>
                <a:lnTo>
                  <a:pt x="82310" y="51940"/>
                </a:lnTo>
                <a:lnTo>
                  <a:pt x="82320" y="51940"/>
                </a:lnTo>
                <a:lnTo>
                  <a:pt x="82320" y="51950"/>
                </a:lnTo>
                <a:lnTo>
                  <a:pt x="82320" y="51960"/>
                </a:lnTo>
                <a:lnTo>
                  <a:pt x="82330" y="51960"/>
                </a:lnTo>
                <a:lnTo>
                  <a:pt x="82330" y="51970"/>
                </a:lnTo>
                <a:lnTo>
                  <a:pt x="82330" y="51980"/>
                </a:lnTo>
                <a:lnTo>
                  <a:pt x="82340" y="51980"/>
                </a:lnTo>
                <a:lnTo>
                  <a:pt x="82340" y="51990"/>
                </a:lnTo>
                <a:lnTo>
                  <a:pt x="82350" y="51990"/>
                </a:lnTo>
                <a:lnTo>
                  <a:pt x="82350" y="52000"/>
                </a:lnTo>
                <a:lnTo>
                  <a:pt x="82360" y="52000"/>
                </a:lnTo>
                <a:lnTo>
                  <a:pt x="82370" y="52000"/>
                </a:lnTo>
                <a:lnTo>
                  <a:pt x="82380" y="52010"/>
                </a:lnTo>
                <a:lnTo>
                  <a:pt x="82390" y="52010"/>
                </a:lnTo>
                <a:lnTo>
                  <a:pt x="82400" y="52020"/>
                </a:lnTo>
                <a:lnTo>
                  <a:pt x="82410" y="52020"/>
                </a:lnTo>
                <a:lnTo>
                  <a:pt x="82410" y="52030"/>
                </a:lnTo>
                <a:lnTo>
                  <a:pt x="82420" y="52030"/>
                </a:lnTo>
                <a:lnTo>
                  <a:pt x="82420" y="52040"/>
                </a:lnTo>
                <a:lnTo>
                  <a:pt x="82420" y="52050"/>
                </a:lnTo>
                <a:lnTo>
                  <a:pt x="82420" y="52060"/>
                </a:lnTo>
                <a:lnTo>
                  <a:pt x="82420" y="52070"/>
                </a:lnTo>
                <a:lnTo>
                  <a:pt x="82420" y="52090"/>
                </a:lnTo>
                <a:lnTo>
                  <a:pt x="82430" y="52110"/>
                </a:lnTo>
                <a:lnTo>
                  <a:pt x="82430" y="52120"/>
                </a:lnTo>
                <a:lnTo>
                  <a:pt x="82430" y="52130"/>
                </a:lnTo>
                <a:lnTo>
                  <a:pt x="82440" y="52140"/>
                </a:lnTo>
                <a:lnTo>
                  <a:pt x="82440" y="52150"/>
                </a:lnTo>
                <a:lnTo>
                  <a:pt x="82440" y="52160"/>
                </a:lnTo>
                <a:lnTo>
                  <a:pt x="82450" y="52170"/>
                </a:lnTo>
                <a:lnTo>
                  <a:pt x="82450" y="52180"/>
                </a:lnTo>
                <a:lnTo>
                  <a:pt x="82450" y="52190"/>
                </a:lnTo>
                <a:lnTo>
                  <a:pt x="82460" y="52200"/>
                </a:lnTo>
                <a:lnTo>
                  <a:pt x="82460" y="52220"/>
                </a:lnTo>
                <a:lnTo>
                  <a:pt x="82460" y="52230"/>
                </a:lnTo>
                <a:lnTo>
                  <a:pt x="82470" y="52230"/>
                </a:lnTo>
                <a:lnTo>
                  <a:pt x="82470" y="52250"/>
                </a:lnTo>
                <a:lnTo>
                  <a:pt x="82480" y="52250"/>
                </a:lnTo>
                <a:lnTo>
                  <a:pt x="82480" y="52260"/>
                </a:lnTo>
                <a:lnTo>
                  <a:pt x="82490" y="52260"/>
                </a:lnTo>
                <a:lnTo>
                  <a:pt x="82490" y="52270"/>
                </a:lnTo>
                <a:lnTo>
                  <a:pt x="82490" y="52280"/>
                </a:lnTo>
                <a:lnTo>
                  <a:pt x="82490" y="52290"/>
                </a:lnTo>
                <a:lnTo>
                  <a:pt x="82500" y="52300"/>
                </a:lnTo>
                <a:lnTo>
                  <a:pt x="82500" y="52310"/>
                </a:lnTo>
                <a:lnTo>
                  <a:pt x="82510" y="52310"/>
                </a:lnTo>
                <a:lnTo>
                  <a:pt x="82510" y="52320"/>
                </a:lnTo>
                <a:lnTo>
                  <a:pt x="82510" y="52330"/>
                </a:lnTo>
                <a:lnTo>
                  <a:pt x="82520" y="52340"/>
                </a:lnTo>
                <a:lnTo>
                  <a:pt x="82520" y="52350"/>
                </a:lnTo>
                <a:lnTo>
                  <a:pt x="82530" y="52350"/>
                </a:lnTo>
                <a:lnTo>
                  <a:pt x="82540" y="52360"/>
                </a:lnTo>
                <a:lnTo>
                  <a:pt x="82550" y="52370"/>
                </a:lnTo>
                <a:lnTo>
                  <a:pt x="82560" y="52380"/>
                </a:lnTo>
                <a:lnTo>
                  <a:pt x="82560" y="52390"/>
                </a:lnTo>
                <a:lnTo>
                  <a:pt x="82570" y="52390"/>
                </a:lnTo>
                <a:lnTo>
                  <a:pt x="82570" y="52400"/>
                </a:lnTo>
                <a:lnTo>
                  <a:pt x="82580" y="52410"/>
                </a:lnTo>
                <a:lnTo>
                  <a:pt x="82600" y="52420"/>
                </a:lnTo>
                <a:lnTo>
                  <a:pt x="82610" y="52420"/>
                </a:lnTo>
                <a:lnTo>
                  <a:pt x="82620" y="52430"/>
                </a:lnTo>
                <a:lnTo>
                  <a:pt x="82620" y="52440"/>
                </a:lnTo>
                <a:lnTo>
                  <a:pt x="82630" y="52450"/>
                </a:lnTo>
                <a:lnTo>
                  <a:pt x="82640" y="52450"/>
                </a:lnTo>
                <a:lnTo>
                  <a:pt x="82640" y="52460"/>
                </a:lnTo>
                <a:lnTo>
                  <a:pt x="82660" y="52470"/>
                </a:lnTo>
                <a:lnTo>
                  <a:pt x="82670" y="52480"/>
                </a:lnTo>
                <a:lnTo>
                  <a:pt x="82680" y="52480"/>
                </a:lnTo>
                <a:lnTo>
                  <a:pt x="82690" y="52480"/>
                </a:lnTo>
                <a:lnTo>
                  <a:pt x="82700" y="52480"/>
                </a:lnTo>
                <a:lnTo>
                  <a:pt x="82710" y="52490"/>
                </a:lnTo>
                <a:lnTo>
                  <a:pt x="82730" y="52500"/>
                </a:lnTo>
                <a:lnTo>
                  <a:pt x="82730" y="52510"/>
                </a:lnTo>
                <a:lnTo>
                  <a:pt x="82740" y="52510"/>
                </a:lnTo>
                <a:lnTo>
                  <a:pt x="82740" y="52520"/>
                </a:lnTo>
                <a:lnTo>
                  <a:pt x="82750" y="52520"/>
                </a:lnTo>
                <a:lnTo>
                  <a:pt x="82760" y="52520"/>
                </a:lnTo>
                <a:lnTo>
                  <a:pt x="82770" y="52530"/>
                </a:lnTo>
                <a:lnTo>
                  <a:pt x="82780" y="52530"/>
                </a:lnTo>
                <a:lnTo>
                  <a:pt x="82780" y="52540"/>
                </a:lnTo>
                <a:lnTo>
                  <a:pt x="82790" y="52540"/>
                </a:lnTo>
                <a:lnTo>
                  <a:pt x="82790" y="52550"/>
                </a:lnTo>
                <a:lnTo>
                  <a:pt x="82800" y="52550"/>
                </a:lnTo>
                <a:lnTo>
                  <a:pt x="82800" y="52560"/>
                </a:lnTo>
                <a:lnTo>
                  <a:pt x="82810" y="52560"/>
                </a:lnTo>
                <a:lnTo>
                  <a:pt x="82820" y="52560"/>
                </a:lnTo>
                <a:lnTo>
                  <a:pt x="82830" y="52570"/>
                </a:lnTo>
                <a:lnTo>
                  <a:pt x="82840" y="52570"/>
                </a:lnTo>
                <a:lnTo>
                  <a:pt x="82840" y="52580"/>
                </a:lnTo>
                <a:lnTo>
                  <a:pt x="82850" y="52580"/>
                </a:lnTo>
                <a:lnTo>
                  <a:pt x="82860" y="52580"/>
                </a:lnTo>
                <a:lnTo>
                  <a:pt x="82860" y="52590"/>
                </a:lnTo>
                <a:lnTo>
                  <a:pt x="82870" y="52590"/>
                </a:lnTo>
                <a:lnTo>
                  <a:pt x="82870" y="52600"/>
                </a:lnTo>
                <a:lnTo>
                  <a:pt x="82880" y="52600"/>
                </a:lnTo>
                <a:lnTo>
                  <a:pt x="82880" y="52610"/>
                </a:lnTo>
                <a:lnTo>
                  <a:pt x="82890" y="52610"/>
                </a:lnTo>
                <a:lnTo>
                  <a:pt x="82900" y="52610"/>
                </a:lnTo>
                <a:lnTo>
                  <a:pt x="82900" y="52620"/>
                </a:lnTo>
                <a:lnTo>
                  <a:pt x="82910" y="52620"/>
                </a:lnTo>
                <a:lnTo>
                  <a:pt x="82920" y="52620"/>
                </a:lnTo>
                <a:lnTo>
                  <a:pt x="82930" y="52620"/>
                </a:lnTo>
                <a:lnTo>
                  <a:pt x="82930" y="52630"/>
                </a:lnTo>
                <a:lnTo>
                  <a:pt x="82940" y="52630"/>
                </a:lnTo>
                <a:lnTo>
                  <a:pt x="82950" y="52640"/>
                </a:lnTo>
                <a:lnTo>
                  <a:pt x="82960" y="52640"/>
                </a:lnTo>
                <a:lnTo>
                  <a:pt x="82970" y="52640"/>
                </a:lnTo>
                <a:lnTo>
                  <a:pt x="82970" y="52650"/>
                </a:lnTo>
                <a:lnTo>
                  <a:pt x="82970" y="52660"/>
                </a:lnTo>
                <a:lnTo>
                  <a:pt x="82980" y="52660"/>
                </a:lnTo>
                <a:lnTo>
                  <a:pt x="82980" y="52670"/>
                </a:lnTo>
                <a:lnTo>
                  <a:pt x="82990" y="52670"/>
                </a:lnTo>
                <a:lnTo>
                  <a:pt x="83000" y="52670"/>
                </a:lnTo>
                <a:lnTo>
                  <a:pt x="83010" y="52670"/>
                </a:lnTo>
                <a:lnTo>
                  <a:pt x="83010" y="52680"/>
                </a:lnTo>
                <a:lnTo>
                  <a:pt x="83020" y="52680"/>
                </a:lnTo>
                <a:lnTo>
                  <a:pt x="83030" y="52690"/>
                </a:lnTo>
                <a:lnTo>
                  <a:pt x="83040" y="52690"/>
                </a:lnTo>
                <a:lnTo>
                  <a:pt x="83040" y="52700"/>
                </a:lnTo>
                <a:lnTo>
                  <a:pt x="83050" y="52700"/>
                </a:lnTo>
                <a:lnTo>
                  <a:pt x="83050" y="52710"/>
                </a:lnTo>
                <a:lnTo>
                  <a:pt x="83060" y="52710"/>
                </a:lnTo>
                <a:lnTo>
                  <a:pt x="83070" y="52710"/>
                </a:lnTo>
                <a:lnTo>
                  <a:pt x="83070" y="52720"/>
                </a:lnTo>
                <a:lnTo>
                  <a:pt x="83080" y="52720"/>
                </a:lnTo>
                <a:lnTo>
                  <a:pt x="83080" y="52730"/>
                </a:lnTo>
                <a:lnTo>
                  <a:pt x="83090" y="52730"/>
                </a:lnTo>
                <a:lnTo>
                  <a:pt x="83100" y="52730"/>
                </a:lnTo>
                <a:lnTo>
                  <a:pt x="83110" y="52740"/>
                </a:lnTo>
                <a:lnTo>
                  <a:pt x="83120" y="52750"/>
                </a:lnTo>
                <a:lnTo>
                  <a:pt x="83120" y="52740"/>
                </a:lnTo>
                <a:lnTo>
                  <a:pt x="83140" y="52750"/>
                </a:lnTo>
                <a:lnTo>
                  <a:pt x="83150" y="52750"/>
                </a:lnTo>
                <a:lnTo>
                  <a:pt x="83150" y="52760"/>
                </a:lnTo>
                <a:lnTo>
                  <a:pt x="83160" y="52760"/>
                </a:lnTo>
                <a:lnTo>
                  <a:pt x="83160" y="52770"/>
                </a:lnTo>
                <a:lnTo>
                  <a:pt x="83170" y="52770"/>
                </a:lnTo>
                <a:lnTo>
                  <a:pt x="83180" y="52770"/>
                </a:lnTo>
                <a:lnTo>
                  <a:pt x="83190" y="52770"/>
                </a:lnTo>
                <a:lnTo>
                  <a:pt x="83200" y="52770"/>
                </a:lnTo>
                <a:lnTo>
                  <a:pt x="83200" y="52780"/>
                </a:lnTo>
                <a:lnTo>
                  <a:pt x="83210" y="52780"/>
                </a:lnTo>
                <a:lnTo>
                  <a:pt x="83220" y="52780"/>
                </a:lnTo>
                <a:lnTo>
                  <a:pt x="83220" y="52790"/>
                </a:lnTo>
                <a:lnTo>
                  <a:pt x="83230" y="52790"/>
                </a:lnTo>
                <a:lnTo>
                  <a:pt x="83240" y="52790"/>
                </a:lnTo>
                <a:lnTo>
                  <a:pt x="83240" y="52800"/>
                </a:lnTo>
                <a:lnTo>
                  <a:pt x="83250" y="52800"/>
                </a:lnTo>
                <a:lnTo>
                  <a:pt x="83260" y="52800"/>
                </a:lnTo>
                <a:lnTo>
                  <a:pt x="83260" y="52810"/>
                </a:lnTo>
                <a:lnTo>
                  <a:pt x="83270" y="52810"/>
                </a:lnTo>
                <a:lnTo>
                  <a:pt x="83280" y="52810"/>
                </a:lnTo>
                <a:lnTo>
                  <a:pt x="83280" y="52820"/>
                </a:lnTo>
                <a:lnTo>
                  <a:pt x="83290" y="52820"/>
                </a:lnTo>
                <a:lnTo>
                  <a:pt x="83300" y="52830"/>
                </a:lnTo>
                <a:lnTo>
                  <a:pt x="83310" y="52830"/>
                </a:lnTo>
                <a:lnTo>
                  <a:pt x="83360" y="52840"/>
                </a:lnTo>
                <a:lnTo>
                  <a:pt x="83380" y="52860"/>
                </a:lnTo>
                <a:lnTo>
                  <a:pt x="83400" y="52860"/>
                </a:lnTo>
                <a:lnTo>
                  <a:pt x="83410" y="52910"/>
                </a:lnTo>
                <a:lnTo>
                  <a:pt x="83410" y="52920"/>
                </a:lnTo>
                <a:lnTo>
                  <a:pt x="83420" y="52940"/>
                </a:lnTo>
                <a:lnTo>
                  <a:pt x="83440" y="52960"/>
                </a:lnTo>
                <a:lnTo>
                  <a:pt x="83440" y="52970"/>
                </a:lnTo>
                <a:lnTo>
                  <a:pt x="83450" y="52980"/>
                </a:lnTo>
                <a:lnTo>
                  <a:pt x="83450" y="53000"/>
                </a:lnTo>
                <a:lnTo>
                  <a:pt x="83460" y="53010"/>
                </a:lnTo>
                <a:lnTo>
                  <a:pt x="83470" y="53010"/>
                </a:lnTo>
                <a:lnTo>
                  <a:pt x="83480" y="53020"/>
                </a:lnTo>
                <a:lnTo>
                  <a:pt x="83530" y="53060"/>
                </a:lnTo>
                <a:lnTo>
                  <a:pt x="83550" y="53080"/>
                </a:lnTo>
                <a:lnTo>
                  <a:pt x="83560" y="53110"/>
                </a:lnTo>
                <a:lnTo>
                  <a:pt x="83560" y="53130"/>
                </a:lnTo>
                <a:lnTo>
                  <a:pt x="83570" y="53150"/>
                </a:lnTo>
                <a:lnTo>
                  <a:pt x="83570" y="53160"/>
                </a:lnTo>
                <a:lnTo>
                  <a:pt x="83590" y="53190"/>
                </a:lnTo>
                <a:lnTo>
                  <a:pt x="83590" y="53200"/>
                </a:lnTo>
                <a:lnTo>
                  <a:pt x="83600" y="53210"/>
                </a:lnTo>
                <a:lnTo>
                  <a:pt x="83610" y="53210"/>
                </a:lnTo>
                <a:lnTo>
                  <a:pt x="83620" y="53220"/>
                </a:lnTo>
                <a:lnTo>
                  <a:pt x="83630" y="53220"/>
                </a:lnTo>
                <a:lnTo>
                  <a:pt x="83640" y="53220"/>
                </a:lnTo>
                <a:lnTo>
                  <a:pt x="83640" y="53230"/>
                </a:lnTo>
                <a:lnTo>
                  <a:pt x="83640" y="53240"/>
                </a:lnTo>
                <a:lnTo>
                  <a:pt x="83650" y="53250"/>
                </a:lnTo>
                <a:lnTo>
                  <a:pt x="83660" y="53260"/>
                </a:lnTo>
                <a:lnTo>
                  <a:pt x="83660" y="53270"/>
                </a:lnTo>
                <a:lnTo>
                  <a:pt x="83670" y="53270"/>
                </a:lnTo>
                <a:lnTo>
                  <a:pt x="83670" y="53280"/>
                </a:lnTo>
                <a:lnTo>
                  <a:pt x="83670" y="53290"/>
                </a:lnTo>
                <a:lnTo>
                  <a:pt x="83670" y="53300"/>
                </a:lnTo>
                <a:lnTo>
                  <a:pt x="83670" y="53310"/>
                </a:lnTo>
                <a:lnTo>
                  <a:pt x="83670" y="53320"/>
                </a:lnTo>
                <a:lnTo>
                  <a:pt x="83680" y="53330"/>
                </a:lnTo>
                <a:lnTo>
                  <a:pt x="83680" y="53340"/>
                </a:lnTo>
                <a:lnTo>
                  <a:pt x="83690" y="53340"/>
                </a:lnTo>
                <a:lnTo>
                  <a:pt x="83700" y="53340"/>
                </a:lnTo>
                <a:lnTo>
                  <a:pt x="83700" y="53350"/>
                </a:lnTo>
                <a:lnTo>
                  <a:pt x="83680" y="53370"/>
                </a:lnTo>
                <a:lnTo>
                  <a:pt x="83700" y="53380"/>
                </a:lnTo>
                <a:lnTo>
                  <a:pt x="83710" y="53390"/>
                </a:lnTo>
                <a:lnTo>
                  <a:pt x="83720" y="53390"/>
                </a:lnTo>
                <a:lnTo>
                  <a:pt x="83730" y="53400"/>
                </a:lnTo>
                <a:lnTo>
                  <a:pt x="83770" y="53410"/>
                </a:lnTo>
                <a:lnTo>
                  <a:pt x="83780" y="53410"/>
                </a:lnTo>
                <a:lnTo>
                  <a:pt x="83790" y="53420"/>
                </a:lnTo>
                <a:lnTo>
                  <a:pt x="83800" y="53420"/>
                </a:lnTo>
                <a:lnTo>
                  <a:pt x="83810" y="53430"/>
                </a:lnTo>
                <a:lnTo>
                  <a:pt x="83820" y="53440"/>
                </a:lnTo>
                <a:lnTo>
                  <a:pt x="83830" y="53450"/>
                </a:lnTo>
                <a:lnTo>
                  <a:pt x="83860" y="53460"/>
                </a:lnTo>
                <a:lnTo>
                  <a:pt x="83880" y="53470"/>
                </a:lnTo>
                <a:lnTo>
                  <a:pt x="83920" y="53490"/>
                </a:lnTo>
                <a:lnTo>
                  <a:pt x="83910" y="53500"/>
                </a:lnTo>
                <a:lnTo>
                  <a:pt x="83910" y="53530"/>
                </a:lnTo>
                <a:lnTo>
                  <a:pt x="83850" y="53540"/>
                </a:lnTo>
                <a:lnTo>
                  <a:pt x="83830" y="53550"/>
                </a:lnTo>
                <a:lnTo>
                  <a:pt x="83790" y="53570"/>
                </a:lnTo>
                <a:lnTo>
                  <a:pt x="83780" y="53580"/>
                </a:lnTo>
                <a:lnTo>
                  <a:pt x="83790" y="53610"/>
                </a:lnTo>
                <a:lnTo>
                  <a:pt x="83800" y="53620"/>
                </a:lnTo>
                <a:lnTo>
                  <a:pt x="83810" y="53640"/>
                </a:lnTo>
                <a:lnTo>
                  <a:pt x="83830" y="53660"/>
                </a:lnTo>
                <a:lnTo>
                  <a:pt x="83840" y="53680"/>
                </a:lnTo>
                <a:lnTo>
                  <a:pt x="83850" y="53690"/>
                </a:lnTo>
                <a:lnTo>
                  <a:pt x="83850" y="53700"/>
                </a:lnTo>
                <a:lnTo>
                  <a:pt x="83860" y="53710"/>
                </a:lnTo>
                <a:lnTo>
                  <a:pt x="83880" y="53740"/>
                </a:lnTo>
                <a:lnTo>
                  <a:pt x="83900" y="53770"/>
                </a:lnTo>
                <a:lnTo>
                  <a:pt x="83900" y="53780"/>
                </a:lnTo>
                <a:lnTo>
                  <a:pt x="83910" y="53790"/>
                </a:lnTo>
                <a:lnTo>
                  <a:pt x="83910" y="53800"/>
                </a:lnTo>
                <a:lnTo>
                  <a:pt x="83920" y="53800"/>
                </a:lnTo>
                <a:lnTo>
                  <a:pt x="83920" y="53810"/>
                </a:lnTo>
                <a:lnTo>
                  <a:pt x="83930" y="53810"/>
                </a:lnTo>
                <a:lnTo>
                  <a:pt x="83940" y="53840"/>
                </a:lnTo>
                <a:lnTo>
                  <a:pt x="83940" y="53830"/>
                </a:lnTo>
                <a:lnTo>
                  <a:pt x="83950" y="53830"/>
                </a:lnTo>
                <a:lnTo>
                  <a:pt x="83960" y="53820"/>
                </a:lnTo>
                <a:lnTo>
                  <a:pt x="83970" y="53810"/>
                </a:lnTo>
                <a:lnTo>
                  <a:pt x="83980" y="53800"/>
                </a:lnTo>
                <a:lnTo>
                  <a:pt x="83990" y="53800"/>
                </a:lnTo>
                <a:lnTo>
                  <a:pt x="83990" y="53790"/>
                </a:lnTo>
                <a:lnTo>
                  <a:pt x="84000" y="53790"/>
                </a:lnTo>
                <a:lnTo>
                  <a:pt x="84010" y="53790"/>
                </a:lnTo>
                <a:lnTo>
                  <a:pt x="84010" y="53780"/>
                </a:lnTo>
                <a:lnTo>
                  <a:pt x="84020" y="53780"/>
                </a:lnTo>
                <a:lnTo>
                  <a:pt x="84030" y="53780"/>
                </a:lnTo>
                <a:lnTo>
                  <a:pt x="84040" y="53780"/>
                </a:lnTo>
                <a:lnTo>
                  <a:pt x="84050" y="53780"/>
                </a:lnTo>
                <a:lnTo>
                  <a:pt x="84060" y="53780"/>
                </a:lnTo>
                <a:lnTo>
                  <a:pt x="84070" y="53770"/>
                </a:lnTo>
                <a:lnTo>
                  <a:pt x="84080" y="53780"/>
                </a:lnTo>
                <a:lnTo>
                  <a:pt x="84090" y="53780"/>
                </a:lnTo>
                <a:lnTo>
                  <a:pt x="84100" y="53780"/>
                </a:lnTo>
                <a:lnTo>
                  <a:pt x="84110" y="53780"/>
                </a:lnTo>
                <a:lnTo>
                  <a:pt x="84120" y="53780"/>
                </a:lnTo>
                <a:lnTo>
                  <a:pt x="84130" y="53780"/>
                </a:lnTo>
                <a:lnTo>
                  <a:pt x="84140" y="53780"/>
                </a:lnTo>
                <a:lnTo>
                  <a:pt x="84150" y="53780"/>
                </a:lnTo>
                <a:lnTo>
                  <a:pt x="84160" y="53790"/>
                </a:lnTo>
                <a:lnTo>
                  <a:pt x="84170" y="53800"/>
                </a:lnTo>
                <a:lnTo>
                  <a:pt x="84180" y="53800"/>
                </a:lnTo>
                <a:lnTo>
                  <a:pt x="84180" y="53810"/>
                </a:lnTo>
                <a:lnTo>
                  <a:pt x="84190" y="53810"/>
                </a:lnTo>
                <a:lnTo>
                  <a:pt x="84200" y="53810"/>
                </a:lnTo>
                <a:lnTo>
                  <a:pt x="84210" y="53800"/>
                </a:lnTo>
                <a:lnTo>
                  <a:pt x="84220" y="53800"/>
                </a:lnTo>
                <a:lnTo>
                  <a:pt x="84220" y="53810"/>
                </a:lnTo>
                <a:lnTo>
                  <a:pt x="84220" y="53820"/>
                </a:lnTo>
                <a:lnTo>
                  <a:pt x="84230" y="53820"/>
                </a:lnTo>
                <a:lnTo>
                  <a:pt x="84240" y="53830"/>
                </a:lnTo>
                <a:lnTo>
                  <a:pt x="84250" y="53830"/>
                </a:lnTo>
                <a:lnTo>
                  <a:pt x="84260" y="53830"/>
                </a:lnTo>
                <a:lnTo>
                  <a:pt x="84270" y="53830"/>
                </a:lnTo>
                <a:lnTo>
                  <a:pt x="84280" y="53830"/>
                </a:lnTo>
                <a:lnTo>
                  <a:pt x="84290" y="53830"/>
                </a:lnTo>
                <a:lnTo>
                  <a:pt x="84300" y="53830"/>
                </a:lnTo>
                <a:lnTo>
                  <a:pt x="84310" y="53830"/>
                </a:lnTo>
                <a:lnTo>
                  <a:pt x="84320" y="53830"/>
                </a:lnTo>
                <a:lnTo>
                  <a:pt x="84330" y="53830"/>
                </a:lnTo>
                <a:lnTo>
                  <a:pt x="84340" y="53830"/>
                </a:lnTo>
                <a:lnTo>
                  <a:pt x="84340" y="53840"/>
                </a:lnTo>
                <a:lnTo>
                  <a:pt x="84350" y="53840"/>
                </a:lnTo>
                <a:lnTo>
                  <a:pt x="84360" y="53840"/>
                </a:lnTo>
                <a:lnTo>
                  <a:pt x="84370" y="53840"/>
                </a:lnTo>
                <a:lnTo>
                  <a:pt x="84380" y="53840"/>
                </a:lnTo>
                <a:lnTo>
                  <a:pt x="84380" y="53850"/>
                </a:lnTo>
                <a:lnTo>
                  <a:pt x="84390" y="53850"/>
                </a:lnTo>
                <a:lnTo>
                  <a:pt x="84400" y="53850"/>
                </a:lnTo>
                <a:lnTo>
                  <a:pt x="84400" y="53860"/>
                </a:lnTo>
                <a:lnTo>
                  <a:pt x="84410" y="53860"/>
                </a:lnTo>
                <a:lnTo>
                  <a:pt x="84420" y="53860"/>
                </a:lnTo>
                <a:lnTo>
                  <a:pt x="84430" y="53860"/>
                </a:lnTo>
                <a:lnTo>
                  <a:pt x="84440" y="53860"/>
                </a:lnTo>
                <a:lnTo>
                  <a:pt x="84450" y="53860"/>
                </a:lnTo>
                <a:lnTo>
                  <a:pt x="84450" y="53870"/>
                </a:lnTo>
                <a:lnTo>
                  <a:pt x="84460" y="53870"/>
                </a:lnTo>
                <a:lnTo>
                  <a:pt x="84470" y="53870"/>
                </a:lnTo>
                <a:lnTo>
                  <a:pt x="84480" y="53870"/>
                </a:lnTo>
                <a:lnTo>
                  <a:pt x="84480" y="53880"/>
                </a:lnTo>
                <a:lnTo>
                  <a:pt x="84500" y="53880"/>
                </a:lnTo>
                <a:lnTo>
                  <a:pt x="84510" y="53880"/>
                </a:lnTo>
                <a:lnTo>
                  <a:pt x="84520" y="53880"/>
                </a:lnTo>
                <a:lnTo>
                  <a:pt x="84530" y="53880"/>
                </a:lnTo>
                <a:lnTo>
                  <a:pt x="84540" y="53880"/>
                </a:lnTo>
                <a:lnTo>
                  <a:pt x="84540" y="53890"/>
                </a:lnTo>
                <a:lnTo>
                  <a:pt x="84550" y="53890"/>
                </a:lnTo>
                <a:lnTo>
                  <a:pt x="84560" y="53900"/>
                </a:lnTo>
                <a:lnTo>
                  <a:pt x="84570" y="53910"/>
                </a:lnTo>
                <a:lnTo>
                  <a:pt x="84570" y="53920"/>
                </a:lnTo>
                <a:lnTo>
                  <a:pt x="84580" y="53920"/>
                </a:lnTo>
                <a:lnTo>
                  <a:pt x="84580" y="53930"/>
                </a:lnTo>
                <a:lnTo>
                  <a:pt x="84590" y="53930"/>
                </a:lnTo>
                <a:lnTo>
                  <a:pt x="84590" y="53940"/>
                </a:lnTo>
                <a:lnTo>
                  <a:pt x="84600" y="53940"/>
                </a:lnTo>
                <a:lnTo>
                  <a:pt x="84610" y="53940"/>
                </a:lnTo>
                <a:lnTo>
                  <a:pt x="84620" y="53940"/>
                </a:lnTo>
                <a:lnTo>
                  <a:pt x="84620" y="53950"/>
                </a:lnTo>
                <a:lnTo>
                  <a:pt x="84630" y="53950"/>
                </a:lnTo>
                <a:lnTo>
                  <a:pt x="84640" y="53950"/>
                </a:lnTo>
                <a:lnTo>
                  <a:pt x="84640" y="53960"/>
                </a:lnTo>
                <a:lnTo>
                  <a:pt x="84650" y="53960"/>
                </a:lnTo>
                <a:lnTo>
                  <a:pt x="84660" y="53960"/>
                </a:lnTo>
                <a:lnTo>
                  <a:pt x="84670" y="53960"/>
                </a:lnTo>
                <a:lnTo>
                  <a:pt x="84680" y="53970"/>
                </a:lnTo>
                <a:lnTo>
                  <a:pt x="84690" y="53970"/>
                </a:lnTo>
                <a:lnTo>
                  <a:pt x="84700" y="53970"/>
                </a:lnTo>
                <a:lnTo>
                  <a:pt x="84710" y="53970"/>
                </a:lnTo>
                <a:lnTo>
                  <a:pt x="84720" y="53970"/>
                </a:lnTo>
                <a:lnTo>
                  <a:pt x="84730" y="53970"/>
                </a:lnTo>
                <a:lnTo>
                  <a:pt x="84740" y="53970"/>
                </a:lnTo>
                <a:lnTo>
                  <a:pt x="84750" y="53970"/>
                </a:lnTo>
                <a:lnTo>
                  <a:pt x="84760" y="53970"/>
                </a:lnTo>
                <a:lnTo>
                  <a:pt x="84760" y="53980"/>
                </a:lnTo>
                <a:lnTo>
                  <a:pt x="84770" y="53980"/>
                </a:lnTo>
                <a:lnTo>
                  <a:pt x="84780" y="53980"/>
                </a:lnTo>
                <a:lnTo>
                  <a:pt x="84780" y="53990"/>
                </a:lnTo>
                <a:lnTo>
                  <a:pt x="84790" y="53990"/>
                </a:lnTo>
                <a:lnTo>
                  <a:pt x="84800" y="53990"/>
                </a:lnTo>
                <a:lnTo>
                  <a:pt x="84810" y="53990"/>
                </a:lnTo>
                <a:lnTo>
                  <a:pt x="84820" y="53990"/>
                </a:lnTo>
                <a:lnTo>
                  <a:pt x="84870" y="53970"/>
                </a:lnTo>
                <a:lnTo>
                  <a:pt x="84880" y="53970"/>
                </a:lnTo>
                <a:lnTo>
                  <a:pt x="84890" y="53970"/>
                </a:lnTo>
                <a:lnTo>
                  <a:pt x="84900" y="53970"/>
                </a:lnTo>
                <a:lnTo>
                  <a:pt x="84910" y="53970"/>
                </a:lnTo>
                <a:lnTo>
                  <a:pt x="84920" y="53970"/>
                </a:lnTo>
                <a:lnTo>
                  <a:pt x="84930" y="53970"/>
                </a:lnTo>
                <a:lnTo>
                  <a:pt x="84940" y="53970"/>
                </a:lnTo>
                <a:lnTo>
                  <a:pt x="84950" y="53970"/>
                </a:lnTo>
                <a:lnTo>
                  <a:pt x="84960" y="53970"/>
                </a:lnTo>
                <a:lnTo>
                  <a:pt x="84970" y="53970"/>
                </a:lnTo>
                <a:lnTo>
                  <a:pt x="84980" y="53970"/>
                </a:lnTo>
                <a:lnTo>
                  <a:pt x="84990" y="53970"/>
                </a:lnTo>
                <a:lnTo>
                  <a:pt x="85000" y="53970"/>
                </a:lnTo>
                <a:lnTo>
                  <a:pt x="85010" y="53970"/>
                </a:lnTo>
                <a:lnTo>
                  <a:pt x="85020" y="53970"/>
                </a:lnTo>
                <a:lnTo>
                  <a:pt x="85030" y="53970"/>
                </a:lnTo>
                <a:lnTo>
                  <a:pt x="85040" y="53970"/>
                </a:lnTo>
                <a:lnTo>
                  <a:pt x="85050" y="53970"/>
                </a:lnTo>
                <a:lnTo>
                  <a:pt x="85060" y="53970"/>
                </a:lnTo>
                <a:lnTo>
                  <a:pt x="85070" y="53980"/>
                </a:lnTo>
                <a:lnTo>
                  <a:pt x="85080" y="53980"/>
                </a:lnTo>
                <a:lnTo>
                  <a:pt x="85090" y="53980"/>
                </a:lnTo>
                <a:lnTo>
                  <a:pt x="85090" y="53970"/>
                </a:lnTo>
                <a:lnTo>
                  <a:pt x="85100" y="53970"/>
                </a:lnTo>
                <a:lnTo>
                  <a:pt x="85110" y="53970"/>
                </a:lnTo>
                <a:lnTo>
                  <a:pt x="85120" y="53970"/>
                </a:lnTo>
                <a:lnTo>
                  <a:pt x="85120" y="53960"/>
                </a:lnTo>
                <a:lnTo>
                  <a:pt x="85130" y="53960"/>
                </a:lnTo>
                <a:lnTo>
                  <a:pt x="85140" y="53960"/>
                </a:lnTo>
                <a:lnTo>
                  <a:pt x="85150" y="53960"/>
                </a:lnTo>
                <a:lnTo>
                  <a:pt x="85160" y="53960"/>
                </a:lnTo>
                <a:lnTo>
                  <a:pt x="85170" y="53970"/>
                </a:lnTo>
                <a:lnTo>
                  <a:pt x="85180" y="53970"/>
                </a:lnTo>
                <a:lnTo>
                  <a:pt x="85190" y="53970"/>
                </a:lnTo>
                <a:lnTo>
                  <a:pt x="85200" y="53960"/>
                </a:lnTo>
                <a:lnTo>
                  <a:pt x="85210" y="53950"/>
                </a:lnTo>
                <a:lnTo>
                  <a:pt x="85220" y="53950"/>
                </a:lnTo>
                <a:lnTo>
                  <a:pt x="85220" y="53940"/>
                </a:lnTo>
                <a:lnTo>
                  <a:pt x="85230" y="53940"/>
                </a:lnTo>
                <a:lnTo>
                  <a:pt x="85240" y="53940"/>
                </a:lnTo>
                <a:lnTo>
                  <a:pt x="85250" y="53940"/>
                </a:lnTo>
                <a:lnTo>
                  <a:pt x="85260" y="53940"/>
                </a:lnTo>
                <a:lnTo>
                  <a:pt x="85260" y="53930"/>
                </a:lnTo>
                <a:lnTo>
                  <a:pt x="85270" y="53930"/>
                </a:lnTo>
                <a:lnTo>
                  <a:pt x="85280" y="53930"/>
                </a:lnTo>
                <a:lnTo>
                  <a:pt x="85290" y="53930"/>
                </a:lnTo>
                <a:lnTo>
                  <a:pt x="85300" y="53930"/>
                </a:lnTo>
                <a:lnTo>
                  <a:pt x="85310" y="53930"/>
                </a:lnTo>
                <a:lnTo>
                  <a:pt x="85320" y="53930"/>
                </a:lnTo>
                <a:lnTo>
                  <a:pt x="85320" y="53940"/>
                </a:lnTo>
                <a:lnTo>
                  <a:pt x="85330" y="53940"/>
                </a:lnTo>
                <a:lnTo>
                  <a:pt x="85340" y="53940"/>
                </a:lnTo>
                <a:lnTo>
                  <a:pt x="85340" y="53950"/>
                </a:lnTo>
                <a:lnTo>
                  <a:pt x="85350" y="53950"/>
                </a:lnTo>
                <a:lnTo>
                  <a:pt x="85360" y="53950"/>
                </a:lnTo>
                <a:lnTo>
                  <a:pt x="85370" y="53950"/>
                </a:lnTo>
                <a:lnTo>
                  <a:pt x="85380" y="53950"/>
                </a:lnTo>
                <a:lnTo>
                  <a:pt x="85390" y="53950"/>
                </a:lnTo>
                <a:lnTo>
                  <a:pt x="85390" y="53960"/>
                </a:lnTo>
                <a:lnTo>
                  <a:pt x="85400" y="53960"/>
                </a:lnTo>
                <a:lnTo>
                  <a:pt x="85410" y="53960"/>
                </a:lnTo>
                <a:lnTo>
                  <a:pt x="85420" y="53960"/>
                </a:lnTo>
                <a:lnTo>
                  <a:pt x="85430" y="53960"/>
                </a:lnTo>
                <a:lnTo>
                  <a:pt x="85450" y="53970"/>
                </a:lnTo>
                <a:lnTo>
                  <a:pt x="85460" y="53970"/>
                </a:lnTo>
                <a:lnTo>
                  <a:pt x="85470" y="53970"/>
                </a:lnTo>
                <a:lnTo>
                  <a:pt x="85480" y="53970"/>
                </a:lnTo>
                <a:lnTo>
                  <a:pt x="85490" y="53970"/>
                </a:lnTo>
                <a:lnTo>
                  <a:pt x="85500" y="53970"/>
                </a:lnTo>
                <a:lnTo>
                  <a:pt x="85500" y="53980"/>
                </a:lnTo>
                <a:lnTo>
                  <a:pt x="85510" y="53980"/>
                </a:lnTo>
                <a:lnTo>
                  <a:pt x="85520" y="53980"/>
                </a:lnTo>
                <a:lnTo>
                  <a:pt x="85530" y="53980"/>
                </a:lnTo>
                <a:lnTo>
                  <a:pt x="85530" y="53990"/>
                </a:lnTo>
                <a:lnTo>
                  <a:pt x="85540" y="53990"/>
                </a:lnTo>
                <a:lnTo>
                  <a:pt x="85540" y="53980"/>
                </a:lnTo>
                <a:lnTo>
                  <a:pt x="85540" y="53990"/>
                </a:lnTo>
                <a:lnTo>
                  <a:pt x="85540" y="54000"/>
                </a:lnTo>
                <a:lnTo>
                  <a:pt x="85550" y="54010"/>
                </a:lnTo>
                <a:lnTo>
                  <a:pt x="85550" y="54020"/>
                </a:lnTo>
                <a:lnTo>
                  <a:pt x="85550" y="54030"/>
                </a:lnTo>
                <a:lnTo>
                  <a:pt x="85550" y="54040"/>
                </a:lnTo>
                <a:lnTo>
                  <a:pt x="85550" y="54050"/>
                </a:lnTo>
                <a:lnTo>
                  <a:pt x="85540" y="54060"/>
                </a:lnTo>
                <a:lnTo>
                  <a:pt x="85530" y="54070"/>
                </a:lnTo>
                <a:lnTo>
                  <a:pt x="85520" y="54080"/>
                </a:lnTo>
                <a:lnTo>
                  <a:pt x="85520" y="54090"/>
                </a:lnTo>
                <a:lnTo>
                  <a:pt x="85520" y="54100"/>
                </a:lnTo>
                <a:lnTo>
                  <a:pt x="85530" y="54100"/>
                </a:lnTo>
                <a:lnTo>
                  <a:pt x="85530" y="54110"/>
                </a:lnTo>
                <a:lnTo>
                  <a:pt x="85530" y="54120"/>
                </a:lnTo>
                <a:lnTo>
                  <a:pt x="85530" y="54130"/>
                </a:lnTo>
                <a:lnTo>
                  <a:pt x="85530" y="54140"/>
                </a:lnTo>
                <a:lnTo>
                  <a:pt x="85530" y="54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