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Sheema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Shee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340" y="78870"/>
                </a:moveTo>
                <a:lnTo>
                  <a:pt x="18350" y="78870"/>
                </a:lnTo>
                <a:lnTo>
                  <a:pt x="18360" y="78880"/>
                </a:lnTo>
                <a:lnTo>
                  <a:pt x="18370" y="78880"/>
                </a:lnTo>
                <a:lnTo>
                  <a:pt x="18380" y="78890"/>
                </a:lnTo>
                <a:lnTo>
                  <a:pt x="18400" y="78920"/>
                </a:lnTo>
                <a:lnTo>
                  <a:pt x="18420" y="78930"/>
                </a:lnTo>
                <a:lnTo>
                  <a:pt x="18430" y="78960"/>
                </a:lnTo>
                <a:lnTo>
                  <a:pt x="18440" y="78980"/>
                </a:lnTo>
                <a:lnTo>
                  <a:pt x="18450" y="78990"/>
                </a:lnTo>
                <a:lnTo>
                  <a:pt x="18450" y="79000"/>
                </a:lnTo>
                <a:lnTo>
                  <a:pt x="18460" y="79010"/>
                </a:lnTo>
                <a:lnTo>
                  <a:pt x="18470" y="79020"/>
                </a:lnTo>
                <a:lnTo>
                  <a:pt x="18490" y="79020"/>
                </a:lnTo>
                <a:lnTo>
                  <a:pt x="18500" y="79020"/>
                </a:lnTo>
                <a:lnTo>
                  <a:pt x="18510" y="79030"/>
                </a:lnTo>
                <a:lnTo>
                  <a:pt x="18520" y="79050"/>
                </a:lnTo>
                <a:lnTo>
                  <a:pt x="18520" y="79060"/>
                </a:lnTo>
                <a:lnTo>
                  <a:pt x="18520" y="79090"/>
                </a:lnTo>
                <a:lnTo>
                  <a:pt x="18520" y="79100"/>
                </a:lnTo>
                <a:lnTo>
                  <a:pt x="18520" y="79110"/>
                </a:lnTo>
                <a:lnTo>
                  <a:pt x="18520" y="79130"/>
                </a:lnTo>
                <a:lnTo>
                  <a:pt x="18520" y="79140"/>
                </a:lnTo>
                <a:lnTo>
                  <a:pt x="18530" y="79160"/>
                </a:lnTo>
                <a:lnTo>
                  <a:pt x="18530" y="79170"/>
                </a:lnTo>
                <a:lnTo>
                  <a:pt x="18540" y="79180"/>
                </a:lnTo>
                <a:lnTo>
                  <a:pt x="18540" y="79190"/>
                </a:lnTo>
                <a:lnTo>
                  <a:pt x="18550" y="79200"/>
                </a:lnTo>
                <a:lnTo>
                  <a:pt x="18560" y="79220"/>
                </a:lnTo>
                <a:lnTo>
                  <a:pt x="18580" y="79230"/>
                </a:lnTo>
                <a:lnTo>
                  <a:pt x="18590" y="79240"/>
                </a:lnTo>
                <a:lnTo>
                  <a:pt x="18610" y="79240"/>
                </a:lnTo>
                <a:lnTo>
                  <a:pt x="18630" y="79240"/>
                </a:lnTo>
                <a:lnTo>
                  <a:pt x="18640" y="79240"/>
                </a:lnTo>
                <a:lnTo>
                  <a:pt x="18660" y="79240"/>
                </a:lnTo>
                <a:lnTo>
                  <a:pt x="18680" y="79250"/>
                </a:lnTo>
                <a:lnTo>
                  <a:pt x="18690" y="79250"/>
                </a:lnTo>
                <a:lnTo>
                  <a:pt x="18700" y="79250"/>
                </a:lnTo>
                <a:lnTo>
                  <a:pt x="18710" y="79250"/>
                </a:lnTo>
                <a:lnTo>
                  <a:pt x="18720" y="79250"/>
                </a:lnTo>
                <a:lnTo>
                  <a:pt x="18730" y="79240"/>
                </a:lnTo>
                <a:lnTo>
                  <a:pt x="18740" y="79230"/>
                </a:lnTo>
                <a:lnTo>
                  <a:pt x="18750" y="79230"/>
                </a:lnTo>
                <a:lnTo>
                  <a:pt x="18760" y="79230"/>
                </a:lnTo>
                <a:lnTo>
                  <a:pt x="18780" y="79230"/>
                </a:lnTo>
                <a:lnTo>
                  <a:pt x="18790" y="79230"/>
                </a:lnTo>
                <a:lnTo>
                  <a:pt x="18800" y="79230"/>
                </a:lnTo>
                <a:lnTo>
                  <a:pt x="18830" y="79240"/>
                </a:lnTo>
                <a:lnTo>
                  <a:pt x="18840" y="79240"/>
                </a:lnTo>
                <a:lnTo>
                  <a:pt x="18850" y="79240"/>
                </a:lnTo>
                <a:lnTo>
                  <a:pt x="18860" y="79230"/>
                </a:lnTo>
                <a:lnTo>
                  <a:pt x="18860" y="79220"/>
                </a:lnTo>
                <a:lnTo>
                  <a:pt x="18870" y="79200"/>
                </a:lnTo>
                <a:lnTo>
                  <a:pt x="18870" y="79190"/>
                </a:lnTo>
                <a:lnTo>
                  <a:pt x="18880" y="79180"/>
                </a:lnTo>
                <a:lnTo>
                  <a:pt x="18900" y="79170"/>
                </a:lnTo>
                <a:lnTo>
                  <a:pt x="18920" y="79150"/>
                </a:lnTo>
                <a:lnTo>
                  <a:pt x="18940" y="79140"/>
                </a:lnTo>
                <a:lnTo>
                  <a:pt x="18960" y="79140"/>
                </a:lnTo>
                <a:lnTo>
                  <a:pt x="18970" y="79130"/>
                </a:lnTo>
                <a:lnTo>
                  <a:pt x="18990" y="79130"/>
                </a:lnTo>
                <a:lnTo>
                  <a:pt x="19000" y="79120"/>
                </a:lnTo>
                <a:lnTo>
                  <a:pt x="19010" y="79120"/>
                </a:lnTo>
                <a:lnTo>
                  <a:pt x="19020" y="79120"/>
                </a:lnTo>
                <a:lnTo>
                  <a:pt x="19030" y="79120"/>
                </a:lnTo>
                <a:lnTo>
                  <a:pt x="19040" y="79130"/>
                </a:lnTo>
                <a:lnTo>
                  <a:pt x="19040" y="79140"/>
                </a:lnTo>
                <a:lnTo>
                  <a:pt x="19050" y="79150"/>
                </a:lnTo>
                <a:lnTo>
                  <a:pt x="19060" y="79160"/>
                </a:lnTo>
                <a:lnTo>
                  <a:pt x="19070" y="79160"/>
                </a:lnTo>
                <a:lnTo>
                  <a:pt x="19080" y="79150"/>
                </a:lnTo>
                <a:lnTo>
                  <a:pt x="19090" y="79150"/>
                </a:lnTo>
                <a:lnTo>
                  <a:pt x="19100" y="79150"/>
                </a:lnTo>
                <a:lnTo>
                  <a:pt x="19120" y="79140"/>
                </a:lnTo>
                <a:lnTo>
                  <a:pt x="19130" y="79130"/>
                </a:lnTo>
                <a:lnTo>
                  <a:pt x="19140" y="79120"/>
                </a:lnTo>
                <a:lnTo>
                  <a:pt x="19160" y="79110"/>
                </a:lnTo>
                <a:lnTo>
                  <a:pt x="19170" y="79100"/>
                </a:lnTo>
                <a:lnTo>
                  <a:pt x="19180" y="79090"/>
                </a:lnTo>
                <a:lnTo>
                  <a:pt x="19190" y="79090"/>
                </a:lnTo>
                <a:lnTo>
                  <a:pt x="19200" y="79080"/>
                </a:lnTo>
                <a:lnTo>
                  <a:pt x="19210" y="79070"/>
                </a:lnTo>
                <a:lnTo>
                  <a:pt x="19220" y="79070"/>
                </a:lnTo>
                <a:lnTo>
                  <a:pt x="19230" y="79080"/>
                </a:lnTo>
                <a:lnTo>
                  <a:pt x="19240" y="79090"/>
                </a:lnTo>
                <a:lnTo>
                  <a:pt x="19240" y="79100"/>
                </a:lnTo>
                <a:lnTo>
                  <a:pt x="19250" y="79110"/>
                </a:lnTo>
                <a:lnTo>
                  <a:pt x="19260" y="79130"/>
                </a:lnTo>
                <a:lnTo>
                  <a:pt x="19260" y="79140"/>
                </a:lnTo>
                <a:lnTo>
                  <a:pt x="19270" y="79140"/>
                </a:lnTo>
                <a:lnTo>
                  <a:pt x="19270" y="79150"/>
                </a:lnTo>
                <a:lnTo>
                  <a:pt x="19280" y="79160"/>
                </a:lnTo>
                <a:lnTo>
                  <a:pt x="19290" y="79170"/>
                </a:lnTo>
                <a:lnTo>
                  <a:pt x="19300" y="79170"/>
                </a:lnTo>
                <a:lnTo>
                  <a:pt x="19300" y="79180"/>
                </a:lnTo>
                <a:lnTo>
                  <a:pt x="19310" y="79190"/>
                </a:lnTo>
                <a:lnTo>
                  <a:pt x="19320" y="79200"/>
                </a:lnTo>
                <a:lnTo>
                  <a:pt x="19320" y="79210"/>
                </a:lnTo>
                <a:lnTo>
                  <a:pt x="19320" y="79220"/>
                </a:lnTo>
                <a:lnTo>
                  <a:pt x="19330" y="79220"/>
                </a:lnTo>
                <a:lnTo>
                  <a:pt x="19330" y="79230"/>
                </a:lnTo>
                <a:lnTo>
                  <a:pt x="19340" y="79240"/>
                </a:lnTo>
                <a:lnTo>
                  <a:pt x="19350" y="79240"/>
                </a:lnTo>
                <a:lnTo>
                  <a:pt x="19350" y="79230"/>
                </a:lnTo>
                <a:lnTo>
                  <a:pt x="19360" y="79230"/>
                </a:lnTo>
                <a:lnTo>
                  <a:pt x="19380" y="79230"/>
                </a:lnTo>
                <a:lnTo>
                  <a:pt x="19390" y="79230"/>
                </a:lnTo>
                <a:lnTo>
                  <a:pt x="19400" y="79230"/>
                </a:lnTo>
                <a:lnTo>
                  <a:pt x="19430" y="79220"/>
                </a:lnTo>
                <a:lnTo>
                  <a:pt x="19440" y="79220"/>
                </a:lnTo>
                <a:lnTo>
                  <a:pt x="19450" y="79210"/>
                </a:lnTo>
                <a:lnTo>
                  <a:pt x="19450" y="79190"/>
                </a:lnTo>
                <a:lnTo>
                  <a:pt x="19450" y="79180"/>
                </a:lnTo>
                <a:lnTo>
                  <a:pt x="19450" y="79170"/>
                </a:lnTo>
                <a:lnTo>
                  <a:pt x="19460" y="79150"/>
                </a:lnTo>
                <a:lnTo>
                  <a:pt x="19470" y="79140"/>
                </a:lnTo>
                <a:lnTo>
                  <a:pt x="19480" y="79130"/>
                </a:lnTo>
                <a:lnTo>
                  <a:pt x="19480" y="79120"/>
                </a:lnTo>
                <a:lnTo>
                  <a:pt x="19490" y="79120"/>
                </a:lnTo>
                <a:lnTo>
                  <a:pt x="19490" y="79100"/>
                </a:lnTo>
                <a:lnTo>
                  <a:pt x="19510" y="79080"/>
                </a:lnTo>
                <a:lnTo>
                  <a:pt x="19510" y="79070"/>
                </a:lnTo>
                <a:lnTo>
                  <a:pt x="19520" y="79060"/>
                </a:lnTo>
                <a:lnTo>
                  <a:pt x="19520" y="79050"/>
                </a:lnTo>
                <a:lnTo>
                  <a:pt x="19530" y="79030"/>
                </a:lnTo>
                <a:lnTo>
                  <a:pt x="19540" y="79030"/>
                </a:lnTo>
                <a:lnTo>
                  <a:pt x="19540" y="79020"/>
                </a:lnTo>
                <a:lnTo>
                  <a:pt x="19540" y="79010"/>
                </a:lnTo>
                <a:lnTo>
                  <a:pt x="19550" y="79000"/>
                </a:lnTo>
                <a:lnTo>
                  <a:pt x="19550" y="78990"/>
                </a:lnTo>
                <a:lnTo>
                  <a:pt x="19560" y="78980"/>
                </a:lnTo>
                <a:lnTo>
                  <a:pt x="19560" y="78970"/>
                </a:lnTo>
                <a:lnTo>
                  <a:pt x="19570" y="78950"/>
                </a:lnTo>
                <a:lnTo>
                  <a:pt x="19580" y="78940"/>
                </a:lnTo>
                <a:lnTo>
                  <a:pt x="19580" y="78930"/>
                </a:lnTo>
                <a:lnTo>
                  <a:pt x="19590" y="78920"/>
                </a:lnTo>
                <a:lnTo>
                  <a:pt x="19590" y="78910"/>
                </a:lnTo>
                <a:lnTo>
                  <a:pt x="19590" y="78900"/>
                </a:lnTo>
                <a:lnTo>
                  <a:pt x="19600" y="78890"/>
                </a:lnTo>
                <a:lnTo>
                  <a:pt x="19600" y="78880"/>
                </a:lnTo>
                <a:lnTo>
                  <a:pt x="19610" y="78880"/>
                </a:lnTo>
                <a:lnTo>
                  <a:pt x="19610" y="78870"/>
                </a:lnTo>
                <a:lnTo>
                  <a:pt x="19630" y="78870"/>
                </a:lnTo>
                <a:lnTo>
                  <a:pt x="19640" y="78860"/>
                </a:lnTo>
                <a:lnTo>
                  <a:pt x="19650" y="78860"/>
                </a:lnTo>
                <a:lnTo>
                  <a:pt x="19670" y="78860"/>
                </a:lnTo>
                <a:lnTo>
                  <a:pt x="19690" y="78860"/>
                </a:lnTo>
                <a:lnTo>
                  <a:pt x="19710" y="78870"/>
                </a:lnTo>
                <a:lnTo>
                  <a:pt x="19720" y="78870"/>
                </a:lnTo>
                <a:lnTo>
                  <a:pt x="19730" y="78880"/>
                </a:lnTo>
                <a:lnTo>
                  <a:pt x="19740" y="78880"/>
                </a:lnTo>
                <a:lnTo>
                  <a:pt x="19750" y="78880"/>
                </a:lnTo>
                <a:lnTo>
                  <a:pt x="19750" y="78890"/>
                </a:lnTo>
                <a:lnTo>
                  <a:pt x="19770" y="78910"/>
                </a:lnTo>
                <a:lnTo>
                  <a:pt x="19770" y="78920"/>
                </a:lnTo>
                <a:lnTo>
                  <a:pt x="19780" y="78930"/>
                </a:lnTo>
                <a:lnTo>
                  <a:pt x="19790" y="78930"/>
                </a:lnTo>
                <a:lnTo>
                  <a:pt x="19800" y="78920"/>
                </a:lnTo>
                <a:lnTo>
                  <a:pt x="19810" y="78920"/>
                </a:lnTo>
                <a:lnTo>
                  <a:pt x="19820" y="78890"/>
                </a:lnTo>
                <a:lnTo>
                  <a:pt x="19830" y="78870"/>
                </a:lnTo>
                <a:lnTo>
                  <a:pt x="19850" y="78850"/>
                </a:lnTo>
                <a:lnTo>
                  <a:pt x="19850" y="78840"/>
                </a:lnTo>
                <a:lnTo>
                  <a:pt x="19860" y="78840"/>
                </a:lnTo>
                <a:lnTo>
                  <a:pt x="19860" y="78830"/>
                </a:lnTo>
                <a:lnTo>
                  <a:pt x="19860" y="78810"/>
                </a:lnTo>
                <a:lnTo>
                  <a:pt x="19870" y="78800"/>
                </a:lnTo>
                <a:lnTo>
                  <a:pt x="19880" y="78800"/>
                </a:lnTo>
                <a:lnTo>
                  <a:pt x="19890" y="78800"/>
                </a:lnTo>
                <a:lnTo>
                  <a:pt x="19890" y="78810"/>
                </a:lnTo>
                <a:lnTo>
                  <a:pt x="19900" y="78810"/>
                </a:lnTo>
                <a:lnTo>
                  <a:pt x="19910" y="78820"/>
                </a:lnTo>
                <a:lnTo>
                  <a:pt x="19930" y="78830"/>
                </a:lnTo>
                <a:lnTo>
                  <a:pt x="19950" y="78850"/>
                </a:lnTo>
                <a:lnTo>
                  <a:pt x="19970" y="78850"/>
                </a:lnTo>
                <a:lnTo>
                  <a:pt x="20020" y="78860"/>
                </a:lnTo>
                <a:lnTo>
                  <a:pt x="20040" y="78860"/>
                </a:lnTo>
                <a:lnTo>
                  <a:pt x="20060" y="78860"/>
                </a:lnTo>
                <a:lnTo>
                  <a:pt x="20070" y="78860"/>
                </a:lnTo>
                <a:lnTo>
                  <a:pt x="20080" y="78860"/>
                </a:lnTo>
                <a:lnTo>
                  <a:pt x="20090" y="78860"/>
                </a:lnTo>
                <a:lnTo>
                  <a:pt x="20100" y="78860"/>
                </a:lnTo>
                <a:lnTo>
                  <a:pt x="20110" y="78850"/>
                </a:lnTo>
                <a:lnTo>
                  <a:pt x="20120" y="78840"/>
                </a:lnTo>
                <a:lnTo>
                  <a:pt x="20130" y="78830"/>
                </a:lnTo>
                <a:lnTo>
                  <a:pt x="20140" y="78810"/>
                </a:lnTo>
                <a:lnTo>
                  <a:pt x="20150" y="78800"/>
                </a:lnTo>
                <a:lnTo>
                  <a:pt x="20160" y="78790"/>
                </a:lnTo>
                <a:lnTo>
                  <a:pt x="20170" y="78790"/>
                </a:lnTo>
                <a:lnTo>
                  <a:pt x="20180" y="78790"/>
                </a:lnTo>
                <a:lnTo>
                  <a:pt x="20190" y="78790"/>
                </a:lnTo>
                <a:lnTo>
                  <a:pt x="20210" y="78790"/>
                </a:lnTo>
                <a:lnTo>
                  <a:pt x="20220" y="78790"/>
                </a:lnTo>
                <a:lnTo>
                  <a:pt x="20230" y="78790"/>
                </a:lnTo>
                <a:lnTo>
                  <a:pt x="20240" y="78780"/>
                </a:lnTo>
                <a:lnTo>
                  <a:pt x="20260" y="78770"/>
                </a:lnTo>
                <a:lnTo>
                  <a:pt x="20280" y="78770"/>
                </a:lnTo>
                <a:lnTo>
                  <a:pt x="20300" y="78760"/>
                </a:lnTo>
                <a:lnTo>
                  <a:pt x="20310" y="78760"/>
                </a:lnTo>
                <a:lnTo>
                  <a:pt x="20320" y="78750"/>
                </a:lnTo>
                <a:lnTo>
                  <a:pt x="20330" y="78750"/>
                </a:lnTo>
                <a:lnTo>
                  <a:pt x="20350" y="78750"/>
                </a:lnTo>
                <a:lnTo>
                  <a:pt x="20360" y="78750"/>
                </a:lnTo>
                <a:lnTo>
                  <a:pt x="20380" y="78750"/>
                </a:lnTo>
                <a:lnTo>
                  <a:pt x="20390" y="78750"/>
                </a:lnTo>
                <a:lnTo>
                  <a:pt x="20400" y="78750"/>
                </a:lnTo>
                <a:lnTo>
                  <a:pt x="20410" y="78740"/>
                </a:lnTo>
                <a:lnTo>
                  <a:pt x="20420" y="78740"/>
                </a:lnTo>
                <a:lnTo>
                  <a:pt x="20430" y="78740"/>
                </a:lnTo>
                <a:lnTo>
                  <a:pt x="20440" y="78750"/>
                </a:lnTo>
                <a:lnTo>
                  <a:pt x="20450" y="78750"/>
                </a:lnTo>
                <a:lnTo>
                  <a:pt x="20460" y="78760"/>
                </a:lnTo>
                <a:lnTo>
                  <a:pt x="20460" y="78770"/>
                </a:lnTo>
                <a:lnTo>
                  <a:pt x="20470" y="78780"/>
                </a:lnTo>
                <a:lnTo>
                  <a:pt x="20470" y="78790"/>
                </a:lnTo>
                <a:lnTo>
                  <a:pt x="20480" y="78800"/>
                </a:lnTo>
                <a:lnTo>
                  <a:pt x="20490" y="78800"/>
                </a:lnTo>
                <a:lnTo>
                  <a:pt x="20500" y="78800"/>
                </a:lnTo>
                <a:lnTo>
                  <a:pt x="20510" y="78810"/>
                </a:lnTo>
                <a:lnTo>
                  <a:pt x="20520" y="78810"/>
                </a:lnTo>
                <a:lnTo>
                  <a:pt x="20530" y="78810"/>
                </a:lnTo>
                <a:lnTo>
                  <a:pt x="20540" y="78810"/>
                </a:lnTo>
                <a:lnTo>
                  <a:pt x="20550" y="78820"/>
                </a:lnTo>
                <a:lnTo>
                  <a:pt x="20550" y="78810"/>
                </a:lnTo>
                <a:lnTo>
                  <a:pt x="20560" y="78810"/>
                </a:lnTo>
                <a:lnTo>
                  <a:pt x="20590" y="78810"/>
                </a:lnTo>
                <a:lnTo>
                  <a:pt x="20600" y="78810"/>
                </a:lnTo>
                <a:lnTo>
                  <a:pt x="20610" y="78810"/>
                </a:lnTo>
                <a:lnTo>
                  <a:pt x="20680" y="78800"/>
                </a:lnTo>
                <a:lnTo>
                  <a:pt x="20690" y="78800"/>
                </a:lnTo>
                <a:lnTo>
                  <a:pt x="20700" y="78800"/>
                </a:lnTo>
                <a:lnTo>
                  <a:pt x="20710" y="78800"/>
                </a:lnTo>
                <a:lnTo>
                  <a:pt x="20720" y="78800"/>
                </a:lnTo>
                <a:lnTo>
                  <a:pt x="20730" y="78800"/>
                </a:lnTo>
                <a:lnTo>
                  <a:pt x="20740" y="78800"/>
                </a:lnTo>
                <a:lnTo>
                  <a:pt x="20750" y="78800"/>
                </a:lnTo>
                <a:lnTo>
                  <a:pt x="20750" y="78810"/>
                </a:lnTo>
                <a:lnTo>
                  <a:pt x="20760" y="78810"/>
                </a:lnTo>
                <a:lnTo>
                  <a:pt x="20760" y="78830"/>
                </a:lnTo>
                <a:lnTo>
                  <a:pt x="20760" y="78840"/>
                </a:lnTo>
                <a:lnTo>
                  <a:pt x="20770" y="78850"/>
                </a:lnTo>
                <a:lnTo>
                  <a:pt x="20780" y="78850"/>
                </a:lnTo>
                <a:lnTo>
                  <a:pt x="20790" y="78850"/>
                </a:lnTo>
                <a:lnTo>
                  <a:pt x="20800" y="78850"/>
                </a:lnTo>
                <a:lnTo>
                  <a:pt x="20800" y="78860"/>
                </a:lnTo>
                <a:lnTo>
                  <a:pt x="20800" y="78870"/>
                </a:lnTo>
                <a:lnTo>
                  <a:pt x="20800" y="78880"/>
                </a:lnTo>
                <a:lnTo>
                  <a:pt x="20800" y="78890"/>
                </a:lnTo>
                <a:lnTo>
                  <a:pt x="20810" y="78890"/>
                </a:lnTo>
                <a:lnTo>
                  <a:pt x="20810" y="78910"/>
                </a:lnTo>
                <a:lnTo>
                  <a:pt x="20810" y="78920"/>
                </a:lnTo>
                <a:lnTo>
                  <a:pt x="20820" y="78940"/>
                </a:lnTo>
                <a:lnTo>
                  <a:pt x="20820" y="78950"/>
                </a:lnTo>
                <a:lnTo>
                  <a:pt x="20820" y="78960"/>
                </a:lnTo>
                <a:lnTo>
                  <a:pt x="20830" y="78980"/>
                </a:lnTo>
                <a:lnTo>
                  <a:pt x="20840" y="78990"/>
                </a:lnTo>
                <a:lnTo>
                  <a:pt x="20860" y="79000"/>
                </a:lnTo>
                <a:lnTo>
                  <a:pt x="20880" y="79000"/>
                </a:lnTo>
                <a:lnTo>
                  <a:pt x="20890" y="79000"/>
                </a:lnTo>
                <a:lnTo>
                  <a:pt x="20900" y="79000"/>
                </a:lnTo>
                <a:lnTo>
                  <a:pt x="20920" y="79010"/>
                </a:lnTo>
                <a:lnTo>
                  <a:pt x="20930" y="79020"/>
                </a:lnTo>
                <a:lnTo>
                  <a:pt x="20940" y="79030"/>
                </a:lnTo>
                <a:lnTo>
                  <a:pt x="20960" y="79050"/>
                </a:lnTo>
                <a:lnTo>
                  <a:pt x="20970" y="79070"/>
                </a:lnTo>
                <a:lnTo>
                  <a:pt x="20990" y="79100"/>
                </a:lnTo>
                <a:lnTo>
                  <a:pt x="21000" y="79120"/>
                </a:lnTo>
                <a:lnTo>
                  <a:pt x="21010" y="79120"/>
                </a:lnTo>
                <a:lnTo>
                  <a:pt x="21020" y="79120"/>
                </a:lnTo>
                <a:lnTo>
                  <a:pt x="21040" y="79140"/>
                </a:lnTo>
                <a:lnTo>
                  <a:pt x="21050" y="79150"/>
                </a:lnTo>
                <a:lnTo>
                  <a:pt x="21060" y="79170"/>
                </a:lnTo>
                <a:lnTo>
                  <a:pt x="21070" y="79200"/>
                </a:lnTo>
                <a:lnTo>
                  <a:pt x="21080" y="79240"/>
                </a:lnTo>
                <a:lnTo>
                  <a:pt x="21080" y="79270"/>
                </a:lnTo>
                <a:lnTo>
                  <a:pt x="21080" y="79290"/>
                </a:lnTo>
                <a:lnTo>
                  <a:pt x="21090" y="79300"/>
                </a:lnTo>
                <a:lnTo>
                  <a:pt x="21090" y="79310"/>
                </a:lnTo>
                <a:lnTo>
                  <a:pt x="21090" y="79330"/>
                </a:lnTo>
                <a:lnTo>
                  <a:pt x="21090" y="79360"/>
                </a:lnTo>
                <a:lnTo>
                  <a:pt x="21090" y="79380"/>
                </a:lnTo>
                <a:lnTo>
                  <a:pt x="21080" y="79400"/>
                </a:lnTo>
                <a:lnTo>
                  <a:pt x="21050" y="79430"/>
                </a:lnTo>
                <a:lnTo>
                  <a:pt x="21030" y="79450"/>
                </a:lnTo>
                <a:lnTo>
                  <a:pt x="21020" y="79470"/>
                </a:lnTo>
                <a:lnTo>
                  <a:pt x="21020" y="79480"/>
                </a:lnTo>
                <a:lnTo>
                  <a:pt x="21020" y="79490"/>
                </a:lnTo>
                <a:lnTo>
                  <a:pt x="21010" y="79500"/>
                </a:lnTo>
                <a:lnTo>
                  <a:pt x="21010" y="79530"/>
                </a:lnTo>
                <a:lnTo>
                  <a:pt x="21010" y="79540"/>
                </a:lnTo>
                <a:lnTo>
                  <a:pt x="21010" y="79550"/>
                </a:lnTo>
                <a:lnTo>
                  <a:pt x="21000" y="79580"/>
                </a:lnTo>
                <a:lnTo>
                  <a:pt x="20990" y="79600"/>
                </a:lnTo>
                <a:lnTo>
                  <a:pt x="20990" y="79630"/>
                </a:lnTo>
                <a:lnTo>
                  <a:pt x="20980" y="79660"/>
                </a:lnTo>
                <a:lnTo>
                  <a:pt x="20980" y="79680"/>
                </a:lnTo>
                <a:lnTo>
                  <a:pt x="20980" y="79690"/>
                </a:lnTo>
                <a:lnTo>
                  <a:pt x="20980" y="79710"/>
                </a:lnTo>
                <a:lnTo>
                  <a:pt x="20970" y="79720"/>
                </a:lnTo>
                <a:lnTo>
                  <a:pt x="20970" y="79740"/>
                </a:lnTo>
                <a:lnTo>
                  <a:pt x="20960" y="79740"/>
                </a:lnTo>
                <a:lnTo>
                  <a:pt x="20960" y="79760"/>
                </a:lnTo>
                <a:lnTo>
                  <a:pt x="20960" y="79770"/>
                </a:lnTo>
                <a:lnTo>
                  <a:pt x="20960" y="79780"/>
                </a:lnTo>
                <a:lnTo>
                  <a:pt x="20950" y="79800"/>
                </a:lnTo>
                <a:lnTo>
                  <a:pt x="20950" y="79830"/>
                </a:lnTo>
                <a:lnTo>
                  <a:pt x="20950" y="79870"/>
                </a:lnTo>
                <a:lnTo>
                  <a:pt x="20950" y="79890"/>
                </a:lnTo>
                <a:lnTo>
                  <a:pt x="20950" y="79900"/>
                </a:lnTo>
                <a:lnTo>
                  <a:pt x="20940" y="79940"/>
                </a:lnTo>
                <a:lnTo>
                  <a:pt x="20940" y="79960"/>
                </a:lnTo>
                <a:lnTo>
                  <a:pt x="20940" y="79970"/>
                </a:lnTo>
                <a:lnTo>
                  <a:pt x="20930" y="79990"/>
                </a:lnTo>
                <a:lnTo>
                  <a:pt x="20930" y="80010"/>
                </a:lnTo>
                <a:lnTo>
                  <a:pt x="20920" y="80050"/>
                </a:lnTo>
                <a:lnTo>
                  <a:pt x="20910" y="80070"/>
                </a:lnTo>
                <a:lnTo>
                  <a:pt x="20900" y="80120"/>
                </a:lnTo>
                <a:lnTo>
                  <a:pt x="20890" y="80170"/>
                </a:lnTo>
                <a:lnTo>
                  <a:pt x="20870" y="80250"/>
                </a:lnTo>
                <a:lnTo>
                  <a:pt x="20870" y="80270"/>
                </a:lnTo>
                <a:lnTo>
                  <a:pt x="20850" y="80300"/>
                </a:lnTo>
                <a:lnTo>
                  <a:pt x="20830" y="80340"/>
                </a:lnTo>
                <a:lnTo>
                  <a:pt x="20820" y="80360"/>
                </a:lnTo>
                <a:lnTo>
                  <a:pt x="20820" y="80370"/>
                </a:lnTo>
                <a:lnTo>
                  <a:pt x="20800" y="80390"/>
                </a:lnTo>
                <a:lnTo>
                  <a:pt x="20790" y="80420"/>
                </a:lnTo>
                <a:lnTo>
                  <a:pt x="20780" y="80470"/>
                </a:lnTo>
                <a:lnTo>
                  <a:pt x="20770" y="80490"/>
                </a:lnTo>
                <a:lnTo>
                  <a:pt x="20770" y="80510"/>
                </a:lnTo>
                <a:lnTo>
                  <a:pt x="20770" y="80520"/>
                </a:lnTo>
                <a:lnTo>
                  <a:pt x="20760" y="80550"/>
                </a:lnTo>
                <a:lnTo>
                  <a:pt x="20750" y="80580"/>
                </a:lnTo>
                <a:lnTo>
                  <a:pt x="20760" y="80620"/>
                </a:lnTo>
                <a:lnTo>
                  <a:pt x="20760" y="80650"/>
                </a:lnTo>
                <a:lnTo>
                  <a:pt x="20760" y="80670"/>
                </a:lnTo>
                <a:lnTo>
                  <a:pt x="20750" y="80720"/>
                </a:lnTo>
                <a:lnTo>
                  <a:pt x="20740" y="80750"/>
                </a:lnTo>
                <a:lnTo>
                  <a:pt x="20740" y="80780"/>
                </a:lnTo>
                <a:lnTo>
                  <a:pt x="20730" y="80810"/>
                </a:lnTo>
                <a:lnTo>
                  <a:pt x="20730" y="80830"/>
                </a:lnTo>
                <a:lnTo>
                  <a:pt x="20720" y="80870"/>
                </a:lnTo>
                <a:lnTo>
                  <a:pt x="20720" y="80930"/>
                </a:lnTo>
                <a:lnTo>
                  <a:pt x="20720" y="80940"/>
                </a:lnTo>
                <a:lnTo>
                  <a:pt x="20710" y="80970"/>
                </a:lnTo>
                <a:lnTo>
                  <a:pt x="20710" y="80980"/>
                </a:lnTo>
                <a:lnTo>
                  <a:pt x="20710" y="80990"/>
                </a:lnTo>
                <a:lnTo>
                  <a:pt x="20710" y="81010"/>
                </a:lnTo>
                <a:lnTo>
                  <a:pt x="20710" y="81020"/>
                </a:lnTo>
                <a:lnTo>
                  <a:pt x="20720" y="81030"/>
                </a:lnTo>
                <a:lnTo>
                  <a:pt x="20720" y="81040"/>
                </a:lnTo>
                <a:lnTo>
                  <a:pt x="20730" y="81060"/>
                </a:lnTo>
                <a:lnTo>
                  <a:pt x="20750" y="81070"/>
                </a:lnTo>
                <a:lnTo>
                  <a:pt x="20760" y="81080"/>
                </a:lnTo>
                <a:lnTo>
                  <a:pt x="20760" y="81090"/>
                </a:lnTo>
                <a:lnTo>
                  <a:pt x="20760" y="81100"/>
                </a:lnTo>
                <a:lnTo>
                  <a:pt x="20760" y="81110"/>
                </a:lnTo>
                <a:lnTo>
                  <a:pt x="20760" y="81120"/>
                </a:lnTo>
                <a:lnTo>
                  <a:pt x="20750" y="81130"/>
                </a:lnTo>
                <a:lnTo>
                  <a:pt x="20750" y="81150"/>
                </a:lnTo>
                <a:lnTo>
                  <a:pt x="20740" y="81160"/>
                </a:lnTo>
                <a:lnTo>
                  <a:pt x="20740" y="81170"/>
                </a:lnTo>
                <a:lnTo>
                  <a:pt x="20720" y="81170"/>
                </a:lnTo>
                <a:lnTo>
                  <a:pt x="20700" y="81170"/>
                </a:lnTo>
                <a:lnTo>
                  <a:pt x="20680" y="81170"/>
                </a:lnTo>
                <a:lnTo>
                  <a:pt x="20670" y="81180"/>
                </a:lnTo>
                <a:lnTo>
                  <a:pt x="20660" y="81190"/>
                </a:lnTo>
                <a:lnTo>
                  <a:pt x="20660" y="81200"/>
                </a:lnTo>
                <a:lnTo>
                  <a:pt x="20660" y="81210"/>
                </a:lnTo>
                <a:lnTo>
                  <a:pt x="20650" y="81230"/>
                </a:lnTo>
                <a:lnTo>
                  <a:pt x="20650" y="81240"/>
                </a:lnTo>
                <a:lnTo>
                  <a:pt x="20640" y="81260"/>
                </a:lnTo>
                <a:lnTo>
                  <a:pt x="20630" y="81270"/>
                </a:lnTo>
                <a:lnTo>
                  <a:pt x="20630" y="81290"/>
                </a:lnTo>
                <a:lnTo>
                  <a:pt x="20620" y="81310"/>
                </a:lnTo>
                <a:lnTo>
                  <a:pt x="20610" y="81320"/>
                </a:lnTo>
                <a:lnTo>
                  <a:pt x="20610" y="81330"/>
                </a:lnTo>
                <a:lnTo>
                  <a:pt x="20610" y="81340"/>
                </a:lnTo>
                <a:lnTo>
                  <a:pt x="20620" y="81350"/>
                </a:lnTo>
                <a:lnTo>
                  <a:pt x="20620" y="81370"/>
                </a:lnTo>
                <a:lnTo>
                  <a:pt x="20620" y="81380"/>
                </a:lnTo>
                <a:lnTo>
                  <a:pt x="20620" y="81390"/>
                </a:lnTo>
                <a:lnTo>
                  <a:pt x="20610" y="81400"/>
                </a:lnTo>
                <a:lnTo>
                  <a:pt x="20620" y="81400"/>
                </a:lnTo>
                <a:lnTo>
                  <a:pt x="20620" y="81420"/>
                </a:lnTo>
                <a:lnTo>
                  <a:pt x="20610" y="81420"/>
                </a:lnTo>
                <a:lnTo>
                  <a:pt x="20610" y="81430"/>
                </a:lnTo>
                <a:lnTo>
                  <a:pt x="20610" y="81440"/>
                </a:lnTo>
                <a:lnTo>
                  <a:pt x="20600" y="81470"/>
                </a:lnTo>
                <a:lnTo>
                  <a:pt x="20600" y="81480"/>
                </a:lnTo>
                <a:lnTo>
                  <a:pt x="20600" y="81490"/>
                </a:lnTo>
                <a:lnTo>
                  <a:pt x="20590" y="81490"/>
                </a:lnTo>
                <a:lnTo>
                  <a:pt x="20590" y="81500"/>
                </a:lnTo>
                <a:lnTo>
                  <a:pt x="20590" y="81510"/>
                </a:lnTo>
                <a:lnTo>
                  <a:pt x="20600" y="81530"/>
                </a:lnTo>
                <a:lnTo>
                  <a:pt x="20610" y="81550"/>
                </a:lnTo>
                <a:lnTo>
                  <a:pt x="20610" y="81560"/>
                </a:lnTo>
                <a:lnTo>
                  <a:pt x="20610" y="81570"/>
                </a:lnTo>
                <a:lnTo>
                  <a:pt x="20600" y="81570"/>
                </a:lnTo>
                <a:lnTo>
                  <a:pt x="20590" y="81600"/>
                </a:lnTo>
                <a:lnTo>
                  <a:pt x="20590" y="81610"/>
                </a:lnTo>
                <a:lnTo>
                  <a:pt x="20580" y="81620"/>
                </a:lnTo>
                <a:lnTo>
                  <a:pt x="20560" y="81620"/>
                </a:lnTo>
                <a:lnTo>
                  <a:pt x="20550" y="81620"/>
                </a:lnTo>
                <a:lnTo>
                  <a:pt x="20550" y="81630"/>
                </a:lnTo>
                <a:lnTo>
                  <a:pt x="20540" y="81650"/>
                </a:lnTo>
                <a:lnTo>
                  <a:pt x="20520" y="81670"/>
                </a:lnTo>
                <a:lnTo>
                  <a:pt x="20500" y="81700"/>
                </a:lnTo>
                <a:lnTo>
                  <a:pt x="20500" y="81720"/>
                </a:lnTo>
                <a:lnTo>
                  <a:pt x="20490" y="81750"/>
                </a:lnTo>
                <a:lnTo>
                  <a:pt x="20490" y="81760"/>
                </a:lnTo>
                <a:lnTo>
                  <a:pt x="20490" y="81770"/>
                </a:lnTo>
                <a:lnTo>
                  <a:pt x="20500" y="81790"/>
                </a:lnTo>
                <a:lnTo>
                  <a:pt x="20510" y="81820"/>
                </a:lnTo>
                <a:lnTo>
                  <a:pt x="20520" y="81830"/>
                </a:lnTo>
                <a:lnTo>
                  <a:pt x="20520" y="81850"/>
                </a:lnTo>
                <a:lnTo>
                  <a:pt x="20510" y="81870"/>
                </a:lnTo>
                <a:lnTo>
                  <a:pt x="20490" y="81890"/>
                </a:lnTo>
                <a:lnTo>
                  <a:pt x="20470" y="81910"/>
                </a:lnTo>
                <a:lnTo>
                  <a:pt x="20460" y="81920"/>
                </a:lnTo>
                <a:lnTo>
                  <a:pt x="20460" y="81930"/>
                </a:lnTo>
                <a:lnTo>
                  <a:pt x="20460" y="81940"/>
                </a:lnTo>
                <a:lnTo>
                  <a:pt x="20450" y="81950"/>
                </a:lnTo>
                <a:lnTo>
                  <a:pt x="20450" y="81960"/>
                </a:lnTo>
                <a:lnTo>
                  <a:pt x="20450" y="81970"/>
                </a:lnTo>
                <a:lnTo>
                  <a:pt x="20460" y="82000"/>
                </a:lnTo>
                <a:lnTo>
                  <a:pt x="20470" y="82010"/>
                </a:lnTo>
                <a:lnTo>
                  <a:pt x="20470" y="82020"/>
                </a:lnTo>
                <a:lnTo>
                  <a:pt x="20460" y="82020"/>
                </a:lnTo>
                <a:lnTo>
                  <a:pt x="20450" y="82030"/>
                </a:lnTo>
                <a:lnTo>
                  <a:pt x="20440" y="82040"/>
                </a:lnTo>
                <a:lnTo>
                  <a:pt x="20420" y="82050"/>
                </a:lnTo>
                <a:lnTo>
                  <a:pt x="20400" y="82060"/>
                </a:lnTo>
                <a:lnTo>
                  <a:pt x="20390" y="82070"/>
                </a:lnTo>
                <a:lnTo>
                  <a:pt x="20380" y="82080"/>
                </a:lnTo>
                <a:lnTo>
                  <a:pt x="20360" y="82100"/>
                </a:lnTo>
                <a:lnTo>
                  <a:pt x="20360" y="82110"/>
                </a:lnTo>
                <a:lnTo>
                  <a:pt x="20350" y="82120"/>
                </a:lnTo>
                <a:lnTo>
                  <a:pt x="20310" y="82160"/>
                </a:lnTo>
                <a:lnTo>
                  <a:pt x="20280" y="82190"/>
                </a:lnTo>
                <a:lnTo>
                  <a:pt x="20260" y="82210"/>
                </a:lnTo>
                <a:lnTo>
                  <a:pt x="20250" y="82230"/>
                </a:lnTo>
                <a:lnTo>
                  <a:pt x="20230" y="82260"/>
                </a:lnTo>
                <a:lnTo>
                  <a:pt x="20220" y="82270"/>
                </a:lnTo>
                <a:lnTo>
                  <a:pt x="20210" y="82280"/>
                </a:lnTo>
                <a:lnTo>
                  <a:pt x="20200" y="82300"/>
                </a:lnTo>
                <a:lnTo>
                  <a:pt x="20190" y="82310"/>
                </a:lnTo>
                <a:lnTo>
                  <a:pt x="20180" y="82340"/>
                </a:lnTo>
                <a:lnTo>
                  <a:pt x="20180" y="82350"/>
                </a:lnTo>
                <a:lnTo>
                  <a:pt x="20170" y="82360"/>
                </a:lnTo>
                <a:lnTo>
                  <a:pt x="20170" y="82370"/>
                </a:lnTo>
                <a:lnTo>
                  <a:pt x="20170" y="82380"/>
                </a:lnTo>
                <a:lnTo>
                  <a:pt x="20150" y="82410"/>
                </a:lnTo>
                <a:lnTo>
                  <a:pt x="20140" y="82420"/>
                </a:lnTo>
                <a:lnTo>
                  <a:pt x="20110" y="82460"/>
                </a:lnTo>
                <a:lnTo>
                  <a:pt x="20080" y="82490"/>
                </a:lnTo>
                <a:lnTo>
                  <a:pt x="20050" y="82520"/>
                </a:lnTo>
                <a:lnTo>
                  <a:pt x="20020" y="82540"/>
                </a:lnTo>
                <a:lnTo>
                  <a:pt x="20020" y="82550"/>
                </a:lnTo>
                <a:lnTo>
                  <a:pt x="20010" y="82560"/>
                </a:lnTo>
                <a:lnTo>
                  <a:pt x="19990" y="82590"/>
                </a:lnTo>
                <a:lnTo>
                  <a:pt x="19970" y="82620"/>
                </a:lnTo>
                <a:lnTo>
                  <a:pt x="19960" y="82630"/>
                </a:lnTo>
                <a:lnTo>
                  <a:pt x="19950" y="82650"/>
                </a:lnTo>
                <a:lnTo>
                  <a:pt x="19940" y="82680"/>
                </a:lnTo>
                <a:lnTo>
                  <a:pt x="19940" y="82700"/>
                </a:lnTo>
                <a:lnTo>
                  <a:pt x="19920" y="82710"/>
                </a:lnTo>
                <a:lnTo>
                  <a:pt x="19900" y="82720"/>
                </a:lnTo>
                <a:lnTo>
                  <a:pt x="19890" y="82730"/>
                </a:lnTo>
                <a:lnTo>
                  <a:pt x="19860" y="82730"/>
                </a:lnTo>
                <a:lnTo>
                  <a:pt x="19830" y="82750"/>
                </a:lnTo>
                <a:lnTo>
                  <a:pt x="19820" y="82770"/>
                </a:lnTo>
                <a:lnTo>
                  <a:pt x="19830" y="82780"/>
                </a:lnTo>
                <a:lnTo>
                  <a:pt x="19830" y="82790"/>
                </a:lnTo>
                <a:lnTo>
                  <a:pt x="19830" y="82800"/>
                </a:lnTo>
                <a:lnTo>
                  <a:pt x="19810" y="82810"/>
                </a:lnTo>
                <a:lnTo>
                  <a:pt x="19790" y="82830"/>
                </a:lnTo>
                <a:lnTo>
                  <a:pt x="19760" y="82840"/>
                </a:lnTo>
                <a:lnTo>
                  <a:pt x="19740" y="82850"/>
                </a:lnTo>
                <a:lnTo>
                  <a:pt x="19720" y="82860"/>
                </a:lnTo>
                <a:lnTo>
                  <a:pt x="19700" y="82870"/>
                </a:lnTo>
                <a:lnTo>
                  <a:pt x="19700" y="82880"/>
                </a:lnTo>
                <a:lnTo>
                  <a:pt x="19690" y="82890"/>
                </a:lnTo>
                <a:lnTo>
                  <a:pt x="19690" y="82910"/>
                </a:lnTo>
                <a:lnTo>
                  <a:pt x="19680" y="82920"/>
                </a:lnTo>
                <a:lnTo>
                  <a:pt x="19680" y="82930"/>
                </a:lnTo>
                <a:lnTo>
                  <a:pt x="19670" y="82950"/>
                </a:lnTo>
                <a:lnTo>
                  <a:pt x="19660" y="82950"/>
                </a:lnTo>
                <a:lnTo>
                  <a:pt x="19650" y="82960"/>
                </a:lnTo>
                <a:lnTo>
                  <a:pt x="19650" y="82970"/>
                </a:lnTo>
                <a:lnTo>
                  <a:pt x="19620" y="82990"/>
                </a:lnTo>
                <a:lnTo>
                  <a:pt x="19590" y="83010"/>
                </a:lnTo>
                <a:lnTo>
                  <a:pt x="19570" y="83020"/>
                </a:lnTo>
                <a:lnTo>
                  <a:pt x="19550" y="83040"/>
                </a:lnTo>
                <a:lnTo>
                  <a:pt x="19520" y="83080"/>
                </a:lnTo>
                <a:lnTo>
                  <a:pt x="19510" y="83090"/>
                </a:lnTo>
                <a:lnTo>
                  <a:pt x="19510" y="83100"/>
                </a:lnTo>
                <a:lnTo>
                  <a:pt x="19510" y="83110"/>
                </a:lnTo>
                <a:lnTo>
                  <a:pt x="19500" y="83120"/>
                </a:lnTo>
                <a:lnTo>
                  <a:pt x="19500" y="83130"/>
                </a:lnTo>
                <a:lnTo>
                  <a:pt x="19500" y="83140"/>
                </a:lnTo>
                <a:lnTo>
                  <a:pt x="19500" y="83150"/>
                </a:lnTo>
                <a:lnTo>
                  <a:pt x="19490" y="83160"/>
                </a:lnTo>
                <a:lnTo>
                  <a:pt x="19480" y="83190"/>
                </a:lnTo>
                <a:lnTo>
                  <a:pt x="19450" y="83200"/>
                </a:lnTo>
                <a:lnTo>
                  <a:pt x="19440" y="83210"/>
                </a:lnTo>
                <a:lnTo>
                  <a:pt x="19430" y="83210"/>
                </a:lnTo>
                <a:lnTo>
                  <a:pt x="19430" y="83220"/>
                </a:lnTo>
                <a:lnTo>
                  <a:pt x="19420" y="83220"/>
                </a:lnTo>
                <a:lnTo>
                  <a:pt x="19400" y="83220"/>
                </a:lnTo>
                <a:lnTo>
                  <a:pt x="19390" y="83230"/>
                </a:lnTo>
                <a:lnTo>
                  <a:pt x="19370" y="83230"/>
                </a:lnTo>
                <a:lnTo>
                  <a:pt x="19350" y="83230"/>
                </a:lnTo>
                <a:lnTo>
                  <a:pt x="19340" y="83230"/>
                </a:lnTo>
                <a:lnTo>
                  <a:pt x="19320" y="83230"/>
                </a:lnTo>
                <a:lnTo>
                  <a:pt x="19300" y="83230"/>
                </a:lnTo>
                <a:lnTo>
                  <a:pt x="19290" y="83230"/>
                </a:lnTo>
                <a:lnTo>
                  <a:pt x="19280" y="83230"/>
                </a:lnTo>
                <a:lnTo>
                  <a:pt x="19270" y="83230"/>
                </a:lnTo>
                <a:lnTo>
                  <a:pt x="19250" y="83230"/>
                </a:lnTo>
                <a:lnTo>
                  <a:pt x="19240" y="83230"/>
                </a:lnTo>
                <a:lnTo>
                  <a:pt x="19230" y="83230"/>
                </a:lnTo>
                <a:lnTo>
                  <a:pt x="19220" y="83230"/>
                </a:lnTo>
                <a:lnTo>
                  <a:pt x="19200" y="83240"/>
                </a:lnTo>
                <a:lnTo>
                  <a:pt x="19200" y="83250"/>
                </a:lnTo>
                <a:lnTo>
                  <a:pt x="19180" y="83250"/>
                </a:lnTo>
                <a:lnTo>
                  <a:pt x="19180" y="83260"/>
                </a:lnTo>
                <a:lnTo>
                  <a:pt x="19160" y="83280"/>
                </a:lnTo>
                <a:lnTo>
                  <a:pt x="19150" y="83290"/>
                </a:lnTo>
                <a:lnTo>
                  <a:pt x="19140" y="83300"/>
                </a:lnTo>
                <a:lnTo>
                  <a:pt x="19130" y="83310"/>
                </a:lnTo>
                <a:lnTo>
                  <a:pt x="19110" y="83310"/>
                </a:lnTo>
                <a:lnTo>
                  <a:pt x="19080" y="83310"/>
                </a:lnTo>
                <a:lnTo>
                  <a:pt x="19050" y="83320"/>
                </a:lnTo>
                <a:lnTo>
                  <a:pt x="19040" y="83320"/>
                </a:lnTo>
                <a:lnTo>
                  <a:pt x="19030" y="83320"/>
                </a:lnTo>
                <a:lnTo>
                  <a:pt x="19010" y="83330"/>
                </a:lnTo>
                <a:lnTo>
                  <a:pt x="19010" y="83340"/>
                </a:lnTo>
                <a:lnTo>
                  <a:pt x="19000" y="83350"/>
                </a:lnTo>
                <a:lnTo>
                  <a:pt x="18980" y="83350"/>
                </a:lnTo>
                <a:lnTo>
                  <a:pt x="18960" y="83350"/>
                </a:lnTo>
                <a:lnTo>
                  <a:pt x="18940" y="83350"/>
                </a:lnTo>
                <a:lnTo>
                  <a:pt x="18930" y="83350"/>
                </a:lnTo>
                <a:lnTo>
                  <a:pt x="18920" y="83350"/>
                </a:lnTo>
                <a:lnTo>
                  <a:pt x="18910" y="83350"/>
                </a:lnTo>
                <a:lnTo>
                  <a:pt x="18890" y="83380"/>
                </a:lnTo>
                <a:lnTo>
                  <a:pt x="18860" y="83400"/>
                </a:lnTo>
                <a:lnTo>
                  <a:pt x="18830" y="83420"/>
                </a:lnTo>
                <a:lnTo>
                  <a:pt x="18810" y="83420"/>
                </a:lnTo>
                <a:lnTo>
                  <a:pt x="18800" y="83420"/>
                </a:lnTo>
                <a:lnTo>
                  <a:pt x="18790" y="83400"/>
                </a:lnTo>
                <a:lnTo>
                  <a:pt x="18780" y="83400"/>
                </a:lnTo>
                <a:lnTo>
                  <a:pt x="18780" y="83390"/>
                </a:lnTo>
                <a:lnTo>
                  <a:pt x="18770" y="83390"/>
                </a:lnTo>
                <a:lnTo>
                  <a:pt x="18750" y="83370"/>
                </a:lnTo>
                <a:lnTo>
                  <a:pt x="18740" y="83360"/>
                </a:lnTo>
                <a:lnTo>
                  <a:pt x="18740" y="83340"/>
                </a:lnTo>
                <a:lnTo>
                  <a:pt x="18730" y="83330"/>
                </a:lnTo>
                <a:lnTo>
                  <a:pt x="18720" y="83330"/>
                </a:lnTo>
                <a:lnTo>
                  <a:pt x="18710" y="83330"/>
                </a:lnTo>
                <a:lnTo>
                  <a:pt x="18700" y="83340"/>
                </a:lnTo>
                <a:lnTo>
                  <a:pt x="18690" y="83340"/>
                </a:lnTo>
                <a:lnTo>
                  <a:pt x="18680" y="83340"/>
                </a:lnTo>
                <a:lnTo>
                  <a:pt x="18670" y="83340"/>
                </a:lnTo>
                <a:lnTo>
                  <a:pt x="18660" y="83340"/>
                </a:lnTo>
                <a:lnTo>
                  <a:pt x="18640" y="83350"/>
                </a:lnTo>
                <a:lnTo>
                  <a:pt x="18630" y="83350"/>
                </a:lnTo>
                <a:lnTo>
                  <a:pt x="18610" y="83360"/>
                </a:lnTo>
                <a:lnTo>
                  <a:pt x="18590" y="83360"/>
                </a:lnTo>
                <a:lnTo>
                  <a:pt x="18570" y="83370"/>
                </a:lnTo>
                <a:lnTo>
                  <a:pt x="18560" y="83370"/>
                </a:lnTo>
                <a:lnTo>
                  <a:pt x="18540" y="83370"/>
                </a:lnTo>
                <a:lnTo>
                  <a:pt x="18510" y="83380"/>
                </a:lnTo>
                <a:lnTo>
                  <a:pt x="18470" y="83380"/>
                </a:lnTo>
                <a:lnTo>
                  <a:pt x="18480" y="83390"/>
                </a:lnTo>
                <a:lnTo>
                  <a:pt x="18480" y="83400"/>
                </a:lnTo>
                <a:lnTo>
                  <a:pt x="18490" y="83410"/>
                </a:lnTo>
                <a:lnTo>
                  <a:pt x="18490" y="83420"/>
                </a:lnTo>
                <a:lnTo>
                  <a:pt x="18490" y="83430"/>
                </a:lnTo>
                <a:lnTo>
                  <a:pt x="18480" y="83460"/>
                </a:lnTo>
                <a:lnTo>
                  <a:pt x="18480" y="83470"/>
                </a:lnTo>
                <a:lnTo>
                  <a:pt x="18480" y="83480"/>
                </a:lnTo>
                <a:lnTo>
                  <a:pt x="18470" y="83500"/>
                </a:lnTo>
                <a:lnTo>
                  <a:pt x="18470" y="83520"/>
                </a:lnTo>
                <a:lnTo>
                  <a:pt x="18470" y="83530"/>
                </a:lnTo>
                <a:lnTo>
                  <a:pt x="18470" y="83540"/>
                </a:lnTo>
                <a:lnTo>
                  <a:pt x="18470" y="83550"/>
                </a:lnTo>
                <a:lnTo>
                  <a:pt x="18460" y="83550"/>
                </a:lnTo>
                <a:lnTo>
                  <a:pt x="18460" y="83560"/>
                </a:lnTo>
                <a:lnTo>
                  <a:pt x="18470" y="83570"/>
                </a:lnTo>
                <a:lnTo>
                  <a:pt x="18470" y="83590"/>
                </a:lnTo>
                <a:lnTo>
                  <a:pt x="18470" y="83610"/>
                </a:lnTo>
                <a:lnTo>
                  <a:pt x="18470" y="83620"/>
                </a:lnTo>
                <a:lnTo>
                  <a:pt x="18460" y="83620"/>
                </a:lnTo>
                <a:lnTo>
                  <a:pt x="18460" y="83630"/>
                </a:lnTo>
                <a:lnTo>
                  <a:pt x="18460" y="83640"/>
                </a:lnTo>
                <a:lnTo>
                  <a:pt x="18450" y="83650"/>
                </a:lnTo>
                <a:lnTo>
                  <a:pt x="18450" y="83660"/>
                </a:lnTo>
                <a:lnTo>
                  <a:pt x="18440" y="83670"/>
                </a:lnTo>
                <a:lnTo>
                  <a:pt x="18440" y="83680"/>
                </a:lnTo>
                <a:lnTo>
                  <a:pt x="18430" y="83680"/>
                </a:lnTo>
                <a:lnTo>
                  <a:pt x="18420" y="83690"/>
                </a:lnTo>
                <a:lnTo>
                  <a:pt x="18410" y="83690"/>
                </a:lnTo>
                <a:lnTo>
                  <a:pt x="18400" y="83690"/>
                </a:lnTo>
                <a:lnTo>
                  <a:pt x="18400" y="83680"/>
                </a:lnTo>
                <a:lnTo>
                  <a:pt x="18390" y="83680"/>
                </a:lnTo>
                <a:lnTo>
                  <a:pt x="18380" y="83670"/>
                </a:lnTo>
                <a:lnTo>
                  <a:pt x="18370" y="83660"/>
                </a:lnTo>
                <a:lnTo>
                  <a:pt x="18360" y="83650"/>
                </a:lnTo>
                <a:lnTo>
                  <a:pt x="18360" y="83640"/>
                </a:lnTo>
                <a:lnTo>
                  <a:pt x="18350" y="83640"/>
                </a:lnTo>
                <a:lnTo>
                  <a:pt x="18350" y="83630"/>
                </a:lnTo>
                <a:lnTo>
                  <a:pt x="18340" y="83630"/>
                </a:lnTo>
                <a:lnTo>
                  <a:pt x="18340" y="83620"/>
                </a:lnTo>
                <a:lnTo>
                  <a:pt x="18330" y="83610"/>
                </a:lnTo>
                <a:lnTo>
                  <a:pt x="18330" y="83600"/>
                </a:lnTo>
                <a:lnTo>
                  <a:pt x="18320" y="83590"/>
                </a:lnTo>
                <a:lnTo>
                  <a:pt x="18310" y="83590"/>
                </a:lnTo>
                <a:lnTo>
                  <a:pt x="18300" y="83580"/>
                </a:lnTo>
                <a:lnTo>
                  <a:pt x="18280" y="83580"/>
                </a:lnTo>
                <a:lnTo>
                  <a:pt x="18270" y="83580"/>
                </a:lnTo>
                <a:lnTo>
                  <a:pt x="18250" y="83580"/>
                </a:lnTo>
                <a:lnTo>
                  <a:pt x="18250" y="83590"/>
                </a:lnTo>
                <a:lnTo>
                  <a:pt x="18240" y="83580"/>
                </a:lnTo>
                <a:lnTo>
                  <a:pt x="18230" y="83580"/>
                </a:lnTo>
                <a:lnTo>
                  <a:pt x="18220" y="83580"/>
                </a:lnTo>
                <a:lnTo>
                  <a:pt x="18210" y="83580"/>
                </a:lnTo>
                <a:lnTo>
                  <a:pt x="18200" y="83580"/>
                </a:lnTo>
                <a:lnTo>
                  <a:pt x="18200" y="83590"/>
                </a:lnTo>
                <a:lnTo>
                  <a:pt x="18190" y="83590"/>
                </a:lnTo>
                <a:lnTo>
                  <a:pt x="18180" y="83590"/>
                </a:lnTo>
                <a:lnTo>
                  <a:pt x="18180" y="83600"/>
                </a:lnTo>
                <a:lnTo>
                  <a:pt x="18170" y="83600"/>
                </a:lnTo>
                <a:lnTo>
                  <a:pt x="18160" y="83610"/>
                </a:lnTo>
                <a:lnTo>
                  <a:pt x="18150" y="83620"/>
                </a:lnTo>
                <a:lnTo>
                  <a:pt x="18140" y="83630"/>
                </a:lnTo>
                <a:lnTo>
                  <a:pt x="18140" y="83640"/>
                </a:lnTo>
                <a:lnTo>
                  <a:pt x="18130" y="83650"/>
                </a:lnTo>
                <a:lnTo>
                  <a:pt x="18130" y="83660"/>
                </a:lnTo>
                <a:lnTo>
                  <a:pt x="18120" y="83660"/>
                </a:lnTo>
                <a:lnTo>
                  <a:pt x="18110" y="83670"/>
                </a:lnTo>
                <a:lnTo>
                  <a:pt x="18100" y="83670"/>
                </a:lnTo>
                <a:lnTo>
                  <a:pt x="18090" y="83670"/>
                </a:lnTo>
                <a:lnTo>
                  <a:pt x="18090" y="83680"/>
                </a:lnTo>
                <a:lnTo>
                  <a:pt x="18080" y="83680"/>
                </a:lnTo>
                <a:lnTo>
                  <a:pt x="18070" y="83680"/>
                </a:lnTo>
                <a:lnTo>
                  <a:pt x="18060" y="83680"/>
                </a:lnTo>
                <a:lnTo>
                  <a:pt x="18040" y="83680"/>
                </a:lnTo>
                <a:lnTo>
                  <a:pt x="18040" y="83690"/>
                </a:lnTo>
                <a:lnTo>
                  <a:pt x="18030" y="83680"/>
                </a:lnTo>
                <a:lnTo>
                  <a:pt x="18020" y="83680"/>
                </a:lnTo>
                <a:lnTo>
                  <a:pt x="18010" y="83680"/>
                </a:lnTo>
                <a:lnTo>
                  <a:pt x="18000" y="83670"/>
                </a:lnTo>
                <a:lnTo>
                  <a:pt x="17990" y="83660"/>
                </a:lnTo>
                <a:lnTo>
                  <a:pt x="17980" y="83660"/>
                </a:lnTo>
                <a:lnTo>
                  <a:pt x="17970" y="83650"/>
                </a:lnTo>
                <a:lnTo>
                  <a:pt x="17960" y="83650"/>
                </a:lnTo>
                <a:lnTo>
                  <a:pt x="17940" y="83650"/>
                </a:lnTo>
                <a:lnTo>
                  <a:pt x="17930" y="83650"/>
                </a:lnTo>
                <a:lnTo>
                  <a:pt x="17920" y="83640"/>
                </a:lnTo>
                <a:lnTo>
                  <a:pt x="17900" y="83630"/>
                </a:lnTo>
                <a:lnTo>
                  <a:pt x="17890" y="83620"/>
                </a:lnTo>
                <a:lnTo>
                  <a:pt x="17880" y="83620"/>
                </a:lnTo>
                <a:lnTo>
                  <a:pt x="17870" y="83620"/>
                </a:lnTo>
                <a:lnTo>
                  <a:pt x="17860" y="83620"/>
                </a:lnTo>
                <a:lnTo>
                  <a:pt x="17860" y="83630"/>
                </a:lnTo>
                <a:lnTo>
                  <a:pt x="17850" y="83630"/>
                </a:lnTo>
                <a:lnTo>
                  <a:pt x="17850" y="83640"/>
                </a:lnTo>
                <a:lnTo>
                  <a:pt x="17850" y="83650"/>
                </a:lnTo>
                <a:lnTo>
                  <a:pt x="17850" y="83660"/>
                </a:lnTo>
                <a:lnTo>
                  <a:pt x="17850" y="83670"/>
                </a:lnTo>
                <a:lnTo>
                  <a:pt x="17840" y="83680"/>
                </a:lnTo>
                <a:lnTo>
                  <a:pt x="17840" y="83690"/>
                </a:lnTo>
                <a:lnTo>
                  <a:pt x="17830" y="83690"/>
                </a:lnTo>
                <a:lnTo>
                  <a:pt x="17820" y="83690"/>
                </a:lnTo>
                <a:lnTo>
                  <a:pt x="17810" y="83690"/>
                </a:lnTo>
                <a:lnTo>
                  <a:pt x="17800" y="83690"/>
                </a:lnTo>
                <a:lnTo>
                  <a:pt x="17790" y="83690"/>
                </a:lnTo>
                <a:lnTo>
                  <a:pt x="17780" y="83690"/>
                </a:lnTo>
                <a:lnTo>
                  <a:pt x="17770" y="83690"/>
                </a:lnTo>
                <a:lnTo>
                  <a:pt x="17760" y="83690"/>
                </a:lnTo>
                <a:lnTo>
                  <a:pt x="17750" y="83690"/>
                </a:lnTo>
                <a:lnTo>
                  <a:pt x="17740" y="83700"/>
                </a:lnTo>
                <a:lnTo>
                  <a:pt x="17730" y="83700"/>
                </a:lnTo>
                <a:lnTo>
                  <a:pt x="17720" y="83700"/>
                </a:lnTo>
                <a:lnTo>
                  <a:pt x="17720" y="83710"/>
                </a:lnTo>
                <a:lnTo>
                  <a:pt x="17710" y="83710"/>
                </a:lnTo>
                <a:lnTo>
                  <a:pt x="17700" y="83710"/>
                </a:lnTo>
                <a:lnTo>
                  <a:pt x="17690" y="83700"/>
                </a:lnTo>
                <a:lnTo>
                  <a:pt x="17680" y="83700"/>
                </a:lnTo>
                <a:lnTo>
                  <a:pt x="17670" y="83690"/>
                </a:lnTo>
                <a:lnTo>
                  <a:pt x="17660" y="83690"/>
                </a:lnTo>
                <a:lnTo>
                  <a:pt x="17650" y="83690"/>
                </a:lnTo>
                <a:lnTo>
                  <a:pt x="17650" y="83700"/>
                </a:lnTo>
                <a:lnTo>
                  <a:pt x="17640" y="83700"/>
                </a:lnTo>
                <a:lnTo>
                  <a:pt x="17630" y="83700"/>
                </a:lnTo>
                <a:lnTo>
                  <a:pt x="17620" y="83710"/>
                </a:lnTo>
                <a:lnTo>
                  <a:pt x="17610" y="83720"/>
                </a:lnTo>
                <a:lnTo>
                  <a:pt x="17600" y="83720"/>
                </a:lnTo>
                <a:lnTo>
                  <a:pt x="17590" y="83730"/>
                </a:lnTo>
                <a:lnTo>
                  <a:pt x="17570" y="83730"/>
                </a:lnTo>
                <a:lnTo>
                  <a:pt x="17560" y="83740"/>
                </a:lnTo>
                <a:lnTo>
                  <a:pt x="17550" y="83740"/>
                </a:lnTo>
                <a:lnTo>
                  <a:pt x="17540" y="83750"/>
                </a:lnTo>
                <a:lnTo>
                  <a:pt x="17530" y="83760"/>
                </a:lnTo>
                <a:lnTo>
                  <a:pt x="17520" y="83770"/>
                </a:lnTo>
                <a:lnTo>
                  <a:pt x="17500" y="83780"/>
                </a:lnTo>
                <a:lnTo>
                  <a:pt x="17490" y="83790"/>
                </a:lnTo>
                <a:lnTo>
                  <a:pt x="17480" y="83790"/>
                </a:lnTo>
                <a:lnTo>
                  <a:pt x="17480" y="83800"/>
                </a:lnTo>
                <a:lnTo>
                  <a:pt x="17470" y="83800"/>
                </a:lnTo>
                <a:lnTo>
                  <a:pt x="17460" y="83800"/>
                </a:lnTo>
                <a:lnTo>
                  <a:pt x="17460" y="83810"/>
                </a:lnTo>
                <a:lnTo>
                  <a:pt x="17450" y="83810"/>
                </a:lnTo>
                <a:lnTo>
                  <a:pt x="17440" y="83820"/>
                </a:lnTo>
                <a:lnTo>
                  <a:pt x="17430" y="83820"/>
                </a:lnTo>
                <a:lnTo>
                  <a:pt x="17420" y="83830"/>
                </a:lnTo>
                <a:lnTo>
                  <a:pt x="17420" y="83840"/>
                </a:lnTo>
                <a:lnTo>
                  <a:pt x="17420" y="83850"/>
                </a:lnTo>
                <a:lnTo>
                  <a:pt x="17410" y="83860"/>
                </a:lnTo>
                <a:lnTo>
                  <a:pt x="17400" y="83880"/>
                </a:lnTo>
                <a:lnTo>
                  <a:pt x="17400" y="83890"/>
                </a:lnTo>
                <a:lnTo>
                  <a:pt x="17390" y="83900"/>
                </a:lnTo>
                <a:lnTo>
                  <a:pt x="17380" y="83900"/>
                </a:lnTo>
                <a:lnTo>
                  <a:pt x="17370" y="83910"/>
                </a:lnTo>
                <a:lnTo>
                  <a:pt x="17350" y="83910"/>
                </a:lnTo>
                <a:lnTo>
                  <a:pt x="17340" y="83920"/>
                </a:lnTo>
                <a:lnTo>
                  <a:pt x="17310" y="83920"/>
                </a:lnTo>
                <a:lnTo>
                  <a:pt x="17300" y="83930"/>
                </a:lnTo>
                <a:lnTo>
                  <a:pt x="17290" y="83930"/>
                </a:lnTo>
                <a:lnTo>
                  <a:pt x="17280" y="83930"/>
                </a:lnTo>
                <a:lnTo>
                  <a:pt x="17270" y="83930"/>
                </a:lnTo>
                <a:lnTo>
                  <a:pt x="17260" y="83930"/>
                </a:lnTo>
                <a:lnTo>
                  <a:pt x="17260" y="83920"/>
                </a:lnTo>
                <a:lnTo>
                  <a:pt x="17240" y="83920"/>
                </a:lnTo>
                <a:lnTo>
                  <a:pt x="17230" y="83920"/>
                </a:lnTo>
                <a:lnTo>
                  <a:pt x="17220" y="83920"/>
                </a:lnTo>
                <a:lnTo>
                  <a:pt x="17210" y="83920"/>
                </a:lnTo>
                <a:lnTo>
                  <a:pt x="17200" y="83920"/>
                </a:lnTo>
                <a:lnTo>
                  <a:pt x="17190" y="83920"/>
                </a:lnTo>
                <a:lnTo>
                  <a:pt x="17180" y="83930"/>
                </a:lnTo>
                <a:lnTo>
                  <a:pt x="17170" y="83940"/>
                </a:lnTo>
                <a:lnTo>
                  <a:pt x="17160" y="83940"/>
                </a:lnTo>
                <a:lnTo>
                  <a:pt x="17150" y="83940"/>
                </a:lnTo>
                <a:lnTo>
                  <a:pt x="17150" y="83950"/>
                </a:lnTo>
                <a:lnTo>
                  <a:pt x="17140" y="83950"/>
                </a:lnTo>
                <a:lnTo>
                  <a:pt x="17120" y="83960"/>
                </a:lnTo>
                <a:lnTo>
                  <a:pt x="17110" y="83970"/>
                </a:lnTo>
                <a:lnTo>
                  <a:pt x="17090" y="83980"/>
                </a:lnTo>
                <a:lnTo>
                  <a:pt x="17070" y="83990"/>
                </a:lnTo>
                <a:lnTo>
                  <a:pt x="17060" y="84000"/>
                </a:lnTo>
                <a:lnTo>
                  <a:pt x="17060" y="84010"/>
                </a:lnTo>
                <a:lnTo>
                  <a:pt x="17040" y="84020"/>
                </a:lnTo>
                <a:lnTo>
                  <a:pt x="17030" y="84030"/>
                </a:lnTo>
                <a:lnTo>
                  <a:pt x="17020" y="84030"/>
                </a:lnTo>
                <a:lnTo>
                  <a:pt x="17010" y="84030"/>
                </a:lnTo>
                <a:lnTo>
                  <a:pt x="17010" y="84040"/>
                </a:lnTo>
                <a:lnTo>
                  <a:pt x="16990" y="84040"/>
                </a:lnTo>
                <a:lnTo>
                  <a:pt x="16960" y="84040"/>
                </a:lnTo>
                <a:lnTo>
                  <a:pt x="16940" y="84040"/>
                </a:lnTo>
                <a:lnTo>
                  <a:pt x="16930" y="84040"/>
                </a:lnTo>
                <a:lnTo>
                  <a:pt x="16920" y="84040"/>
                </a:lnTo>
                <a:lnTo>
                  <a:pt x="16910" y="84040"/>
                </a:lnTo>
                <a:lnTo>
                  <a:pt x="16900" y="84050"/>
                </a:lnTo>
                <a:lnTo>
                  <a:pt x="16890" y="84050"/>
                </a:lnTo>
                <a:lnTo>
                  <a:pt x="16880" y="84050"/>
                </a:lnTo>
                <a:lnTo>
                  <a:pt x="16870" y="84050"/>
                </a:lnTo>
                <a:lnTo>
                  <a:pt x="16860" y="84060"/>
                </a:lnTo>
                <a:lnTo>
                  <a:pt x="16850" y="84060"/>
                </a:lnTo>
                <a:lnTo>
                  <a:pt x="16840" y="84070"/>
                </a:lnTo>
                <a:lnTo>
                  <a:pt x="16830" y="84070"/>
                </a:lnTo>
                <a:lnTo>
                  <a:pt x="16810" y="84080"/>
                </a:lnTo>
                <a:lnTo>
                  <a:pt x="16800" y="84080"/>
                </a:lnTo>
                <a:lnTo>
                  <a:pt x="16790" y="84080"/>
                </a:lnTo>
                <a:lnTo>
                  <a:pt x="16780" y="84080"/>
                </a:lnTo>
                <a:lnTo>
                  <a:pt x="16770" y="84090"/>
                </a:lnTo>
                <a:lnTo>
                  <a:pt x="16760" y="84100"/>
                </a:lnTo>
                <a:lnTo>
                  <a:pt x="16750" y="84100"/>
                </a:lnTo>
                <a:lnTo>
                  <a:pt x="16730" y="84100"/>
                </a:lnTo>
                <a:lnTo>
                  <a:pt x="16720" y="84100"/>
                </a:lnTo>
                <a:lnTo>
                  <a:pt x="16710" y="84100"/>
                </a:lnTo>
                <a:lnTo>
                  <a:pt x="16680" y="84110"/>
                </a:lnTo>
                <a:lnTo>
                  <a:pt x="16660" y="84120"/>
                </a:lnTo>
                <a:lnTo>
                  <a:pt x="16650" y="84120"/>
                </a:lnTo>
                <a:lnTo>
                  <a:pt x="16650" y="84100"/>
                </a:lnTo>
                <a:lnTo>
                  <a:pt x="16640" y="84100"/>
                </a:lnTo>
                <a:lnTo>
                  <a:pt x="16630" y="84090"/>
                </a:lnTo>
                <a:lnTo>
                  <a:pt x="16620" y="84070"/>
                </a:lnTo>
                <a:lnTo>
                  <a:pt x="16610" y="84060"/>
                </a:lnTo>
                <a:lnTo>
                  <a:pt x="16590" y="84050"/>
                </a:lnTo>
                <a:lnTo>
                  <a:pt x="16580" y="84040"/>
                </a:lnTo>
                <a:lnTo>
                  <a:pt x="16570" y="84010"/>
                </a:lnTo>
                <a:lnTo>
                  <a:pt x="16560" y="84010"/>
                </a:lnTo>
                <a:lnTo>
                  <a:pt x="16560" y="84000"/>
                </a:lnTo>
                <a:lnTo>
                  <a:pt x="16550" y="83990"/>
                </a:lnTo>
                <a:lnTo>
                  <a:pt x="16530" y="83960"/>
                </a:lnTo>
                <a:lnTo>
                  <a:pt x="16530" y="83950"/>
                </a:lnTo>
                <a:lnTo>
                  <a:pt x="16540" y="83940"/>
                </a:lnTo>
                <a:lnTo>
                  <a:pt x="16540" y="83930"/>
                </a:lnTo>
                <a:lnTo>
                  <a:pt x="16540" y="83910"/>
                </a:lnTo>
                <a:lnTo>
                  <a:pt x="16540" y="83880"/>
                </a:lnTo>
                <a:lnTo>
                  <a:pt x="16540" y="83870"/>
                </a:lnTo>
                <a:lnTo>
                  <a:pt x="16540" y="83860"/>
                </a:lnTo>
                <a:lnTo>
                  <a:pt x="16530" y="83850"/>
                </a:lnTo>
                <a:lnTo>
                  <a:pt x="16530" y="83840"/>
                </a:lnTo>
                <a:lnTo>
                  <a:pt x="16520" y="83830"/>
                </a:lnTo>
                <a:lnTo>
                  <a:pt x="16510" y="83830"/>
                </a:lnTo>
                <a:lnTo>
                  <a:pt x="16500" y="83810"/>
                </a:lnTo>
                <a:lnTo>
                  <a:pt x="16490" y="83800"/>
                </a:lnTo>
                <a:lnTo>
                  <a:pt x="16460" y="83780"/>
                </a:lnTo>
                <a:lnTo>
                  <a:pt x="16450" y="83780"/>
                </a:lnTo>
                <a:lnTo>
                  <a:pt x="16430" y="83760"/>
                </a:lnTo>
                <a:lnTo>
                  <a:pt x="16420" y="83760"/>
                </a:lnTo>
                <a:lnTo>
                  <a:pt x="16400" y="83740"/>
                </a:lnTo>
                <a:lnTo>
                  <a:pt x="16380" y="83740"/>
                </a:lnTo>
                <a:lnTo>
                  <a:pt x="16370" y="83730"/>
                </a:lnTo>
                <a:lnTo>
                  <a:pt x="16350" y="83730"/>
                </a:lnTo>
                <a:lnTo>
                  <a:pt x="16330" y="83720"/>
                </a:lnTo>
                <a:lnTo>
                  <a:pt x="16310" y="83710"/>
                </a:lnTo>
                <a:lnTo>
                  <a:pt x="16280" y="83710"/>
                </a:lnTo>
                <a:lnTo>
                  <a:pt x="16220" y="83690"/>
                </a:lnTo>
                <a:lnTo>
                  <a:pt x="16200" y="83680"/>
                </a:lnTo>
                <a:lnTo>
                  <a:pt x="16190" y="83670"/>
                </a:lnTo>
                <a:lnTo>
                  <a:pt x="16190" y="83660"/>
                </a:lnTo>
                <a:lnTo>
                  <a:pt x="16180" y="83660"/>
                </a:lnTo>
                <a:lnTo>
                  <a:pt x="16180" y="83650"/>
                </a:lnTo>
                <a:lnTo>
                  <a:pt x="16170" y="83650"/>
                </a:lnTo>
                <a:lnTo>
                  <a:pt x="16160" y="83650"/>
                </a:lnTo>
                <a:lnTo>
                  <a:pt x="16160" y="83640"/>
                </a:lnTo>
                <a:lnTo>
                  <a:pt x="16160" y="83630"/>
                </a:lnTo>
                <a:lnTo>
                  <a:pt x="16150" y="83610"/>
                </a:lnTo>
                <a:lnTo>
                  <a:pt x="16140" y="83560"/>
                </a:lnTo>
                <a:lnTo>
                  <a:pt x="16130" y="83520"/>
                </a:lnTo>
                <a:lnTo>
                  <a:pt x="16130" y="83500"/>
                </a:lnTo>
                <a:lnTo>
                  <a:pt x="16120" y="83500"/>
                </a:lnTo>
                <a:lnTo>
                  <a:pt x="16110" y="83500"/>
                </a:lnTo>
                <a:lnTo>
                  <a:pt x="16090" y="83500"/>
                </a:lnTo>
                <a:lnTo>
                  <a:pt x="16080" y="83500"/>
                </a:lnTo>
                <a:lnTo>
                  <a:pt x="16050" y="83510"/>
                </a:lnTo>
                <a:lnTo>
                  <a:pt x="16000" y="83510"/>
                </a:lnTo>
                <a:lnTo>
                  <a:pt x="15990" y="83510"/>
                </a:lnTo>
                <a:lnTo>
                  <a:pt x="15980" y="83500"/>
                </a:lnTo>
                <a:lnTo>
                  <a:pt x="15930" y="83460"/>
                </a:lnTo>
                <a:lnTo>
                  <a:pt x="15920" y="83440"/>
                </a:lnTo>
                <a:lnTo>
                  <a:pt x="15860" y="83380"/>
                </a:lnTo>
                <a:lnTo>
                  <a:pt x="15830" y="83350"/>
                </a:lnTo>
                <a:lnTo>
                  <a:pt x="15820" y="83350"/>
                </a:lnTo>
                <a:lnTo>
                  <a:pt x="15820" y="83340"/>
                </a:lnTo>
                <a:lnTo>
                  <a:pt x="15810" y="83340"/>
                </a:lnTo>
                <a:lnTo>
                  <a:pt x="15800" y="83330"/>
                </a:lnTo>
                <a:lnTo>
                  <a:pt x="15790" y="83330"/>
                </a:lnTo>
                <a:lnTo>
                  <a:pt x="15780" y="83320"/>
                </a:lnTo>
                <a:lnTo>
                  <a:pt x="15780" y="83310"/>
                </a:lnTo>
                <a:lnTo>
                  <a:pt x="15770" y="83300"/>
                </a:lnTo>
                <a:lnTo>
                  <a:pt x="15750" y="83300"/>
                </a:lnTo>
                <a:lnTo>
                  <a:pt x="15740" y="83300"/>
                </a:lnTo>
                <a:lnTo>
                  <a:pt x="15740" y="83290"/>
                </a:lnTo>
                <a:lnTo>
                  <a:pt x="15730" y="83290"/>
                </a:lnTo>
                <a:lnTo>
                  <a:pt x="15710" y="83280"/>
                </a:lnTo>
                <a:lnTo>
                  <a:pt x="15700" y="83280"/>
                </a:lnTo>
                <a:lnTo>
                  <a:pt x="15660" y="83260"/>
                </a:lnTo>
                <a:lnTo>
                  <a:pt x="15640" y="83260"/>
                </a:lnTo>
                <a:lnTo>
                  <a:pt x="15630" y="83260"/>
                </a:lnTo>
                <a:lnTo>
                  <a:pt x="15620" y="83260"/>
                </a:lnTo>
                <a:lnTo>
                  <a:pt x="15610" y="83250"/>
                </a:lnTo>
                <a:lnTo>
                  <a:pt x="15600" y="83230"/>
                </a:lnTo>
                <a:lnTo>
                  <a:pt x="15600" y="83220"/>
                </a:lnTo>
                <a:lnTo>
                  <a:pt x="15600" y="83190"/>
                </a:lnTo>
                <a:lnTo>
                  <a:pt x="15600" y="83160"/>
                </a:lnTo>
                <a:lnTo>
                  <a:pt x="15590" y="83150"/>
                </a:lnTo>
                <a:lnTo>
                  <a:pt x="15580" y="83130"/>
                </a:lnTo>
                <a:lnTo>
                  <a:pt x="15560" y="83110"/>
                </a:lnTo>
                <a:lnTo>
                  <a:pt x="15550" y="83100"/>
                </a:lnTo>
                <a:lnTo>
                  <a:pt x="15540" y="83100"/>
                </a:lnTo>
                <a:lnTo>
                  <a:pt x="15530" y="83090"/>
                </a:lnTo>
                <a:lnTo>
                  <a:pt x="15520" y="83080"/>
                </a:lnTo>
                <a:lnTo>
                  <a:pt x="15500" y="83070"/>
                </a:lnTo>
                <a:lnTo>
                  <a:pt x="15490" y="83060"/>
                </a:lnTo>
                <a:lnTo>
                  <a:pt x="15480" y="83060"/>
                </a:lnTo>
                <a:lnTo>
                  <a:pt x="15470" y="83050"/>
                </a:lnTo>
                <a:lnTo>
                  <a:pt x="15460" y="83040"/>
                </a:lnTo>
                <a:lnTo>
                  <a:pt x="15450" y="83030"/>
                </a:lnTo>
                <a:lnTo>
                  <a:pt x="15420" y="83020"/>
                </a:lnTo>
                <a:lnTo>
                  <a:pt x="15410" y="83010"/>
                </a:lnTo>
                <a:lnTo>
                  <a:pt x="15400" y="83000"/>
                </a:lnTo>
                <a:lnTo>
                  <a:pt x="15390" y="83000"/>
                </a:lnTo>
                <a:lnTo>
                  <a:pt x="15390" y="82990"/>
                </a:lnTo>
                <a:lnTo>
                  <a:pt x="15380" y="82980"/>
                </a:lnTo>
                <a:lnTo>
                  <a:pt x="15380" y="82970"/>
                </a:lnTo>
                <a:lnTo>
                  <a:pt x="15380" y="82960"/>
                </a:lnTo>
                <a:lnTo>
                  <a:pt x="15380" y="82950"/>
                </a:lnTo>
                <a:lnTo>
                  <a:pt x="15390" y="82940"/>
                </a:lnTo>
                <a:lnTo>
                  <a:pt x="15390" y="82930"/>
                </a:lnTo>
                <a:lnTo>
                  <a:pt x="15410" y="82910"/>
                </a:lnTo>
                <a:lnTo>
                  <a:pt x="15410" y="82900"/>
                </a:lnTo>
                <a:lnTo>
                  <a:pt x="15430" y="82890"/>
                </a:lnTo>
                <a:lnTo>
                  <a:pt x="15430" y="82880"/>
                </a:lnTo>
                <a:lnTo>
                  <a:pt x="15470" y="82850"/>
                </a:lnTo>
                <a:lnTo>
                  <a:pt x="15480" y="82840"/>
                </a:lnTo>
                <a:lnTo>
                  <a:pt x="15480" y="82820"/>
                </a:lnTo>
                <a:lnTo>
                  <a:pt x="15470" y="82810"/>
                </a:lnTo>
                <a:lnTo>
                  <a:pt x="15470" y="82800"/>
                </a:lnTo>
                <a:lnTo>
                  <a:pt x="15460" y="82790"/>
                </a:lnTo>
                <a:lnTo>
                  <a:pt x="15450" y="82780"/>
                </a:lnTo>
                <a:lnTo>
                  <a:pt x="15440" y="82770"/>
                </a:lnTo>
                <a:lnTo>
                  <a:pt x="15430" y="82770"/>
                </a:lnTo>
                <a:lnTo>
                  <a:pt x="15420" y="82760"/>
                </a:lnTo>
                <a:lnTo>
                  <a:pt x="15410" y="82760"/>
                </a:lnTo>
                <a:lnTo>
                  <a:pt x="15410" y="82740"/>
                </a:lnTo>
                <a:lnTo>
                  <a:pt x="15400" y="82720"/>
                </a:lnTo>
                <a:lnTo>
                  <a:pt x="15400" y="82700"/>
                </a:lnTo>
                <a:lnTo>
                  <a:pt x="15400" y="82690"/>
                </a:lnTo>
                <a:lnTo>
                  <a:pt x="15400" y="82680"/>
                </a:lnTo>
                <a:lnTo>
                  <a:pt x="15400" y="82650"/>
                </a:lnTo>
                <a:lnTo>
                  <a:pt x="15390" y="82640"/>
                </a:lnTo>
                <a:lnTo>
                  <a:pt x="15390" y="82620"/>
                </a:lnTo>
                <a:lnTo>
                  <a:pt x="15390" y="82570"/>
                </a:lnTo>
                <a:lnTo>
                  <a:pt x="15390" y="82560"/>
                </a:lnTo>
                <a:lnTo>
                  <a:pt x="15370" y="82520"/>
                </a:lnTo>
                <a:lnTo>
                  <a:pt x="15360" y="82480"/>
                </a:lnTo>
                <a:lnTo>
                  <a:pt x="15350" y="82450"/>
                </a:lnTo>
                <a:lnTo>
                  <a:pt x="15350" y="82440"/>
                </a:lnTo>
                <a:lnTo>
                  <a:pt x="15340" y="82430"/>
                </a:lnTo>
                <a:lnTo>
                  <a:pt x="15340" y="82420"/>
                </a:lnTo>
                <a:lnTo>
                  <a:pt x="15330" y="82400"/>
                </a:lnTo>
                <a:lnTo>
                  <a:pt x="15330" y="82390"/>
                </a:lnTo>
                <a:lnTo>
                  <a:pt x="15320" y="82380"/>
                </a:lnTo>
                <a:lnTo>
                  <a:pt x="15310" y="82370"/>
                </a:lnTo>
                <a:lnTo>
                  <a:pt x="15300" y="82360"/>
                </a:lnTo>
                <a:lnTo>
                  <a:pt x="15300" y="82340"/>
                </a:lnTo>
                <a:lnTo>
                  <a:pt x="15290" y="82310"/>
                </a:lnTo>
                <a:lnTo>
                  <a:pt x="15310" y="82320"/>
                </a:lnTo>
                <a:lnTo>
                  <a:pt x="15320" y="82320"/>
                </a:lnTo>
                <a:lnTo>
                  <a:pt x="15330" y="82320"/>
                </a:lnTo>
                <a:lnTo>
                  <a:pt x="15340" y="82330"/>
                </a:lnTo>
                <a:lnTo>
                  <a:pt x="15340" y="82340"/>
                </a:lnTo>
                <a:lnTo>
                  <a:pt x="15350" y="82340"/>
                </a:lnTo>
                <a:lnTo>
                  <a:pt x="15360" y="82340"/>
                </a:lnTo>
                <a:lnTo>
                  <a:pt x="15370" y="82340"/>
                </a:lnTo>
                <a:lnTo>
                  <a:pt x="15380" y="82340"/>
                </a:lnTo>
                <a:lnTo>
                  <a:pt x="15400" y="82340"/>
                </a:lnTo>
                <a:lnTo>
                  <a:pt x="15410" y="82340"/>
                </a:lnTo>
                <a:lnTo>
                  <a:pt x="15420" y="82340"/>
                </a:lnTo>
                <a:lnTo>
                  <a:pt x="15430" y="82340"/>
                </a:lnTo>
                <a:lnTo>
                  <a:pt x="15440" y="82330"/>
                </a:lnTo>
                <a:lnTo>
                  <a:pt x="15450" y="82330"/>
                </a:lnTo>
                <a:lnTo>
                  <a:pt x="15460" y="82330"/>
                </a:lnTo>
                <a:lnTo>
                  <a:pt x="15470" y="82330"/>
                </a:lnTo>
                <a:lnTo>
                  <a:pt x="15480" y="82330"/>
                </a:lnTo>
                <a:lnTo>
                  <a:pt x="15490" y="82330"/>
                </a:lnTo>
                <a:lnTo>
                  <a:pt x="15500" y="82330"/>
                </a:lnTo>
                <a:lnTo>
                  <a:pt x="15500" y="82320"/>
                </a:lnTo>
                <a:lnTo>
                  <a:pt x="15520" y="82320"/>
                </a:lnTo>
                <a:lnTo>
                  <a:pt x="15550" y="82330"/>
                </a:lnTo>
                <a:lnTo>
                  <a:pt x="15560" y="82330"/>
                </a:lnTo>
                <a:lnTo>
                  <a:pt x="15580" y="82360"/>
                </a:lnTo>
                <a:lnTo>
                  <a:pt x="15600" y="82370"/>
                </a:lnTo>
                <a:lnTo>
                  <a:pt x="15630" y="82370"/>
                </a:lnTo>
                <a:lnTo>
                  <a:pt x="15650" y="82370"/>
                </a:lnTo>
                <a:lnTo>
                  <a:pt x="15660" y="82370"/>
                </a:lnTo>
                <a:lnTo>
                  <a:pt x="15680" y="82370"/>
                </a:lnTo>
                <a:lnTo>
                  <a:pt x="15690" y="82380"/>
                </a:lnTo>
                <a:lnTo>
                  <a:pt x="15710" y="82370"/>
                </a:lnTo>
                <a:lnTo>
                  <a:pt x="15720" y="82370"/>
                </a:lnTo>
                <a:lnTo>
                  <a:pt x="15730" y="82360"/>
                </a:lnTo>
                <a:lnTo>
                  <a:pt x="15740" y="82370"/>
                </a:lnTo>
                <a:lnTo>
                  <a:pt x="15750" y="82370"/>
                </a:lnTo>
                <a:lnTo>
                  <a:pt x="15760" y="82370"/>
                </a:lnTo>
                <a:lnTo>
                  <a:pt x="15790" y="82380"/>
                </a:lnTo>
                <a:lnTo>
                  <a:pt x="15820" y="82400"/>
                </a:lnTo>
                <a:lnTo>
                  <a:pt x="15830" y="82400"/>
                </a:lnTo>
                <a:lnTo>
                  <a:pt x="15870" y="82400"/>
                </a:lnTo>
                <a:lnTo>
                  <a:pt x="15880" y="82410"/>
                </a:lnTo>
                <a:lnTo>
                  <a:pt x="15890" y="82410"/>
                </a:lnTo>
                <a:lnTo>
                  <a:pt x="15900" y="82420"/>
                </a:lnTo>
                <a:lnTo>
                  <a:pt x="15900" y="82430"/>
                </a:lnTo>
                <a:lnTo>
                  <a:pt x="15910" y="82430"/>
                </a:lnTo>
                <a:lnTo>
                  <a:pt x="15920" y="82440"/>
                </a:lnTo>
                <a:lnTo>
                  <a:pt x="15930" y="82450"/>
                </a:lnTo>
                <a:lnTo>
                  <a:pt x="15930" y="82460"/>
                </a:lnTo>
                <a:lnTo>
                  <a:pt x="15940" y="82460"/>
                </a:lnTo>
                <a:lnTo>
                  <a:pt x="15940" y="82470"/>
                </a:lnTo>
                <a:lnTo>
                  <a:pt x="15950" y="82470"/>
                </a:lnTo>
                <a:lnTo>
                  <a:pt x="15950" y="82480"/>
                </a:lnTo>
                <a:lnTo>
                  <a:pt x="15960" y="82490"/>
                </a:lnTo>
                <a:lnTo>
                  <a:pt x="15970" y="82490"/>
                </a:lnTo>
                <a:lnTo>
                  <a:pt x="15970" y="82500"/>
                </a:lnTo>
                <a:lnTo>
                  <a:pt x="15980" y="82500"/>
                </a:lnTo>
                <a:lnTo>
                  <a:pt x="15980" y="82510"/>
                </a:lnTo>
                <a:lnTo>
                  <a:pt x="15980" y="82520"/>
                </a:lnTo>
                <a:lnTo>
                  <a:pt x="15980" y="82530"/>
                </a:lnTo>
                <a:lnTo>
                  <a:pt x="15990" y="82530"/>
                </a:lnTo>
                <a:lnTo>
                  <a:pt x="15990" y="82540"/>
                </a:lnTo>
                <a:lnTo>
                  <a:pt x="16000" y="82540"/>
                </a:lnTo>
                <a:lnTo>
                  <a:pt x="16000" y="82550"/>
                </a:lnTo>
                <a:lnTo>
                  <a:pt x="16000" y="82560"/>
                </a:lnTo>
                <a:lnTo>
                  <a:pt x="16000" y="82570"/>
                </a:lnTo>
                <a:lnTo>
                  <a:pt x="16010" y="82580"/>
                </a:lnTo>
                <a:lnTo>
                  <a:pt x="16020" y="82580"/>
                </a:lnTo>
                <a:lnTo>
                  <a:pt x="16030" y="82560"/>
                </a:lnTo>
                <a:lnTo>
                  <a:pt x="16050" y="82540"/>
                </a:lnTo>
                <a:lnTo>
                  <a:pt x="16060" y="82520"/>
                </a:lnTo>
                <a:lnTo>
                  <a:pt x="16070" y="82510"/>
                </a:lnTo>
                <a:lnTo>
                  <a:pt x="16070" y="82500"/>
                </a:lnTo>
                <a:lnTo>
                  <a:pt x="16060" y="82490"/>
                </a:lnTo>
                <a:lnTo>
                  <a:pt x="16070" y="82480"/>
                </a:lnTo>
                <a:lnTo>
                  <a:pt x="16080" y="82470"/>
                </a:lnTo>
                <a:lnTo>
                  <a:pt x="16090" y="82460"/>
                </a:lnTo>
                <a:lnTo>
                  <a:pt x="16100" y="82460"/>
                </a:lnTo>
                <a:lnTo>
                  <a:pt x="16110" y="82440"/>
                </a:lnTo>
                <a:lnTo>
                  <a:pt x="16120" y="82430"/>
                </a:lnTo>
                <a:lnTo>
                  <a:pt x="16120" y="82420"/>
                </a:lnTo>
                <a:lnTo>
                  <a:pt x="16120" y="82410"/>
                </a:lnTo>
                <a:lnTo>
                  <a:pt x="16130" y="82390"/>
                </a:lnTo>
                <a:lnTo>
                  <a:pt x="16140" y="82380"/>
                </a:lnTo>
                <a:lnTo>
                  <a:pt x="16150" y="82360"/>
                </a:lnTo>
                <a:lnTo>
                  <a:pt x="16160" y="82350"/>
                </a:lnTo>
                <a:lnTo>
                  <a:pt x="16170" y="82350"/>
                </a:lnTo>
                <a:lnTo>
                  <a:pt x="16180" y="82340"/>
                </a:lnTo>
                <a:lnTo>
                  <a:pt x="16210" y="82330"/>
                </a:lnTo>
                <a:lnTo>
                  <a:pt x="16220" y="82320"/>
                </a:lnTo>
                <a:lnTo>
                  <a:pt x="16230" y="82300"/>
                </a:lnTo>
                <a:lnTo>
                  <a:pt x="16240" y="82280"/>
                </a:lnTo>
                <a:lnTo>
                  <a:pt x="16250" y="82270"/>
                </a:lnTo>
                <a:lnTo>
                  <a:pt x="16250" y="82260"/>
                </a:lnTo>
                <a:lnTo>
                  <a:pt x="16250" y="82250"/>
                </a:lnTo>
                <a:lnTo>
                  <a:pt x="16260" y="82240"/>
                </a:lnTo>
                <a:lnTo>
                  <a:pt x="16280" y="82230"/>
                </a:lnTo>
                <a:lnTo>
                  <a:pt x="16290" y="82230"/>
                </a:lnTo>
                <a:lnTo>
                  <a:pt x="16310" y="82220"/>
                </a:lnTo>
                <a:lnTo>
                  <a:pt x="16310" y="82210"/>
                </a:lnTo>
                <a:lnTo>
                  <a:pt x="16320" y="82190"/>
                </a:lnTo>
                <a:lnTo>
                  <a:pt x="16330" y="82160"/>
                </a:lnTo>
                <a:lnTo>
                  <a:pt x="16330" y="82150"/>
                </a:lnTo>
                <a:lnTo>
                  <a:pt x="16340" y="82120"/>
                </a:lnTo>
                <a:lnTo>
                  <a:pt x="16340" y="82110"/>
                </a:lnTo>
                <a:lnTo>
                  <a:pt x="16340" y="82100"/>
                </a:lnTo>
                <a:lnTo>
                  <a:pt x="16340" y="82090"/>
                </a:lnTo>
                <a:lnTo>
                  <a:pt x="16360" y="82080"/>
                </a:lnTo>
                <a:lnTo>
                  <a:pt x="16380" y="82050"/>
                </a:lnTo>
                <a:lnTo>
                  <a:pt x="16390" y="82030"/>
                </a:lnTo>
                <a:lnTo>
                  <a:pt x="16420" y="82020"/>
                </a:lnTo>
                <a:lnTo>
                  <a:pt x="16430" y="82000"/>
                </a:lnTo>
                <a:lnTo>
                  <a:pt x="16440" y="82000"/>
                </a:lnTo>
                <a:lnTo>
                  <a:pt x="16470" y="81990"/>
                </a:lnTo>
                <a:lnTo>
                  <a:pt x="16490" y="81990"/>
                </a:lnTo>
                <a:lnTo>
                  <a:pt x="16510" y="81980"/>
                </a:lnTo>
                <a:lnTo>
                  <a:pt x="16530" y="81990"/>
                </a:lnTo>
                <a:lnTo>
                  <a:pt x="16540" y="81990"/>
                </a:lnTo>
                <a:lnTo>
                  <a:pt x="16560" y="81990"/>
                </a:lnTo>
                <a:lnTo>
                  <a:pt x="16580" y="82000"/>
                </a:lnTo>
                <a:lnTo>
                  <a:pt x="16590" y="82000"/>
                </a:lnTo>
                <a:lnTo>
                  <a:pt x="16600" y="82000"/>
                </a:lnTo>
                <a:lnTo>
                  <a:pt x="16620" y="81990"/>
                </a:lnTo>
                <a:lnTo>
                  <a:pt x="16630" y="81980"/>
                </a:lnTo>
                <a:lnTo>
                  <a:pt x="16650" y="81980"/>
                </a:lnTo>
                <a:lnTo>
                  <a:pt x="16650" y="81970"/>
                </a:lnTo>
                <a:lnTo>
                  <a:pt x="16660" y="81960"/>
                </a:lnTo>
                <a:lnTo>
                  <a:pt x="16680" y="81950"/>
                </a:lnTo>
                <a:lnTo>
                  <a:pt x="16690" y="81950"/>
                </a:lnTo>
                <a:lnTo>
                  <a:pt x="16690" y="81940"/>
                </a:lnTo>
                <a:lnTo>
                  <a:pt x="16700" y="81940"/>
                </a:lnTo>
                <a:lnTo>
                  <a:pt x="16720" y="81930"/>
                </a:lnTo>
                <a:lnTo>
                  <a:pt x="16740" y="81920"/>
                </a:lnTo>
                <a:lnTo>
                  <a:pt x="16750" y="81910"/>
                </a:lnTo>
                <a:lnTo>
                  <a:pt x="16760" y="81900"/>
                </a:lnTo>
                <a:lnTo>
                  <a:pt x="16760" y="81890"/>
                </a:lnTo>
                <a:lnTo>
                  <a:pt x="16770" y="81880"/>
                </a:lnTo>
                <a:lnTo>
                  <a:pt x="16790" y="81870"/>
                </a:lnTo>
                <a:lnTo>
                  <a:pt x="16800" y="81870"/>
                </a:lnTo>
                <a:lnTo>
                  <a:pt x="16820" y="81870"/>
                </a:lnTo>
                <a:lnTo>
                  <a:pt x="16840" y="81870"/>
                </a:lnTo>
                <a:lnTo>
                  <a:pt x="16850" y="81870"/>
                </a:lnTo>
                <a:lnTo>
                  <a:pt x="16870" y="81880"/>
                </a:lnTo>
                <a:lnTo>
                  <a:pt x="16880" y="81890"/>
                </a:lnTo>
                <a:lnTo>
                  <a:pt x="16890" y="81890"/>
                </a:lnTo>
                <a:lnTo>
                  <a:pt x="16890" y="81900"/>
                </a:lnTo>
                <a:lnTo>
                  <a:pt x="16910" y="81910"/>
                </a:lnTo>
                <a:lnTo>
                  <a:pt x="16910" y="81920"/>
                </a:lnTo>
                <a:lnTo>
                  <a:pt x="16920" y="81920"/>
                </a:lnTo>
                <a:lnTo>
                  <a:pt x="16930" y="81930"/>
                </a:lnTo>
                <a:lnTo>
                  <a:pt x="16940" y="81930"/>
                </a:lnTo>
                <a:lnTo>
                  <a:pt x="16950" y="81930"/>
                </a:lnTo>
                <a:lnTo>
                  <a:pt x="16960" y="81930"/>
                </a:lnTo>
                <a:lnTo>
                  <a:pt x="16970" y="81930"/>
                </a:lnTo>
                <a:lnTo>
                  <a:pt x="16990" y="81920"/>
                </a:lnTo>
                <a:lnTo>
                  <a:pt x="17000" y="81920"/>
                </a:lnTo>
                <a:lnTo>
                  <a:pt x="17000" y="81910"/>
                </a:lnTo>
                <a:lnTo>
                  <a:pt x="17030" y="81890"/>
                </a:lnTo>
                <a:lnTo>
                  <a:pt x="17050" y="81880"/>
                </a:lnTo>
                <a:lnTo>
                  <a:pt x="17070" y="81870"/>
                </a:lnTo>
                <a:lnTo>
                  <a:pt x="17080" y="81860"/>
                </a:lnTo>
                <a:lnTo>
                  <a:pt x="17080" y="81850"/>
                </a:lnTo>
                <a:lnTo>
                  <a:pt x="17090" y="81850"/>
                </a:lnTo>
                <a:lnTo>
                  <a:pt x="17090" y="81840"/>
                </a:lnTo>
                <a:lnTo>
                  <a:pt x="17100" y="81840"/>
                </a:lnTo>
                <a:lnTo>
                  <a:pt x="17110" y="81830"/>
                </a:lnTo>
                <a:lnTo>
                  <a:pt x="17140" y="81830"/>
                </a:lnTo>
                <a:lnTo>
                  <a:pt x="17150" y="81830"/>
                </a:lnTo>
                <a:lnTo>
                  <a:pt x="17160" y="81830"/>
                </a:lnTo>
                <a:lnTo>
                  <a:pt x="17180" y="81830"/>
                </a:lnTo>
                <a:lnTo>
                  <a:pt x="17190" y="81840"/>
                </a:lnTo>
                <a:lnTo>
                  <a:pt x="17200" y="81840"/>
                </a:lnTo>
                <a:lnTo>
                  <a:pt x="17210" y="81840"/>
                </a:lnTo>
                <a:lnTo>
                  <a:pt x="17220" y="81850"/>
                </a:lnTo>
                <a:lnTo>
                  <a:pt x="17230" y="81860"/>
                </a:lnTo>
                <a:lnTo>
                  <a:pt x="17250" y="81860"/>
                </a:lnTo>
                <a:lnTo>
                  <a:pt x="17260" y="81870"/>
                </a:lnTo>
                <a:lnTo>
                  <a:pt x="17270" y="81870"/>
                </a:lnTo>
                <a:lnTo>
                  <a:pt x="17270" y="81880"/>
                </a:lnTo>
                <a:lnTo>
                  <a:pt x="17280" y="81890"/>
                </a:lnTo>
                <a:lnTo>
                  <a:pt x="17290" y="81900"/>
                </a:lnTo>
                <a:lnTo>
                  <a:pt x="17290" y="81910"/>
                </a:lnTo>
                <a:lnTo>
                  <a:pt x="17300" y="81910"/>
                </a:lnTo>
                <a:lnTo>
                  <a:pt x="17310" y="81930"/>
                </a:lnTo>
                <a:lnTo>
                  <a:pt x="17320" y="81940"/>
                </a:lnTo>
                <a:lnTo>
                  <a:pt x="17320" y="81960"/>
                </a:lnTo>
                <a:lnTo>
                  <a:pt x="17330" y="81960"/>
                </a:lnTo>
                <a:lnTo>
                  <a:pt x="17340" y="81960"/>
                </a:lnTo>
                <a:lnTo>
                  <a:pt x="17350" y="81960"/>
                </a:lnTo>
                <a:lnTo>
                  <a:pt x="17360" y="81960"/>
                </a:lnTo>
                <a:lnTo>
                  <a:pt x="17380" y="81950"/>
                </a:lnTo>
                <a:lnTo>
                  <a:pt x="17400" y="81960"/>
                </a:lnTo>
                <a:lnTo>
                  <a:pt x="17420" y="81970"/>
                </a:lnTo>
                <a:lnTo>
                  <a:pt x="17440" y="81960"/>
                </a:lnTo>
                <a:lnTo>
                  <a:pt x="17450" y="81950"/>
                </a:lnTo>
                <a:lnTo>
                  <a:pt x="17460" y="81950"/>
                </a:lnTo>
                <a:lnTo>
                  <a:pt x="17460" y="81940"/>
                </a:lnTo>
                <a:lnTo>
                  <a:pt x="17460" y="81930"/>
                </a:lnTo>
                <a:lnTo>
                  <a:pt x="17470" y="81930"/>
                </a:lnTo>
                <a:lnTo>
                  <a:pt x="17470" y="81920"/>
                </a:lnTo>
                <a:lnTo>
                  <a:pt x="17490" y="81920"/>
                </a:lnTo>
                <a:lnTo>
                  <a:pt x="17510" y="81920"/>
                </a:lnTo>
                <a:lnTo>
                  <a:pt x="17540" y="81920"/>
                </a:lnTo>
                <a:lnTo>
                  <a:pt x="17550" y="81920"/>
                </a:lnTo>
                <a:lnTo>
                  <a:pt x="17580" y="81920"/>
                </a:lnTo>
                <a:lnTo>
                  <a:pt x="17630" y="81920"/>
                </a:lnTo>
                <a:lnTo>
                  <a:pt x="17640" y="81920"/>
                </a:lnTo>
                <a:lnTo>
                  <a:pt x="17670" y="81910"/>
                </a:lnTo>
                <a:lnTo>
                  <a:pt x="17700" y="81910"/>
                </a:lnTo>
                <a:lnTo>
                  <a:pt x="17730" y="81900"/>
                </a:lnTo>
                <a:lnTo>
                  <a:pt x="17770" y="81890"/>
                </a:lnTo>
                <a:lnTo>
                  <a:pt x="17790" y="81880"/>
                </a:lnTo>
                <a:lnTo>
                  <a:pt x="17810" y="81880"/>
                </a:lnTo>
                <a:lnTo>
                  <a:pt x="17830" y="81860"/>
                </a:lnTo>
                <a:lnTo>
                  <a:pt x="17840" y="81850"/>
                </a:lnTo>
                <a:lnTo>
                  <a:pt x="17860" y="81850"/>
                </a:lnTo>
                <a:lnTo>
                  <a:pt x="17870" y="81840"/>
                </a:lnTo>
                <a:lnTo>
                  <a:pt x="17900" y="81840"/>
                </a:lnTo>
                <a:lnTo>
                  <a:pt x="17920" y="81830"/>
                </a:lnTo>
                <a:lnTo>
                  <a:pt x="17930" y="81830"/>
                </a:lnTo>
                <a:lnTo>
                  <a:pt x="17950" y="81830"/>
                </a:lnTo>
                <a:lnTo>
                  <a:pt x="17970" y="81840"/>
                </a:lnTo>
                <a:lnTo>
                  <a:pt x="17980" y="81840"/>
                </a:lnTo>
                <a:lnTo>
                  <a:pt x="18030" y="81840"/>
                </a:lnTo>
                <a:lnTo>
                  <a:pt x="18050" y="81840"/>
                </a:lnTo>
                <a:lnTo>
                  <a:pt x="18060" y="81840"/>
                </a:lnTo>
                <a:lnTo>
                  <a:pt x="18070" y="81840"/>
                </a:lnTo>
                <a:lnTo>
                  <a:pt x="18070" y="81850"/>
                </a:lnTo>
                <a:lnTo>
                  <a:pt x="18070" y="81840"/>
                </a:lnTo>
                <a:lnTo>
                  <a:pt x="18080" y="81820"/>
                </a:lnTo>
                <a:lnTo>
                  <a:pt x="18080" y="81760"/>
                </a:lnTo>
                <a:lnTo>
                  <a:pt x="18090" y="81750"/>
                </a:lnTo>
                <a:lnTo>
                  <a:pt x="18090" y="81730"/>
                </a:lnTo>
                <a:lnTo>
                  <a:pt x="18080" y="81710"/>
                </a:lnTo>
                <a:lnTo>
                  <a:pt x="18080" y="81690"/>
                </a:lnTo>
                <a:lnTo>
                  <a:pt x="18090" y="81680"/>
                </a:lnTo>
                <a:lnTo>
                  <a:pt x="18090" y="81670"/>
                </a:lnTo>
                <a:lnTo>
                  <a:pt x="18100" y="81660"/>
                </a:lnTo>
                <a:lnTo>
                  <a:pt x="18120" y="81630"/>
                </a:lnTo>
                <a:lnTo>
                  <a:pt x="18140" y="81590"/>
                </a:lnTo>
                <a:lnTo>
                  <a:pt x="18160" y="81560"/>
                </a:lnTo>
                <a:lnTo>
                  <a:pt x="18170" y="81540"/>
                </a:lnTo>
                <a:lnTo>
                  <a:pt x="18180" y="81520"/>
                </a:lnTo>
                <a:lnTo>
                  <a:pt x="18190" y="81480"/>
                </a:lnTo>
                <a:lnTo>
                  <a:pt x="18190" y="81470"/>
                </a:lnTo>
                <a:lnTo>
                  <a:pt x="18200" y="81450"/>
                </a:lnTo>
                <a:lnTo>
                  <a:pt x="18210" y="81430"/>
                </a:lnTo>
                <a:lnTo>
                  <a:pt x="18230" y="81420"/>
                </a:lnTo>
                <a:lnTo>
                  <a:pt x="18240" y="81410"/>
                </a:lnTo>
                <a:lnTo>
                  <a:pt x="18250" y="81390"/>
                </a:lnTo>
                <a:lnTo>
                  <a:pt x="18250" y="81380"/>
                </a:lnTo>
                <a:lnTo>
                  <a:pt x="18260" y="81380"/>
                </a:lnTo>
                <a:lnTo>
                  <a:pt x="18260" y="81370"/>
                </a:lnTo>
                <a:lnTo>
                  <a:pt x="18250" y="81360"/>
                </a:lnTo>
                <a:lnTo>
                  <a:pt x="18250" y="81350"/>
                </a:lnTo>
                <a:lnTo>
                  <a:pt x="18230" y="81340"/>
                </a:lnTo>
                <a:lnTo>
                  <a:pt x="18210" y="81330"/>
                </a:lnTo>
                <a:lnTo>
                  <a:pt x="18210" y="81320"/>
                </a:lnTo>
                <a:lnTo>
                  <a:pt x="18210" y="81310"/>
                </a:lnTo>
                <a:lnTo>
                  <a:pt x="18210" y="81300"/>
                </a:lnTo>
                <a:lnTo>
                  <a:pt x="18200" y="81290"/>
                </a:lnTo>
                <a:lnTo>
                  <a:pt x="18210" y="81270"/>
                </a:lnTo>
                <a:lnTo>
                  <a:pt x="18210" y="81260"/>
                </a:lnTo>
                <a:lnTo>
                  <a:pt x="18220" y="81230"/>
                </a:lnTo>
                <a:lnTo>
                  <a:pt x="18230" y="81220"/>
                </a:lnTo>
                <a:lnTo>
                  <a:pt x="18250" y="81210"/>
                </a:lnTo>
                <a:lnTo>
                  <a:pt x="18280" y="81170"/>
                </a:lnTo>
                <a:lnTo>
                  <a:pt x="18290" y="81160"/>
                </a:lnTo>
                <a:lnTo>
                  <a:pt x="18300" y="81150"/>
                </a:lnTo>
                <a:lnTo>
                  <a:pt x="18310" y="81150"/>
                </a:lnTo>
                <a:lnTo>
                  <a:pt x="18320" y="81150"/>
                </a:lnTo>
                <a:lnTo>
                  <a:pt x="18340" y="81150"/>
                </a:lnTo>
                <a:lnTo>
                  <a:pt x="18360" y="81150"/>
                </a:lnTo>
                <a:lnTo>
                  <a:pt x="18370" y="81150"/>
                </a:lnTo>
                <a:lnTo>
                  <a:pt x="18380" y="81140"/>
                </a:lnTo>
                <a:lnTo>
                  <a:pt x="18390" y="81120"/>
                </a:lnTo>
                <a:lnTo>
                  <a:pt x="18400" y="81110"/>
                </a:lnTo>
                <a:lnTo>
                  <a:pt x="18410" y="81100"/>
                </a:lnTo>
                <a:lnTo>
                  <a:pt x="18410" y="81090"/>
                </a:lnTo>
                <a:lnTo>
                  <a:pt x="18400" y="81080"/>
                </a:lnTo>
                <a:lnTo>
                  <a:pt x="18390" y="81070"/>
                </a:lnTo>
                <a:lnTo>
                  <a:pt x="18380" y="81050"/>
                </a:lnTo>
                <a:lnTo>
                  <a:pt x="18370" y="81030"/>
                </a:lnTo>
                <a:lnTo>
                  <a:pt x="18360" y="81010"/>
                </a:lnTo>
                <a:lnTo>
                  <a:pt x="18360" y="80990"/>
                </a:lnTo>
                <a:lnTo>
                  <a:pt x="18350" y="80960"/>
                </a:lnTo>
                <a:lnTo>
                  <a:pt x="18350" y="80940"/>
                </a:lnTo>
                <a:lnTo>
                  <a:pt x="18350" y="80930"/>
                </a:lnTo>
                <a:lnTo>
                  <a:pt x="18350" y="80920"/>
                </a:lnTo>
                <a:lnTo>
                  <a:pt x="18350" y="80910"/>
                </a:lnTo>
                <a:lnTo>
                  <a:pt x="18370" y="80880"/>
                </a:lnTo>
                <a:lnTo>
                  <a:pt x="18370" y="80860"/>
                </a:lnTo>
                <a:lnTo>
                  <a:pt x="18380" y="80840"/>
                </a:lnTo>
                <a:lnTo>
                  <a:pt x="18380" y="80830"/>
                </a:lnTo>
                <a:lnTo>
                  <a:pt x="18380" y="80820"/>
                </a:lnTo>
                <a:lnTo>
                  <a:pt x="18380" y="80810"/>
                </a:lnTo>
                <a:lnTo>
                  <a:pt x="18380" y="80800"/>
                </a:lnTo>
                <a:lnTo>
                  <a:pt x="18370" y="80780"/>
                </a:lnTo>
                <a:lnTo>
                  <a:pt x="18370" y="80770"/>
                </a:lnTo>
                <a:lnTo>
                  <a:pt x="18370" y="80760"/>
                </a:lnTo>
                <a:lnTo>
                  <a:pt x="18380" y="80740"/>
                </a:lnTo>
                <a:lnTo>
                  <a:pt x="18380" y="80730"/>
                </a:lnTo>
                <a:lnTo>
                  <a:pt x="18390" y="80720"/>
                </a:lnTo>
                <a:lnTo>
                  <a:pt x="18390" y="80710"/>
                </a:lnTo>
                <a:lnTo>
                  <a:pt x="18400" y="80700"/>
                </a:lnTo>
                <a:lnTo>
                  <a:pt x="18390" y="80690"/>
                </a:lnTo>
                <a:lnTo>
                  <a:pt x="18380" y="80680"/>
                </a:lnTo>
                <a:lnTo>
                  <a:pt x="18360" y="80670"/>
                </a:lnTo>
                <a:lnTo>
                  <a:pt x="18360" y="80660"/>
                </a:lnTo>
                <a:lnTo>
                  <a:pt x="18360" y="80650"/>
                </a:lnTo>
                <a:lnTo>
                  <a:pt x="18380" y="80620"/>
                </a:lnTo>
                <a:lnTo>
                  <a:pt x="18380" y="80610"/>
                </a:lnTo>
                <a:lnTo>
                  <a:pt x="18370" y="80610"/>
                </a:lnTo>
                <a:lnTo>
                  <a:pt x="18370" y="80590"/>
                </a:lnTo>
                <a:lnTo>
                  <a:pt x="18380" y="80570"/>
                </a:lnTo>
                <a:lnTo>
                  <a:pt x="18380" y="80560"/>
                </a:lnTo>
                <a:lnTo>
                  <a:pt x="18370" y="80540"/>
                </a:lnTo>
                <a:lnTo>
                  <a:pt x="18370" y="80520"/>
                </a:lnTo>
                <a:lnTo>
                  <a:pt x="18370" y="80510"/>
                </a:lnTo>
                <a:lnTo>
                  <a:pt x="18380" y="80500"/>
                </a:lnTo>
                <a:lnTo>
                  <a:pt x="18370" y="80490"/>
                </a:lnTo>
                <a:lnTo>
                  <a:pt x="18370" y="80480"/>
                </a:lnTo>
                <a:lnTo>
                  <a:pt x="18370" y="80470"/>
                </a:lnTo>
                <a:lnTo>
                  <a:pt x="18380" y="80460"/>
                </a:lnTo>
                <a:lnTo>
                  <a:pt x="18380" y="80450"/>
                </a:lnTo>
                <a:lnTo>
                  <a:pt x="18390" y="80440"/>
                </a:lnTo>
                <a:lnTo>
                  <a:pt x="18390" y="80430"/>
                </a:lnTo>
                <a:lnTo>
                  <a:pt x="18400" y="80420"/>
                </a:lnTo>
                <a:lnTo>
                  <a:pt x="18400" y="80410"/>
                </a:lnTo>
                <a:lnTo>
                  <a:pt x="18400" y="80400"/>
                </a:lnTo>
                <a:lnTo>
                  <a:pt x="18400" y="80390"/>
                </a:lnTo>
                <a:lnTo>
                  <a:pt x="18400" y="80380"/>
                </a:lnTo>
                <a:lnTo>
                  <a:pt x="18400" y="80370"/>
                </a:lnTo>
                <a:lnTo>
                  <a:pt x="18390" y="80360"/>
                </a:lnTo>
                <a:lnTo>
                  <a:pt x="18390" y="80350"/>
                </a:lnTo>
                <a:lnTo>
                  <a:pt x="18380" y="80340"/>
                </a:lnTo>
                <a:lnTo>
                  <a:pt x="18380" y="80330"/>
                </a:lnTo>
                <a:lnTo>
                  <a:pt x="18380" y="80310"/>
                </a:lnTo>
                <a:lnTo>
                  <a:pt x="18390" y="80280"/>
                </a:lnTo>
                <a:lnTo>
                  <a:pt x="18390" y="80260"/>
                </a:lnTo>
                <a:lnTo>
                  <a:pt x="18390" y="80250"/>
                </a:lnTo>
                <a:lnTo>
                  <a:pt x="18400" y="80230"/>
                </a:lnTo>
                <a:lnTo>
                  <a:pt x="18400" y="80210"/>
                </a:lnTo>
                <a:lnTo>
                  <a:pt x="18390" y="80180"/>
                </a:lnTo>
                <a:lnTo>
                  <a:pt x="18380" y="80160"/>
                </a:lnTo>
                <a:lnTo>
                  <a:pt x="18380" y="80150"/>
                </a:lnTo>
                <a:lnTo>
                  <a:pt x="18380" y="80130"/>
                </a:lnTo>
                <a:lnTo>
                  <a:pt x="18390" y="80080"/>
                </a:lnTo>
                <a:lnTo>
                  <a:pt x="18390" y="80060"/>
                </a:lnTo>
                <a:lnTo>
                  <a:pt x="18390" y="80050"/>
                </a:lnTo>
                <a:lnTo>
                  <a:pt x="18400" y="80020"/>
                </a:lnTo>
                <a:lnTo>
                  <a:pt x="18410" y="79980"/>
                </a:lnTo>
                <a:lnTo>
                  <a:pt x="18410" y="79970"/>
                </a:lnTo>
                <a:lnTo>
                  <a:pt x="18420" y="79970"/>
                </a:lnTo>
                <a:lnTo>
                  <a:pt x="18420" y="79960"/>
                </a:lnTo>
                <a:lnTo>
                  <a:pt x="18420" y="79950"/>
                </a:lnTo>
                <a:lnTo>
                  <a:pt x="18420" y="79940"/>
                </a:lnTo>
                <a:lnTo>
                  <a:pt x="18420" y="79930"/>
                </a:lnTo>
                <a:lnTo>
                  <a:pt x="18410" y="79900"/>
                </a:lnTo>
                <a:lnTo>
                  <a:pt x="18410" y="79890"/>
                </a:lnTo>
                <a:lnTo>
                  <a:pt x="18410" y="79870"/>
                </a:lnTo>
                <a:lnTo>
                  <a:pt x="18420" y="79850"/>
                </a:lnTo>
                <a:lnTo>
                  <a:pt x="18420" y="79840"/>
                </a:lnTo>
                <a:lnTo>
                  <a:pt x="18420" y="79820"/>
                </a:lnTo>
                <a:lnTo>
                  <a:pt x="18410" y="79800"/>
                </a:lnTo>
                <a:lnTo>
                  <a:pt x="18410" y="79790"/>
                </a:lnTo>
                <a:lnTo>
                  <a:pt x="18390" y="79770"/>
                </a:lnTo>
                <a:lnTo>
                  <a:pt x="18370" y="79750"/>
                </a:lnTo>
                <a:lnTo>
                  <a:pt x="18350" y="79730"/>
                </a:lnTo>
                <a:lnTo>
                  <a:pt x="18350" y="79720"/>
                </a:lnTo>
                <a:lnTo>
                  <a:pt x="18350" y="79710"/>
                </a:lnTo>
                <a:lnTo>
                  <a:pt x="18340" y="79690"/>
                </a:lnTo>
                <a:lnTo>
                  <a:pt x="18330" y="79660"/>
                </a:lnTo>
                <a:lnTo>
                  <a:pt x="18330" y="79650"/>
                </a:lnTo>
                <a:lnTo>
                  <a:pt x="18330" y="79620"/>
                </a:lnTo>
                <a:lnTo>
                  <a:pt x="18330" y="79610"/>
                </a:lnTo>
                <a:lnTo>
                  <a:pt x="18330" y="79580"/>
                </a:lnTo>
                <a:lnTo>
                  <a:pt x="18330" y="79560"/>
                </a:lnTo>
                <a:lnTo>
                  <a:pt x="18340" y="79530"/>
                </a:lnTo>
                <a:lnTo>
                  <a:pt x="18350" y="79510"/>
                </a:lnTo>
                <a:lnTo>
                  <a:pt x="18350" y="79500"/>
                </a:lnTo>
                <a:lnTo>
                  <a:pt x="18360" y="79490"/>
                </a:lnTo>
                <a:lnTo>
                  <a:pt x="18370" y="79490"/>
                </a:lnTo>
                <a:lnTo>
                  <a:pt x="18370" y="79480"/>
                </a:lnTo>
                <a:lnTo>
                  <a:pt x="18390" y="79470"/>
                </a:lnTo>
                <a:lnTo>
                  <a:pt x="18400" y="79450"/>
                </a:lnTo>
                <a:lnTo>
                  <a:pt x="18400" y="79430"/>
                </a:lnTo>
                <a:lnTo>
                  <a:pt x="18410" y="79400"/>
                </a:lnTo>
                <a:lnTo>
                  <a:pt x="18410" y="79350"/>
                </a:lnTo>
                <a:lnTo>
                  <a:pt x="18420" y="79330"/>
                </a:lnTo>
                <a:lnTo>
                  <a:pt x="18420" y="79320"/>
                </a:lnTo>
                <a:lnTo>
                  <a:pt x="18390" y="79310"/>
                </a:lnTo>
                <a:lnTo>
                  <a:pt x="18390" y="79300"/>
                </a:lnTo>
                <a:lnTo>
                  <a:pt x="18380" y="79300"/>
                </a:lnTo>
                <a:lnTo>
                  <a:pt x="18370" y="79280"/>
                </a:lnTo>
                <a:lnTo>
                  <a:pt x="18360" y="79280"/>
                </a:lnTo>
                <a:lnTo>
                  <a:pt x="18370" y="79250"/>
                </a:lnTo>
                <a:lnTo>
                  <a:pt x="18370" y="79220"/>
                </a:lnTo>
                <a:lnTo>
                  <a:pt x="18370" y="79210"/>
                </a:lnTo>
                <a:lnTo>
                  <a:pt x="18360" y="79200"/>
                </a:lnTo>
                <a:lnTo>
                  <a:pt x="18360" y="79190"/>
                </a:lnTo>
                <a:lnTo>
                  <a:pt x="18350" y="79180"/>
                </a:lnTo>
                <a:lnTo>
                  <a:pt x="18350" y="79170"/>
                </a:lnTo>
                <a:lnTo>
                  <a:pt x="18350" y="79160"/>
                </a:lnTo>
                <a:lnTo>
                  <a:pt x="18350" y="79150"/>
                </a:lnTo>
                <a:lnTo>
                  <a:pt x="18360" y="79120"/>
                </a:lnTo>
                <a:lnTo>
                  <a:pt x="18370" y="79100"/>
                </a:lnTo>
                <a:lnTo>
                  <a:pt x="18380" y="79090"/>
                </a:lnTo>
                <a:lnTo>
                  <a:pt x="18380" y="79070"/>
                </a:lnTo>
                <a:lnTo>
                  <a:pt x="18370" y="79050"/>
                </a:lnTo>
                <a:lnTo>
                  <a:pt x="18360" y="79040"/>
                </a:lnTo>
                <a:lnTo>
                  <a:pt x="18360" y="79020"/>
                </a:lnTo>
                <a:lnTo>
                  <a:pt x="18370" y="78990"/>
                </a:lnTo>
                <a:lnTo>
                  <a:pt x="18360" y="78970"/>
                </a:lnTo>
                <a:lnTo>
                  <a:pt x="18350" y="78960"/>
                </a:lnTo>
                <a:lnTo>
                  <a:pt x="18350" y="78940"/>
                </a:lnTo>
                <a:lnTo>
                  <a:pt x="18350" y="78920"/>
                </a:lnTo>
                <a:lnTo>
                  <a:pt x="18340" y="78910"/>
                </a:lnTo>
                <a:lnTo>
                  <a:pt x="1834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