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Serere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Sere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7530" y="50730"/>
                </a:moveTo>
                <a:lnTo>
                  <a:pt x="67520" y="50710"/>
                </a:lnTo>
                <a:lnTo>
                  <a:pt x="67500" y="50640"/>
                </a:lnTo>
                <a:lnTo>
                  <a:pt x="67490" y="50620"/>
                </a:lnTo>
                <a:lnTo>
                  <a:pt x="67480" y="50590"/>
                </a:lnTo>
                <a:lnTo>
                  <a:pt x="67460" y="50540"/>
                </a:lnTo>
                <a:lnTo>
                  <a:pt x="67440" y="50510"/>
                </a:lnTo>
                <a:lnTo>
                  <a:pt x="67430" y="50480"/>
                </a:lnTo>
                <a:lnTo>
                  <a:pt x="67410" y="50450"/>
                </a:lnTo>
                <a:lnTo>
                  <a:pt x="67400" y="50420"/>
                </a:lnTo>
                <a:lnTo>
                  <a:pt x="67380" y="50400"/>
                </a:lnTo>
                <a:lnTo>
                  <a:pt x="67370" y="50370"/>
                </a:lnTo>
                <a:lnTo>
                  <a:pt x="67350" y="50340"/>
                </a:lnTo>
                <a:lnTo>
                  <a:pt x="67330" y="50310"/>
                </a:lnTo>
                <a:lnTo>
                  <a:pt x="67310" y="50290"/>
                </a:lnTo>
                <a:lnTo>
                  <a:pt x="67290" y="50270"/>
                </a:lnTo>
                <a:lnTo>
                  <a:pt x="67270" y="50240"/>
                </a:lnTo>
                <a:lnTo>
                  <a:pt x="67250" y="50220"/>
                </a:lnTo>
                <a:lnTo>
                  <a:pt x="67230" y="50210"/>
                </a:lnTo>
                <a:lnTo>
                  <a:pt x="67210" y="50200"/>
                </a:lnTo>
                <a:lnTo>
                  <a:pt x="67190" y="50190"/>
                </a:lnTo>
                <a:lnTo>
                  <a:pt x="67160" y="50180"/>
                </a:lnTo>
                <a:lnTo>
                  <a:pt x="67150" y="50180"/>
                </a:lnTo>
                <a:lnTo>
                  <a:pt x="67120" y="50170"/>
                </a:lnTo>
                <a:lnTo>
                  <a:pt x="67100" y="50170"/>
                </a:lnTo>
                <a:lnTo>
                  <a:pt x="67060" y="50160"/>
                </a:lnTo>
                <a:lnTo>
                  <a:pt x="67030" y="50160"/>
                </a:lnTo>
                <a:lnTo>
                  <a:pt x="67010" y="50170"/>
                </a:lnTo>
                <a:lnTo>
                  <a:pt x="66970" y="50180"/>
                </a:lnTo>
                <a:lnTo>
                  <a:pt x="66940" y="50170"/>
                </a:lnTo>
                <a:lnTo>
                  <a:pt x="66870" y="50170"/>
                </a:lnTo>
                <a:lnTo>
                  <a:pt x="66820" y="50160"/>
                </a:lnTo>
                <a:lnTo>
                  <a:pt x="66800" y="50150"/>
                </a:lnTo>
                <a:lnTo>
                  <a:pt x="66790" y="50140"/>
                </a:lnTo>
                <a:lnTo>
                  <a:pt x="66770" y="50130"/>
                </a:lnTo>
                <a:lnTo>
                  <a:pt x="66740" y="50120"/>
                </a:lnTo>
                <a:lnTo>
                  <a:pt x="66710" y="50100"/>
                </a:lnTo>
                <a:lnTo>
                  <a:pt x="66670" y="50100"/>
                </a:lnTo>
                <a:lnTo>
                  <a:pt x="66640" y="50090"/>
                </a:lnTo>
                <a:lnTo>
                  <a:pt x="66610" y="50090"/>
                </a:lnTo>
                <a:lnTo>
                  <a:pt x="66580" y="50090"/>
                </a:lnTo>
                <a:lnTo>
                  <a:pt x="66550" y="50090"/>
                </a:lnTo>
                <a:lnTo>
                  <a:pt x="66490" y="50090"/>
                </a:lnTo>
                <a:lnTo>
                  <a:pt x="66450" y="50090"/>
                </a:lnTo>
                <a:lnTo>
                  <a:pt x="66420" y="50090"/>
                </a:lnTo>
                <a:lnTo>
                  <a:pt x="66390" y="50080"/>
                </a:lnTo>
                <a:lnTo>
                  <a:pt x="66330" y="50070"/>
                </a:lnTo>
                <a:lnTo>
                  <a:pt x="66320" y="50070"/>
                </a:lnTo>
                <a:lnTo>
                  <a:pt x="66300" y="50070"/>
                </a:lnTo>
                <a:lnTo>
                  <a:pt x="66290" y="50070"/>
                </a:lnTo>
                <a:lnTo>
                  <a:pt x="66260" y="50060"/>
                </a:lnTo>
                <a:lnTo>
                  <a:pt x="66230" y="50060"/>
                </a:lnTo>
                <a:lnTo>
                  <a:pt x="66200" y="50060"/>
                </a:lnTo>
                <a:lnTo>
                  <a:pt x="66170" y="50070"/>
                </a:lnTo>
                <a:lnTo>
                  <a:pt x="66140" y="50080"/>
                </a:lnTo>
                <a:lnTo>
                  <a:pt x="66120" y="50090"/>
                </a:lnTo>
                <a:lnTo>
                  <a:pt x="66080" y="50110"/>
                </a:lnTo>
                <a:lnTo>
                  <a:pt x="66020" y="50130"/>
                </a:lnTo>
                <a:lnTo>
                  <a:pt x="65990" y="50150"/>
                </a:lnTo>
                <a:lnTo>
                  <a:pt x="65940" y="50180"/>
                </a:lnTo>
                <a:lnTo>
                  <a:pt x="65890" y="50210"/>
                </a:lnTo>
                <a:lnTo>
                  <a:pt x="65880" y="50210"/>
                </a:lnTo>
                <a:lnTo>
                  <a:pt x="65880" y="50220"/>
                </a:lnTo>
                <a:lnTo>
                  <a:pt x="65840" y="50240"/>
                </a:lnTo>
                <a:lnTo>
                  <a:pt x="65840" y="50250"/>
                </a:lnTo>
                <a:lnTo>
                  <a:pt x="65830" y="50250"/>
                </a:lnTo>
                <a:lnTo>
                  <a:pt x="65800" y="50260"/>
                </a:lnTo>
                <a:lnTo>
                  <a:pt x="65780" y="50280"/>
                </a:lnTo>
                <a:lnTo>
                  <a:pt x="65750" y="50300"/>
                </a:lnTo>
                <a:lnTo>
                  <a:pt x="65730" y="50320"/>
                </a:lnTo>
                <a:lnTo>
                  <a:pt x="65700" y="50340"/>
                </a:lnTo>
                <a:lnTo>
                  <a:pt x="65670" y="50360"/>
                </a:lnTo>
                <a:lnTo>
                  <a:pt x="65650" y="50380"/>
                </a:lnTo>
                <a:lnTo>
                  <a:pt x="65620" y="50400"/>
                </a:lnTo>
                <a:lnTo>
                  <a:pt x="65600" y="50420"/>
                </a:lnTo>
                <a:lnTo>
                  <a:pt x="65570" y="50440"/>
                </a:lnTo>
                <a:lnTo>
                  <a:pt x="65540" y="50460"/>
                </a:lnTo>
                <a:lnTo>
                  <a:pt x="65490" y="50500"/>
                </a:lnTo>
                <a:lnTo>
                  <a:pt x="65470" y="50520"/>
                </a:lnTo>
                <a:lnTo>
                  <a:pt x="65460" y="50520"/>
                </a:lnTo>
                <a:lnTo>
                  <a:pt x="65420" y="50550"/>
                </a:lnTo>
                <a:lnTo>
                  <a:pt x="65390" y="50570"/>
                </a:lnTo>
                <a:lnTo>
                  <a:pt x="65350" y="50600"/>
                </a:lnTo>
                <a:lnTo>
                  <a:pt x="65320" y="50620"/>
                </a:lnTo>
                <a:lnTo>
                  <a:pt x="65290" y="50640"/>
                </a:lnTo>
                <a:lnTo>
                  <a:pt x="65270" y="50660"/>
                </a:lnTo>
                <a:lnTo>
                  <a:pt x="65240" y="50680"/>
                </a:lnTo>
                <a:lnTo>
                  <a:pt x="65230" y="50690"/>
                </a:lnTo>
                <a:lnTo>
                  <a:pt x="65220" y="50690"/>
                </a:lnTo>
                <a:lnTo>
                  <a:pt x="65200" y="50710"/>
                </a:lnTo>
                <a:lnTo>
                  <a:pt x="65180" y="50720"/>
                </a:lnTo>
                <a:lnTo>
                  <a:pt x="65170" y="50720"/>
                </a:lnTo>
                <a:lnTo>
                  <a:pt x="65120" y="50710"/>
                </a:lnTo>
                <a:lnTo>
                  <a:pt x="64960" y="50680"/>
                </a:lnTo>
                <a:lnTo>
                  <a:pt x="64950" y="50670"/>
                </a:lnTo>
                <a:lnTo>
                  <a:pt x="64790" y="50640"/>
                </a:lnTo>
                <a:lnTo>
                  <a:pt x="64710" y="50620"/>
                </a:lnTo>
                <a:lnTo>
                  <a:pt x="64640" y="50610"/>
                </a:lnTo>
                <a:lnTo>
                  <a:pt x="64610" y="50600"/>
                </a:lnTo>
                <a:lnTo>
                  <a:pt x="64580" y="50590"/>
                </a:lnTo>
                <a:lnTo>
                  <a:pt x="64550" y="50580"/>
                </a:lnTo>
                <a:lnTo>
                  <a:pt x="64500" y="50570"/>
                </a:lnTo>
                <a:lnTo>
                  <a:pt x="64450" y="50560"/>
                </a:lnTo>
                <a:lnTo>
                  <a:pt x="64400" y="50550"/>
                </a:lnTo>
                <a:lnTo>
                  <a:pt x="64390" y="50550"/>
                </a:lnTo>
                <a:lnTo>
                  <a:pt x="64310" y="50530"/>
                </a:lnTo>
                <a:lnTo>
                  <a:pt x="64300" y="50530"/>
                </a:lnTo>
                <a:lnTo>
                  <a:pt x="64250" y="50520"/>
                </a:lnTo>
                <a:lnTo>
                  <a:pt x="64240" y="50510"/>
                </a:lnTo>
                <a:lnTo>
                  <a:pt x="64190" y="50500"/>
                </a:lnTo>
                <a:lnTo>
                  <a:pt x="64080" y="50480"/>
                </a:lnTo>
                <a:lnTo>
                  <a:pt x="64060" y="50470"/>
                </a:lnTo>
                <a:lnTo>
                  <a:pt x="63930" y="50440"/>
                </a:lnTo>
                <a:lnTo>
                  <a:pt x="63770" y="50410"/>
                </a:lnTo>
                <a:lnTo>
                  <a:pt x="63740" y="50400"/>
                </a:lnTo>
                <a:lnTo>
                  <a:pt x="63730" y="50400"/>
                </a:lnTo>
                <a:lnTo>
                  <a:pt x="63710" y="50390"/>
                </a:lnTo>
                <a:lnTo>
                  <a:pt x="63690" y="50390"/>
                </a:lnTo>
                <a:lnTo>
                  <a:pt x="63660" y="50380"/>
                </a:lnTo>
                <a:lnTo>
                  <a:pt x="63650" y="50380"/>
                </a:lnTo>
                <a:lnTo>
                  <a:pt x="63640" y="50370"/>
                </a:lnTo>
                <a:lnTo>
                  <a:pt x="63600" y="50330"/>
                </a:lnTo>
                <a:lnTo>
                  <a:pt x="63550" y="50280"/>
                </a:lnTo>
                <a:lnTo>
                  <a:pt x="63490" y="50220"/>
                </a:lnTo>
                <a:lnTo>
                  <a:pt x="63440" y="50180"/>
                </a:lnTo>
                <a:lnTo>
                  <a:pt x="63360" y="50100"/>
                </a:lnTo>
                <a:lnTo>
                  <a:pt x="63320" y="50060"/>
                </a:lnTo>
                <a:lnTo>
                  <a:pt x="63290" y="50040"/>
                </a:lnTo>
                <a:lnTo>
                  <a:pt x="63240" y="49980"/>
                </a:lnTo>
                <a:lnTo>
                  <a:pt x="63190" y="49940"/>
                </a:lnTo>
                <a:lnTo>
                  <a:pt x="63130" y="49880"/>
                </a:lnTo>
                <a:lnTo>
                  <a:pt x="63100" y="49850"/>
                </a:lnTo>
                <a:lnTo>
                  <a:pt x="63090" y="49840"/>
                </a:lnTo>
                <a:lnTo>
                  <a:pt x="63030" y="49780"/>
                </a:lnTo>
                <a:lnTo>
                  <a:pt x="63000" y="49750"/>
                </a:lnTo>
                <a:lnTo>
                  <a:pt x="62950" y="49700"/>
                </a:lnTo>
                <a:lnTo>
                  <a:pt x="62920" y="49670"/>
                </a:lnTo>
                <a:lnTo>
                  <a:pt x="62910" y="49670"/>
                </a:lnTo>
                <a:lnTo>
                  <a:pt x="62850" y="49620"/>
                </a:lnTo>
                <a:lnTo>
                  <a:pt x="62810" y="49580"/>
                </a:lnTo>
                <a:lnTo>
                  <a:pt x="62800" y="49570"/>
                </a:lnTo>
                <a:lnTo>
                  <a:pt x="62740" y="49520"/>
                </a:lnTo>
                <a:lnTo>
                  <a:pt x="62650" y="49440"/>
                </a:lnTo>
                <a:lnTo>
                  <a:pt x="62640" y="49430"/>
                </a:lnTo>
                <a:lnTo>
                  <a:pt x="62560" y="49360"/>
                </a:lnTo>
                <a:lnTo>
                  <a:pt x="62530" y="49340"/>
                </a:lnTo>
                <a:lnTo>
                  <a:pt x="62500" y="49310"/>
                </a:lnTo>
                <a:lnTo>
                  <a:pt x="62470" y="49280"/>
                </a:lnTo>
                <a:lnTo>
                  <a:pt x="62450" y="49260"/>
                </a:lnTo>
                <a:lnTo>
                  <a:pt x="62410" y="49230"/>
                </a:lnTo>
                <a:lnTo>
                  <a:pt x="62380" y="49200"/>
                </a:lnTo>
                <a:lnTo>
                  <a:pt x="62340" y="49170"/>
                </a:lnTo>
                <a:lnTo>
                  <a:pt x="62310" y="49130"/>
                </a:lnTo>
                <a:lnTo>
                  <a:pt x="62260" y="49090"/>
                </a:lnTo>
                <a:lnTo>
                  <a:pt x="62250" y="49080"/>
                </a:lnTo>
                <a:lnTo>
                  <a:pt x="62240" y="49080"/>
                </a:lnTo>
                <a:lnTo>
                  <a:pt x="62230" y="49070"/>
                </a:lnTo>
                <a:lnTo>
                  <a:pt x="62200" y="49060"/>
                </a:lnTo>
                <a:lnTo>
                  <a:pt x="62080" y="49000"/>
                </a:lnTo>
                <a:lnTo>
                  <a:pt x="62030" y="48980"/>
                </a:lnTo>
                <a:lnTo>
                  <a:pt x="61990" y="48960"/>
                </a:lnTo>
                <a:lnTo>
                  <a:pt x="61880" y="48900"/>
                </a:lnTo>
                <a:lnTo>
                  <a:pt x="61830" y="48880"/>
                </a:lnTo>
                <a:lnTo>
                  <a:pt x="61800" y="48870"/>
                </a:lnTo>
                <a:lnTo>
                  <a:pt x="61770" y="48850"/>
                </a:lnTo>
                <a:lnTo>
                  <a:pt x="61690" y="48810"/>
                </a:lnTo>
                <a:lnTo>
                  <a:pt x="61630" y="48780"/>
                </a:lnTo>
                <a:lnTo>
                  <a:pt x="61590" y="48760"/>
                </a:lnTo>
                <a:lnTo>
                  <a:pt x="61520" y="48730"/>
                </a:lnTo>
                <a:lnTo>
                  <a:pt x="61480" y="48710"/>
                </a:lnTo>
                <a:lnTo>
                  <a:pt x="61480" y="48700"/>
                </a:lnTo>
                <a:lnTo>
                  <a:pt x="61490" y="48680"/>
                </a:lnTo>
                <a:lnTo>
                  <a:pt x="61520" y="48550"/>
                </a:lnTo>
                <a:lnTo>
                  <a:pt x="61560" y="48410"/>
                </a:lnTo>
                <a:lnTo>
                  <a:pt x="61590" y="48330"/>
                </a:lnTo>
                <a:lnTo>
                  <a:pt x="61610" y="48260"/>
                </a:lnTo>
                <a:lnTo>
                  <a:pt x="61610" y="48240"/>
                </a:lnTo>
                <a:lnTo>
                  <a:pt x="61630" y="48190"/>
                </a:lnTo>
                <a:lnTo>
                  <a:pt x="61650" y="48130"/>
                </a:lnTo>
                <a:lnTo>
                  <a:pt x="61650" y="48120"/>
                </a:lnTo>
                <a:lnTo>
                  <a:pt x="61660" y="48110"/>
                </a:lnTo>
                <a:lnTo>
                  <a:pt x="61730" y="47990"/>
                </a:lnTo>
                <a:lnTo>
                  <a:pt x="61830" y="47860"/>
                </a:lnTo>
                <a:lnTo>
                  <a:pt x="61860" y="47830"/>
                </a:lnTo>
                <a:lnTo>
                  <a:pt x="61920" y="47770"/>
                </a:lnTo>
                <a:lnTo>
                  <a:pt x="61980" y="47710"/>
                </a:lnTo>
                <a:lnTo>
                  <a:pt x="62010" y="47680"/>
                </a:lnTo>
                <a:lnTo>
                  <a:pt x="62050" y="47650"/>
                </a:lnTo>
                <a:lnTo>
                  <a:pt x="62070" y="47630"/>
                </a:lnTo>
                <a:lnTo>
                  <a:pt x="62130" y="47590"/>
                </a:lnTo>
                <a:lnTo>
                  <a:pt x="62190" y="47550"/>
                </a:lnTo>
                <a:lnTo>
                  <a:pt x="62230" y="47520"/>
                </a:lnTo>
                <a:lnTo>
                  <a:pt x="62320" y="47460"/>
                </a:lnTo>
                <a:lnTo>
                  <a:pt x="62360" y="47430"/>
                </a:lnTo>
                <a:lnTo>
                  <a:pt x="62410" y="47400"/>
                </a:lnTo>
                <a:lnTo>
                  <a:pt x="62560" y="47310"/>
                </a:lnTo>
                <a:lnTo>
                  <a:pt x="62700" y="47230"/>
                </a:lnTo>
                <a:lnTo>
                  <a:pt x="62750" y="47200"/>
                </a:lnTo>
                <a:lnTo>
                  <a:pt x="62900" y="47110"/>
                </a:lnTo>
                <a:lnTo>
                  <a:pt x="62910" y="47100"/>
                </a:lnTo>
                <a:lnTo>
                  <a:pt x="62920" y="47100"/>
                </a:lnTo>
                <a:lnTo>
                  <a:pt x="62950" y="47080"/>
                </a:lnTo>
                <a:lnTo>
                  <a:pt x="62980" y="47060"/>
                </a:lnTo>
                <a:lnTo>
                  <a:pt x="63150" y="46970"/>
                </a:lnTo>
                <a:lnTo>
                  <a:pt x="63210" y="46940"/>
                </a:lnTo>
                <a:lnTo>
                  <a:pt x="63350" y="46860"/>
                </a:lnTo>
                <a:lnTo>
                  <a:pt x="63370" y="46850"/>
                </a:lnTo>
                <a:lnTo>
                  <a:pt x="63430" y="46820"/>
                </a:lnTo>
                <a:lnTo>
                  <a:pt x="63550" y="46760"/>
                </a:lnTo>
                <a:lnTo>
                  <a:pt x="63570" y="46750"/>
                </a:lnTo>
                <a:lnTo>
                  <a:pt x="63650" y="46710"/>
                </a:lnTo>
                <a:lnTo>
                  <a:pt x="63760" y="46660"/>
                </a:lnTo>
                <a:lnTo>
                  <a:pt x="63810" y="46640"/>
                </a:lnTo>
                <a:lnTo>
                  <a:pt x="63960" y="46580"/>
                </a:lnTo>
                <a:lnTo>
                  <a:pt x="64220" y="46490"/>
                </a:lnTo>
                <a:lnTo>
                  <a:pt x="64390" y="46440"/>
                </a:lnTo>
                <a:lnTo>
                  <a:pt x="64500" y="46400"/>
                </a:lnTo>
                <a:lnTo>
                  <a:pt x="64700" y="46330"/>
                </a:lnTo>
                <a:lnTo>
                  <a:pt x="64840" y="46280"/>
                </a:lnTo>
                <a:lnTo>
                  <a:pt x="64910" y="46250"/>
                </a:lnTo>
                <a:lnTo>
                  <a:pt x="64970" y="46230"/>
                </a:lnTo>
                <a:lnTo>
                  <a:pt x="65040" y="46190"/>
                </a:lnTo>
                <a:lnTo>
                  <a:pt x="65160" y="46130"/>
                </a:lnTo>
                <a:lnTo>
                  <a:pt x="65200" y="46100"/>
                </a:lnTo>
                <a:lnTo>
                  <a:pt x="65210" y="46100"/>
                </a:lnTo>
                <a:lnTo>
                  <a:pt x="65230" y="46090"/>
                </a:lnTo>
                <a:lnTo>
                  <a:pt x="65230" y="46080"/>
                </a:lnTo>
                <a:lnTo>
                  <a:pt x="65270" y="46070"/>
                </a:lnTo>
                <a:lnTo>
                  <a:pt x="65290" y="46060"/>
                </a:lnTo>
                <a:lnTo>
                  <a:pt x="65310" y="46050"/>
                </a:lnTo>
                <a:lnTo>
                  <a:pt x="65330" y="46050"/>
                </a:lnTo>
                <a:lnTo>
                  <a:pt x="65360" y="46040"/>
                </a:lnTo>
                <a:lnTo>
                  <a:pt x="65380" y="46030"/>
                </a:lnTo>
                <a:lnTo>
                  <a:pt x="65400" y="46030"/>
                </a:lnTo>
                <a:lnTo>
                  <a:pt x="65420" y="46020"/>
                </a:lnTo>
                <a:lnTo>
                  <a:pt x="65440" y="46020"/>
                </a:lnTo>
                <a:lnTo>
                  <a:pt x="65470" y="46010"/>
                </a:lnTo>
                <a:lnTo>
                  <a:pt x="65490" y="46010"/>
                </a:lnTo>
                <a:lnTo>
                  <a:pt x="65510" y="46000"/>
                </a:lnTo>
                <a:lnTo>
                  <a:pt x="65520" y="46000"/>
                </a:lnTo>
                <a:lnTo>
                  <a:pt x="65550" y="45990"/>
                </a:lnTo>
                <a:lnTo>
                  <a:pt x="65570" y="45980"/>
                </a:lnTo>
                <a:lnTo>
                  <a:pt x="65580" y="45970"/>
                </a:lnTo>
                <a:lnTo>
                  <a:pt x="65600" y="45960"/>
                </a:lnTo>
                <a:lnTo>
                  <a:pt x="65610" y="45960"/>
                </a:lnTo>
                <a:lnTo>
                  <a:pt x="65630" y="45950"/>
                </a:lnTo>
                <a:lnTo>
                  <a:pt x="65680" y="45920"/>
                </a:lnTo>
                <a:lnTo>
                  <a:pt x="65710" y="45900"/>
                </a:lnTo>
                <a:lnTo>
                  <a:pt x="65740" y="45880"/>
                </a:lnTo>
                <a:lnTo>
                  <a:pt x="65760" y="45880"/>
                </a:lnTo>
                <a:lnTo>
                  <a:pt x="65770" y="45870"/>
                </a:lnTo>
                <a:lnTo>
                  <a:pt x="65820" y="45860"/>
                </a:lnTo>
                <a:lnTo>
                  <a:pt x="65840" y="45860"/>
                </a:lnTo>
                <a:lnTo>
                  <a:pt x="65860" y="45860"/>
                </a:lnTo>
                <a:lnTo>
                  <a:pt x="65880" y="45850"/>
                </a:lnTo>
                <a:lnTo>
                  <a:pt x="65910" y="45840"/>
                </a:lnTo>
                <a:lnTo>
                  <a:pt x="65930" y="45840"/>
                </a:lnTo>
                <a:lnTo>
                  <a:pt x="65950" y="45830"/>
                </a:lnTo>
                <a:lnTo>
                  <a:pt x="65970" y="45830"/>
                </a:lnTo>
                <a:lnTo>
                  <a:pt x="66080" y="45800"/>
                </a:lnTo>
                <a:lnTo>
                  <a:pt x="66150" y="45780"/>
                </a:lnTo>
                <a:lnTo>
                  <a:pt x="66190" y="45770"/>
                </a:lnTo>
                <a:lnTo>
                  <a:pt x="66210" y="45770"/>
                </a:lnTo>
                <a:lnTo>
                  <a:pt x="66260" y="45750"/>
                </a:lnTo>
                <a:lnTo>
                  <a:pt x="66280" y="45740"/>
                </a:lnTo>
                <a:lnTo>
                  <a:pt x="66290" y="45740"/>
                </a:lnTo>
                <a:lnTo>
                  <a:pt x="66320" y="45730"/>
                </a:lnTo>
                <a:lnTo>
                  <a:pt x="66350" y="45710"/>
                </a:lnTo>
                <a:lnTo>
                  <a:pt x="66390" y="45700"/>
                </a:lnTo>
                <a:lnTo>
                  <a:pt x="66500" y="45660"/>
                </a:lnTo>
                <a:lnTo>
                  <a:pt x="66540" y="45640"/>
                </a:lnTo>
                <a:lnTo>
                  <a:pt x="66570" y="45630"/>
                </a:lnTo>
                <a:lnTo>
                  <a:pt x="66610" y="45620"/>
                </a:lnTo>
                <a:lnTo>
                  <a:pt x="66630" y="45610"/>
                </a:lnTo>
                <a:lnTo>
                  <a:pt x="66670" y="45600"/>
                </a:lnTo>
                <a:lnTo>
                  <a:pt x="66700" y="45580"/>
                </a:lnTo>
                <a:lnTo>
                  <a:pt x="66730" y="45580"/>
                </a:lnTo>
                <a:lnTo>
                  <a:pt x="66800" y="45560"/>
                </a:lnTo>
                <a:lnTo>
                  <a:pt x="66850" y="45540"/>
                </a:lnTo>
                <a:lnTo>
                  <a:pt x="66900" y="45530"/>
                </a:lnTo>
                <a:lnTo>
                  <a:pt x="67030" y="45500"/>
                </a:lnTo>
                <a:lnTo>
                  <a:pt x="67080" y="45480"/>
                </a:lnTo>
                <a:lnTo>
                  <a:pt x="67200" y="45440"/>
                </a:lnTo>
                <a:lnTo>
                  <a:pt x="67250" y="45420"/>
                </a:lnTo>
                <a:lnTo>
                  <a:pt x="67360" y="45370"/>
                </a:lnTo>
                <a:lnTo>
                  <a:pt x="67410" y="45350"/>
                </a:lnTo>
                <a:lnTo>
                  <a:pt x="67430" y="45340"/>
                </a:lnTo>
                <a:lnTo>
                  <a:pt x="67440" y="45340"/>
                </a:lnTo>
                <a:lnTo>
                  <a:pt x="67450" y="45330"/>
                </a:lnTo>
                <a:lnTo>
                  <a:pt x="67470" y="45330"/>
                </a:lnTo>
                <a:lnTo>
                  <a:pt x="67490" y="45330"/>
                </a:lnTo>
                <a:lnTo>
                  <a:pt x="67510" y="45330"/>
                </a:lnTo>
                <a:lnTo>
                  <a:pt x="67520" y="45330"/>
                </a:lnTo>
                <a:lnTo>
                  <a:pt x="67550" y="45330"/>
                </a:lnTo>
                <a:lnTo>
                  <a:pt x="67570" y="45340"/>
                </a:lnTo>
                <a:lnTo>
                  <a:pt x="67590" y="45340"/>
                </a:lnTo>
                <a:lnTo>
                  <a:pt x="67610" y="45340"/>
                </a:lnTo>
                <a:lnTo>
                  <a:pt x="67630" y="45340"/>
                </a:lnTo>
                <a:lnTo>
                  <a:pt x="67680" y="45350"/>
                </a:lnTo>
                <a:lnTo>
                  <a:pt x="67720" y="45370"/>
                </a:lnTo>
                <a:lnTo>
                  <a:pt x="67750" y="45380"/>
                </a:lnTo>
                <a:lnTo>
                  <a:pt x="67800" y="45390"/>
                </a:lnTo>
                <a:lnTo>
                  <a:pt x="67830" y="45400"/>
                </a:lnTo>
                <a:lnTo>
                  <a:pt x="67910" y="45430"/>
                </a:lnTo>
                <a:lnTo>
                  <a:pt x="67960" y="45450"/>
                </a:lnTo>
                <a:lnTo>
                  <a:pt x="68000" y="45470"/>
                </a:lnTo>
                <a:lnTo>
                  <a:pt x="68090" y="45500"/>
                </a:lnTo>
                <a:lnTo>
                  <a:pt x="68100" y="45510"/>
                </a:lnTo>
                <a:lnTo>
                  <a:pt x="68150" y="45530"/>
                </a:lnTo>
                <a:lnTo>
                  <a:pt x="68230" y="45560"/>
                </a:lnTo>
                <a:lnTo>
                  <a:pt x="68260" y="45570"/>
                </a:lnTo>
                <a:lnTo>
                  <a:pt x="68320" y="45590"/>
                </a:lnTo>
                <a:lnTo>
                  <a:pt x="68350" y="45610"/>
                </a:lnTo>
                <a:lnTo>
                  <a:pt x="68380" y="45620"/>
                </a:lnTo>
                <a:lnTo>
                  <a:pt x="68400" y="45630"/>
                </a:lnTo>
                <a:lnTo>
                  <a:pt x="68430" y="45640"/>
                </a:lnTo>
                <a:lnTo>
                  <a:pt x="68450" y="45660"/>
                </a:lnTo>
                <a:lnTo>
                  <a:pt x="68470" y="45670"/>
                </a:lnTo>
                <a:lnTo>
                  <a:pt x="68500" y="45690"/>
                </a:lnTo>
                <a:lnTo>
                  <a:pt x="68520" y="45700"/>
                </a:lnTo>
                <a:lnTo>
                  <a:pt x="68550" y="45720"/>
                </a:lnTo>
                <a:lnTo>
                  <a:pt x="68580" y="45740"/>
                </a:lnTo>
                <a:lnTo>
                  <a:pt x="68610" y="45760"/>
                </a:lnTo>
                <a:lnTo>
                  <a:pt x="68620" y="45760"/>
                </a:lnTo>
                <a:lnTo>
                  <a:pt x="68630" y="45770"/>
                </a:lnTo>
                <a:lnTo>
                  <a:pt x="68650" y="45780"/>
                </a:lnTo>
                <a:lnTo>
                  <a:pt x="68680" y="45800"/>
                </a:lnTo>
                <a:lnTo>
                  <a:pt x="68730" y="45820"/>
                </a:lnTo>
                <a:lnTo>
                  <a:pt x="68760" y="45840"/>
                </a:lnTo>
                <a:lnTo>
                  <a:pt x="68800" y="45870"/>
                </a:lnTo>
                <a:lnTo>
                  <a:pt x="68830" y="45880"/>
                </a:lnTo>
                <a:lnTo>
                  <a:pt x="68840" y="45890"/>
                </a:lnTo>
                <a:lnTo>
                  <a:pt x="68910" y="45930"/>
                </a:lnTo>
                <a:lnTo>
                  <a:pt x="68920" y="45940"/>
                </a:lnTo>
                <a:lnTo>
                  <a:pt x="68940" y="45950"/>
                </a:lnTo>
                <a:lnTo>
                  <a:pt x="68940" y="45960"/>
                </a:lnTo>
                <a:lnTo>
                  <a:pt x="68950" y="45960"/>
                </a:lnTo>
                <a:lnTo>
                  <a:pt x="68960" y="45970"/>
                </a:lnTo>
                <a:lnTo>
                  <a:pt x="68980" y="45980"/>
                </a:lnTo>
                <a:lnTo>
                  <a:pt x="68980" y="45990"/>
                </a:lnTo>
                <a:lnTo>
                  <a:pt x="69000" y="46000"/>
                </a:lnTo>
                <a:lnTo>
                  <a:pt x="69020" y="46010"/>
                </a:lnTo>
                <a:lnTo>
                  <a:pt x="69040" y="46020"/>
                </a:lnTo>
                <a:lnTo>
                  <a:pt x="69060" y="46020"/>
                </a:lnTo>
                <a:lnTo>
                  <a:pt x="69070" y="46020"/>
                </a:lnTo>
                <a:lnTo>
                  <a:pt x="69090" y="46020"/>
                </a:lnTo>
                <a:lnTo>
                  <a:pt x="69100" y="46020"/>
                </a:lnTo>
                <a:lnTo>
                  <a:pt x="69110" y="46030"/>
                </a:lnTo>
                <a:lnTo>
                  <a:pt x="69110" y="46020"/>
                </a:lnTo>
                <a:lnTo>
                  <a:pt x="69120" y="46030"/>
                </a:lnTo>
                <a:lnTo>
                  <a:pt x="69130" y="46030"/>
                </a:lnTo>
                <a:lnTo>
                  <a:pt x="69140" y="46030"/>
                </a:lnTo>
                <a:lnTo>
                  <a:pt x="69160" y="46040"/>
                </a:lnTo>
                <a:lnTo>
                  <a:pt x="69170" y="46040"/>
                </a:lnTo>
                <a:lnTo>
                  <a:pt x="69190" y="46040"/>
                </a:lnTo>
                <a:lnTo>
                  <a:pt x="69200" y="46050"/>
                </a:lnTo>
                <a:lnTo>
                  <a:pt x="69230" y="46060"/>
                </a:lnTo>
                <a:lnTo>
                  <a:pt x="69240" y="46060"/>
                </a:lnTo>
                <a:lnTo>
                  <a:pt x="69250" y="46060"/>
                </a:lnTo>
                <a:lnTo>
                  <a:pt x="69310" y="46070"/>
                </a:lnTo>
                <a:lnTo>
                  <a:pt x="69330" y="46080"/>
                </a:lnTo>
                <a:lnTo>
                  <a:pt x="69350" y="46080"/>
                </a:lnTo>
                <a:lnTo>
                  <a:pt x="69380" y="46090"/>
                </a:lnTo>
                <a:lnTo>
                  <a:pt x="69390" y="46090"/>
                </a:lnTo>
                <a:lnTo>
                  <a:pt x="69400" y="46090"/>
                </a:lnTo>
                <a:lnTo>
                  <a:pt x="69410" y="46090"/>
                </a:lnTo>
                <a:lnTo>
                  <a:pt x="69430" y="46100"/>
                </a:lnTo>
                <a:lnTo>
                  <a:pt x="69440" y="46100"/>
                </a:lnTo>
                <a:lnTo>
                  <a:pt x="69450" y="46100"/>
                </a:lnTo>
                <a:lnTo>
                  <a:pt x="69470" y="46100"/>
                </a:lnTo>
                <a:lnTo>
                  <a:pt x="69490" y="46100"/>
                </a:lnTo>
                <a:lnTo>
                  <a:pt x="69500" y="46100"/>
                </a:lnTo>
                <a:lnTo>
                  <a:pt x="69520" y="46100"/>
                </a:lnTo>
                <a:lnTo>
                  <a:pt x="69540" y="46100"/>
                </a:lnTo>
                <a:lnTo>
                  <a:pt x="69560" y="46110"/>
                </a:lnTo>
                <a:lnTo>
                  <a:pt x="69580" y="46110"/>
                </a:lnTo>
                <a:lnTo>
                  <a:pt x="69590" y="46110"/>
                </a:lnTo>
                <a:lnTo>
                  <a:pt x="69610" y="46120"/>
                </a:lnTo>
                <a:lnTo>
                  <a:pt x="69650" y="46130"/>
                </a:lnTo>
                <a:lnTo>
                  <a:pt x="69670" y="46140"/>
                </a:lnTo>
                <a:lnTo>
                  <a:pt x="69680" y="46140"/>
                </a:lnTo>
                <a:lnTo>
                  <a:pt x="69680" y="46150"/>
                </a:lnTo>
                <a:lnTo>
                  <a:pt x="69690" y="46150"/>
                </a:lnTo>
                <a:lnTo>
                  <a:pt x="69700" y="46150"/>
                </a:lnTo>
                <a:lnTo>
                  <a:pt x="69700" y="46160"/>
                </a:lnTo>
                <a:lnTo>
                  <a:pt x="69710" y="46160"/>
                </a:lnTo>
                <a:lnTo>
                  <a:pt x="69720" y="46160"/>
                </a:lnTo>
                <a:lnTo>
                  <a:pt x="69730" y="46170"/>
                </a:lnTo>
                <a:lnTo>
                  <a:pt x="69740" y="46170"/>
                </a:lnTo>
                <a:lnTo>
                  <a:pt x="69750" y="46170"/>
                </a:lnTo>
                <a:lnTo>
                  <a:pt x="69760" y="46170"/>
                </a:lnTo>
                <a:lnTo>
                  <a:pt x="69770" y="46170"/>
                </a:lnTo>
                <a:lnTo>
                  <a:pt x="69770" y="46180"/>
                </a:lnTo>
                <a:lnTo>
                  <a:pt x="69780" y="46180"/>
                </a:lnTo>
                <a:lnTo>
                  <a:pt x="69800" y="46180"/>
                </a:lnTo>
                <a:lnTo>
                  <a:pt x="69810" y="46190"/>
                </a:lnTo>
                <a:lnTo>
                  <a:pt x="69820" y="46180"/>
                </a:lnTo>
                <a:lnTo>
                  <a:pt x="69830" y="46180"/>
                </a:lnTo>
                <a:lnTo>
                  <a:pt x="69840" y="46180"/>
                </a:lnTo>
                <a:lnTo>
                  <a:pt x="69850" y="46180"/>
                </a:lnTo>
                <a:lnTo>
                  <a:pt x="69860" y="46180"/>
                </a:lnTo>
                <a:lnTo>
                  <a:pt x="69860" y="46190"/>
                </a:lnTo>
                <a:lnTo>
                  <a:pt x="69870" y="46190"/>
                </a:lnTo>
                <a:lnTo>
                  <a:pt x="69870" y="46180"/>
                </a:lnTo>
                <a:lnTo>
                  <a:pt x="69880" y="46180"/>
                </a:lnTo>
                <a:lnTo>
                  <a:pt x="69890" y="46180"/>
                </a:lnTo>
                <a:lnTo>
                  <a:pt x="69890" y="46190"/>
                </a:lnTo>
                <a:lnTo>
                  <a:pt x="69900" y="46190"/>
                </a:lnTo>
                <a:lnTo>
                  <a:pt x="69910" y="46190"/>
                </a:lnTo>
                <a:lnTo>
                  <a:pt x="69920" y="46190"/>
                </a:lnTo>
                <a:lnTo>
                  <a:pt x="69930" y="46200"/>
                </a:lnTo>
                <a:lnTo>
                  <a:pt x="69940" y="46200"/>
                </a:lnTo>
                <a:lnTo>
                  <a:pt x="69950" y="46200"/>
                </a:lnTo>
                <a:lnTo>
                  <a:pt x="69960" y="46200"/>
                </a:lnTo>
                <a:lnTo>
                  <a:pt x="69970" y="46200"/>
                </a:lnTo>
                <a:lnTo>
                  <a:pt x="69970" y="46210"/>
                </a:lnTo>
                <a:lnTo>
                  <a:pt x="69980" y="46210"/>
                </a:lnTo>
                <a:lnTo>
                  <a:pt x="69980" y="46220"/>
                </a:lnTo>
                <a:lnTo>
                  <a:pt x="69990" y="46220"/>
                </a:lnTo>
                <a:lnTo>
                  <a:pt x="70000" y="46220"/>
                </a:lnTo>
                <a:lnTo>
                  <a:pt x="70010" y="46230"/>
                </a:lnTo>
                <a:lnTo>
                  <a:pt x="70020" y="46240"/>
                </a:lnTo>
                <a:lnTo>
                  <a:pt x="70040" y="46250"/>
                </a:lnTo>
                <a:lnTo>
                  <a:pt x="70040" y="46260"/>
                </a:lnTo>
                <a:lnTo>
                  <a:pt x="70040" y="46280"/>
                </a:lnTo>
                <a:lnTo>
                  <a:pt x="70040" y="46320"/>
                </a:lnTo>
                <a:lnTo>
                  <a:pt x="70040" y="46350"/>
                </a:lnTo>
                <a:lnTo>
                  <a:pt x="70040" y="46360"/>
                </a:lnTo>
                <a:lnTo>
                  <a:pt x="70040" y="46370"/>
                </a:lnTo>
                <a:lnTo>
                  <a:pt x="70080" y="46460"/>
                </a:lnTo>
                <a:lnTo>
                  <a:pt x="70100" y="46490"/>
                </a:lnTo>
                <a:lnTo>
                  <a:pt x="70110" y="46520"/>
                </a:lnTo>
                <a:lnTo>
                  <a:pt x="70130" y="46560"/>
                </a:lnTo>
                <a:lnTo>
                  <a:pt x="70130" y="46600"/>
                </a:lnTo>
                <a:lnTo>
                  <a:pt x="70130" y="46650"/>
                </a:lnTo>
                <a:lnTo>
                  <a:pt x="70140" y="46680"/>
                </a:lnTo>
                <a:lnTo>
                  <a:pt x="70140" y="46700"/>
                </a:lnTo>
                <a:lnTo>
                  <a:pt x="70150" y="46720"/>
                </a:lnTo>
                <a:lnTo>
                  <a:pt x="70160" y="46720"/>
                </a:lnTo>
                <a:lnTo>
                  <a:pt x="70190" y="46750"/>
                </a:lnTo>
                <a:lnTo>
                  <a:pt x="70240" y="46780"/>
                </a:lnTo>
                <a:lnTo>
                  <a:pt x="70280" y="46800"/>
                </a:lnTo>
                <a:lnTo>
                  <a:pt x="70310" y="46830"/>
                </a:lnTo>
                <a:lnTo>
                  <a:pt x="70330" y="46840"/>
                </a:lnTo>
                <a:lnTo>
                  <a:pt x="70380" y="46890"/>
                </a:lnTo>
                <a:lnTo>
                  <a:pt x="70400" y="46910"/>
                </a:lnTo>
                <a:lnTo>
                  <a:pt x="70410" y="46910"/>
                </a:lnTo>
                <a:lnTo>
                  <a:pt x="70420" y="46910"/>
                </a:lnTo>
                <a:lnTo>
                  <a:pt x="70480" y="47000"/>
                </a:lnTo>
                <a:lnTo>
                  <a:pt x="70510" y="47060"/>
                </a:lnTo>
                <a:lnTo>
                  <a:pt x="70530" y="47080"/>
                </a:lnTo>
                <a:lnTo>
                  <a:pt x="70600" y="47130"/>
                </a:lnTo>
                <a:lnTo>
                  <a:pt x="70640" y="47150"/>
                </a:lnTo>
                <a:lnTo>
                  <a:pt x="70680" y="47170"/>
                </a:lnTo>
                <a:lnTo>
                  <a:pt x="70720" y="47180"/>
                </a:lnTo>
                <a:lnTo>
                  <a:pt x="70760" y="47190"/>
                </a:lnTo>
                <a:lnTo>
                  <a:pt x="70780" y="47190"/>
                </a:lnTo>
                <a:lnTo>
                  <a:pt x="70800" y="47200"/>
                </a:lnTo>
                <a:lnTo>
                  <a:pt x="70810" y="47200"/>
                </a:lnTo>
                <a:lnTo>
                  <a:pt x="70840" y="47190"/>
                </a:lnTo>
                <a:lnTo>
                  <a:pt x="70860" y="47180"/>
                </a:lnTo>
                <a:lnTo>
                  <a:pt x="70890" y="47170"/>
                </a:lnTo>
                <a:lnTo>
                  <a:pt x="70910" y="47150"/>
                </a:lnTo>
                <a:lnTo>
                  <a:pt x="70930" y="47140"/>
                </a:lnTo>
                <a:lnTo>
                  <a:pt x="70950" y="47120"/>
                </a:lnTo>
                <a:lnTo>
                  <a:pt x="70970" y="47100"/>
                </a:lnTo>
                <a:lnTo>
                  <a:pt x="70980" y="47080"/>
                </a:lnTo>
                <a:lnTo>
                  <a:pt x="71000" y="47060"/>
                </a:lnTo>
                <a:lnTo>
                  <a:pt x="71010" y="47040"/>
                </a:lnTo>
                <a:lnTo>
                  <a:pt x="71020" y="47030"/>
                </a:lnTo>
                <a:lnTo>
                  <a:pt x="71040" y="47010"/>
                </a:lnTo>
                <a:lnTo>
                  <a:pt x="71060" y="46990"/>
                </a:lnTo>
                <a:lnTo>
                  <a:pt x="71080" y="46980"/>
                </a:lnTo>
                <a:lnTo>
                  <a:pt x="71090" y="46980"/>
                </a:lnTo>
                <a:lnTo>
                  <a:pt x="71150" y="46980"/>
                </a:lnTo>
                <a:lnTo>
                  <a:pt x="71210" y="46990"/>
                </a:lnTo>
                <a:lnTo>
                  <a:pt x="71260" y="46990"/>
                </a:lnTo>
                <a:lnTo>
                  <a:pt x="71290" y="46980"/>
                </a:lnTo>
                <a:lnTo>
                  <a:pt x="71300" y="46970"/>
                </a:lnTo>
                <a:lnTo>
                  <a:pt x="71310" y="46960"/>
                </a:lnTo>
                <a:lnTo>
                  <a:pt x="71320" y="46960"/>
                </a:lnTo>
                <a:lnTo>
                  <a:pt x="71330" y="46960"/>
                </a:lnTo>
                <a:lnTo>
                  <a:pt x="71340" y="46960"/>
                </a:lnTo>
                <a:lnTo>
                  <a:pt x="71340" y="46950"/>
                </a:lnTo>
                <a:lnTo>
                  <a:pt x="71340" y="46930"/>
                </a:lnTo>
                <a:lnTo>
                  <a:pt x="71350" y="46930"/>
                </a:lnTo>
                <a:lnTo>
                  <a:pt x="71370" y="46940"/>
                </a:lnTo>
                <a:lnTo>
                  <a:pt x="71380" y="46940"/>
                </a:lnTo>
                <a:lnTo>
                  <a:pt x="71390" y="46930"/>
                </a:lnTo>
                <a:lnTo>
                  <a:pt x="71400" y="46930"/>
                </a:lnTo>
                <a:lnTo>
                  <a:pt x="71420" y="46930"/>
                </a:lnTo>
                <a:lnTo>
                  <a:pt x="71430" y="46940"/>
                </a:lnTo>
                <a:lnTo>
                  <a:pt x="71440" y="46930"/>
                </a:lnTo>
                <a:lnTo>
                  <a:pt x="71450" y="46940"/>
                </a:lnTo>
                <a:lnTo>
                  <a:pt x="71460" y="46930"/>
                </a:lnTo>
                <a:lnTo>
                  <a:pt x="71470" y="46930"/>
                </a:lnTo>
                <a:lnTo>
                  <a:pt x="71480" y="46920"/>
                </a:lnTo>
                <a:lnTo>
                  <a:pt x="71490" y="46920"/>
                </a:lnTo>
                <a:lnTo>
                  <a:pt x="71500" y="46910"/>
                </a:lnTo>
                <a:lnTo>
                  <a:pt x="71520" y="46910"/>
                </a:lnTo>
                <a:lnTo>
                  <a:pt x="71550" y="46910"/>
                </a:lnTo>
                <a:lnTo>
                  <a:pt x="71600" y="46910"/>
                </a:lnTo>
                <a:lnTo>
                  <a:pt x="71640" y="46900"/>
                </a:lnTo>
                <a:lnTo>
                  <a:pt x="71690" y="46900"/>
                </a:lnTo>
                <a:lnTo>
                  <a:pt x="71780" y="46900"/>
                </a:lnTo>
                <a:lnTo>
                  <a:pt x="71790" y="46900"/>
                </a:lnTo>
                <a:lnTo>
                  <a:pt x="71880" y="46910"/>
                </a:lnTo>
                <a:lnTo>
                  <a:pt x="72060" y="46920"/>
                </a:lnTo>
                <a:lnTo>
                  <a:pt x="72080" y="46920"/>
                </a:lnTo>
                <a:lnTo>
                  <a:pt x="72270" y="46940"/>
                </a:lnTo>
                <a:lnTo>
                  <a:pt x="72410" y="46960"/>
                </a:lnTo>
                <a:lnTo>
                  <a:pt x="72480" y="46960"/>
                </a:lnTo>
                <a:lnTo>
                  <a:pt x="72510" y="46970"/>
                </a:lnTo>
                <a:lnTo>
                  <a:pt x="72500" y="46970"/>
                </a:lnTo>
                <a:lnTo>
                  <a:pt x="72490" y="46980"/>
                </a:lnTo>
                <a:lnTo>
                  <a:pt x="72490" y="47000"/>
                </a:lnTo>
                <a:lnTo>
                  <a:pt x="72480" y="47090"/>
                </a:lnTo>
                <a:lnTo>
                  <a:pt x="72480" y="47160"/>
                </a:lnTo>
                <a:lnTo>
                  <a:pt x="72470" y="47230"/>
                </a:lnTo>
                <a:lnTo>
                  <a:pt x="72470" y="47250"/>
                </a:lnTo>
                <a:lnTo>
                  <a:pt x="72480" y="47270"/>
                </a:lnTo>
                <a:lnTo>
                  <a:pt x="72480" y="47310"/>
                </a:lnTo>
                <a:lnTo>
                  <a:pt x="72490" y="47330"/>
                </a:lnTo>
                <a:lnTo>
                  <a:pt x="72490" y="47370"/>
                </a:lnTo>
                <a:lnTo>
                  <a:pt x="72480" y="47400"/>
                </a:lnTo>
                <a:lnTo>
                  <a:pt x="72470" y="47440"/>
                </a:lnTo>
                <a:lnTo>
                  <a:pt x="72460" y="47460"/>
                </a:lnTo>
                <a:lnTo>
                  <a:pt x="72440" y="47510"/>
                </a:lnTo>
                <a:lnTo>
                  <a:pt x="72420" y="47540"/>
                </a:lnTo>
                <a:lnTo>
                  <a:pt x="72420" y="47560"/>
                </a:lnTo>
                <a:lnTo>
                  <a:pt x="72410" y="47600"/>
                </a:lnTo>
                <a:lnTo>
                  <a:pt x="72400" y="47620"/>
                </a:lnTo>
                <a:lnTo>
                  <a:pt x="72400" y="47640"/>
                </a:lnTo>
                <a:lnTo>
                  <a:pt x="72390" y="47660"/>
                </a:lnTo>
                <a:lnTo>
                  <a:pt x="72390" y="47680"/>
                </a:lnTo>
                <a:lnTo>
                  <a:pt x="72390" y="47700"/>
                </a:lnTo>
                <a:lnTo>
                  <a:pt x="72380" y="47720"/>
                </a:lnTo>
                <a:lnTo>
                  <a:pt x="72380" y="47730"/>
                </a:lnTo>
                <a:lnTo>
                  <a:pt x="72370" y="47750"/>
                </a:lnTo>
                <a:lnTo>
                  <a:pt x="72360" y="47760"/>
                </a:lnTo>
                <a:lnTo>
                  <a:pt x="72350" y="47790"/>
                </a:lnTo>
                <a:lnTo>
                  <a:pt x="72350" y="47820"/>
                </a:lnTo>
                <a:lnTo>
                  <a:pt x="72350" y="47830"/>
                </a:lnTo>
                <a:lnTo>
                  <a:pt x="72340" y="47850"/>
                </a:lnTo>
                <a:lnTo>
                  <a:pt x="72340" y="47860"/>
                </a:lnTo>
                <a:lnTo>
                  <a:pt x="72340" y="47870"/>
                </a:lnTo>
                <a:lnTo>
                  <a:pt x="72350" y="47890"/>
                </a:lnTo>
                <a:lnTo>
                  <a:pt x="72350" y="47930"/>
                </a:lnTo>
                <a:lnTo>
                  <a:pt x="72340" y="47950"/>
                </a:lnTo>
                <a:lnTo>
                  <a:pt x="72350" y="47960"/>
                </a:lnTo>
                <a:lnTo>
                  <a:pt x="72350" y="47980"/>
                </a:lnTo>
                <a:lnTo>
                  <a:pt x="72350" y="47990"/>
                </a:lnTo>
                <a:lnTo>
                  <a:pt x="72340" y="48020"/>
                </a:lnTo>
                <a:lnTo>
                  <a:pt x="72330" y="48040"/>
                </a:lnTo>
                <a:lnTo>
                  <a:pt x="72320" y="48090"/>
                </a:lnTo>
                <a:lnTo>
                  <a:pt x="72310" y="48120"/>
                </a:lnTo>
                <a:lnTo>
                  <a:pt x="72310" y="48130"/>
                </a:lnTo>
                <a:lnTo>
                  <a:pt x="72300" y="48130"/>
                </a:lnTo>
                <a:lnTo>
                  <a:pt x="72280" y="48180"/>
                </a:lnTo>
                <a:lnTo>
                  <a:pt x="72260" y="48230"/>
                </a:lnTo>
                <a:lnTo>
                  <a:pt x="72250" y="48250"/>
                </a:lnTo>
                <a:lnTo>
                  <a:pt x="72230" y="48310"/>
                </a:lnTo>
                <a:lnTo>
                  <a:pt x="72210" y="48350"/>
                </a:lnTo>
                <a:lnTo>
                  <a:pt x="72190" y="48390"/>
                </a:lnTo>
                <a:lnTo>
                  <a:pt x="72130" y="48510"/>
                </a:lnTo>
                <a:lnTo>
                  <a:pt x="72110" y="48540"/>
                </a:lnTo>
                <a:lnTo>
                  <a:pt x="72070" y="48610"/>
                </a:lnTo>
                <a:lnTo>
                  <a:pt x="72030" y="48680"/>
                </a:lnTo>
                <a:lnTo>
                  <a:pt x="72020" y="48690"/>
                </a:lnTo>
                <a:lnTo>
                  <a:pt x="72010" y="48700"/>
                </a:lnTo>
                <a:lnTo>
                  <a:pt x="72000" y="48720"/>
                </a:lnTo>
                <a:lnTo>
                  <a:pt x="72000" y="48730"/>
                </a:lnTo>
                <a:lnTo>
                  <a:pt x="71990" y="48750"/>
                </a:lnTo>
                <a:lnTo>
                  <a:pt x="71990" y="48770"/>
                </a:lnTo>
                <a:lnTo>
                  <a:pt x="71990" y="48780"/>
                </a:lnTo>
                <a:lnTo>
                  <a:pt x="71980" y="48820"/>
                </a:lnTo>
                <a:lnTo>
                  <a:pt x="71970" y="48890"/>
                </a:lnTo>
                <a:lnTo>
                  <a:pt x="71970" y="48940"/>
                </a:lnTo>
                <a:lnTo>
                  <a:pt x="71970" y="48970"/>
                </a:lnTo>
                <a:lnTo>
                  <a:pt x="71970" y="49010"/>
                </a:lnTo>
                <a:lnTo>
                  <a:pt x="71970" y="49050"/>
                </a:lnTo>
                <a:lnTo>
                  <a:pt x="71960" y="49110"/>
                </a:lnTo>
                <a:lnTo>
                  <a:pt x="71960" y="49120"/>
                </a:lnTo>
                <a:lnTo>
                  <a:pt x="71960" y="49230"/>
                </a:lnTo>
                <a:lnTo>
                  <a:pt x="71960" y="49270"/>
                </a:lnTo>
                <a:lnTo>
                  <a:pt x="71950" y="49330"/>
                </a:lnTo>
                <a:lnTo>
                  <a:pt x="71950" y="49350"/>
                </a:lnTo>
                <a:lnTo>
                  <a:pt x="71950" y="49360"/>
                </a:lnTo>
                <a:lnTo>
                  <a:pt x="71940" y="49400"/>
                </a:lnTo>
                <a:lnTo>
                  <a:pt x="71910" y="49460"/>
                </a:lnTo>
                <a:lnTo>
                  <a:pt x="71910" y="49480"/>
                </a:lnTo>
                <a:lnTo>
                  <a:pt x="71890" y="49490"/>
                </a:lnTo>
                <a:lnTo>
                  <a:pt x="71870" y="49520"/>
                </a:lnTo>
                <a:lnTo>
                  <a:pt x="71860" y="49530"/>
                </a:lnTo>
                <a:lnTo>
                  <a:pt x="71840" y="49550"/>
                </a:lnTo>
                <a:lnTo>
                  <a:pt x="71830" y="49560"/>
                </a:lnTo>
                <a:lnTo>
                  <a:pt x="71820" y="49570"/>
                </a:lnTo>
                <a:lnTo>
                  <a:pt x="71800" y="49570"/>
                </a:lnTo>
                <a:lnTo>
                  <a:pt x="71790" y="49580"/>
                </a:lnTo>
                <a:lnTo>
                  <a:pt x="71770" y="49580"/>
                </a:lnTo>
                <a:lnTo>
                  <a:pt x="71750" y="49580"/>
                </a:lnTo>
                <a:lnTo>
                  <a:pt x="71740" y="49590"/>
                </a:lnTo>
                <a:lnTo>
                  <a:pt x="71720" y="49590"/>
                </a:lnTo>
                <a:lnTo>
                  <a:pt x="71700" y="49580"/>
                </a:lnTo>
                <a:lnTo>
                  <a:pt x="71690" y="49570"/>
                </a:lnTo>
                <a:lnTo>
                  <a:pt x="71660" y="49560"/>
                </a:lnTo>
                <a:lnTo>
                  <a:pt x="71640" y="49540"/>
                </a:lnTo>
                <a:lnTo>
                  <a:pt x="71630" y="49540"/>
                </a:lnTo>
                <a:lnTo>
                  <a:pt x="71610" y="49530"/>
                </a:lnTo>
                <a:lnTo>
                  <a:pt x="71590" y="49540"/>
                </a:lnTo>
                <a:lnTo>
                  <a:pt x="71570" y="49540"/>
                </a:lnTo>
                <a:lnTo>
                  <a:pt x="71550" y="49550"/>
                </a:lnTo>
                <a:lnTo>
                  <a:pt x="71540" y="49550"/>
                </a:lnTo>
                <a:lnTo>
                  <a:pt x="71530" y="49570"/>
                </a:lnTo>
                <a:lnTo>
                  <a:pt x="71530" y="49580"/>
                </a:lnTo>
                <a:lnTo>
                  <a:pt x="71520" y="49600"/>
                </a:lnTo>
                <a:lnTo>
                  <a:pt x="71510" y="49600"/>
                </a:lnTo>
                <a:lnTo>
                  <a:pt x="71510" y="49610"/>
                </a:lnTo>
                <a:lnTo>
                  <a:pt x="71480" y="49600"/>
                </a:lnTo>
                <a:lnTo>
                  <a:pt x="71460" y="49600"/>
                </a:lnTo>
                <a:lnTo>
                  <a:pt x="71450" y="49600"/>
                </a:lnTo>
                <a:lnTo>
                  <a:pt x="71430" y="49590"/>
                </a:lnTo>
                <a:lnTo>
                  <a:pt x="71420" y="49590"/>
                </a:lnTo>
                <a:lnTo>
                  <a:pt x="71400" y="49600"/>
                </a:lnTo>
                <a:lnTo>
                  <a:pt x="71390" y="49610"/>
                </a:lnTo>
                <a:lnTo>
                  <a:pt x="71380" y="49620"/>
                </a:lnTo>
                <a:lnTo>
                  <a:pt x="71370" y="49630"/>
                </a:lnTo>
                <a:lnTo>
                  <a:pt x="71360" y="49630"/>
                </a:lnTo>
                <a:lnTo>
                  <a:pt x="71350" y="49640"/>
                </a:lnTo>
                <a:lnTo>
                  <a:pt x="71330" y="49650"/>
                </a:lnTo>
                <a:lnTo>
                  <a:pt x="71320" y="49650"/>
                </a:lnTo>
                <a:lnTo>
                  <a:pt x="71300" y="49660"/>
                </a:lnTo>
                <a:lnTo>
                  <a:pt x="71290" y="49670"/>
                </a:lnTo>
                <a:lnTo>
                  <a:pt x="71280" y="49680"/>
                </a:lnTo>
                <a:lnTo>
                  <a:pt x="71270" y="49690"/>
                </a:lnTo>
                <a:lnTo>
                  <a:pt x="71270" y="49700"/>
                </a:lnTo>
                <a:lnTo>
                  <a:pt x="71260" y="49710"/>
                </a:lnTo>
                <a:lnTo>
                  <a:pt x="71250" y="49710"/>
                </a:lnTo>
                <a:lnTo>
                  <a:pt x="71240" y="49740"/>
                </a:lnTo>
                <a:lnTo>
                  <a:pt x="71240" y="49760"/>
                </a:lnTo>
                <a:lnTo>
                  <a:pt x="71230" y="49790"/>
                </a:lnTo>
                <a:lnTo>
                  <a:pt x="71230" y="49810"/>
                </a:lnTo>
                <a:lnTo>
                  <a:pt x="71230" y="49820"/>
                </a:lnTo>
                <a:lnTo>
                  <a:pt x="71230" y="49830"/>
                </a:lnTo>
                <a:lnTo>
                  <a:pt x="71220" y="49850"/>
                </a:lnTo>
                <a:lnTo>
                  <a:pt x="71210" y="49860"/>
                </a:lnTo>
                <a:lnTo>
                  <a:pt x="71200" y="49870"/>
                </a:lnTo>
                <a:lnTo>
                  <a:pt x="71190" y="49870"/>
                </a:lnTo>
                <a:lnTo>
                  <a:pt x="71180" y="49870"/>
                </a:lnTo>
                <a:lnTo>
                  <a:pt x="71170" y="49870"/>
                </a:lnTo>
                <a:lnTo>
                  <a:pt x="71160" y="49870"/>
                </a:lnTo>
                <a:lnTo>
                  <a:pt x="71160" y="49860"/>
                </a:lnTo>
                <a:lnTo>
                  <a:pt x="71150" y="49860"/>
                </a:lnTo>
                <a:lnTo>
                  <a:pt x="71160" y="49840"/>
                </a:lnTo>
                <a:lnTo>
                  <a:pt x="71150" y="49840"/>
                </a:lnTo>
                <a:lnTo>
                  <a:pt x="71090" y="49840"/>
                </a:lnTo>
                <a:lnTo>
                  <a:pt x="70960" y="49840"/>
                </a:lnTo>
                <a:lnTo>
                  <a:pt x="70930" y="49840"/>
                </a:lnTo>
                <a:lnTo>
                  <a:pt x="70820" y="49840"/>
                </a:lnTo>
                <a:lnTo>
                  <a:pt x="70800" y="49840"/>
                </a:lnTo>
                <a:lnTo>
                  <a:pt x="70780" y="49830"/>
                </a:lnTo>
                <a:lnTo>
                  <a:pt x="70740" y="49830"/>
                </a:lnTo>
                <a:lnTo>
                  <a:pt x="70720" y="49840"/>
                </a:lnTo>
                <a:lnTo>
                  <a:pt x="70700" y="49840"/>
                </a:lnTo>
                <a:lnTo>
                  <a:pt x="70670" y="49850"/>
                </a:lnTo>
                <a:lnTo>
                  <a:pt x="70650" y="49870"/>
                </a:lnTo>
                <a:lnTo>
                  <a:pt x="70620" y="49880"/>
                </a:lnTo>
                <a:lnTo>
                  <a:pt x="70590" y="49910"/>
                </a:lnTo>
                <a:lnTo>
                  <a:pt x="70570" y="49930"/>
                </a:lnTo>
                <a:lnTo>
                  <a:pt x="70550" y="49950"/>
                </a:lnTo>
                <a:lnTo>
                  <a:pt x="70540" y="49970"/>
                </a:lnTo>
                <a:lnTo>
                  <a:pt x="70530" y="49980"/>
                </a:lnTo>
                <a:lnTo>
                  <a:pt x="70520" y="49990"/>
                </a:lnTo>
                <a:lnTo>
                  <a:pt x="70510" y="50020"/>
                </a:lnTo>
                <a:lnTo>
                  <a:pt x="70500" y="50040"/>
                </a:lnTo>
                <a:lnTo>
                  <a:pt x="70490" y="50050"/>
                </a:lnTo>
                <a:lnTo>
                  <a:pt x="70480" y="50080"/>
                </a:lnTo>
                <a:lnTo>
                  <a:pt x="70470" y="50090"/>
                </a:lnTo>
                <a:lnTo>
                  <a:pt x="70460" y="50110"/>
                </a:lnTo>
                <a:lnTo>
                  <a:pt x="70460" y="50120"/>
                </a:lnTo>
                <a:lnTo>
                  <a:pt x="70460" y="50130"/>
                </a:lnTo>
                <a:lnTo>
                  <a:pt x="70450" y="50150"/>
                </a:lnTo>
                <a:lnTo>
                  <a:pt x="70440" y="50160"/>
                </a:lnTo>
                <a:lnTo>
                  <a:pt x="70430" y="50170"/>
                </a:lnTo>
                <a:lnTo>
                  <a:pt x="70420" y="50190"/>
                </a:lnTo>
                <a:lnTo>
                  <a:pt x="70370" y="50240"/>
                </a:lnTo>
                <a:lnTo>
                  <a:pt x="70340" y="50260"/>
                </a:lnTo>
                <a:lnTo>
                  <a:pt x="70320" y="50280"/>
                </a:lnTo>
                <a:lnTo>
                  <a:pt x="70290" y="50290"/>
                </a:lnTo>
                <a:lnTo>
                  <a:pt x="70220" y="50340"/>
                </a:lnTo>
                <a:lnTo>
                  <a:pt x="70200" y="50350"/>
                </a:lnTo>
                <a:lnTo>
                  <a:pt x="70180" y="50360"/>
                </a:lnTo>
                <a:lnTo>
                  <a:pt x="70160" y="50370"/>
                </a:lnTo>
                <a:lnTo>
                  <a:pt x="70150" y="50390"/>
                </a:lnTo>
                <a:lnTo>
                  <a:pt x="70140" y="50400"/>
                </a:lnTo>
                <a:lnTo>
                  <a:pt x="70130" y="50420"/>
                </a:lnTo>
                <a:lnTo>
                  <a:pt x="70120" y="50440"/>
                </a:lnTo>
                <a:lnTo>
                  <a:pt x="70120" y="50460"/>
                </a:lnTo>
                <a:lnTo>
                  <a:pt x="70110" y="50470"/>
                </a:lnTo>
                <a:lnTo>
                  <a:pt x="70110" y="50490"/>
                </a:lnTo>
                <a:lnTo>
                  <a:pt x="70110" y="50540"/>
                </a:lnTo>
                <a:lnTo>
                  <a:pt x="70100" y="50590"/>
                </a:lnTo>
                <a:lnTo>
                  <a:pt x="70100" y="50630"/>
                </a:lnTo>
                <a:lnTo>
                  <a:pt x="70100" y="50640"/>
                </a:lnTo>
                <a:lnTo>
                  <a:pt x="70090" y="50650"/>
                </a:lnTo>
                <a:lnTo>
                  <a:pt x="70080" y="50650"/>
                </a:lnTo>
                <a:lnTo>
                  <a:pt x="70050" y="50670"/>
                </a:lnTo>
                <a:lnTo>
                  <a:pt x="70040" y="50690"/>
                </a:lnTo>
                <a:lnTo>
                  <a:pt x="70030" y="50710"/>
                </a:lnTo>
                <a:lnTo>
                  <a:pt x="70020" y="50740"/>
                </a:lnTo>
                <a:lnTo>
                  <a:pt x="70020" y="50750"/>
                </a:lnTo>
                <a:lnTo>
                  <a:pt x="70000" y="50850"/>
                </a:lnTo>
                <a:lnTo>
                  <a:pt x="69990" y="50870"/>
                </a:lnTo>
                <a:lnTo>
                  <a:pt x="69980" y="50890"/>
                </a:lnTo>
                <a:lnTo>
                  <a:pt x="69950" y="50950"/>
                </a:lnTo>
                <a:lnTo>
                  <a:pt x="69940" y="50970"/>
                </a:lnTo>
                <a:lnTo>
                  <a:pt x="69930" y="50980"/>
                </a:lnTo>
                <a:lnTo>
                  <a:pt x="69910" y="50990"/>
                </a:lnTo>
                <a:lnTo>
                  <a:pt x="69900" y="50990"/>
                </a:lnTo>
                <a:lnTo>
                  <a:pt x="69870" y="50990"/>
                </a:lnTo>
                <a:lnTo>
                  <a:pt x="69790" y="50990"/>
                </a:lnTo>
                <a:lnTo>
                  <a:pt x="69770" y="51010"/>
                </a:lnTo>
                <a:lnTo>
                  <a:pt x="69750" y="51010"/>
                </a:lnTo>
                <a:lnTo>
                  <a:pt x="69740" y="51020"/>
                </a:lnTo>
                <a:lnTo>
                  <a:pt x="69720" y="51040"/>
                </a:lnTo>
                <a:lnTo>
                  <a:pt x="69700" y="51050"/>
                </a:lnTo>
                <a:lnTo>
                  <a:pt x="69650" y="51090"/>
                </a:lnTo>
                <a:lnTo>
                  <a:pt x="69610" y="51110"/>
                </a:lnTo>
                <a:lnTo>
                  <a:pt x="69600" y="51110"/>
                </a:lnTo>
                <a:lnTo>
                  <a:pt x="69570" y="51120"/>
                </a:lnTo>
                <a:lnTo>
                  <a:pt x="69520" y="51120"/>
                </a:lnTo>
                <a:lnTo>
                  <a:pt x="69500" y="51120"/>
                </a:lnTo>
                <a:lnTo>
                  <a:pt x="69460" y="51120"/>
                </a:lnTo>
                <a:lnTo>
                  <a:pt x="69430" y="51120"/>
                </a:lnTo>
                <a:lnTo>
                  <a:pt x="69400" y="51110"/>
                </a:lnTo>
                <a:lnTo>
                  <a:pt x="69390" y="51110"/>
                </a:lnTo>
                <a:lnTo>
                  <a:pt x="69360" y="51100"/>
                </a:lnTo>
                <a:lnTo>
                  <a:pt x="69350" y="51100"/>
                </a:lnTo>
                <a:lnTo>
                  <a:pt x="69340" y="51090"/>
                </a:lnTo>
                <a:lnTo>
                  <a:pt x="69330" y="51080"/>
                </a:lnTo>
                <a:lnTo>
                  <a:pt x="69320" y="51070"/>
                </a:lnTo>
                <a:lnTo>
                  <a:pt x="69310" y="51060"/>
                </a:lnTo>
                <a:lnTo>
                  <a:pt x="69300" y="51050"/>
                </a:lnTo>
                <a:lnTo>
                  <a:pt x="69290" y="51040"/>
                </a:lnTo>
                <a:lnTo>
                  <a:pt x="69280" y="51030"/>
                </a:lnTo>
                <a:lnTo>
                  <a:pt x="69260" y="51010"/>
                </a:lnTo>
                <a:lnTo>
                  <a:pt x="69260" y="51000"/>
                </a:lnTo>
                <a:lnTo>
                  <a:pt x="69230" y="50980"/>
                </a:lnTo>
                <a:lnTo>
                  <a:pt x="69210" y="50950"/>
                </a:lnTo>
                <a:lnTo>
                  <a:pt x="69200" y="50950"/>
                </a:lnTo>
                <a:lnTo>
                  <a:pt x="69170" y="50930"/>
                </a:lnTo>
                <a:lnTo>
                  <a:pt x="69150" y="50910"/>
                </a:lnTo>
                <a:lnTo>
                  <a:pt x="69140" y="50910"/>
                </a:lnTo>
                <a:lnTo>
                  <a:pt x="69120" y="50900"/>
                </a:lnTo>
                <a:lnTo>
                  <a:pt x="69090" y="50890"/>
                </a:lnTo>
                <a:lnTo>
                  <a:pt x="69050" y="50880"/>
                </a:lnTo>
                <a:lnTo>
                  <a:pt x="69030" y="50860"/>
                </a:lnTo>
                <a:lnTo>
                  <a:pt x="69000" y="50840"/>
                </a:lnTo>
                <a:lnTo>
                  <a:pt x="68980" y="50830"/>
                </a:lnTo>
                <a:lnTo>
                  <a:pt x="68960" y="50810"/>
                </a:lnTo>
                <a:lnTo>
                  <a:pt x="68950" y="50810"/>
                </a:lnTo>
                <a:lnTo>
                  <a:pt x="68930" y="50800"/>
                </a:lnTo>
                <a:lnTo>
                  <a:pt x="68900" y="50790"/>
                </a:lnTo>
                <a:lnTo>
                  <a:pt x="68860" y="50780"/>
                </a:lnTo>
                <a:lnTo>
                  <a:pt x="68830" y="50780"/>
                </a:lnTo>
                <a:lnTo>
                  <a:pt x="68790" y="50770"/>
                </a:lnTo>
                <a:lnTo>
                  <a:pt x="68760" y="50770"/>
                </a:lnTo>
                <a:lnTo>
                  <a:pt x="68740" y="50770"/>
                </a:lnTo>
                <a:lnTo>
                  <a:pt x="68700" y="50770"/>
                </a:lnTo>
                <a:lnTo>
                  <a:pt x="68670" y="50770"/>
                </a:lnTo>
                <a:lnTo>
                  <a:pt x="68620" y="50780"/>
                </a:lnTo>
                <a:lnTo>
                  <a:pt x="68590" y="50790"/>
                </a:lnTo>
                <a:lnTo>
                  <a:pt x="68520" y="50800"/>
                </a:lnTo>
                <a:lnTo>
                  <a:pt x="68490" y="50810"/>
                </a:lnTo>
                <a:lnTo>
                  <a:pt x="68480" y="50810"/>
                </a:lnTo>
                <a:lnTo>
                  <a:pt x="68470" y="50810"/>
                </a:lnTo>
                <a:lnTo>
                  <a:pt x="68450" y="50820"/>
                </a:lnTo>
                <a:lnTo>
                  <a:pt x="68440" y="50830"/>
                </a:lnTo>
                <a:lnTo>
                  <a:pt x="68430" y="50840"/>
                </a:lnTo>
                <a:lnTo>
                  <a:pt x="68410" y="50860"/>
                </a:lnTo>
                <a:lnTo>
                  <a:pt x="68390" y="50880"/>
                </a:lnTo>
                <a:lnTo>
                  <a:pt x="68360" y="50890"/>
                </a:lnTo>
                <a:lnTo>
                  <a:pt x="68350" y="50900"/>
                </a:lnTo>
                <a:lnTo>
                  <a:pt x="68330" y="50910"/>
                </a:lnTo>
                <a:lnTo>
                  <a:pt x="68300" y="50920"/>
                </a:lnTo>
                <a:lnTo>
                  <a:pt x="68280" y="50920"/>
                </a:lnTo>
                <a:lnTo>
                  <a:pt x="68250" y="50930"/>
                </a:lnTo>
                <a:lnTo>
                  <a:pt x="68230" y="50930"/>
                </a:lnTo>
                <a:lnTo>
                  <a:pt x="68200" y="50930"/>
                </a:lnTo>
                <a:lnTo>
                  <a:pt x="68180" y="50930"/>
                </a:lnTo>
                <a:lnTo>
                  <a:pt x="68160" y="50920"/>
                </a:lnTo>
                <a:lnTo>
                  <a:pt x="68150" y="50910"/>
                </a:lnTo>
                <a:lnTo>
                  <a:pt x="68140" y="50880"/>
                </a:lnTo>
                <a:lnTo>
                  <a:pt x="68130" y="50850"/>
                </a:lnTo>
                <a:lnTo>
                  <a:pt x="68130" y="50820"/>
                </a:lnTo>
                <a:lnTo>
                  <a:pt x="68120" y="50800"/>
                </a:lnTo>
                <a:lnTo>
                  <a:pt x="68120" y="50780"/>
                </a:lnTo>
                <a:lnTo>
                  <a:pt x="68110" y="50740"/>
                </a:lnTo>
                <a:lnTo>
                  <a:pt x="68110" y="50720"/>
                </a:lnTo>
                <a:lnTo>
                  <a:pt x="68100" y="50690"/>
                </a:lnTo>
                <a:lnTo>
                  <a:pt x="68090" y="50670"/>
                </a:lnTo>
                <a:lnTo>
                  <a:pt x="68090" y="50660"/>
                </a:lnTo>
                <a:lnTo>
                  <a:pt x="68070" y="50650"/>
                </a:lnTo>
                <a:lnTo>
                  <a:pt x="68060" y="50640"/>
                </a:lnTo>
                <a:lnTo>
                  <a:pt x="68050" y="50630"/>
                </a:lnTo>
                <a:lnTo>
                  <a:pt x="68030" y="50630"/>
                </a:lnTo>
                <a:lnTo>
                  <a:pt x="68010" y="50620"/>
                </a:lnTo>
                <a:lnTo>
                  <a:pt x="67980" y="50620"/>
                </a:lnTo>
                <a:lnTo>
                  <a:pt x="67940" y="50620"/>
                </a:lnTo>
                <a:lnTo>
                  <a:pt x="67930" y="50630"/>
                </a:lnTo>
                <a:lnTo>
                  <a:pt x="67880" y="50630"/>
                </a:lnTo>
                <a:lnTo>
                  <a:pt x="67830" y="50640"/>
                </a:lnTo>
                <a:lnTo>
                  <a:pt x="67800" y="50650"/>
                </a:lnTo>
                <a:lnTo>
                  <a:pt x="67770" y="50650"/>
                </a:lnTo>
                <a:lnTo>
                  <a:pt x="67720" y="50660"/>
                </a:lnTo>
                <a:lnTo>
                  <a:pt x="67690" y="50670"/>
                </a:lnTo>
                <a:lnTo>
                  <a:pt x="67680" y="50670"/>
                </a:lnTo>
                <a:lnTo>
                  <a:pt x="67650" y="50680"/>
                </a:lnTo>
                <a:lnTo>
                  <a:pt x="67620" y="50690"/>
                </a:lnTo>
                <a:lnTo>
                  <a:pt x="67560" y="50720"/>
                </a:lnTo>
                <a:lnTo>
                  <a:pt x="67540" y="50730"/>
                </a:lnTo>
                <a:lnTo>
                  <a:pt x="67530" y="50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