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Rwampara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wamp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680" y="84170"/>
                </a:moveTo>
                <a:lnTo>
                  <a:pt x="23690" y="84170"/>
                </a:lnTo>
                <a:lnTo>
                  <a:pt x="23700" y="84170"/>
                </a:lnTo>
                <a:lnTo>
                  <a:pt x="23710" y="84170"/>
                </a:lnTo>
                <a:lnTo>
                  <a:pt x="23720" y="84170"/>
                </a:lnTo>
                <a:lnTo>
                  <a:pt x="23730" y="84170"/>
                </a:lnTo>
                <a:lnTo>
                  <a:pt x="23730" y="84180"/>
                </a:lnTo>
                <a:lnTo>
                  <a:pt x="23740" y="84180"/>
                </a:lnTo>
                <a:lnTo>
                  <a:pt x="23750" y="84180"/>
                </a:lnTo>
                <a:lnTo>
                  <a:pt x="23760" y="84180"/>
                </a:lnTo>
                <a:lnTo>
                  <a:pt x="23780" y="84190"/>
                </a:lnTo>
                <a:lnTo>
                  <a:pt x="23780" y="84200"/>
                </a:lnTo>
                <a:lnTo>
                  <a:pt x="23780" y="84210"/>
                </a:lnTo>
                <a:lnTo>
                  <a:pt x="23780" y="84220"/>
                </a:lnTo>
                <a:lnTo>
                  <a:pt x="23790" y="84240"/>
                </a:lnTo>
                <a:lnTo>
                  <a:pt x="23790" y="84250"/>
                </a:lnTo>
                <a:lnTo>
                  <a:pt x="23790" y="84260"/>
                </a:lnTo>
                <a:lnTo>
                  <a:pt x="23790" y="84270"/>
                </a:lnTo>
                <a:lnTo>
                  <a:pt x="23800" y="84280"/>
                </a:lnTo>
                <a:lnTo>
                  <a:pt x="23800" y="84290"/>
                </a:lnTo>
                <a:lnTo>
                  <a:pt x="23810" y="84290"/>
                </a:lnTo>
                <a:lnTo>
                  <a:pt x="23820" y="84300"/>
                </a:lnTo>
                <a:lnTo>
                  <a:pt x="23830" y="84300"/>
                </a:lnTo>
                <a:lnTo>
                  <a:pt x="23840" y="84300"/>
                </a:lnTo>
                <a:lnTo>
                  <a:pt x="23840" y="84310"/>
                </a:lnTo>
                <a:lnTo>
                  <a:pt x="23850" y="84310"/>
                </a:lnTo>
                <a:lnTo>
                  <a:pt x="23850" y="84330"/>
                </a:lnTo>
                <a:lnTo>
                  <a:pt x="23860" y="84330"/>
                </a:lnTo>
                <a:lnTo>
                  <a:pt x="23850" y="84340"/>
                </a:lnTo>
                <a:lnTo>
                  <a:pt x="23860" y="84340"/>
                </a:lnTo>
                <a:lnTo>
                  <a:pt x="23870" y="84340"/>
                </a:lnTo>
                <a:lnTo>
                  <a:pt x="23870" y="84350"/>
                </a:lnTo>
                <a:lnTo>
                  <a:pt x="23870" y="84360"/>
                </a:lnTo>
                <a:lnTo>
                  <a:pt x="23870" y="84370"/>
                </a:lnTo>
                <a:lnTo>
                  <a:pt x="23870" y="84380"/>
                </a:lnTo>
                <a:lnTo>
                  <a:pt x="23870" y="84390"/>
                </a:lnTo>
                <a:lnTo>
                  <a:pt x="23880" y="84390"/>
                </a:lnTo>
                <a:lnTo>
                  <a:pt x="23880" y="84400"/>
                </a:lnTo>
                <a:lnTo>
                  <a:pt x="23880" y="84410"/>
                </a:lnTo>
                <a:lnTo>
                  <a:pt x="23890" y="84420"/>
                </a:lnTo>
                <a:lnTo>
                  <a:pt x="23900" y="84420"/>
                </a:lnTo>
                <a:lnTo>
                  <a:pt x="23900" y="84430"/>
                </a:lnTo>
                <a:lnTo>
                  <a:pt x="23900" y="84440"/>
                </a:lnTo>
                <a:lnTo>
                  <a:pt x="23900" y="84450"/>
                </a:lnTo>
                <a:lnTo>
                  <a:pt x="23910" y="84450"/>
                </a:lnTo>
                <a:lnTo>
                  <a:pt x="23910" y="84460"/>
                </a:lnTo>
                <a:lnTo>
                  <a:pt x="23920" y="84470"/>
                </a:lnTo>
                <a:lnTo>
                  <a:pt x="23930" y="84480"/>
                </a:lnTo>
                <a:lnTo>
                  <a:pt x="23930" y="84510"/>
                </a:lnTo>
                <a:lnTo>
                  <a:pt x="23930" y="84520"/>
                </a:lnTo>
                <a:lnTo>
                  <a:pt x="23920" y="84530"/>
                </a:lnTo>
                <a:lnTo>
                  <a:pt x="23910" y="84540"/>
                </a:lnTo>
                <a:lnTo>
                  <a:pt x="23900" y="84550"/>
                </a:lnTo>
                <a:lnTo>
                  <a:pt x="23900" y="84560"/>
                </a:lnTo>
                <a:lnTo>
                  <a:pt x="23900" y="84570"/>
                </a:lnTo>
                <a:lnTo>
                  <a:pt x="23900" y="84600"/>
                </a:lnTo>
                <a:lnTo>
                  <a:pt x="23900" y="84610"/>
                </a:lnTo>
                <a:lnTo>
                  <a:pt x="23900" y="84630"/>
                </a:lnTo>
                <a:lnTo>
                  <a:pt x="23900" y="84640"/>
                </a:lnTo>
                <a:lnTo>
                  <a:pt x="23900" y="84650"/>
                </a:lnTo>
                <a:lnTo>
                  <a:pt x="23900" y="84660"/>
                </a:lnTo>
                <a:lnTo>
                  <a:pt x="23890" y="84670"/>
                </a:lnTo>
                <a:lnTo>
                  <a:pt x="23890" y="84690"/>
                </a:lnTo>
                <a:lnTo>
                  <a:pt x="23890" y="84700"/>
                </a:lnTo>
                <a:lnTo>
                  <a:pt x="23880" y="84710"/>
                </a:lnTo>
                <a:lnTo>
                  <a:pt x="23880" y="84720"/>
                </a:lnTo>
                <a:lnTo>
                  <a:pt x="23880" y="84730"/>
                </a:lnTo>
                <a:lnTo>
                  <a:pt x="23870" y="84730"/>
                </a:lnTo>
                <a:lnTo>
                  <a:pt x="23870" y="84740"/>
                </a:lnTo>
                <a:lnTo>
                  <a:pt x="23860" y="84750"/>
                </a:lnTo>
                <a:lnTo>
                  <a:pt x="23860" y="84760"/>
                </a:lnTo>
                <a:lnTo>
                  <a:pt x="23860" y="84770"/>
                </a:lnTo>
                <a:lnTo>
                  <a:pt x="23860" y="84780"/>
                </a:lnTo>
                <a:lnTo>
                  <a:pt x="23860" y="84790"/>
                </a:lnTo>
                <a:lnTo>
                  <a:pt x="23860" y="84800"/>
                </a:lnTo>
                <a:lnTo>
                  <a:pt x="23850" y="84800"/>
                </a:lnTo>
                <a:lnTo>
                  <a:pt x="23850" y="84810"/>
                </a:lnTo>
                <a:lnTo>
                  <a:pt x="23850" y="84820"/>
                </a:lnTo>
                <a:lnTo>
                  <a:pt x="23860" y="84820"/>
                </a:lnTo>
                <a:lnTo>
                  <a:pt x="23850" y="84820"/>
                </a:lnTo>
                <a:lnTo>
                  <a:pt x="23850" y="84830"/>
                </a:lnTo>
                <a:lnTo>
                  <a:pt x="23850" y="84840"/>
                </a:lnTo>
                <a:lnTo>
                  <a:pt x="23840" y="84840"/>
                </a:lnTo>
                <a:lnTo>
                  <a:pt x="23840" y="84850"/>
                </a:lnTo>
                <a:lnTo>
                  <a:pt x="23840" y="84860"/>
                </a:lnTo>
                <a:lnTo>
                  <a:pt x="23830" y="84860"/>
                </a:lnTo>
                <a:lnTo>
                  <a:pt x="23830" y="84870"/>
                </a:lnTo>
                <a:lnTo>
                  <a:pt x="23830" y="84880"/>
                </a:lnTo>
                <a:lnTo>
                  <a:pt x="23830" y="84890"/>
                </a:lnTo>
                <a:lnTo>
                  <a:pt x="23830" y="84900"/>
                </a:lnTo>
                <a:lnTo>
                  <a:pt x="23840" y="84910"/>
                </a:lnTo>
                <a:lnTo>
                  <a:pt x="23840" y="84920"/>
                </a:lnTo>
                <a:lnTo>
                  <a:pt x="23840" y="84930"/>
                </a:lnTo>
                <a:lnTo>
                  <a:pt x="23840" y="84940"/>
                </a:lnTo>
                <a:lnTo>
                  <a:pt x="23840" y="84950"/>
                </a:lnTo>
                <a:lnTo>
                  <a:pt x="23840" y="84960"/>
                </a:lnTo>
                <a:lnTo>
                  <a:pt x="23840" y="84970"/>
                </a:lnTo>
                <a:lnTo>
                  <a:pt x="23840" y="84980"/>
                </a:lnTo>
                <a:lnTo>
                  <a:pt x="23830" y="84980"/>
                </a:lnTo>
                <a:lnTo>
                  <a:pt x="23830" y="84990"/>
                </a:lnTo>
                <a:lnTo>
                  <a:pt x="23830" y="85000"/>
                </a:lnTo>
                <a:lnTo>
                  <a:pt x="23830" y="85010"/>
                </a:lnTo>
                <a:lnTo>
                  <a:pt x="23830" y="85020"/>
                </a:lnTo>
                <a:lnTo>
                  <a:pt x="23830" y="85030"/>
                </a:lnTo>
                <a:lnTo>
                  <a:pt x="23830" y="85040"/>
                </a:lnTo>
                <a:lnTo>
                  <a:pt x="23830" y="85050"/>
                </a:lnTo>
                <a:lnTo>
                  <a:pt x="23830" y="85060"/>
                </a:lnTo>
                <a:lnTo>
                  <a:pt x="23830" y="85070"/>
                </a:lnTo>
                <a:lnTo>
                  <a:pt x="23830" y="85080"/>
                </a:lnTo>
                <a:lnTo>
                  <a:pt x="23830" y="85090"/>
                </a:lnTo>
                <a:lnTo>
                  <a:pt x="23840" y="85090"/>
                </a:lnTo>
                <a:lnTo>
                  <a:pt x="23840" y="85100"/>
                </a:lnTo>
                <a:lnTo>
                  <a:pt x="23840" y="85110"/>
                </a:lnTo>
                <a:lnTo>
                  <a:pt x="23840" y="85120"/>
                </a:lnTo>
                <a:lnTo>
                  <a:pt x="23840" y="85130"/>
                </a:lnTo>
                <a:lnTo>
                  <a:pt x="23840" y="85140"/>
                </a:lnTo>
                <a:lnTo>
                  <a:pt x="23840" y="85150"/>
                </a:lnTo>
                <a:lnTo>
                  <a:pt x="23840" y="85160"/>
                </a:lnTo>
                <a:lnTo>
                  <a:pt x="23840" y="85170"/>
                </a:lnTo>
                <a:lnTo>
                  <a:pt x="23830" y="85170"/>
                </a:lnTo>
                <a:lnTo>
                  <a:pt x="23830" y="85180"/>
                </a:lnTo>
                <a:lnTo>
                  <a:pt x="23840" y="85180"/>
                </a:lnTo>
                <a:lnTo>
                  <a:pt x="23840" y="85190"/>
                </a:lnTo>
                <a:lnTo>
                  <a:pt x="23840" y="85200"/>
                </a:lnTo>
                <a:lnTo>
                  <a:pt x="23830" y="85210"/>
                </a:lnTo>
                <a:lnTo>
                  <a:pt x="23830" y="85220"/>
                </a:lnTo>
                <a:lnTo>
                  <a:pt x="23840" y="85220"/>
                </a:lnTo>
                <a:lnTo>
                  <a:pt x="23840" y="85230"/>
                </a:lnTo>
                <a:lnTo>
                  <a:pt x="23840" y="85240"/>
                </a:lnTo>
                <a:lnTo>
                  <a:pt x="23840" y="85250"/>
                </a:lnTo>
                <a:lnTo>
                  <a:pt x="23850" y="85250"/>
                </a:lnTo>
                <a:lnTo>
                  <a:pt x="23850" y="85260"/>
                </a:lnTo>
                <a:lnTo>
                  <a:pt x="23850" y="85270"/>
                </a:lnTo>
                <a:lnTo>
                  <a:pt x="23860" y="85280"/>
                </a:lnTo>
                <a:lnTo>
                  <a:pt x="23860" y="85290"/>
                </a:lnTo>
                <a:lnTo>
                  <a:pt x="23860" y="85300"/>
                </a:lnTo>
                <a:lnTo>
                  <a:pt x="23850" y="85300"/>
                </a:lnTo>
                <a:lnTo>
                  <a:pt x="23840" y="85310"/>
                </a:lnTo>
                <a:lnTo>
                  <a:pt x="23830" y="85310"/>
                </a:lnTo>
                <a:lnTo>
                  <a:pt x="23820" y="85310"/>
                </a:lnTo>
                <a:lnTo>
                  <a:pt x="23810" y="85320"/>
                </a:lnTo>
                <a:lnTo>
                  <a:pt x="23790" y="85320"/>
                </a:lnTo>
                <a:lnTo>
                  <a:pt x="23770" y="85320"/>
                </a:lnTo>
                <a:lnTo>
                  <a:pt x="23760" y="85320"/>
                </a:lnTo>
                <a:lnTo>
                  <a:pt x="23740" y="85310"/>
                </a:lnTo>
                <a:lnTo>
                  <a:pt x="23730" y="85310"/>
                </a:lnTo>
                <a:lnTo>
                  <a:pt x="23720" y="85310"/>
                </a:lnTo>
                <a:lnTo>
                  <a:pt x="23710" y="85310"/>
                </a:lnTo>
                <a:lnTo>
                  <a:pt x="23700" y="85300"/>
                </a:lnTo>
                <a:lnTo>
                  <a:pt x="23690" y="85310"/>
                </a:lnTo>
                <a:lnTo>
                  <a:pt x="23680" y="85310"/>
                </a:lnTo>
                <a:lnTo>
                  <a:pt x="23670" y="85310"/>
                </a:lnTo>
                <a:lnTo>
                  <a:pt x="23660" y="85310"/>
                </a:lnTo>
                <a:lnTo>
                  <a:pt x="23650" y="85320"/>
                </a:lnTo>
                <a:lnTo>
                  <a:pt x="23650" y="85340"/>
                </a:lnTo>
                <a:lnTo>
                  <a:pt x="23640" y="85340"/>
                </a:lnTo>
                <a:lnTo>
                  <a:pt x="23640" y="85350"/>
                </a:lnTo>
                <a:lnTo>
                  <a:pt x="23630" y="85350"/>
                </a:lnTo>
                <a:lnTo>
                  <a:pt x="23620" y="85360"/>
                </a:lnTo>
                <a:lnTo>
                  <a:pt x="23620" y="85370"/>
                </a:lnTo>
                <a:lnTo>
                  <a:pt x="23610" y="85370"/>
                </a:lnTo>
                <a:lnTo>
                  <a:pt x="23610" y="85380"/>
                </a:lnTo>
                <a:lnTo>
                  <a:pt x="23610" y="85400"/>
                </a:lnTo>
                <a:lnTo>
                  <a:pt x="23610" y="85410"/>
                </a:lnTo>
                <a:lnTo>
                  <a:pt x="23600" y="85410"/>
                </a:lnTo>
                <a:lnTo>
                  <a:pt x="23600" y="85420"/>
                </a:lnTo>
                <a:lnTo>
                  <a:pt x="23610" y="85430"/>
                </a:lnTo>
                <a:lnTo>
                  <a:pt x="23610" y="85440"/>
                </a:lnTo>
                <a:lnTo>
                  <a:pt x="23610" y="85450"/>
                </a:lnTo>
                <a:lnTo>
                  <a:pt x="23600" y="85460"/>
                </a:lnTo>
                <a:lnTo>
                  <a:pt x="23600" y="85520"/>
                </a:lnTo>
                <a:lnTo>
                  <a:pt x="23590" y="85530"/>
                </a:lnTo>
                <a:lnTo>
                  <a:pt x="23590" y="85540"/>
                </a:lnTo>
                <a:lnTo>
                  <a:pt x="23580" y="85550"/>
                </a:lnTo>
                <a:lnTo>
                  <a:pt x="23580" y="85560"/>
                </a:lnTo>
                <a:lnTo>
                  <a:pt x="23570" y="85560"/>
                </a:lnTo>
                <a:lnTo>
                  <a:pt x="23570" y="85570"/>
                </a:lnTo>
                <a:lnTo>
                  <a:pt x="23560" y="85570"/>
                </a:lnTo>
                <a:lnTo>
                  <a:pt x="23560" y="85580"/>
                </a:lnTo>
                <a:lnTo>
                  <a:pt x="23530" y="85610"/>
                </a:lnTo>
                <a:lnTo>
                  <a:pt x="23530" y="85620"/>
                </a:lnTo>
                <a:lnTo>
                  <a:pt x="23530" y="85630"/>
                </a:lnTo>
                <a:lnTo>
                  <a:pt x="23530" y="85640"/>
                </a:lnTo>
                <a:lnTo>
                  <a:pt x="23530" y="85650"/>
                </a:lnTo>
                <a:lnTo>
                  <a:pt x="23520" y="85660"/>
                </a:lnTo>
                <a:lnTo>
                  <a:pt x="23520" y="85670"/>
                </a:lnTo>
                <a:lnTo>
                  <a:pt x="23510" y="85670"/>
                </a:lnTo>
                <a:lnTo>
                  <a:pt x="23510" y="85680"/>
                </a:lnTo>
                <a:lnTo>
                  <a:pt x="23520" y="85680"/>
                </a:lnTo>
                <a:lnTo>
                  <a:pt x="23520" y="85690"/>
                </a:lnTo>
                <a:lnTo>
                  <a:pt x="23510" y="85700"/>
                </a:lnTo>
                <a:lnTo>
                  <a:pt x="23510" y="85710"/>
                </a:lnTo>
                <a:lnTo>
                  <a:pt x="23520" y="85720"/>
                </a:lnTo>
                <a:lnTo>
                  <a:pt x="23520" y="85730"/>
                </a:lnTo>
                <a:lnTo>
                  <a:pt x="23510" y="85730"/>
                </a:lnTo>
                <a:lnTo>
                  <a:pt x="23490" y="85740"/>
                </a:lnTo>
                <a:lnTo>
                  <a:pt x="23480" y="85740"/>
                </a:lnTo>
                <a:lnTo>
                  <a:pt x="23470" y="85740"/>
                </a:lnTo>
                <a:lnTo>
                  <a:pt x="23450" y="85740"/>
                </a:lnTo>
                <a:lnTo>
                  <a:pt x="23440" y="85750"/>
                </a:lnTo>
                <a:lnTo>
                  <a:pt x="23430" y="85750"/>
                </a:lnTo>
                <a:lnTo>
                  <a:pt x="23420" y="85750"/>
                </a:lnTo>
                <a:lnTo>
                  <a:pt x="23410" y="85750"/>
                </a:lnTo>
                <a:lnTo>
                  <a:pt x="23410" y="85760"/>
                </a:lnTo>
                <a:lnTo>
                  <a:pt x="23400" y="85760"/>
                </a:lnTo>
                <a:lnTo>
                  <a:pt x="23380" y="85760"/>
                </a:lnTo>
                <a:lnTo>
                  <a:pt x="23370" y="85760"/>
                </a:lnTo>
                <a:lnTo>
                  <a:pt x="23360" y="85760"/>
                </a:lnTo>
                <a:lnTo>
                  <a:pt x="23320" y="85770"/>
                </a:lnTo>
                <a:lnTo>
                  <a:pt x="23310" y="85770"/>
                </a:lnTo>
                <a:lnTo>
                  <a:pt x="23300" y="85770"/>
                </a:lnTo>
                <a:lnTo>
                  <a:pt x="23290" y="85770"/>
                </a:lnTo>
                <a:lnTo>
                  <a:pt x="23280" y="85780"/>
                </a:lnTo>
                <a:lnTo>
                  <a:pt x="23260" y="85780"/>
                </a:lnTo>
                <a:lnTo>
                  <a:pt x="23240" y="85780"/>
                </a:lnTo>
                <a:lnTo>
                  <a:pt x="23210" y="85770"/>
                </a:lnTo>
                <a:lnTo>
                  <a:pt x="23200" y="85770"/>
                </a:lnTo>
                <a:lnTo>
                  <a:pt x="23190" y="85770"/>
                </a:lnTo>
                <a:lnTo>
                  <a:pt x="23180" y="85770"/>
                </a:lnTo>
                <a:lnTo>
                  <a:pt x="23160" y="85780"/>
                </a:lnTo>
                <a:lnTo>
                  <a:pt x="23150" y="85780"/>
                </a:lnTo>
                <a:lnTo>
                  <a:pt x="23140" y="85780"/>
                </a:lnTo>
                <a:lnTo>
                  <a:pt x="23130" y="85780"/>
                </a:lnTo>
                <a:lnTo>
                  <a:pt x="23120" y="85780"/>
                </a:lnTo>
                <a:lnTo>
                  <a:pt x="23110" y="85780"/>
                </a:lnTo>
                <a:lnTo>
                  <a:pt x="23090" y="85780"/>
                </a:lnTo>
                <a:lnTo>
                  <a:pt x="23070" y="85780"/>
                </a:lnTo>
                <a:lnTo>
                  <a:pt x="23080" y="85770"/>
                </a:lnTo>
                <a:lnTo>
                  <a:pt x="23080" y="85760"/>
                </a:lnTo>
                <a:lnTo>
                  <a:pt x="23080" y="85750"/>
                </a:lnTo>
                <a:lnTo>
                  <a:pt x="23080" y="85740"/>
                </a:lnTo>
                <a:lnTo>
                  <a:pt x="23080" y="85730"/>
                </a:lnTo>
                <a:lnTo>
                  <a:pt x="23080" y="85710"/>
                </a:lnTo>
                <a:lnTo>
                  <a:pt x="23080" y="85700"/>
                </a:lnTo>
                <a:lnTo>
                  <a:pt x="23070" y="85690"/>
                </a:lnTo>
                <a:lnTo>
                  <a:pt x="23060" y="85690"/>
                </a:lnTo>
                <a:lnTo>
                  <a:pt x="23030" y="85680"/>
                </a:lnTo>
                <a:lnTo>
                  <a:pt x="23020" y="85680"/>
                </a:lnTo>
                <a:lnTo>
                  <a:pt x="23010" y="85680"/>
                </a:lnTo>
                <a:lnTo>
                  <a:pt x="23000" y="85680"/>
                </a:lnTo>
                <a:lnTo>
                  <a:pt x="22990" y="85670"/>
                </a:lnTo>
                <a:lnTo>
                  <a:pt x="22980" y="85670"/>
                </a:lnTo>
                <a:lnTo>
                  <a:pt x="22970" y="85670"/>
                </a:lnTo>
                <a:lnTo>
                  <a:pt x="22960" y="85670"/>
                </a:lnTo>
                <a:lnTo>
                  <a:pt x="22940" y="85680"/>
                </a:lnTo>
                <a:lnTo>
                  <a:pt x="22920" y="85680"/>
                </a:lnTo>
                <a:lnTo>
                  <a:pt x="22910" y="85680"/>
                </a:lnTo>
                <a:lnTo>
                  <a:pt x="22890" y="85680"/>
                </a:lnTo>
                <a:lnTo>
                  <a:pt x="22880" y="85680"/>
                </a:lnTo>
                <a:lnTo>
                  <a:pt x="22870" y="85680"/>
                </a:lnTo>
                <a:lnTo>
                  <a:pt x="22860" y="85680"/>
                </a:lnTo>
                <a:lnTo>
                  <a:pt x="22850" y="85680"/>
                </a:lnTo>
                <a:lnTo>
                  <a:pt x="22840" y="85680"/>
                </a:lnTo>
                <a:lnTo>
                  <a:pt x="22820" y="85670"/>
                </a:lnTo>
                <a:lnTo>
                  <a:pt x="22800" y="85670"/>
                </a:lnTo>
                <a:lnTo>
                  <a:pt x="22780" y="85660"/>
                </a:lnTo>
                <a:lnTo>
                  <a:pt x="22770" y="85660"/>
                </a:lnTo>
                <a:lnTo>
                  <a:pt x="22760" y="85640"/>
                </a:lnTo>
                <a:lnTo>
                  <a:pt x="22750" y="85640"/>
                </a:lnTo>
                <a:lnTo>
                  <a:pt x="22740" y="85630"/>
                </a:lnTo>
                <a:lnTo>
                  <a:pt x="22730" y="85630"/>
                </a:lnTo>
                <a:lnTo>
                  <a:pt x="22720" y="85620"/>
                </a:lnTo>
                <a:lnTo>
                  <a:pt x="22700" y="85630"/>
                </a:lnTo>
                <a:lnTo>
                  <a:pt x="22680" y="85630"/>
                </a:lnTo>
                <a:lnTo>
                  <a:pt x="22660" y="85640"/>
                </a:lnTo>
                <a:lnTo>
                  <a:pt x="22650" y="85640"/>
                </a:lnTo>
                <a:lnTo>
                  <a:pt x="22640" y="85640"/>
                </a:lnTo>
                <a:lnTo>
                  <a:pt x="22630" y="85640"/>
                </a:lnTo>
                <a:lnTo>
                  <a:pt x="22610" y="85640"/>
                </a:lnTo>
                <a:lnTo>
                  <a:pt x="22570" y="85640"/>
                </a:lnTo>
                <a:lnTo>
                  <a:pt x="22510" y="85630"/>
                </a:lnTo>
                <a:lnTo>
                  <a:pt x="22520" y="85580"/>
                </a:lnTo>
                <a:lnTo>
                  <a:pt x="22560" y="85480"/>
                </a:lnTo>
                <a:lnTo>
                  <a:pt x="22550" y="85450"/>
                </a:lnTo>
                <a:lnTo>
                  <a:pt x="22560" y="85410"/>
                </a:lnTo>
                <a:lnTo>
                  <a:pt x="22640" y="85370"/>
                </a:lnTo>
                <a:lnTo>
                  <a:pt x="22720" y="85300"/>
                </a:lnTo>
                <a:lnTo>
                  <a:pt x="22820" y="85210"/>
                </a:lnTo>
                <a:lnTo>
                  <a:pt x="22930" y="85140"/>
                </a:lnTo>
                <a:lnTo>
                  <a:pt x="22930" y="85110"/>
                </a:lnTo>
                <a:lnTo>
                  <a:pt x="22910" y="85020"/>
                </a:lnTo>
                <a:lnTo>
                  <a:pt x="22900" y="85020"/>
                </a:lnTo>
                <a:lnTo>
                  <a:pt x="22890" y="85030"/>
                </a:lnTo>
                <a:lnTo>
                  <a:pt x="22880" y="85030"/>
                </a:lnTo>
                <a:lnTo>
                  <a:pt x="22860" y="85030"/>
                </a:lnTo>
                <a:lnTo>
                  <a:pt x="22830" y="85030"/>
                </a:lnTo>
                <a:lnTo>
                  <a:pt x="22780" y="85020"/>
                </a:lnTo>
                <a:lnTo>
                  <a:pt x="22770" y="85020"/>
                </a:lnTo>
                <a:lnTo>
                  <a:pt x="22750" y="85020"/>
                </a:lnTo>
                <a:lnTo>
                  <a:pt x="22730" y="85020"/>
                </a:lnTo>
                <a:lnTo>
                  <a:pt x="22710" y="85010"/>
                </a:lnTo>
                <a:lnTo>
                  <a:pt x="22670" y="85010"/>
                </a:lnTo>
                <a:lnTo>
                  <a:pt x="22610" y="85020"/>
                </a:lnTo>
                <a:lnTo>
                  <a:pt x="22560" y="85030"/>
                </a:lnTo>
                <a:lnTo>
                  <a:pt x="22520" y="85050"/>
                </a:lnTo>
                <a:lnTo>
                  <a:pt x="22500" y="85060"/>
                </a:lnTo>
                <a:lnTo>
                  <a:pt x="22500" y="85080"/>
                </a:lnTo>
                <a:lnTo>
                  <a:pt x="22480" y="85120"/>
                </a:lnTo>
                <a:lnTo>
                  <a:pt x="22460" y="85120"/>
                </a:lnTo>
                <a:lnTo>
                  <a:pt x="22440" y="85120"/>
                </a:lnTo>
                <a:lnTo>
                  <a:pt x="22430" y="85110"/>
                </a:lnTo>
                <a:lnTo>
                  <a:pt x="22400" y="85120"/>
                </a:lnTo>
                <a:lnTo>
                  <a:pt x="22390" y="85120"/>
                </a:lnTo>
                <a:lnTo>
                  <a:pt x="22380" y="85130"/>
                </a:lnTo>
                <a:lnTo>
                  <a:pt x="22360" y="85130"/>
                </a:lnTo>
                <a:lnTo>
                  <a:pt x="22350" y="85130"/>
                </a:lnTo>
                <a:lnTo>
                  <a:pt x="22330" y="85150"/>
                </a:lnTo>
                <a:lnTo>
                  <a:pt x="22320" y="85160"/>
                </a:lnTo>
                <a:lnTo>
                  <a:pt x="22300" y="85160"/>
                </a:lnTo>
                <a:lnTo>
                  <a:pt x="22290" y="85160"/>
                </a:lnTo>
                <a:lnTo>
                  <a:pt x="22270" y="85160"/>
                </a:lnTo>
                <a:lnTo>
                  <a:pt x="22260" y="85150"/>
                </a:lnTo>
                <a:lnTo>
                  <a:pt x="22250" y="85150"/>
                </a:lnTo>
                <a:lnTo>
                  <a:pt x="22240" y="85150"/>
                </a:lnTo>
                <a:lnTo>
                  <a:pt x="22230" y="85150"/>
                </a:lnTo>
                <a:lnTo>
                  <a:pt x="22220" y="85140"/>
                </a:lnTo>
                <a:lnTo>
                  <a:pt x="22220" y="85130"/>
                </a:lnTo>
                <a:lnTo>
                  <a:pt x="22210" y="85120"/>
                </a:lnTo>
                <a:lnTo>
                  <a:pt x="22200" y="85120"/>
                </a:lnTo>
                <a:lnTo>
                  <a:pt x="22190" y="85120"/>
                </a:lnTo>
                <a:lnTo>
                  <a:pt x="22170" y="85120"/>
                </a:lnTo>
                <a:lnTo>
                  <a:pt x="22140" y="85120"/>
                </a:lnTo>
                <a:lnTo>
                  <a:pt x="22130" y="85120"/>
                </a:lnTo>
                <a:lnTo>
                  <a:pt x="22130" y="85130"/>
                </a:lnTo>
                <a:lnTo>
                  <a:pt x="22120" y="85130"/>
                </a:lnTo>
                <a:lnTo>
                  <a:pt x="22110" y="85130"/>
                </a:lnTo>
                <a:lnTo>
                  <a:pt x="22080" y="85140"/>
                </a:lnTo>
                <a:lnTo>
                  <a:pt x="22040" y="85140"/>
                </a:lnTo>
                <a:lnTo>
                  <a:pt x="21980" y="85150"/>
                </a:lnTo>
                <a:lnTo>
                  <a:pt x="21960" y="85150"/>
                </a:lnTo>
                <a:lnTo>
                  <a:pt x="21950" y="85150"/>
                </a:lnTo>
                <a:lnTo>
                  <a:pt x="21930" y="85150"/>
                </a:lnTo>
                <a:lnTo>
                  <a:pt x="21920" y="85150"/>
                </a:lnTo>
                <a:lnTo>
                  <a:pt x="21910" y="85150"/>
                </a:lnTo>
                <a:lnTo>
                  <a:pt x="21880" y="85150"/>
                </a:lnTo>
                <a:lnTo>
                  <a:pt x="21860" y="85150"/>
                </a:lnTo>
                <a:lnTo>
                  <a:pt x="21830" y="85150"/>
                </a:lnTo>
                <a:lnTo>
                  <a:pt x="21820" y="85150"/>
                </a:lnTo>
                <a:lnTo>
                  <a:pt x="21790" y="85150"/>
                </a:lnTo>
                <a:lnTo>
                  <a:pt x="21780" y="85150"/>
                </a:lnTo>
                <a:lnTo>
                  <a:pt x="21760" y="85150"/>
                </a:lnTo>
                <a:lnTo>
                  <a:pt x="21750" y="85150"/>
                </a:lnTo>
                <a:lnTo>
                  <a:pt x="21740" y="85150"/>
                </a:lnTo>
                <a:lnTo>
                  <a:pt x="21730" y="85150"/>
                </a:lnTo>
                <a:lnTo>
                  <a:pt x="21720" y="85160"/>
                </a:lnTo>
                <a:lnTo>
                  <a:pt x="21710" y="85160"/>
                </a:lnTo>
                <a:lnTo>
                  <a:pt x="21700" y="85170"/>
                </a:lnTo>
                <a:lnTo>
                  <a:pt x="21680" y="85180"/>
                </a:lnTo>
                <a:lnTo>
                  <a:pt x="21680" y="85190"/>
                </a:lnTo>
                <a:lnTo>
                  <a:pt x="21670" y="85210"/>
                </a:lnTo>
                <a:lnTo>
                  <a:pt x="21660" y="85230"/>
                </a:lnTo>
                <a:lnTo>
                  <a:pt x="21650" y="85240"/>
                </a:lnTo>
                <a:lnTo>
                  <a:pt x="21640" y="85270"/>
                </a:lnTo>
                <a:lnTo>
                  <a:pt x="21630" y="85280"/>
                </a:lnTo>
                <a:lnTo>
                  <a:pt x="21620" y="85320"/>
                </a:lnTo>
                <a:lnTo>
                  <a:pt x="21610" y="85340"/>
                </a:lnTo>
                <a:lnTo>
                  <a:pt x="21600" y="85360"/>
                </a:lnTo>
                <a:lnTo>
                  <a:pt x="21600" y="85370"/>
                </a:lnTo>
                <a:lnTo>
                  <a:pt x="21600" y="85390"/>
                </a:lnTo>
                <a:lnTo>
                  <a:pt x="21590" y="85390"/>
                </a:lnTo>
                <a:lnTo>
                  <a:pt x="21590" y="85400"/>
                </a:lnTo>
                <a:lnTo>
                  <a:pt x="21580" y="85410"/>
                </a:lnTo>
                <a:lnTo>
                  <a:pt x="21550" y="85430"/>
                </a:lnTo>
                <a:lnTo>
                  <a:pt x="21530" y="85430"/>
                </a:lnTo>
                <a:lnTo>
                  <a:pt x="21520" y="85430"/>
                </a:lnTo>
                <a:lnTo>
                  <a:pt x="21470" y="85440"/>
                </a:lnTo>
                <a:lnTo>
                  <a:pt x="21450" y="85440"/>
                </a:lnTo>
                <a:lnTo>
                  <a:pt x="21380" y="85430"/>
                </a:lnTo>
                <a:lnTo>
                  <a:pt x="21360" y="85430"/>
                </a:lnTo>
                <a:lnTo>
                  <a:pt x="21350" y="85430"/>
                </a:lnTo>
                <a:lnTo>
                  <a:pt x="21340" y="85430"/>
                </a:lnTo>
                <a:lnTo>
                  <a:pt x="21300" y="85420"/>
                </a:lnTo>
                <a:lnTo>
                  <a:pt x="21270" y="85410"/>
                </a:lnTo>
                <a:lnTo>
                  <a:pt x="21260" y="85410"/>
                </a:lnTo>
                <a:lnTo>
                  <a:pt x="21250" y="85400"/>
                </a:lnTo>
                <a:lnTo>
                  <a:pt x="21230" y="85400"/>
                </a:lnTo>
                <a:lnTo>
                  <a:pt x="21220" y="85400"/>
                </a:lnTo>
                <a:lnTo>
                  <a:pt x="21210" y="85390"/>
                </a:lnTo>
                <a:lnTo>
                  <a:pt x="21170" y="85390"/>
                </a:lnTo>
                <a:lnTo>
                  <a:pt x="21140" y="85390"/>
                </a:lnTo>
                <a:lnTo>
                  <a:pt x="21120" y="85380"/>
                </a:lnTo>
                <a:lnTo>
                  <a:pt x="21110" y="85380"/>
                </a:lnTo>
                <a:lnTo>
                  <a:pt x="21100" y="85380"/>
                </a:lnTo>
                <a:lnTo>
                  <a:pt x="21080" y="85370"/>
                </a:lnTo>
                <a:lnTo>
                  <a:pt x="21060" y="85370"/>
                </a:lnTo>
                <a:lnTo>
                  <a:pt x="21030" y="85360"/>
                </a:lnTo>
                <a:lnTo>
                  <a:pt x="21010" y="85350"/>
                </a:lnTo>
                <a:lnTo>
                  <a:pt x="20980" y="85330"/>
                </a:lnTo>
                <a:lnTo>
                  <a:pt x="20970" y="85310"/>
                </a:lnTo>
                <a:lnTo>
                  <a:pt x="20960" y="85310"/>
                </a:lnTo>
                <a:lnTo>
                  <a:pt x="20940" y="85280"/>
                </a:lnTo>
                <a:lnTo>
                  <a:pt x="20910" y="85260"/>
                </a:lnTo>
                <a:lnTo>
                  <a:pt x="20900" y="85250"/>
                </a:lnTo>
                <a:lnTo>
                  <a:pt x="20880" y="85230"/>
                </a:lnTo>
                <a:lnTo>
                  <a:pt x="20870" y="85220"/>
                </a:lnTo>
                <a:lnTo>
                  <a:pt x="20860" y="85220"/>
                </a:lnTo>
                <a:lnTo>
                  <a:pt x="20850" y="85210"/>
                </a:lnTo>
                <a:lnTo>
                  <a:pt x="20830" y="85210"/>
                </a:lnTo>
                <a:lnTo>
                  <a:pt x="20820" y="85220"/>
                </a:lnTo>
                <a:lnTo>
                  <a:pt x="20800" y="85220"/>
                </a:lnTo>
                <a:lnTo>
                  <a:pt x="20770" y="85230"/>
                </a:lnTo>
                <a:lnTo>
                  <a:pt x="20740" y="85230"/>
                </a:lnTo>
                <a:lnTo>
                  <a:pt x="20730" y="85240"/>
                </a:lnTo>
                <a:lnTo>
                  <a:pt x="20690" y="85240"/>
                </a:lnTo>
                <a:lnTo>
                  <a:pt x="20680" y="85250"/>
                </a:lnTo>
                <a:lnTo>
                  <a:pt x="20660" y="85250"/>
                </a:lnTo>
                <a:lnTo>
                  <a:pt x="20640" y="85250"/>
                </a:lnTo>
                <a:lnTo>
                  <a:pt x="20610" y="85250"/>
                </a:lnTo>
                <a:lnTo>
                  <a:pt x="20590" y="85250"/>
                </a:lnTo>
                <a:lnTo>
                  <a:pt x="20580" y="85240"/>
                </a:lnTo>
                <a:lnTo>
                  <a:pt x="20560" y="85240"/>
                </a:lnTo>
                <a:lnTo>
                  <a:pt x="20540" y="85230"/>
                </a:lnTo>
                <a:lnTo>
                  <a:pt x="20510" y="85220"/>
                </a:lnTo>
                <a:lnTo>
                  <a:pt x="20480" y="85200"/>
                </a:lnTo>
                <a:lnTo>
                  <a:pt x="20450" y="85180"/>
                </a:lnTo>
                <a:lnTo>
                  <a:pt x="20430" y="85170"/>
                </a:lnTo>
                <a:lnTo>
                  <a:pt x="20430" y="85160"/>
                </a:lnTo>
                <a:lnTo>
                  <a:pt x="20420" y="85160"/>
                </a:lnTo>
                <a:lnTo>
                  <a:pt x="20400" y="85120"/>
                </a:lnTo>
                <a:lnTo>
                  <a:pt x="20380" y="85060"/>
                </a:lnTo>
                <a:lnTo>
                  <a:pt x="20380" y="85040"/>
                </a:lnTo>
                <a:lnTo>
                  <a:pt x="20370" y="85020"/>
                </a:lnTo>
                <a:lnTo>
                  <a:pt x="20360" y="85010"/>
                </a:lnTo>
                <a:lnTo>
                  <a:pt x="20350" y="84980"/>
                </a:lnTo>
                <a:lnTo>
                  <a:pt x="20330" y="84960"/>
                </a:lnTo>
                <a:lnTo>
                  <a:pt x="20300" y="84950"/>
                </a:lnTo>
                <a:lnTo>
                  <a:pt x="20290" y="84950"/>
                </a:lnTo>
                <a:lnTo>
                  <a:pt x="20250" y="84940"/>
                </a:lnTo>
                <a:lnTo>
                  <a:pt x="20240" y="84930"/>
                </a:lnTo>
                <a:lnTo>
                  <a:pt x="20230" y="84930"/>
                </a:lnTo>
                <a:lnTo>
                  <a:pt x="20220" y="84930"/>
                </a:lnTo>
                <a:lnTo>
                  <a:pt x="20190" y="84920"/>
                </a:lnTo>
                <a:lnTo>
                  <a:pt x="20180" y="84920"/>
                </a:lnTo>
                <a:lnTo>
                  <a:pt x="20120" y="84900"/>
                </a:lnTo>
                <a:lnTo>
                  <a:pt x="20070" y="84890"/>
                </a:lnTo>
                <a:lnTo>
                  <a:pt x="20050" y="84880"/>
                </a:lnTo>
                <a:lnTo>
                  <a:pt x="20020" y="84890"/>
                </a:lnTo>
                <a:lnTo>
                  <a:pt x="20000" y="84890"/>
                </a:lnTo>
                <a:lnTo>
                  <a:pt x="19970" y="84890"/>
                </a:lnTo>
                <a:lnTo>
                  <a:pt x="19960" y="84890"/>
                </a:lnTo>
                <a:lnTo>
                  <a:pt x="19950" y="84890"/>
                </a:lnTo>
                <a:lnTo>
                  <a:pt x="19940" y="84900"/>
                </a:lnTo>
                <a:lnTo>
                  <a:pt x="19920" y="84900"/>
                </a:lnTo>
                <a:lnTo>
                  <a:pt x="19910" y="84900"/>
                </a:lnTo>
                <a:lnTo>
                  <a:pt x="19900" y="84910"/>
                </a:lnTo>
                <a:lnTo>
                  <a:pt x="19860" y="84930"/>
                </a:lnTo>
                <a:lnTo>
                  <a:pt x="19860" y="84940"/>
                </a:lnTo>
                <a:lnTo>
                  <a:pt x="19850" y="84940"/>
                </a:lnTo>
                <a:lnTo>
                  <a:pt x="19840" y="84940"/>
                </a:lnTo>
                <a:lnTo>
                  <a:pt x="19830" y="84930"/>
                </a:lnTo>
                <a:lnTo>
                  <a:pt x="19820" y="84920"/>
                </a:lnTo>
                <a:lnTo>
                  <a:pt x="19810" y="84920"/>
                </a:lnTo>
                <a:lnTo>
                  <a:pt x="19810" y="84910"/>
                </a:lnTo>
                <a:lnTo>
                  <a:pt x="19790" y="84900"/>
                </a:lnTo>
                <a:lnTo>
                  <a:pt x="19760" y="84880"/>
                </a:lnTo>
                <a:lnTo>
                  <a:pt x="19760" y="84870"/>
                </a:lnTo>
                <a:lnTo>
                  <a:pt x="19730" y="84850"/>
                </a:lnTo>
                <a:lnTo>
                  <a:pt x="19710" y="84840"/>
                </a:lnTo>
                <a:lnTo>
                  <a:pt x="19700" y="84840"/>
                </a:lnTo>
                <a:lnTo>
                  <a:pt x="19690" y="84830"/>
                </a:lnTo>
                <a:lnTo>
                  <a:pt x="19670" y="84820"/>
                </a:lnTo>
                <a:lnTo>
                  <a:pt x="19670" y="84810"/>
                </a:lnTo>
                <a:lnTo>
                  <a:pt x="19660" y="84810"/>
                </a:lnTo>
                <a:lnTo>
                  <a:pt x="19650" y="84800"/>
                </a:lnTo>
                <a:lnTo>
                  <a:pt x="19630" y="84790"/>
                </a:lnTo>
                <a:lnTo>
                  <a:pt x="19620" y="84790"/>
                </a:lnTo>
                <a:lnTo>
                  <a:pt x="19600" y="84780"/>
                </a:lnTo>
                <a:lnTo>
                  <a:pt x="19580" y="84770"/>
                </a:lnTo>
                <a:lnTo>
                  <a:pt x="19560" y="84760"/>
                </a:lnTo>
                <a:lnTo>
                  <a:pt x="19530" y="84740"/>
                </a:lnTo>
                <a:lnTo>
                  <a:pt x="19500" y="84720"/>
                </a:lnTo>
                <a:lnTo>
                  <a:pt x="19480" y="84720"/>
                </a:lnTo>
                <a:lnTo>
                  <a:pt x="19460" y="84700"/>
                </a:lnTo>
                <a:lnTo>
                  <a:pt x="19450" y="84690"/>
                </a:lnTo>
                <a:lnTo>
                  <a:pt x="19440" y="84680"/>
                </a:lnTo>
                <a:lnTo>
                  <a:pt x="19430" y="84670"/>
                </a:lnTo>
                <a:lnTo>
                  <a:pt x="19410" y="84650"/>
                </a:lnTo>
                <a:lnTo>
                  <a:pt x="19390" y="84630"/>
                </a:lnTo>
                <a:lnTo>
                  <a:pt x="19380" y="84610"/>
                </a:lnTo>
                <a:lnTo>
                  <a:pt x="19370" y="84610"/>
                </a:lnTo>
                <a:lnTo>
                  <a:pt x="19370" y="84600"/>
                </a:lnTo>
                <a:lnTo>
                  <a:pt x="19330" y="84580"/>
                </a:lnTo>
                <a:lnTo>
                  <a:pt x="19290" y="84550"/>
                </a:lnTo>
                <a:lnTo>
                  <a:pt x="19280" y="84550"/>
                </a:lnTo>
                <a:lnTo>
                  <a:pt x="19260" y="84530"/>
                </a:lnTo>
                <a:lnTo>
                  <a:pt x="19240" y="84520"/>
                </a:lnTo>
                <a:lnTo>
                  <a:pt x="19230" y="84510"/>
                </a:lnTo>
                <a:lnTo>
                  <a:pt x="19210" y="84490"/>
                </a:lnTo>
                <a:lnTo>
                  <a:pt x="19210" y="84480"/>
                </a:lnTo>
                <a:lnTo>
                  <a:pt x="19200" y="84470"/>
                </a:lnTo>
                <a:lnTo>
                  <a:pt x="19200" y="84450"/>
                </a:lnTo>
                <a:lnTo>
                  <a:pt x="19200" y="84420"/>
                </a:lnTo>
                <a:lnTo>
                  <a:pt x="19200" y="84400"/>
                </a:lnTo>
                <a:lnTo>
                  <a:pt x="19190" y="84380"/>
                </a:lnTo>
                <a:lnTo>
                  <a:pt x="19190" y="84370"/>
                </a:lnTo>
                <a:lnTo>
                  <a:pt x="19180" y="84370"/>
                </a:lnTo>
                <a:lnTo>
                  <a:pt x="19180" y="84360"/>
                </a:lnTo>
                <a:lnTo>
                  <a:pt x="19170" y="84360"/>
                </a:lnTo>
                <a:lnTo>
                  <a:pt x="19170" y="84350"/>
                </a:lnTo>
                <a:lnTo>
                  <a:pt x="19160" y="84340"/>
                </a:lnTo>
                <a:lnTo>
                  <a:pt x="19150" y="84330"/>
                </a:lnTo>
                <a:lnTo>
                  <a:pt x="19140" y="84320"/>
                </a:lnTo>
                <a:lnTo>
                  <a:pt x="19110" y="84300"/>
                </a:lnTo>
                <a:lnTo>
                  <a:pt x="19110" y="84290"/>
                </a:lnTo>
                <a:lnTo>
                  <a:pt x="19100" y="84270"/>
                </a:lnTo>
                <a:lnTo>
                  <a:pt x="19090" y="84250"/>
                </a:lnTo>
                <a:lnTo>
                  <a:pt x="19090" y="84220"/>
                </a:lnTo>
                <a:lnTo>
                  <a:pt x="19080" y="84180"/>
                </a:lnTo>
                <a:lnTo>
                  <a:pt x="19080" y="84170"/>
                </a:lnTo>
                <a:lnTo>
                  <a:pt x="19080" y="84160"/>
                </a:lnTo>
                <a:lnTo>
                  <a:pt x="19070" y="84160"/>
                </a:lnTo>
                <a:lnTo>
                  <a:pt x="19070" y="84150"/>
                </a:lnTo>
                <a:lnTo>
                  <a:pt x="19060" y="84150"/>
                </a:lnTo>
                <a:lnTo>
                  <a:pt x="19060" y="84130"/>
                </a:lnTo>
                <a:lnTo>
                  <a:pt x="19050" y="84130"/>
                </a:lnTo>
                <a:lnTo>
                  <a:pt x="19050" y="84120"/>
                </a:lnTo>
                <a:lnTo>
                  <a:pt x="19040" y="84120"/>
                </a:lnTo>
                <a:lnTo>
                  <a:pt x="19030" y="84110"/>
                </a:lnTo>
                <a:lnTo>
                  <a:pt x="19020" y="84090"/>
                </a:lnTo>
                <a:lnTo>
                  <a:pt x="19000" y="84070"/>
                </a:lnTo>
                <a:lnTo>
                  <a:pt x="18970" y="84030"/>
                </a:lnTo>
                <a:lnTo>
                  <a:pt x="18960" y="84020"/>
                </a:lnTo>
                <a:lnTo>
                  <a:pt x="18940" y="84010"/>
                </a:lnTo>
                <a:lnTo>
                  <a:pt x="18930" y="84010"/>
                </a:lnTo>
                <a:lnTo>
                  <a:pt x="18920" y="84000"/>
                </a:lnTo>
                <a:lnTo>
                  <a:pt x="18910" y="84000"/>
                </a:lnTo>
                <a:lnTo>
                  <a:pt x="18900" y="83990"/>
                </a:lnTo>
                <a:lnTo>
                  <a:pt x="18890" y="83990"/>
                </a:lnTo>
                <a:lnTo>
                  <a:pt x="18880" y="83990"/>
                </a:lnTo>
                <a:lnTo>
                  <a:pt x="18870" y="83980"/>
                </a:lnTo>
                <a:lnTo>
                  <a:pt x="18860" y="83980"/>
                </a:lnTo>
                <a:lnTo>
                  <a:pt x="18850" y="83970"/>
                </a:lnTo>
                <a:lnTo>
                  <a:pt x="18840" y="83970"/>
                </a:lnTo>
                <a:lnTo>
                  <a:pt x="18830" y="83960"/>
                </a:lnTo>
                <a:lnTo>
                  <a:pt x="18830" y="83950"/>
                </a:lnTo>
                <a:lnTo>
                  <a:pt x="18820" y="83950"/>
                </a:lnTo>
                <a:lnTo>
                  <a:pt x="18820" y="83940"/>
                </a:lnTo>
                <a:lnTo>
                  <a:pt x="18810" y="83940"/>
                </a:lnTo>
                <a:lnTo>
                  <a:pt x="18810" y="83930"/>
                </a:lnTo>
                <a:lnTo>
                  <a:pt x="18820" y="83920"/>
                </a:lnTo>
                <a:lnTo>
                  <a:pt x="18830" y="83920"/>
                </a:lnTo>
                <a:lnTo>
                  <a:pt x="18840" y="83910"/>
                </a:lnTo>
                <a:lnTo>
                  <a:pt x="18850" y="83910"/>
                </a:lnTo>
                <a:lnTo>
                  <a:pt x="18850" y="83900"/>
                </a:lnTo>
                <a:lnTo>
                  <a:pt x="18860" y="83890"/>
                </a:lnTo>
                <a:lnTo>
                  <a:pt x="18860" y="83880"/>
                </a:lnTo>
                <a:lnTo>
                  <a:pt x="18860" y="83870"/>
                </a:lnTo>
                <a:lnTo>
                  <a:pt x="18850" y="83870"/>
                </a:lnTo>
                <a:lnTo>
                  <a:pt x="18850" y="83860"/>
                </a:lnTo>
                <a:lnTo>
                  <a:pt x="18850" y="83850"/>
                </a:lnTo>
                <a:lnTo>
                  <a:pt x="18840" y="83840"/>
                </a:lnTo>
                <a:lnTo>
                  <a:pt x="18830" y="83840"/>
                </a:lnTo>
                <a:lnTo>
                  <a:pt x="18820" y="83830"/>
                </a:lnTo>
                <a:lnTo>
                  <a:pt x="18820" y="83810"/>
                </a:lnTo>
                <a:lnTo>
                  <a:pt x="18810" y="83810"/>
                </a:lnTo>
                <a:lnTo>
                  <a:pt x="18810" y="83800"/>
                </a:lnTo>
                <a:lnTo>
                  <a:pt x="18810" y="83790"/>
                </a:lnTo>
                <a:lnTo>
                  <a:pt x="18800" y="83790"/>
                </a:lnTo>
                <a:lnTo>
                  <a:pt x="18790" y="83780"/>
                </a:lnTo>
                <a:lnTo>
                  <a:pt x="18780" y="83770"/>
                </a:lnTo>
                <a:lnTo>
                  <a:pt x="18770" y="83760"/>
                </a:lnTo>
                <a:lnTo>
                  <a:pt x="18760" y="83750"/>
                </a:lnTo>
                <a:lnTo>
                  <a:pt x="18760" y="83740"/>
                </a:lnTo>
                <a:lnTo>
                  <a:pt x="18750" y="83730"/>
                </a:lnTo>
                <a:lnTo>
                  <a:pt x="18740" y="83720"/>
                </a:lnTo>
                <a:lnTo>
                  <a:pt x="18730" y="83710"/>
                </a:lnTo>
                <a:lnTo>
                  <a:pt x="18720" y="83700"/>
                </a:lnTo>
                <a:lnTo>
                  <a:pt x="18720" y="83690"/>
                </a:lnTo>
                <a:lnTo>
                  <a:pt x="18720" y="83680"/>
                </a:lnTo>
                <a:lnTo>
                  <a:pt x="18720" y="83670"/>
                </a:lnTo>
                <a:lnTo>
                  <a:pt x="18710" y="83660"/>
                </a:lnTo>
                <a:lnTo>
                  <a:pt x="18700" y="83650"/>
                </a:lnTo>
                <a:lnTo>
                  <a:pt x="18700" y="83640"/>
                </a:lnTo>
                <a:lnTo>
                  <a:pt x="18690" y="83630"/>
                </a:lnTo>
                <a:lnTo>
                  <a:pt x="18680" y="83630"/>
                </a:lnTo>
                <a:lnTo>
                  <a:pt x="18670" y="83630"/>
                </a:lnTo>
                <a:lnTo>
                  <a:pt x="18660" y="83620"/>
                </a:lnTo>
                <a:lnTo>
                  <a:pt x="18660" y="83610"/>
                </a:lnTo>
                <a:lnTo>
                  <a:pt x="18650" y="83610"/>
                </a:lnTo>
                <a:lnTo>
                  <a:pt x="18640" y="83610"/>
                </a:lnTo>
                <a:lnTo>
                  <a:pt x="18630" y="83600"/>
                </a:lnTo>
                <a:lnTo>
                  <a:pt x="18630" y="83590"/>
                </a:lnTo>
                <a:lnTo>
                  <a:pt x="18630" y="83580"/>
                </a:lnTo>
                <a:lnTo>
                  <a:pt x="18630" y="83570"/>
                </a:lnTo>
                <a:lnTo>
                  <a:pt x="18630" y="83560"/>
                </a:lnTo>
                <a:lnTo>
                  <a:pt x="18620" y="83550"/>
                </a:lnTo>
                <a:lnTo>
                  <a:pt x="18620" y="83540"/>
                </a:lnTo>
                <a:lnTo>
                  <a:pt x="18630" y="83540"/>
                </a:lnTo>
                <a:lnTo>
                  <a:pt x="18630" y="83530"/>
                </a:lnTo>
                <a:lnTo>
                  <a:pt x="18630" y="83510"/>
                </a:lnTo>
                <a:lnTo>
                  <a:pt x="18640" y="83510"/>
                </a:lnTo>
                <a:lnTo>
                  <a:pt x="18640" y="83500"/>
                </a:lnTo>
                <a:lnTo>
                  <a:pt x="18640" y="83490"/>
                </a:lnTo>
                <a:lnTo>
                  <a:pt x="18650" y="83490"/>
                </a:lnTo>
                <a:lnTo>
                  <a:pt x="18650" y="83480"/>
                </a:lnTo>
                <a:lnTo>
                  <a:pt x="18650" y="83470"/>
                </a:lnTo>
                <a:lnTo>
                  <a:pt x="18640" y="83470"/>
                </a:lnTo>
                <a:lnTo>
                  <a:pt x="18630" y="83460"/>
                </a:lnTo>
                <a:lnTo>
                  <a:pt x="18630" y="83450"/>
                </a:lnTo>
                <a:lnTo>
                  <a:pt x="18620" y="83440"/>
                </a:lnTo>
                <a:lnTo>
                  <a:pt x="18610" y="83430"/>
                </a:lnTo>
                <a:lnTo>
                  <a:pt x="18600" y="83420"/>
                </a:lnTo>
                <a:lnTo>
                  <a:pt x="18600" y="83410"/>
                </a:lnTo>
                <a:lnTo>
                  <a:pt x="18590" y="83410"/>
                </a:lnTo>
                <a:lnTo>
                  <a:pt x="18580" y="83400"/>
                </a:lnTo>
                <a:lnTo>
                  <a:pt x="18570" y="83400"/>
                </a:lnTo>
                <a:lnTo>
                  <a:pt x="18560" y="83390"/>
                </a:lnTo>
                <a:lnTo>
                  <a:pt x="18550" y="83400"/>
                </a:lnTo>
                <a:lnTo>
                  <a:pt x="18530" y="83400"/>
                </a:lnTo>
                <a:lnTo>
                  <a:pt x="18500" y="83400"/>
                </a:lnTo>
                <a:lnTo>
                  <a:pt x="18500" y="83390"/>
                </a:lnTo>
                <a:lnTo>
                  <a:pt x="18480" y="83390"/>
                </a:lnTo>
                <a:lnTo>
                  <a:pt x="18470" y="83380"/>
                </a:lnTo>
                <a:lnTo>
                  <a:pt x="18510" y="83380"/>
                </a:lnTo>
                <a:lnTo>
                  <a:pt x="18540" y="83370"/>
                </a:lnTo>
                <a:lnTo>
                  <a:pt x="18560" y="83370"/>
                </a:lnTo>
                <a:lnTo>
                  <a:pt x="18570" y="83370"/>
                </a:lnTo>
                <a:lnTo>
                  <a:pt x="18590" y="83360"/>
                </a:lnTo>
                <a:lnTo>
                  <a:pt x="18610" y="83360"/>
                </a:lnTo>
                <a:lnTo>
                  <a:pt x="18630" y="83350"/>
                </a:lnTo>
                <a:lnTo>
                  <a:pt x="18640" y="83350"/>
                </a:lnTo>
                <a:lnTo>
                  <a:pt x="18660" y="83340"/>
                </a:lnTo>
                <a:lnTo>
                  <a:pt x="18670" y="83340"/>
                </a:lnTo>
                <a:lnTo>
                  <a:pt x="18680" y="83340"/>
                </a:lnTo>
                <a:lnTo>
                  <a:pt x="18690" y="83340"/>
                </a:lnTo>
                <a:lnTo>
                  <a:pt x="18700" y="83340"/>
                </a:lnTo>
                <a:lnTo>
                  <a:pt x="18710" y="83330"/>
                </a:lnTo>
                <a:lnTo>
                  <a:pt x="18720" y="83330"/>
                </a:lnTo>
                <a:lnTo>
                  <a:pt x="18730" y="83330"/>
                </a:lnTo>
                <a:lnTo>
                  <a:pt x="18740" y="83340"/>
                </a:lnTo>
                <a:lnTo>
                  <a:pt x="18740" y="83360"/>
                </a:lnTo>
                <a:lnTo>
                  <a:pt x="18750" y="83370"/>
                </a:lnTo>
                <a:lnTo>
                  <a:pt x="18770" y="83390"/>
                </a:lnTo>
                <a:lnTo>
                  <a:pt x="18780" y="83390"/>
                </a:lnTo>
                <a:lnTo>
                  <a:pt x="18780" y="83400"/>
                </a:lnTo>
                <a:lnTo>
                  <a:pt x="18790" y="83400"/>
                </a:lnTo>
                <a:lnTo>
                  <a:pt x="18800" y="83420"/>
                </a:lnTo>
                <a:lnTo>
                  <a:pt x="18810" y="83420"/>
                </a:lnTo>
                <a:lnTo>
                  <a:pt x="18830" y="83420"/>
                </a:lnTo>
                <a:lnTo>
                  <a:pt x="18860" y="83400"/>
                </a:lnTo>
                <a:lnTo>
                  <a:pt x="18890" y="83380"/>
                </a:lnTo>
                <a:lnTo>
                  <a:pt x="18910" y="83350"/>
                </a:lnTo>
                <a:lnTo>
                  <a:pt x="18920" y="83350"/>
                </a:lnTo>
                <a:lnTo>
                  <a:pt x="18930" y="83350"/>
                </a:lnTo>
                <a:lnTo>
                  <a:pt x="18940" y="83350"/>
                </a:lnTo>
                <a:lnTo>
                  <a:pt x="18960" y="83350"/>
                </a:lnTo>
                <a:lnTo>
                  <a:pt x="18980" y="83350"/>
                </a:lnTo>
                <a:lnTo>
                  <a:pt x="19000" y="83350"/>
                </a:lnTo>
                <a:lnTo>
                  <a:pt x="19010" y="83340"/>
                </a:lnTo>
                <a:lnTo>
                  <a:pt x="19010" y="83330"/>
                </a:lnTo>
                <a:lnTo>
                  <a:pt x="19030" y="83320"/>
                </a:lnTo>
                <a:lnTo>
                  <a:pt x="19040" y="83320"/>
                </a:lnTo>
                <a:lnTo>
                  <a:pt x="19050" y="83320"/>
                </a:lnTo>
                <a:lnTo>
                  <a:pt x="19080" y="83310"/>
                </a:lnTo>
                <a:lnTo>
                  <a:pt x="19110" y="83310"/>
                </a:lnTo>
                <a:lnTo>
                  <a:pt x="19130" y="83310"/>
                </a:lnTo>
                <a:lnTo>
                  <a:pt x="19140" y="83300"/>
                </a:lnTo>
                <a:lnTo>
                  <a:pt x="19150" y="83290"/>
                </a:lnTo>
                <a:lnTo>
                  <a:pt x="19160" y="83280"/>
                </a:lnTo>
                <a:lnTo>
                  <a:pt x="19180" y="83260"/>
                </a:lnTo>
                <a:lnTo>
                  <a:pt x="19180" y="83250"/>
                </a:lnTo>
                <a:lnTo>
                  <a:pt x="19200" y="83250"/>
                </a:lnTo>
                <a:lnTo>
                  <a:pt x="19200" y="83240"/>
                </a:lnTo>
                <a:lnTo>
                  <a:pt x="19220" y="83230"/>
                </a:lnTo>
                <a:lnTo>
                  <a:pt x="19230" y="83230"/>
                </a:lnTo>
                <a:lnTo>
                  <a:pt x="19240" y="83230"/>
                </a:lnTo>
                <a:lnTo>
                  <a:pt x="19250" y="83230"/>
                </a:lnTo>
                <a:lnTo>
                  <a:pt x="19270" y="83230"/>
                </a:lnTo>
                <a:lnTo>
                  <a:pt x="19280" y="83230"/>
                </a:lnTo>
                <a:lnTo>
                  <a:pt x="19290" y="83230"/>
                </a:lnTo>
                <a:lnTo>
                  <a:pt x="19300" y="83230"/>
                </a:lnTo>
                <a:lnTo>
                  <a:pt x="19320" y="83230"/>
                </a:lnTo>
                <a:lnTo>
                  <a:pt x="19340" y="83230"/>
                </a:lnTo>
                <a:lnTo>
                  <a:pt x="19350" y="83230"/>
                </a:lnTo>
                <a:lnTo>
                  <a:pt x="19370" y="83230"/>
                </a:lnTo>
                <a:lnTo>
                  <a:pt x="19390" y="83230"/>
                </a:lnTo>
                <a:lnTo>
                  <a:pt x="19400" y="83220"/>
                </a:lnTo>
                <a:lnTo>
                  <a:pt x="19420" y="83220"/>
                </a:lnTo>
                <a:lnTo>
                  <a:pt x="19430" y="83220"/>
                </a:lnTo>
                <a:lnTo>
                  <a:pt x="19430" y="83210"/>
                </a:lnTo>
                <a:lnTo>
                  <a:pt x="19440" y="83210"/>
                </a:lnTo>
                <a:lnTo>
                  <a:pt x="19450" y="83200"/>
                </a:lnTo>
                <a:lnTo>
                  <a:pt x="19480" y="83190"/>
                </a:lnTo>
                <a:lnTo>
                  <a:pt x="19490" y="83160"/>
                </a:lnTo>
                <a:lnTo>
                  <a:pt x="19500" y="83150"/>
                </a:lnTo>
                <a:lnTo>
                  <a:pt x="19500" y="83140"/>
                </a:lnTo>
                <a:lnTo>
                  <a:pt x="19500" y="83130"/>
                </a:lnTo>
                <a:lnTo>
                  <a:pt x="19500" y="83120"/>
                </a:lnTo>
                <a:lnTo>
                  <a:pt x="19510" y="83110"/>
                </a:lnTo>
                <a:lnTo>
                  <a:pt x="19510" y="83100"/>
                </a:lnTo>
                <a:lnTo>
                  <a:pt x="19510" y="83090"/>
                </a:lnTo>
                <a:lnTo>
                  <a:pt x="19520" y="83080"/>
                </a:lnTo>
                <a:lnTo>
                  <a:pt x="19550" y="83040"/>
                </a:lnTo>
                <a:lnTo>
                  <a:pt x="19570" y="83020"/>
                </a:lnTo>
                <a:lnTo>
                  <a:pt x="19590" y="83010"/>
                </a:lnTo>
                <a:lnTo>
                  <a:pt x="19620" y="82990"/>
                </a:lnTo>
                <a:lnTo>
                  <a:pt x="19650" y="82970"/>
                </a:lnTo>
                <a:lnTo>
                  <a:pt x="19650" y="82960"/>
                </a:lnTo>
                <a:lnTo>
                  <a:pt x="19660" y="82950"/>
                </a:lnTo>
                <a:lnTo>
                  <a:pt x="19670" y="82950"/>
                </a:lnTo>
                <a:lnTo>
                  <a:pt x="19680" y="82930"/>
                </a:lnTo>
                <a:lnTo>
                  <a:pt x="19680" y="82920"/>
                </a:lnTo>
                <a:lnTo>
                  <a:pt x="19690" y="82910"/>
                </a:lnTo>
                <a:lnTo>
                  <a:pt x="19690" y="82890"/>
                </a:lnTo>
                <a:lnTo>
                  <a:pt x="19700" y="82880"/>
                </a:lnTo>
                <a:lnTo>
                  <a:pt x="19700" y="82870"/>
                </a:lnTo>
                <a:lnTo>
                  <a:pt x="19720" y="82860"/>
                </a:lnTo>
                <a:lnTo>
                  <a:pt x="19740" y="82850"/>
                </a:lnTo>
                <a:lnTo>
                  <a:pt x="19760" y="82840"/>
                </a:lnTo>
                <a:lnTo>
                  <a:pt x="19790" y="82830"/>
                </a:lnTo>
                <a:lnTo>
                  <a:pt x="19810" y="82810"/>
                </a:lnTo>
                <a:lnTo>
                  <a:pt x="19830" y="82800"/>
                </a:lnTo>
                <a:lnTo>
                  <a:pt x="19830" y="82790"/>
                </a:lnTo>
                <a:lnTo>
                  <a:pt x="19830" y="82780"/>
                </a:lnTo>
                <a:lnTo>
                  <a:pt x="19820" y="82770"/>
                </a:lnTo>
                <a:lnTo>
                  <a:pt x="19830" y="82750"/>
                </a:lnTo>
                <a:lnTo>
                  <a:pt x="19860" y="82730"/>
                </a:lnTo>
                <a:lnTo>
                  <a:pt x="19890" y="82730"/>
                </a:lnTo>
                <a:lnTo>
                  <a:pt x="19900" y="82720"/>
                </a:lnTo>
                <a:lnTo>
                  <a:pt x="19920" y="82710"/>
                </a:lnTo>
                <a:lnTo>
                  <a:pt x="19940" y="82700"/>
                </a:lnTo>
                <a:lnTo>
                  <a:pt x="19940" y="82680"/>
                </a:lnTo>
                <a:lnTo>
                  <a:pt x="19950" y="82650"/>
                </a:lnTo>
                <a:lnTo>
                  <a:pt x="19960" y="82630"/>
                </a:lnTo>
                <a:lnTo>
                  <a:pt x="19970" y="82620"/>
                </a:lnTo>
                <a:lnTo>
                  <a:pt x="19990" y="82590"/>
                </a:lnTo>
                <a:lnTo>
                  <a:pt x="20010" y="82560"/>
                </a:lnTo>
                <a:lnTo>
                  <a:pt x="20020" y="82550"/>
                </a:lnTo>
                <a:lnTo>
                  <a:pt x="20020" y="82540"/>
                </a:lnTo>
                <a:lnTo>
                  <a:pt x="20050" y="82520"/>
                </a:lnTo>
                <a:lnTo>
                  <a:pt x="20080" y="82490"/>
                </a:lnTo>
                <a:lnTo>
                  <a:pt x="20110" y="82460"/>
                </a:lnTo>
                <a:lnTo>
                  <a:pt x="20140" y="82420"/>
                </a:lnTo>
                <a:lnTo>
                  <a:pt x="20150" y="82410"/>
                </a:lnTo>
                <a:lnTo>
                  <a:pt x="20170" y="82380"/>
                </a:lnTo>
                <a:lnTo>
                  <a:pt x="20170" y="82370"/>
                </a:lnTo>
                <a:lnTo>
                  <a:pt x="20170" y="82360"/>
                </a:lnTo>
                <a:lnTo>
                  <a:pt x="20180" y="82350"/>
                </a:lnTo>
                <a:lnTo>
                  <a:pt x="20180" y="82340"/>
                </a:lnTo>
                <a:lnTo>
                  <a:pt x="20190" y="82310"/>
                </a:lnTo>
                <a:lnTo>
                  <a:pt x="20200" y="82300"/>
                </a:lnTo>
                <a:lnTo>
                  <a:pt x="20210" y="82280"/>
                </a:lnTo>
                <a:lnTo>
                  <a:pt x="20220" y="82270"/>
                </a:lnTo>
                <a:lnTo>
                  <a:pt x="20230" y="82260"/>
                </a:lnTo>
                <a:lnTo>
                  <a:pt x="20250" y="82230"/>
                </a:lnTo>
                <a:lnTo>
                  <a:pt x="20260" y="82210"/>
                </a:lnTo>
                <a:lnTo>
                  <a:pt x="20280" y="82190"/>
                </a:lnTo>
                <a:lnTo>
                  <a:pt x="20310" y="82160"/>
                </a:lnTo>
                <a:lnTo>
                  <a:pt x="20350" y="82120"/>
                </a:lnTo>
                <a:lnTo>
                  <a:pt x="20360" y="82110"/>
                </a:lnTo>
                <a:lnTo>
                  <a:pt x="20360" y="82100"/>
                </a:lnTo>
                <a:lnTo>
                  <a:pt x="20380" y="82080"/>
                </a:lnTo>
                <a:lnTo>
                  <a:pt x="20390" y="82070"/>
                </a:lnTo>
                <a:lnTo>
                  <a:pt x="20400" y="82060"/>
                </a:lnTo>
                <a:lnTo>
                  <a:pt x="20420" y="82050"/>
                </a:lnTo>
                <a:lnTo>
                  <a:pt x="20440" y="82040"/>
                </a:lnTo>
                <a:lnTo>
                  <a:pt x="20450" y="82030"/>
                </a:lnTo>
                <a:lnTo>
                  <a:pt x="20460" y="82020"/>
                </a:lnTo>
                <a:lnTo>
                  <a:pt x="20470" y="82020"/>
                </a:lnTo>
                <a:lnTo>
                  <a:pt x="20480" y="82000"/>
                </a:lnTo>
                <a:lnTo>
                  <a:pt x="20510" y="81980"/>
                </a:lnTo>
                <a:lnTo>
                  <a:pt x="20560" y="81960"/>
                </a:lnTo>
                <a:lnTo>
                  <a:pt x="20640" y="81920"/>
                </a:lnTo>
                <a:lnTo>
                  <a:pt x="20680" y="81900"/>
                </a:lnTo>
                <a:lnTo>
                  <a:pt x="20700" y="81890"/>
                </a:lnTo>
                <a:lnTo>
                  <a:pt x="20710" y="81880"/>
                </a:lnTo>
                <a:lnTo>
                  <a:pt x="20740" y="81870"/>
                </a:lnTo>
                <a:lnTo>
                  <a:pt x="20750" y="81870"/>
                </a:lnTo>
                <a:lnTo>
                  <a:pt x="20770" y="81870"/>
                </a:lnTo>
                <a:lnTo>
                  <a:pt x="20780" y="81880"/>
                </a:lnTo>
                <a:lnTo>
                  <a:pt x="20790" y="81880"/>
                </a:lnTo>
                <a:lnTo>
                  <a:pt x="20810" y="81870"/>
                </a:lnTo>
                <a:lnTo>
                  <a:pt x="20830" y="81860"/>
                </a:lnTo>
                <a:lnTo>
                  <a:pt x="20840" y="81860"/>
                </a:lnTo>
                <a:lnTo>
                  <a:pt x="20870" y="81860"/>
                </a:lnTo>
                <a:lnTo>
                  <a:pt x="20910" y="81850"/>
                </a:lnTo>
                <a:lnTo>
                  <a:pt x="20960" y="81840"/>
                </a:lnTo>
                <a:lnTo>
                  <a:pt x="20970" y="81840"/>
                </a:lnTo>
                <a:lnTo>
                  <a:pt x="20980" y="81840"/>
                </a:lnTo>
                <a:lnTo>
                  <a:pt x="20980" y="81830"/>
                </a:lnTo>
                <a:lnTo>
                  <a:pt x="20990" y="81830"/>
                </a:lnTo>
                <a:lnTo>
                  <a:pt x="20990" y="81820"/>
                </a:lnTo>
                <a:lnTo>
                  <a:pt x="21000" y="81820"/>
                </a:lnTo>
                <a:lnTo>
                  <a:pt x="21010" y="81820"/>
                </a:lnTo>
                <a:lnTo>
                  <a:pt x="21020" y="81820"/>
                </a:lnTo>
                <a:lnTo>
                  <a:pt x="21030" y="81820"/>
                </a:lnTo>
                <a:lnTo>
                  <a:pt x="21040" y="81820"/>
                </a:lnTo>
                <a:lnTo>
                  <a:pt x="21040" y="81810"/>
                </a:lnTo>
                <a:lnTo>
                  <a:pt x="21050" y="81810"/>
                </a:lnTo>
                <a:lnTo>
                  <a:pt x="21050" y="81800"/>
                </a:lnTo>
                <a:lnTo>
                  <a:pt x="21050" y="81790"/>
                </a:lnTo>
                <a:lnTo>
                  <a:pt x="21060" y="81790"/>
                </a:lnTo>
                <a:lnTo>
                  <a:pt x="21070" y="81790"/>
                </a:lnTo>
                <a:lnTo>
                  <a:pt x="21070" y="81780"/>
                </a:lnTo>
                <a:lnTo>
                  <a:pt x="21080" y="81780"/>
                </a:lnTo>
                <a:lnTo>
                  <a:pt x="21080" y="81770"/>
                </a:lnTo>
                <a:lnTo>
                  <a:pt x="21090" y="81770"/>
                </a:lnTo>
                <a:lnTo>
                  <a:pt x="21100" y="81770"/>
                </a:lnTo>
                <a:lnTo>
                  <a:pt x="21100" y="81760"/>
                </a:lnTo>
                <a:lnTo>
                  <a:pt x="21110" y="81760"/>
                </a:lnTo>
                <a:lnTo>
                  <a:pt x="21110" y="81750"/>
                </a:lnTo>
                <a:lnTo>
                  <a:pt x="21120" y="81750"/>
                </a:lnTo>
                <a:lnTo>
                  <a:pt x="21120" y="81740"/>
                </a:lnTo>
                <a:lnTo>
                  <a:pt x="21130" y="81740"/>
                </a:lnTo>
                <a:lnTo>
                  <a:pt x="21140" y="81740"/>
                </a:lnTo>
                <a:lnTo>
                  <a:pt x="21140" y="81730"/>
                </a:lnTo>
                <a:lnTo>
                  <a:pt x="21150" y="81720"/>
                </a:lnTo>
                <a:lnTo>
                  <a:pt x="21160" y="81720"/>
                </a:lnTo>
                <a:lnTo>
                  <a:pt x="21170" y="81710"/>
                </a:lnTo>
                <a:lnTo>
                  <a:pt x="21180" y="81710"/>
                </a:lnTo>
                <a:lnTo>
                  <a:pt x="21190" y="81710"/>
                </a:lnTo>
                <a:lnTo>
                  <a:pt x="21200" y="81710"/>
                </a:lnTo>
                <a:lnTo>
                  <a:pt x="21210" y="81710"/>
                </a:lnTo>
                <a:lnTo>
                  <a:pt x="21220" y="81710"/>
                </a:lnTo>
                <a:lnTo>
                  <a:pt x="21230" y="81710"/>
                </a:lnTo>
                <a:lnTo>
                  <a:pt x="21240" y="81710"/>
                </a:lnTo>
                <a:lnTo>
                  <a:pt x="21240" y="81700"/>
                </a:lnTo>
                <a:lnTo>
                  <a:pt x="21250" y="81700"/>
                </a:lnTo>
                <a:lnTo>
                  <a:pt x="21260" y="81700"/>
                </a:lnTo>
                <a:lnTo>
                  <a:pt x="21270" y="81700"/>
                </a:lnTo>
                <a:lnTo>
                  <a:pt x="21270" y="81690"/>
                </a:lnTo>
                <a:lnTo>
                  <a:pt x="21280" y="81690"/>
                </a:lnTo>
                <a:lnTo>
                  <a:pt x="21290" y="81680"/>
                </a:lnTo>
                <a:lnTo>
                  <a:pt x="21290" y="81670"/>
                </a:lnTo>
                <a:lnTo>
                  <a:pt x="21290" y="81660"/>
                </a:lnTo>
                <a:lnTo>
                  <a:pt x="21290" y="81650"/>
                </a:lnTo>
                <a:lnTo>
                  <a:pt x="21300" y="81650"/>
                </a:lnTo>
                <a:lnTo>
                  <a:pt x="21300" y="81640"/>
                </a:lnTo>
                <a:lnTo>
                  <a:pt x="21310" y="81640"/>
                </a:lnTo>
                <a:lnTo>
                  <a:pt x="21310" y="81630"/>
                </a:lnTo>
                <a:lnTo>
                  <a:pt x="21320" y="81630"/>
                </a:lnTo>
                <a:lnTo>
                  <a:pt x="21330" y="81620"/>
                </a:lnTo>
                <a:lnTo>
                  <a:pt x="21340" y="81620"/>
                </a:lnTo>
                <a:lnTo>
                  <a:pt x="21340" y="81610"/>
                </a:lnTo>
                <a:lnTo>
                  <a:pt x="21350" y="81610"/>
                </a:lnTo>
                <a:lnTo>
                  <a:pt x="21350" y="81600"/>
                </a:lnTo>
                <a:lnTo>
                  <a:pt x="21360" y="81600"/>
                </a:lnTo>
                <a:lnTo>
                  <a:pt x="21370" y="81590"/>
                </a:lnTo>
                <a:lnTo>
                  <a:pt x="21380" y="81590"/>
                </a:lnTo>
                <a:lnTo>
                  <a:pt x="21380" y="81580"/>
                </a:lnTo>
                <a:lnTo>
                  <a:pt x="21380" y="81570"/>
                </a:lnTo>
                <a:lnTo>
                  <a:pt x="21380" y="81560"/>
                </a:lnTo>
                <a:lnTo>
                  <a:pt x="21390" y="81560"/>
                </a:lnTo>
                <a:lnTo>
                  <a:pt x="21390" y="81550"/>
                </a:lnTo>
                <a:lnTo>
                  <a:pt x="21400" y="81550"/>
                </a:lnTo>
                <a:lnTo>
                  <a:pt x="21410" y="81560"/>
                </a:lnTo>
                <a:lnTo>
                  <a:pt x="21420" y="81560"/>
                </a:lnTo>
                <a:lnTo>
                  <a:pt x="21430" y="81560"/>
                </a:lnTo>
                <a:lnTo>
                  <a:pt x="21440" y="81560"/>
                </a:lnTo>
                <a:lnTo>
                  <a:pt x="21450" y="81570"/>
                </a:lnTo>
                <a:lnTo>
                  <a:pt x="21460" y="81580"/>
                </a:lnTo>
                <a:lnTo>
                  <a:pt x="21470" y="81580"/>
                </a:lnTo>
                <a:lnTo>
                  <a:pt x="21480" y="81590"/>
                </a:lnTo>
                <a:lnTo>
                  <a:pt x="21490" y="81590"/>
                </a:lnTo>
                <a:lnTo>
                  <a:pt x="21490" y="81600"/>
                </a:lnTo>
                <a:lnTo>
                  <a:pt x="21500" y="81610"/>
                </a:lnTo>
                <a:lnTo>
                  <a:pt x="21510" y="81610"/>
                </a:lnTo>
                <a:lnTo>
                  <a:pt x="21530" y="81610"/>
                </a:lnTo>
                <a:lnTo>
                  <a:pt x="21540" y="81610"/>
                </a:lnTo>
                <a:lnTo>
                  <a:pt x="21550" y="81620"/>
                </a:lnTo>
                <a:lnTo>
                  <a:pt x="21560" y="81620"/>
                </a:lnTo>
                <a:lnTo>
                  <a:pt x="21570" y="81620"/>
                </a:lnTo>
                <a:lnTo>
                  <a:pt x="21580" y="81620"/>
                </a:lnTo>
                <a:lnTo>
                  <a:pt x="21590" y="81620"/>
                </a:lnTo>
                <a:lnTo>
                  <a:pt x="21590" y="81630"/>
                </a:lnTo>
                <a:lnTo>
                  <a:pt x="21600" y="81630"/>
                </a:lnTo>
                <a:lnTo>
                  <a:pt x="21610" y="81620"/>
                </a:lnTo>
                <a:lnTo>
                  <a:pt x="21620" y="81620"/>
                </a:lnTo>
                <a:lnTo>
                  <a:pt x="21620" y="81610"/>
                </a:lnTo>
                <a:lnTo>
                  <a:pt x="21630" y="81600"/>
                </a:lnTo>
                <a:lnTo>
                  <a:pt x="21640" y="81600"/>
                </a:lnTo>
                <a:lnTo>
                  <a:pt x="21650" y="81590"/>
                </a:lnTo>
                <a:lnTo>
                  <a:pt x="21660" y="81580"/>
                </a:lnTo>
                <a:lnTo>
                  <a:pt x="21670" y="81580"/>
                </a:lnTo>
                <a:lnTo>
                  <a:pt x="21680" y="81590"/>
                </a:lnTo>
                <a:lnTo>
                  <a:pt x="21690" y="81590"/>
                </a:lnTo>
                <a:lnTo>
                  <a:pt x="21700" y="81590"/>
                </a:lnTo>
                <a:lnTo>
                  <a:pt x="21710" y="81580"/>
                </a:lnTo>
                <a:lnTo>
                  <a:pt x="21720" y="81580"/>
                </a:lnTo>
                <a:lnTo>
                  <a:pt x="21730" y="81590"/>
                </a:lnTo>
                <a:lnTo>
                  <a:pt x="21740" y="81590"/>
                </a:lnTo>
                <a:lnTo>
                  <a:pt x="21750" y="81590"/>
                </a:lnTo>
                <a:lnTo>
                  <a:pt x="21760" y="81600"/>
                </a:lnTo>
                <a:lnTo>
                  <a:pt x="21780" y="81610"/>
                </a:lnTo>
                <a:lnTo>
                  <a:pt x="21800" y="81610"/>
                </a:lnTo>
                <a:lnTo>
                  <a:pt x="21810" y="81620"/>
                </a:lnTo>
                <a:lnTo>
                  <a:pt x="21820" y="81630"/>
                </a:lnTo>
                <a:lnTo>
                  <a:pt x="21830" y="81640"/>
                </a:lnTo>
                <a:lnTo>
                  <a:pt x="21840" y="81650"/>
                </a:lnTo>
                <a:lnTo>
                  <a:pt x="21850" y="81660"/>
                </a:lnTo>
                <a:lnTo>
                  <a:pt x="21860" y="81670"/>
                </a:lnTo>
                <a:lnTo>
                  <a:pt x="21870" y="81680"/>
                </a:lnTo>
                <a:lnTo>
                  <a:pt x="21890" y="81700"/>
                </a:lnTo>
                <a:lnTo>
                  <a:pt x="21890" y="81710"/>
                </a:lnTo>
                <a:lnTo>
                  <a:pt x="21890" y="81720"/>
                </a:lnTo>
                <a:lnTo>
                  <a:pt x="21900" y="81740"/>
                </a:lnTo>
                <a:lnTo>
                  <a:pt x="21900" y="81750"/>
                </a:lnTo>
                <a:lnTo>
                  <a:pt x="21910" y="81750"/>
                </a:lnTo>
                <a:lnTo>
                  <a:pt x="21920" y="81750"/>
                </a:lnTo>
                <a:lnTo>
                  <a:pt x="21920" y="81760"/>
                </a:lnTo>
                <a:lnTo>
                  <a:pt x="21920" y="81770"/>
                </a:lnTo>
                <a:lnTo>
                  <a:pt x="21920" y="81780"/>
                </a:lnTo>
                <a:lnTo>
                  <a:pt x="21930" y="81780"/>
                </a:lnTo>
                <a:lnTo>
                  <a:pt x="21940" y="81780"/>
                </a:lnTo>
                <a:lnTo>
                  <a:pt x="21950" y="81780"/>
                </a:lnTo>
                <a:lnTo>
                  <a:pt x="21950" y="81770"/>
                </a:lnTo>
                <a:lnTo>
                  <a:pt x="21950" y="81760"/>
                </a:lnTo>
                <a:lnTo>
                  <a:pt x="21960" y="81760"/>
                </a:lnTo>
                <a:lnTo>
                  <a:pt x="21960" y="81750"/>
                </a:lnTo>
                <a:lnTo>
                  <a:pt x="21970" y="81750"/>
                </a:lnTo>
                <a:lnTo>
                  <a:pt x="21970" y="81760"/>
                </a:lnTo>
                <a:lnTo>
                  <a:pt x="21980" y="81770"/>
                </a:lnTo>
                <a:lnTo>
                  <a:pt x="21990" y="81770"/>
                </a:lnTo>
                <a:lnTo>
                  <a:pt x="22000" y="81770"/>
                </a:lnTo>
                <a:lnTo>
                  <a:pt x="22000" y="81780"/>
                </a:lnTo>
                <a:lnTo>
                  <a:pt x="21990" y="81790"/>
                </a:lnTo>
                <a:lnTo>
                  <a:pt x="21990" y="81800"/>
                </a:lnTo>
                <a:lnTo>
                  <a:pt x="21990" y="81810"/>
                </a:lnTo>
                <a:lnTo>
                  <a:pt x="21980" y="81810"/>
                </a:lnTo>
                <a:lnTo>
                  <a:pt x="21990" y="81820"/>
                </a:lnTo>
                <a:lnTo>
                  <a:pt x="21990" y="81830"/>
                </a:lnTo>
                <a:lnTo>
                  <a:pt x="22000" y="81840"/>
                </a:lnTo>
                <a:lnTo>
                  <a:pt x="22000" y="81850"/>
                </a:lnTo>
                <a:lnTo>
                  <a:pt x="22000" y="81860"/>
                </a:lnTo>
                <a:lnTo>
                  <a:pt x="22010" y="81870"/>
                </a:lnTo>
                <a:lnTo>
                  <a:pt x="22010" y="81880"/>
                </a:lnTo>
                <a:lnTo>
                  <a:pt x="22020" y="81890"/>
                </a:lnTo>
                <a:lnTo>
                  <a:pt x="22020" y="81900"/>
                </a:lnTo>
                <a:lnTo>
                  <a:pt x="22040" y="81910"/>
                </a:lnTo>
                <a:lnTo>
                  <a:pt x="22060" y="81920"/>
                </a:lnTo>
                <a:lnTo>
                  <a:pt x="22090" y="81940"/>
                </a:lnTo>
                <a:lnTo>
                  <a:pt x="22100" y="81950"/>
                </a:lnTo>
                <a:lnTo>
                  <a:pt x="22110" y="81950"/>
                </a:lnTo>
                <a:lnTo>
                  <a:pt x="22110" y="81960"/>
                </a:lnTo>
                <a:lnTo>
                  <a:pt x="22110" y="81970"/>
                </a:lnTo>
                <a:lnTo>
                  <a:pt x="22110" y="81980"/>
                </a:lnTo>
                <a:lnTo>
                  <a:pt x="22110" y="81990"/>
                </a:lnTo>
                <a:lnTo>
                  <a:pt x="22100" y="81990"/>
                </a:lnTo>
                <a:lnTo>
                  <a:pt x="22100" y="82010"/>
                </a:lnTo>
                <a:lnTo>
                  <a:pt x="22110" y="82020"/>
                </a:lnTo>
                <a:lnTo>
                  <a:pt x="22110" y="82030"/>
                </a:lnTo>
                <a:lnTo>
                  <a:pt x="22100" y="82030"/>
                </a:lnTo>
                <a:lnTo>
                  <a:pt x="22100" y="82040"/>
                </a:lnTo>
                <a:lnTo>
                  <a:pt x="22100" y="82050"/>
                </a:lnTo>
                <a:lnTo>
                  <a:pt x="22100" y="82060"/>
                </a:lnTo>
                <a:lnTo>
                  <a:pt x="22110" y="82070"/>
                </a:lnTo>
                <a:lnTo>
                  <a:pt x="22110" y="82080"/>
                </a:lnTo>
                <a:lnTo>
                  <a:pt x="22110" y="82090"/>
                </a:lnTo>
                <a:lnTo>
                  <a:pt x="22100" y="82090"/>
                </a:lnTo>
                <a:lnTo>
                  <a:pt x="22100" y="82100"/>
                </a:lnTo>
                <a:lnTo>
                  <a:pt x="22090" y="82110"/>
                </a:lnTo>
                <a:lnTo>
                  <a:pt x="22090" y="82120"/>
                </a:lnTo>
                <a:lnTo>
                  <a:pt x="22090" y="82130"/>
                </a:lnTo>
                <a:lnTo>
                  <a:pt x="22080" y="82130"/>
                </a:lnTo>
                <a:lnTo>
                  <a:pt x="22090" y="82140"/>
                </a:lnTo>
                <a:lnTo>
                  <a:pt x="22100" y="82150"/>
                </a:lnTo>
                <a:lnTo>
                  <a:pt x="22100" y="82160"/>
                </a:lnTo>
                <a:lnTo>
                  <a:pt x="22100" y="82170"/>
                </a:lnTo>
                <a:lnTo>
                  <a:pt x="22100" y="82180"/>
                </a:lnTo>
                <a:lnTo>
                  <a:pt x="22090" y="82180"/>
                </a:lnTo>
                <a:lnTo>
                  <a:pt x="22090" y="82190"/>
                </a:lnTo>
                <a:lnTo>
                  <a:pt x="22080" y="82190"/>
                </a:lnTo>
                <a:lnTo>
                  <a:pt x="22070" y="82200"/>
                </a:lnTo>
                <a:lnTo>
                  <a:pt x="22060" y="82200"/>
                </a:lnTo>
                <a:lnTo>
                  <a:pt x="22050" y="82210"/>
                </a:lnTo>
                <a:lnTo>
                  <a:pt x="22030" y="82210"/>
                </a:lnTo>
                <a:lnTo>
                  <a:pt x="22020" y="82220"/>
                </a:lnTo>
                <a:lnTo>
                  <a:pt x="22010" y="82230"/>
                </a:lnTo>
                <a:lnTo>
                  <a:pt x="22000" y="82230"/>
                </a:lnTo>
                <a:lnTo>
                  <a:pt x="21990" y="82250"/>
                </a:lnTo>
                <a:lnTo>
                  <a:pt x="21990" y="82270"/>
                </a:lnTo>
                <a:lnTo>
                  <a:pt x="21980" y="82270"/>
                </a:lnTo>
                <a:lnTo>
                  <a:pt x="21970" y="82270"/>
                </a:lnTo>
                <a:lnTo>
                  <a:pt x="21960" y="82270"/>
                </a:lnTo>
                <a:lnTo>
                  <a:pt x="21950" y="82290"/>
                </a:lnTo>
                <a:lnTo>
                  <a:pt x="21940" y="82300"/>
                </a:lnTo>
                <a:lnTo>
                  <a:pt x="21940" y="82310"/>
                </a:lnTo>
                <a:lnTo>
                  <a:pt x="21930" y="82320"/>
                </a:lnTo>
                <a:lnTo>
                  <a:pt x="21910" y="82340"/>
                </a:lnTo>
                <a:lnTo>
                  <a:pt x="21900" y="82350"/>
                </a:lnTo>
                <a:lnTo>
                  <a:pt x="21890" y="82360"/>
                </a:lnTo>
                <a:lnTo>
                  <a:pt x="21890" y="82370"/>
                </a:lnTo>
                <a:lnTo>
                  <a:pt x="21890" y="82380"/>
                </a:lnTo>
                <a:lnTo>
                  <a:pt x="21880" y="82380"/>
                </a:lnTo>
                <a:lnTo>
                  <a:pt x="21880" y="82390"/>
                </a:lnTo>
                <a:lnTo>
                  <a:pt x="21870" y="82410"/>
                </a:lnTo>
                <a:lnTo>
                  <a:pt x="21870" y="82420"/>
                </a:lnTo>
                <a:lnTo>
                  <a:pt x="21870" y="82440"/>
                </a:lnTo>
                <a:lnTo>
                  <a:pt x="21860" y="82450"/>
                </a:lnTo>
                <a:lnTo>
                  <a:pt x="21860" y="82460"/>
                </a:lnTo>
                <a:lnTo>
                  <a:pt x="21850" y="82470"/>
                </a:lnTo>
                <a:lnTo>
                  <a:pt x="21850" y="82480"/>
                </a:lnTo>
                <a:lnTo>
                  <a:pt x="21840" y="82480"/>
                </a:lnTo>
                <a:lnTo>
                  <a:pt x="21840" y="82490"/>
                </a:lnTo>
                <a:lnTo>
                  <a:pt x="21850" y="82510"/>
                </a:lnTo>
                <a:lnTo>
                  <a:pt x="21850" y="82520"/>
                </a:lnTo>
                <a:lnTo>
                  <a:pt x="21860" y="82530"/>
                </a:lnTo>
                <a:lnTo>
                  <a:pt x="21870" y="82550"/>
                </a:lnTo>
                <a:lnTo>
                  <a:pt x="21900" y="82590"/>
                </a:lnTo>
                <a:lnTo>
                  <a:pt x="21920" y="82620"/>
                </a:lnTo>
                <a:lnTo>
                  <a:pt x="21920" y="82630"/>
                </a:lnTo>
                <a:lnTo>
                  <a:pt x="21940" y="82690"/>
                </a:lnTo>
                <a:lnTo>
                  <a:pt x="22070" y="82790"/>
                </a:lnTo>
                <a:lnTo>
                  <a:pt x="22080" y="82800"/>
                </a:lnTo>
                <a:lnTo>
                  <a:pt x="22110" y="82810"/>
                </a:lnTo>
                <a:lnTo>
                  <a:pt x="22180" y="82850"/>
                </a:lnTo>
                <a:lnTo>
                  <a:pt x="22200" y="82870"/>
                </a:lnTo>
                <a:lnTo>
                  <a:pt x="22200" y="82880"/>
                </a:lnTo>
                <a:lnTo>
                  <a:pt x="22230" y="82890"/>
                </a:lnTo>
                <a:lnTo>
                  <a:pt x="22250" y="82900"/>
                </a:lnTo>
                <a:lnTo>
                  <a:pt x="22260" y="82910"/>
                </a:lnTo>
                <a:lnTo>
                  <a:pt x="22290" y="82920"/>
                </a:lnTo>
                <a:lnTo>
                  <a:pt x="22300" y="82930"/>
                </a:lnTo>
                <a:lnTo>
                  <a:pt x="22310" y="82940"/>
                </a:lnTo>
                <a:lnTo>
                  <a:pt x="22330" y="82950"/>
                </a:lnTo>
                <a:lnTo>
                  <a:pt x="22330" y="82960"/>
                </a:lnTo>
                <a:lnTo>
                  <a:pt x="22350" y="82970"/>
                </a:lnTo>
                <a:lnTo>
                  <a:pt x="22350" y="82990"/>
                </a:lnTo>
                <a:lnTo>
                  <a:pt x="22350" y="83000"/>
                </a:lnTo>
                <a:lnTo>
                  <a:pt x="22360" y="83020"/>
                </a:lnTo>
                <a:lnTo>
                  <a:pt x="22360" y="83050"/>
                </a:lnTo>
                <a:lnTo>
                  <a:pt x="22350" y="83060"/>
                </a:lnTo>
                <a:lnTo>
                  <a:pt x="22330" y="83080"/>
                </a:lnTo>
                <a:lnTo>
                  <a:pt x="22320" y="83080"/>
                </a:lnTo>
                <a:lnTo>
                  <a:pt x="22340" y="83090"/>
                </a:lnTo>
                <a:lnTo>
                  <a:pt x="22380" y="83100"/>
                </a:lnTo>
                <a:lnTo>
                  <a:pt x="22410" y="83110"/>
                </a:lnTo>
                <a:lnTo>
                  <a:pt x="22420" y="83120"/>
                </a:lnTo>
                <a:lnTo>
                  <a:pt x="22420" y="83130"/>
                </a:lnTo>
                <a:lnTo>
                  <a:pt x="22420" y="83140"/>
                </a:lnTo>
                <a:lnTo>
                  <a:pt x="22430" y="83150"/>
                </a:lnTo>
                <a:lnTo>
                  <a:pt x="22430" y="83170"/>
                </a:lnTo>
                <a:lnTo>
                  <a:pt x="22440" y="83180"/>
                </a:lnTo>
                <a:lnTo>
                  <a:pt x="22450" y="83180"/>
                </a:lnTo>
                <a:lnTo>
                  <a:pt x="22460" y="83190"/>
                </a:lnTo>
                <a:lnTo>
                  <a:pt x="22470" y="83190"/>
                </a:lnTo>
                <a:lnTo>
                  <a:pt x="22480" y="83190"/>
                </a:lnTo>
                <a:lnTo>
                  <a:pt x="22490" y="83200"/>
                </a:lnTo>
                <a:lnTo>
                  <a:pt x="22490" y="83210"/>
                </a:lnTo>
                <a:lnTo>
                  <a:pt x="22500" y="83220"/>
                </a:lnTo>
                <a:lnTo>
                  <a:pt x="22500" y="83230"/>
                </a:lnTo>
                <a:lnTo>
                  <a:pt x="22500" y="83240"/>
                </a:lnTo>
                <a:lnTo>
                  <a:pt x="22510" y="83250"/>
                </a:lnTo>
                <a:lnTo>
                  <a:pt x="22510" y="83260"/>
                </a:lnTo>
                <a:lnTo>
                  <a:pt x="22520" y="83260"/>
                </a:lnTo>
                <a:lnTo>
                  <a:pt x="22520" y="83270"/>
                </a:lnTo>
                <a:lnTo>
                  <a:pt x="22530" y="83280"/>
                </a:lnTo>
                <a:lnTo>
                  <a:pt x="22540" y="83280"/>
                </a:lnTo>
                <a:lnTo>
                  <a:pt x="22550" y="83290"/>
                </a:lnTo>
                <a:lnTo>
                  <a:pt x="22550" y="83300"/>
                </a:lnTo>
                <a:lnTo>
                  <a:pt x="22560" y="83300"/>
                </a:lnTo>
                <a:lnTo>
                  <a:pt x="22560" y="83310"/>
                </a:lnTo>
                <a:lnTo>
                  <a:pt x="22560" y="83320"/>
                </a:lnTo>
                <a:lnTo>
                  <a:pt x="22580" y="83330"/>
                </a:lnTo>
                <a:lnTo>
                  <a:pt x="22590" y="83330"/>
                </a:lnTo>
                <a:lnTo>
                  <a:pt x="22600" y="83340"/>
                </a:lnTo>
                <a:lnTo>
                  <a:pt x="22600" y="83350"/>
                </a:lnTo>
                <a:lnTo>
                  <a:pt x="22610" y="83350"/>
                </a:lnTo>
                <a:lnTo>
                  <a:pt x="22610" y="83360"/>
                </a:lnTo>
                <a:lnTo>
                  <a:pt x="22620" y="83360"/>
                </a:lnTo>
                <a:lnTo>
                  <a:pt x="22630" y="83370"/>
                </a:lnTo>
                <a:lnTo>
                  <a:pt x="22630" y="83380"/>
                </a:lnTo>
                <a:lnTo>
                  <a:pt x="22640" y="83380"/>
                </a:lnTo>
                <a:lnTo>
                  <a:pt x="22660" y="83400"/>
                </a:lnTo>
                <a:lnTo>
                  <a:pt x="22670" y="83410"/>
                </a:lnTo>
                <a:lnTo>
                  <a:pt x="22680" y="83410"/>
                </a:lnTo>
                <a:lnTo>
                  <a:pt x="22700" y="83420"/>
                </a:lnTo>
                <a:lnTo>
                  <a:pt x="22710" y="83420"/>
                </a:lnTo>
                <a:lnTo>
                  <a:pt x="22720" y="83430"/>
                </a:lnTo>
                <a:lnTo>
                  <a:pt x="22720" y="83440"/>
                </a:lnTo>
                <a:lnTo>
                  <a:pt x="22730" y="83440"/>
                </a:lnTo>
                <a:lnTo>
                  <a:pt x="22740" y="83450"/>
                </a:lnTo>
                <a:lnTo>
                  <a:pt x="22750" y="83460"/>
                </a:lnTo>
                <a:lnTo>
                  <a:pt x="22770" y="83470"/>
                </a:lnTo>
                <a:lnTo>
                  <a:pt x="22780" y="83470"/>
                </a:lnTo>
                <a:lnTo>
                  <a:pt x="22780" y="83480"/>
                </a:lnTo>
                <a:lnTo>
                  <a:pt x="22790" y="83500"/>
                </a:lnTo>
                <a:lnTo>
                  <a:pt x="22800" y="83510"/>
                </a:lnTo>
                <a:lnTo>
                  <a:pt x="22800" y="83520"/>
                </a:lnTo>
                <a:lnTo>
                  <a:pt x="22810" y="83530"/>
                </a:lnTo>
                <a:lnTo>
                  <a:pt x="22810" y="83540"/>
                </a:lnTo>
                <a:lnTo>
                  <a:pt x="22810" y="83550"/>
                </a:lnTo>
                <a:lnTo>
                  <a:pt x="22810" y="83560"/>
                </a:lnTo>
                <a:lnTo>
                  <a:pt x="22810" y="83570"/>
                </a:lnTo>
                <a:lnTo>
                  <a:pt x="22820" y="83580"/>
                </a:lnTo>
                <a:lnTo>
                  <a:pt x="22830" y="83580"/>
                </a:lnTo>
                <a:lnTo>
                  <a:pt x="22830" y="83590"/>
                </a:lnTo>
                <a:lnTo>
                  <a:pt x="22840" y="83600"/>
                </a:lnTo>
                <a:lnTo>
                  <a:pt x="22850" y="83600"/>
                </a:lnTo>
                <a:lnTo>
                  <a:pt x="22860" y="83610"/>
                </a:lnTo>
                <a:lnTo>
                  <a:pt x="22870" y="83620"/>
                </a:lnTo>
                <a:lnTo>
                  <a:pt x="22880" y="83630"/>
                </a:lnTo>
                <a:lnTo>
                  <a:pt x="22880" y="83640"/>
                </a:lnTo>
                <a:lnTo>
                  <a:pt x="22890" y="83640"/>
                </a:lnTo>
                <a:lnTo>
                  <a:pt x="22930" y="83680"/>
                </a:lnTo>
                <a:lnTo>
                  <a:pt x="22930" y="83690"/>
                </a:lnTo>
                <a:lnTo>
                  <a:pt x="22930" y="83700"/>
                </a:lnTo>
                <a:lnTo>
                  <a:pt x="22940" y="83720"/>
                </a:lnTo>
                <a:lnTo>
                  <a:pt x="22950" y="83720"/>
                </a:lnTo>
                <a:lnTo>
                  <a:pt x="22970" y="83730"/>
                </a:lnTo>
                <a:lnTo>
                  <a:pt x="22980" y="83740"/>
                </a:lnTo>
                <a:lnTo>
                  <a:pt x="22990" y="83740"/>
                </a:lnTo>
                <a:lnTo>
                  <a:pt x="22990" y="83750"/>
                </a:lnTo>
                <a:lnTo>
                  <a:pt x="23010" y="83770"/>
                </a:lnTo>
                <a:lnTo>
                  <a:pt x="23020" y="83790"/>
                </a:lnTo>
                <a:lnTo>
                  <a:pt x="23040" y="83810"/>
                </a:lnTo>
                <a:lnTo>
                  <a:pt x="23080" y="83850"/>
                </a:lnTo>
                <a:lnTo>
                  <a:pt x="23090" y="83860"/>
                </a:lnTo>
                <a:lnTo>
                  <a:pt x="23100" y="83860"/>
                </a:lnTo>
                <a:lnTo>
                  <a:pt x="23120" y="83870"/>
                </a:lnTo>
                <a:lnTo>
                  <a:pt x="23130" y="83880"/>
                </a:lnTo>
                <a:lnTo>
                  <a:pt x="23150" y="83900"/>
                </a:lnTo>
                <a:lnTo>
                  <a:pt x="23160" y="83910"/>
                </a:lnTo>
                <a:lnTo>
                  <a:pt x="23170" y="83910"/>
                </a:lnTo>
                <a:lnTo>
                  <a:pt x="23170" y="83920"/>
                </a:lnTo>
                <a:lnTo>
                  <a:pt x="23180" y="83930"/>
                </a:lnTo>
                <a:lnTo>
                  <a:pt x="23180" y="83940"/>
                </a:lnTo>
                <a:lnTo>
                  <a:pt x="23190" y="83950"/>
                </a:lnTo>
                <a:lnTo>
                  <a:pt x="23200" y="83960"/>
                </a:lnTo>
                <a:lnTo>
                  <a:pt x="23210" y="83970"/>
                </a:lnTo>
                <a:lnTo>
                  <a:pt x="23210" y="83980"/>
                </a:lnTo>
                <a:lnTo>
                  <a:pt x="23220" y="83980"/>
                </a:lnTo>
                <a:lnTo>
                  <a:pt x="23240" y="83990"/>
                </a:lnTo>
                <a:lnTo>
                  <a:pt x="23250" y="83990"/>
                </a:lnTo>
                <a:lnTo>
                  <a:pt x="23270" y="84000"/>
                </a:lnTo>
                <a:lnTo>
                  <a:pt x="23270" y="84010"/>
                </a:lnTo>
                <a:lnTo>
                  <a:pt x="23280" y="84010"/>
                </a:lnTo>
                <a:lnTo>
                  <a:pt x="23300" y="84020"/>
                </a:lnTo>
                <a:lnTo>
                  <a:pt x="23310" y="84020"/>
                </a:lnTo>
                <a:lnTo>
                  <a:pt x="23320" y="84030"/>
                </a:lnTo>
                <a:lnTo>
                  <a:pt x="23330" y="84040"/>
                </a:lnTo>
                <a:lnTo>
                  <a:pt x="23340" y="84050"/>
                </a:lnTo>
                <a:lnTo>
                  <a:pt x="23340" y="84060"/>
                </a:lnTo>
                <a:lnTo>
                  <a:pt x="23350" y="84060"/>
                </a:lnTo>
                <a:lnTo>
                  <a:pt x="23360" y="84070"/>
                </a:lnTo>
                <a:lnTo>
                  <a:pt x="23370" y="84080"/>
                </a:lnTo>
                <a:lnTo>
                  <a:pt x="23400" y="84090"/>
                </a:lnTo>
                <a:lnTo>
                  <a:pt x="23420" y="84090"/>
                </a:lnTo>
                <a:lnTo>
                  <a:pt x="23430" y="84100"/>
                </a:lnTo>
                <a:lnTo>
                  <a:pt x="23440" y="84100"/>
                </a:lnTo>
                <a:lnTo>
                  <a:pt x="23440" y="84110"/>
                </a:lnTo>
                <a:lnTo>
                  <a:pt x="23450" y="84110"/>
                </a:lnTo>
                <a:lnTo>
                  <a:pt x="23450" y="84120"/>
                </a:lnTo>
                <a:lnTo>
                  <a:pt x="23460" y="84120"/>
                </a:lnTo>
                <a:lnTo>
                  <a:pt x="23460" y="84130"/>
                </a:lnTo>
                <a:lnTo>
                  <a:pt x="23470" y="84130"/>
                </a:lnTo>
                <a:lnTo>
                  <a:pt x="23480" y="84130"/>
                </a:lnTo>
                <a:lnTo>
                  <a:pt x="23490" y="84130"/>
                </a:lnTo>
                <a:lnTo>
                  <a:pt x="23500" y="84130"/>
                </a:lnTo>
                <a:lnTo>
                  <a:pt x="23510" y="84130"/>
                </a:lnTo>
                <a:lnTo>
                  <a:pt x="23520" y="84130"/>
                </a:lnTo>
                <a:lnTo>
                  <a:pt x="23530" y="84130"/>
                </a:lnTo>
                <a:lnTo>
                  <a:pt x="23530" y="84140"/>
                </a:lnTo>
                <a:lnTo>
                  <a:pt x="23540" y="84140"/>
                </a:lnTo>
                <a:lnTo>
                  <a:pt x="23550" y="84140"/>
                </a:lnTo>
                <a:lnTo>
                  <a:pt x="23560" y="84140"/>
                </a:lnTo>
                <a:lnTo>
                  <a:pt x="23560" y="84150"/>
                </a:lnTo>
                <a:lnTo>
                  <a:pt x="23570" y="84150"/>
                </a:lnTo>
                <a:lnTo>
                  <a:pt x="23590" y="84150"/>
                </a:lnTo>
                <a:lnTo>
                  <a:pt x="23600" y="84150"/>
                </a:lnTo>
                <a:lnTo>
                  <a:pt x="23610" y="84150"/>
                </a:lnTo>
                <a:lnTo>
                  <a:pt x="23620" y="84150"/>
                </a:lnTo>
                <a:lnTo>
                  <a:pt x="23630" y="84150"/>
                </a:lnTo>
                <a:lnTo>
                  <a:pt x="23640" y="84150"/>
                </a:lnTo>
                <a:lnTo>
                  <a:pt x="23650" y="84160"/>
                </a:lnTo>
                <a:lnTo>
                  <a:pt x="23660" y="84170"/>
                </a:lnTo>
                <a:lnTo>
                  <a:pt x="23670" y="84170"/>
                </a:lnTo>
                <a:lnTo>
                  <a:pt x="23680" y="8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