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Rukiga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Ruki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050" y="90370"/>
                </a:moveTo>
                <a:lnTo>
                  <a:pt x="18010" y="90460"/>
                </a:lnTo>
                <a:lnTo>
                  <a:pt x="17970" y="90690"/>
                </a:lnTo>
                <a:lnTo>
                  <a:pt x="17940" y="90790"/>
                </a:lnTo>
                <a:lnTo>
                  <a:pt x="17770" y="91080"/>
                </a:lnTo>
                <a:lnTo>
                  <a:pt x="17560" y="91350"/>
                </a:lnTo>
                <a:lnTo>
                  <a:pt x="16850" y="92020"/>
                </a:lnTo>
                <a:lnTo>
                  <a:pt x="16610" y="92170"/>
                </a:lnTo>
                <a:lnTo>
                  <a:pt x="16490" y="92200"/>
                </a:lnTo>
                <a:lnTo>
                  <a:pt x="16460" y="92200"/>
                </a:lnTo>
                <a:lnTo>
                  <a:pt x="16360" y="92210"/>
                </a:lnTo>
                <a:lnTo>
                  <a:pt x="16240" y="92230"/>
                </a:lnTo>
                <a:lnTo>
                  <a:pt x="16180" y="92270"/>
                </a:lnTo>
                <a:lnTo>
                  <a:pt x="16170" y="92260"/>
                </a:lnTo>
                <a:lnTo>
                  <a:pt x="16160" y="92240"/>
                </a:lnTo>
                <a:lnTo>
                  <a:pt x="16150" y="92220"/>
                </a:lnTo>
                <a:lnTo>
                  <a:pt x="16090" y="92160"/>
                </a:lnTo>
                <a:lnTo>
                  <a:pt x="16080" y="92150"/>
                </a:lnTo>
                <a:lnTo>
                  <a:pt x="16070" y="92140"/>
                </a:lnTo>
                <a:lnTo>
                  <a:pt x="16060" y="92110"/>
                </a:lnTo>
                <a:lnTo>
                  <a:pt x="16050" y="92090"/>
                </a:lnTo>
                <a:lnTo>
                  <a:pt x="16050" y="92070"/>
                </a:lnTo>
                <a:lnTo>
                  <a:pt x="16050" y="92060"/>
                </a:lnTo>
                <a:lnTo>
                  <a:pt x="16060" y="92030"/>
                </a:lnTo>
                <a:lnTo>
                  <a:pt x="16060" y="92020"/>
                </a:lnTo>
                <a:lnTo>
                  <a:pt x="16070" y="92000"/>
                </a:lnTo>
                <a:lnTo>
                  <a:pt x="16080" y="91980"/>
                </a:lnTo>
                <a:lnTo>
                  <a:pt x="16090" y="91960"/>
                </a:lnTo>
                <a:lnTo>
                  <a:pt x="16090" y="91950"/>
                </a:lnTo>
                <a:lnTo>
                  <a:pt x="16090" y="91940"/>
                </a:lnTo>
                <a:lnTo>
                  <a:pt x="16090" y="91910"/>
                </a:lnTo>
                <a:lnTo>
                  <a:pt x="16090" y="91900"/>
                </a:lnTo>
                <a:lnTo>
                  <a:pt x="16080" y="91890"/>
                </a:lnTo>
                <a:lnTo>
                  <a:pt x="16080" y="91880"/>
                </a:lnTo>
                <a:lnTo>
                  <a:pt x="16070" y="91870"/>
                </a:lnTo>
                <a:lnTo>
                  <a:pt x="16070" y="91850"/>
                </a:lnTo>
                <a:lnTo>
                  <a:pt x="16070" y="91830"/>
                </a:lnTo>
                <a:lnTo>
                  <a:pt x="16080" y="91820"/>
                </a:lnTo>
                <a:lnTo>
                  <a:pt x="16100" y="91780"/>
                </a:lnTo>
                <a:lnTo>
                  <a:pt x="16100" y="91750"/>
                </a:lnTo>
                <a:lnTo>
                  <a:pt x="16100" y="91730"/>
                </a:lnTo>
                <a:lnTo>
                  <a:pt x="16100" y="91720"/>
                </a:lnTo>
                <a:lnTo>
                  <a:pt x="16090" y="91710"/>
                </a:lnTo>
                <a:lnTo>
                  <a:pt x="16080" y="91700"/>
                </a:lnTo>
                <a:lnTo>
                  <a:pt x="16080" y="91670"/>
                </a:lnTo>
                <a:lnTo>
                  <a:pt x="16080" y="91660"/>
                </a:lnTo>
                <a:lnTo>
                  <a:pt x="16070" y="91660"/>
                </a:lnTo>
                <a:lnTo>
                  <a:pt x="16070" y="91640"/>
                </a:lnTo>
                <a:lnTo>
                  <a:pt x="16060" y="91610"/>
                </a:lnTo>
                <a:lnTo>
                  <a:pt x="16050" y="91590"/>
                </a:lnTo>
                <a:lnTo>
                  <a:pt x="16050" y="91570"/>
                </a:lnTo>
                <a:lnTo>
                  <a:pt x="16050" y="91560"/>
                </a:lnTo>
                <a:lnTo>
                  <a:pt x="16060" y="91540"/>
                </a:lnTo>
                <a:lnTo>
                  <a:pt x="16070" y="91520"/>
                </a:lnTo>
                <a:lnTo>
                  <a:pt x="16080" y="91490"/>
                </a:lnTo>
                <a:lnTo>
                  <a:pt x="16080" y="91480"/>
                </a:lnTo>
                <a:lnTo>
                  <a:pt x="16060" y="91470"/>
                </a:lnTo>
                <a:lnTo>
                  <a:pt x="16030" y="91460"/>
                </a:lnTo>
                <a:lnTo>
                  <a:pt x="15980" y="91460"/>
                </a:lnTo>
                <a:lnTo>
                  <a:pt x="15950" y="91470"/>
                </a:lnTo>
                <a:lnTo>
                  <a:pt x="15930" y="91480"/>
                </a:lnTo>
                <a:lnTo>
                  <a:pt x="15920" y="91490"/>
                </a:lnTo>
                <a:lnTo>
                  <a:pt x="15910" y="91490"/>
                </a:lnTo>
                <a:lnTo>
                  <a:pt x="15900" y="91500"/>
                </a:lnTo>
                <a:lnTo>
                  <a:pt x="15880" y="91510"/>
                </a:lnTo>
                <a:lnTo>
                  <a:pt x="15830" y="91520"/>
                </a:lnTo>
                <a:lnTo>
                  <a:pt x="15800" y="91520"/>
                </a:lnTo>
                <a:lnTo>
                  <a:pt x="15780" y="91520"/>
                </a:lnTo>
                <a:lnTo>
                  <a:pt x="15770" y="91530"/>
                </a:lnTo>
                <a:lnTo>
                  <a:pt x="15770" y="91560"/>
                </a:lnTo>
                <a:lnTo>
                  <a:pt x="15770" y="91590"/>
                </a:lnTo>
                <a:lnTo>
                  <a:pt x="15770" y="91630"/>
                </a:lnTo>
                <a:lnTo>
                  <a:pt x="15770" y="91650"/>
                </a:lnTo>
                <a:lnTo>
                  <a:pt x="15770" y="91670"/>
                </a:lnTo>
                <a:lnTo>
                  <a:pt x="15770" y="91700"/>
                </a:lnTo>
                <a:lnTo>
                  <a:pt x="15770" y="91720"/>
                </a:lnTo>
                <a:lnTo>
                  <a:pt x="15760" y="91720"/>
                </a:lnTo>
                <a:lnTo>
                  <a:pt x="15750" y="91740"/>
                </a:lnTo>
                <a:lnTo>
                  <a:pt x="15750" y="91770"/>
                </a:lnTo>
                <a:lnTo>
                  <a:pt x="15750" y="91780"/>
                </a:lnTo>
                <a:lnTo>
                  <a:pt x="15740" y="91810"/>
                </a:lnTo>
                <a:lnTo>
                  <a:pt x="15730" y="91830"/>
                </a:lnTo>
                <a:lnTo>
                  <a:pt x="15720" y="91850"/>
                </a:lnTo>
                <a:lnTo>
                  <a:pt x="15710" y="91880"/>
                </a:lnTo>
                <a:lnTo>
                  <a:pt x="15710" y="91910"/>
                </a:lnTo>
                <a:lnTo>
                  <a:pt x="15710" y="91920"/>
                </a:lnTo>
                <a:lnTo>
                  <a:pt x="15690" y="91940"/>
                </a:lnTo>
                <a:lnTo>
                  <a:pt x="15660" y="91940"/>
                </a:lnTo>
                <a:lnTo>
                  <a:pt x="15630" y="91940"/>
                </a:lnTo>
                <a:lnTo>
                  <a:pt x="15620" y="91930"/>
                </a:lnTo>
                <a:lnTo>
                  <a:pt x="15610" y="91930"/>
                </a:lnTo>
                <a:lnTo>
                  <a:pt x="15600" y="91910"/>
                </a:lnTo>
                <a:lnTo>
                  <a:pt x="15600" y="91900"/>
                </a:lnTo>
                <a:lnTo>
                  <a:pt x="15610" y="91860"/>
                </a:lnTo>
                <a:lnTo>
                  <a:pt x="15610" y="91850"/>
                </a:lnTo>
                <a:lnTo>
                  <a:pt x="15610" y="91840"/>
                </a:lnTo>
                <a:lnTo>
                  <a:pt x="15610" y="91830"/>
                </a:lnTo>
                <a:lnTo>
                  <a:pt x="15610" y="91810"/>
                </a:lnTo>
                <a:lnTo>
                  <a:pt x="15610" y="91780"/>
                </a:lnTo>
                <a:lnTo>
                  <a:pt x="15610" y="91700"/>
                </a:lnTo>
                <a:lnTo>
                  <a:pt x="15610" y="91650"/>
                </a:lnTo>
                <a:lnTo>
                  <a:pt x="15610" y="91630"/>
                </a:lnTo>
                <a:lnTo>
                  <a:pt x="15600" y="91610"/>
                </a:lnTo>
                <a:lnTo>
                  <a:pt x="15600" y="91600"/>
                </a:lnTo>
                <a:lnTo>
                  <a:pt x="15590" y="91600"/>
                </a:lnTo>
                <a:lnTo>
                  <a:pt x="15590" y="91590"/>
                </a:lnTo>
                <a:lnTo>
                  <a:pt x="15580" y="91590"/>
                </a:lnTo>
                <a:lnTo>
                  <a:pt x="15570" y="91590"/>
                </a:lnTo>
                <a:lnTo>
                  <a:pt x="15540" y="91600"/>
                </a:lnTo>
                <a:lnTo>
                  <a:pt x="15520" y="91610"/>
                </a:lnTo>
                <a:lnTo>
                  <a:pt x="15500" y="91600"/>
                </a:lnTo>
                <a:lnTo>
                  <a:pt x="15490" y="91600"/>
                </a:lnTo>
                <a:lnTo>
                  <a:pt x="15470" y="91580"/>
                </a:lnTo>
                <a:lnTo>
                  <a:pt x="15460" y="91580"/>
                </a:lnTo>
                <a:lnTo>
                  <a:pt x="15450" y="91580"/>
                </a:lnTo>
                <a:lnTo>
                  <a:pt x="15440" y="91580"/>
                </a:lnTo>
                <a:lnTo>
                  <a:pt x="15420" y="91590"/>
                </a:lnTo>
                <a:lnTo>
                  <a:pt x="15400" y="91600"/>
                </a:lnTo>
                <a:lnTo>
                  <a:pt x="15390" y="91620"/>
                </a:lnTo>
                <a:lnTo>
                  <a:pt x="15380" y="91630"/>
                </a:lnTo>
                <a:lnTo>
                  <a:pt x="15370" y="91630"/>
                </a:lnTo>
                <a:lnTo>
                  <a:pt x="15350" y="91640"/>
                </a:lnTo>
                <a:lnTo>
                  <a:pt x="15340" y="91640"/>
                </a:lnTo>
                <a:lnTo>
                  <a:pt x="15330" y="91630"/>
                </a:lnTo>
                <a:lnTo>
                  <a:pt x="15320" y="91630"/>
                </a:lnTo>
                <a:lnTo>
                  <a:pt x="15300" y="91620"/>
                </a:lnTo>
                <a:lnTo>
                  <a:pt x="15290" y="91610"/>
                </a:lnTo>
                <a:lnTo>
                  <a:pt x="15280" y="91600"/>
                </a:lnTo>
                <a:lnTo>
                  <a:pt x="15260" y="91590"/>
                </a:lnTo>
                <a:lnTo>
                  <a:pt x="15260" y="91570"/>
                </a:lnTo>
                <a:lnTo>
                  <a:pt x="15250" y="91570"/>
                </a:lnTo>
                <a:lnTo>
                  <a:pt x="15240" y="91540"/>
                </a:lnTo>
                <a:lnTo>
                  <a:pt x="15230" y="91520"/>
                </a:lnTo>
                <a:lnTo>
                  <a:pt x="15230" y="91510"/>
                </a:lnTo>
                <a:lnTo>
                  <a:pt x="15220" y="91490"/>
                </a:lnTo>
                <a:lnTo>
                  <a:pt x="15210" y="91460"/>
                </a:lnTo>
                <a:lnTo>
                  <a:pt x="15200" y="91450"/>
                </a:lnTo>
                <a:lnTo>
                  <a:pt x="15190" y="91430"/>
                </a:lnTo>
                <a:lnTo>
                  <a:pt x="15180" y="91430"/>
                </a:lnTo>
                <a:lnTo>
                  <a:pt x="15170" y="91430"/>
                </a:lnTo>
                <a:lnTo>
                  <a:pt x="15160" y="91420"/>
                </a:lnTo>
                <a:lnTo>
                  <a:pt x="15140" y="91430"/>
                </a:lnTo>
                <a:lnTo>
                  <a:pt x="15130" y="91430"/>
                </a:lnTo>
                <a:lnTo>
                  <a:pt x="15120" y="91430"/>
                </a:lnTo>
                <a:lnTo>
                  <a:pt x="15110" y="91420"/>
                </a:lnTo>
                <a:lnTo>
                  <a:pt x="15100" y="91420"/>
                </a:lnTo>
                <a:lnTo>
                  <a:pt x="15090" y="91420"/>
                </a:lnTo>
                <a:lnTo>
                  <a:pt x="15080" y="91420"/>
                </a:lnTo>
                <a:lnTo>
                  <a:pt x="15070" y="91420"/>
                </a:lnTo>
                <a:lnTo>
                  <a:pt x="15060" y="91420"/>
                </a:lnTo>
                <a:lnTo>
                  <a:pt x="15050" y="91420"/>
                </a:lnTo>
                <a:lnTo>
                  <a:pt x="15040" y="91420"/>
                </a:lnTo>
                <a:lnTo>
                  <a:pt x="15020" y="91410"/>
                </a:lnTo>
                <a:lnTo>
                  <a:pt x="15000" y="91410"/>
                </a:lnTo>
                <a:lnTo>
                  <a:pt x="14980" y="91410"/>
                </a:lnTo>
                <a:lnTo>
                  <a:pt x="14970" y="91410"/>
                </a:lnTo>
                <a:lnTo>
                  <a:pt x="14960" y="91410"/>
                </a:lnTo>
                <a:lnTo>
                  <a:pt x="14950" y="91410"/>
                </a:lnTo>
                <a:lnTo>
                  <a:pt x="14940" y="91400"/>
                </a:lnTo>
                <a:lnTo>
                  <a:pt x="14920" y="91380"/>
                </a:lnTo>
                <a:lnTo>
                  <a:pt x="14910" y="91370"/>
                </a:lnTo>
                <a:lnTo>
                  <a:pt x="14900" y="91370"/>
                </a:lnTo>
                <a:lnTo>
                  <a:pt x="14890" y="91370"/>
                </a:lnTo>
                <a:lnTo>
                  <a:pt x="14880" y="91370"/>
                </a:lnTo>
                <a:lnTo>
                  <a:pt x="14850" y="91360"/>
                </a:lnTo>
                <a:lnTo>
                  <a:pt x="14840" y="91350"/>
                </a:lnTo>
                <a:lnTo>
                  <a:pt x="14820" y="91350"/>
                </a:lnTo>
                <a:lnTo>
                  <a:pt x="14810" y="91350"/>
                </a:lnTo>
                <a:lnTo>
                  <a:pt x="14790" y="91350"/>
                </a:lnTo>
                <a:lnTo>
                  <a:pt x="14770" y="91350"/>
                </a:lnTo>
                <a:lnTo>
                  <a:pt x="14760" y="91350"/>
                </a:lnTo>
                <a:lnTo>
                  <a:pt x="14760" y="91340"/>
                </a:lnTo>
                <a:lnTo>
                  <a:pt x="14750" y="91340"/>
                </a:lnTo>
                <a:lnTo>
                  <a:pt x="14750" y="91320"/>
                </a:lnTo>
                <a:lnTo>
                  <a:pt x="14740" y="91310"/>
                </a:lnTo>
                <a:lnTo>
                  <a:pt x="14730" y="91290"/>
                </a:lnTo>
                <a:lnTo>
                  <a:pt x="14730" y="91280"/>
                </a:lnTo>
                <a:lnTo>
                  <a:pt x="14720" y="91280"/>
                </a:lnTo>
                <a:lnTo>
                  <a:pt x="14710" y="91270"/>
                </a:lnTo>
                <a:lnTo>
                  <a:pt x="14710" y="91260"/>
                </a:lnTo>
                <a:lnTo>
                  <a:pt x="14700" y="91250"/>
                </a:lnTo>
                <a:lnTo>
                  <a:pt x="14690" y="91250"/>
                </a:lnTo>
                <a:lnTo>
                  <a:pt x="14680" y="91250"/>
                </a:lnTo>
                <a:lnTo>
                  <a:pt x="14670" y="91240"/>
                </a:lnTo>
                <a:lnTo>
                  <a:pt x="14650" y="91240"/>
                </a:lnTo>
                <a:lnTo>
                  <a:pt x="14650" y="91230"/>
                </a:lnTo>
                <a:lnTo>
                  <a:pt x="14640" y="91230"/>
                </a:lnTo>
                <a:lnTo>
                  <a:pt x="14620" y="91230"/>
                </a:lnTo>
                <a:lnTo>
                  <a:pt x="14590" y="91210"/>
                </a:lnTo>
                <a:lnTo>
                  <a:pt x="14570" y="91210"/>
                </a:lnTo>
                <a:lnTo>
                  <a:pt x="14550" y="91200"/>
                </a:lnTo>
                <a:lnTo>
                  <a:pt x="14540" y="91200"/>
                </a:lnTo>
                <a:lnTo>
                  <a:pt x="14530" y="91190"/>
                </a:lnTo>
                <a:lnTo>
                  <a:pt x="14510" y="91190"/>
                </a:lnTo>
                <a:lnTo>
                  <a:pt x="14490" y="91170"/>
                </a:lnTo>
                <a:lnTo>
                  <a:pt x="14460" y="91170"/>
                </a:lnTo>
                <a:lnTo>
                  <a:pt x="14440" y="91170"/>
                </a:lnTo>
                <a:lnTo>
                  <a:pt x="14420" y="91170"/>
                </a:lnTo>
                <a:lnTo>
                  <a:pt x="14410" y="91170"/>
                </a:lnTo>
                <a:lnTo>
                  <a:pt x="14400" y="91190"/>
                </a:lnTo>
                <a:lnTo>
                  <a:pt x="14380" y="91200"/>
                </a:lnTo>
                <a:lnTo>
                  <a:pt x="14380" y="91210"/>
                </a:lnTo>
                <a:lnTo>
                  <a:pt x="14370" y="91210"/>
                </a:lnTo>
                <a:lnTo>
                  <a:pt x="14340" y="91230"/>
                </a:lnTo>
                <a:lnTo>
                  <a:pt x="14330" y="91240"/>
                </a:lnTo>
                <a:lnTo>
                  <a:pt x="14320" y="91250"/>
                </a:lnTo>
                <a:lnTo>
                  <a:pt x="14290" y="91250"/>
                </a:lnTo>
                <a:lnTo>
                  <a:pt x="14270" y="91260"/>
                </a:lnTo>
                <a:lnTo>
                  <a:pt x="14250" y="91250"/>
                </a:lnTo>
                <a:lnTo>
                  <a:pt x="14220" y="91250"/>
                </a:lnTo>
                <a:lnTo>
                  <a:pt x="14210" y="91240"/>
                </a:lnTo>
                <a:lnTo>
                  <a:pt x="14190" y="91230"/>
                </a:lnTo>
                <a:lnTo>
                  <a:pt x="14180" y="91230"/>
                </a:lnTo>
                <a:lnTo>
                  <a:pt x="14180" y="91220"/>
                </a:lnTo>
                <a:lnTo>
                  <a:pt x="14170" y="91210"/>
                </a:lnTo>
                <a:lnTo>
                  <a:pt x="14150" y="91200"/>
                </a:lnTo>
                <a:lnTo>
                  <a:pt x="14140" y="91200"/>
                </a:lnTo>
                <a:lnTo>
                  <a:pt x="14130" y="91190"/>
                </a:lnTo>
                <a:lnTo>
                  <a:pt x="14120" y="91180"/>
                </a:lnTo>
                <a:lnTo>
                  <a:pt x="14110" y="91170"/>
                </a:lnTo>
                <a:lnTo>
                  <a:pt x="14100" y="91160"/>
                </a:lnTo>
                <a:lnTo>
                  <a:pt x="14080" y="91160"/>
                </a:lnTo>
                <a:lnTo>
                  <a:pt x="14070" y="91150"/>
                </a:lnTo>
                <a:lnTo>
                  <a:pt x="14060" y="91150"/>
                </a:lnTo>
                <a:lnTo>
                  <a:pt x="14050" y="91140"/>
                </a:lnTo>
                <a:lnTo>
                  <a:pt x="14030" y="91140"/>
                </a:lnTo>
                <a:lnTo>
                  <a:pt x="14010" y="91140"/>
                </a:lnTo>
                <a:lnTo>
                  <a:pt x="14000" y="91140"/>
                </a:lnTo>
                <a:lnTo>
                  <a:pt x="13980" y="91130"/>
                </a:lnTo>
                <a:lnTo>
                  <a:pt x="13960" y="91130"/>
                </a:lnTo>
                <a:lnTo>
                  <a:pt x="13950" y="91130"/>
                </a:lnTo>
                <a:lnTo>
                  <a:pt x="13940" y="91130"/>
                </a:lnTo>
                <a:lnTo>
                  <a:pt x="13930" y="91150"/>
                </a:lnTo>
                <a:lnTo>
                  <a:pt x="13920" y="91150"/>
                </a:lnTo>
                <a:lnTo>
                  <a:pt x="13910" y="91160"/>
                </a:lnTo>
                <a:lnTo>
                  <a:pt x="13910" y="91150"/>
                </a:lnTo>
                <a:lnTo>
                  <a:pt x="13890" y="91130"/>
                </a:lnTo>
                <a:lnTo>
                  <a:pt x="13870" y="91110"/>
                </a:lnTo>
                <a:lnTo>
                  <a:pt x="13860" y="91100"/>
                </a:lnTo>
                <a:lnTo>
                  <a:pt x="13870" y="91110"/>
                </a:lnTo>
                <a:lnTo>
                  <a:pt x="13900" y="91110"/>
                </a:lnTo>
                <a:lnTo>
                  <a:pt x="13920" y="91100"/>
                </a:lnTo>
                <a:lnTo>
                  <a:pt x="13930" y="91100"/>
                </a:lnTo>
                <a:lnTo>
                  <a:pt x="13930" y="91080"/>
                </a:lnTo>
                <a:lnTo>
                  <a:pt x="13940" y="91070"/>
                </a:lnTo>
                <a:lnTo>
                  <a:pt x="13940" y="91060"/>
                </a:lnTo>
                <a:lnTo>
                  <a:pt x="13950" y="91050"/>
                </a:lnTo>
                <a:lnTo>
                  <a:pt x="13950" y="91030"/>
                </a:lnTo>
                <a:lnTo>
                  <a:pt x="13950" y="91020"/>
                </a:lnTo>
                <a:lnTo>
                  <a:pt x="13950" y="91000"/>
                </a:lnTo>
                <a:lnTo>
                  <a:pt x="13960" y="90980"/>
                </a:lnTo>
                <a:lnTo>
                  <a:pt x="13960" y="90960"/>
                </a:lnTo>
                <a:lnTo>
                  <a:pt x="13960" y="90950"/>
                </a:lnTo>
                <a:lnTo>
                  <a:pt x="13950" y="90950"/>
                </a:lnTo>
                <a:lnTo>
                  <a:pt x="13950" y="90940"/>
                </a:lnTo>
                <a:lnTo>
                  <a:pt x="13940" y="90930"/>
                </a:lnTo>
                <a:lnTo>
                  <a:pt x="13940" y="90920"/>
                </a:lnTo>
                <a:lnTo>
                  <a:pt x="13940" y="90910"/>
                </a:lnTo>
                <a:lnTo>
                  <a:pt x="13930" y="90900"/>
                </a:lnTo>
                <a:lnTo>
                  <a:pt x="13930" y="90880"/>
                </a:lnTo>
                <a:lnTo>
                  <a:pt x="13930" y="90870"/>
                </a:lnTo>
                <a:lnTo>
                  <a:pt x="13920" y="90850"/>
                </a:lnTo>
                <a:lnTo>
                  <a:pt x="13920" y="90830"/>
                </a:lnTo>
                <a:lnTo>
                  <a:pt x="13910" y="90820"/>
                </a:lnTo>
                <a:lnTo>
                  <a:pt x="13910" y="90810"/>
                </a:lnTo>
                <a:lnTo>
                  <a:pt x="13900" y="90800"/>
                </a:lnTo>
                <a:lnTo>
                  <a:pt x="13880" y="90780"/>
                </a:lnTo>
                <a:lnTo>
                  <a:pt x="13870" y="90770"/>
                </a:lnTo>
                <a:lnTo>
                  <a:pt x="13870" y="90760"/>
                </a:lnTo>
                <a:lnTo>
                  <a:pt x="13860" y="90750"/>
                </a:lnTo>
                <a:lnTo>
                  <a:pt x="13850" y="90730"/>
                </a:lnTo>
                <a:lnTo>
                  <a:pt x="13850" y="90720"/>
                </a:lnTo>
                <a:lnTo>
                  <a:pt x="13840" y="90720"/>
                </a:lnTo>
                <a:lnTo>
                  <a:pt x="13830" y="90700"/>
                </a:lnTo>
                <a:lnTo>
                  <a:pt x="13810" y="90690"/>
                </a:lnTo>
                <a:lnTo>
                  <a:pt x="13800" y="90680"/>
                </a:lnTo>
                <a:lnTo>
                  <a:pt x="13790" y="90670"/>
                </a:lnTo>
                <a:lnTo>
                  <a:pt x="13780" y="90650"/>
                </a:lnTo>
                <a:lnTo>
                  <a:pt x="13770" y="90640"/>
                </a:lnTo>
                <a:lnTo>
                  <a:pt x="13760" y="90610"/>
                </a:lnTo>
                <a:lnTo>
                  <a:pt x="13750" y="90600"/>
                </a:lnTo>
                <a:lnTo>
                  <a:pt x="13740" y="90590"/>
                </a:lnTo>
                <a:lnTo>
                  <a:pt x="13740" y="90580"/>
                </a:lnTo>
                <a:lnTo>
                  <a:pt x="13730" y="90570"/>
                </a:lnTo>
                <a:lnTo>
                  <a:pt x="13720" y="90560"/>
                </a:lnTo>
                <a:lnTo>
                  <a:pt x="13720" y="90550"/>
                </a:lnTo>
                <a:lnTo>
                  <a:pt x="13730" y="90530"/>
                </a:lnTo>
                <a:lnTo>
                  <a:pt x="13720" y="90520"/>
                </a:lnTo>
                <a:lnTo>
                  <a:pt x="13730" y="90510"/>
                </a:lnTo>
                <a:lnTo>
                  <a:pt x="13720" y="90500"/>
                </a:lnTo>
                <a:lnTo>
                  <a:pt x="13720" y="90490"/>
                </a:lnTo>
                <a:lnTo>
                  <a:pt x="13730" y="90480"/>
                </a:lnTo>
                <a:lnTo>
                  <a:pt x="13730" y="90460"/>
                </a:lnTo>
                <a:lnTo>
                  <a:pt x="13720" y="90420"/>
                </a:lnTo>
                <a:lnTo>
                  <a:pt x="13720" y="90410"/>
                </a:lnTo>
                <a:lnTo>
                  <a:pt x="13700" y="90400"/>
                </a:lnTo>
                <a:lnTo>
                  <a:pt x="13670" y="90380"/>
                </a:lnTo>
                <a:lnTo>
                  <a:pt x="13650" y="90360"/>
                </a:lnTo>
                <a:lnTo>
                  <a:pt x="13630" y="90350"/>
                </a:lnTo>
                <a:lnTo>
                  <a:pt x="13590" y="90330"/>
                </a:lnTo>
                <a:lnTo>
                  <a:pt x="13560" y="90290"/>
                </a:lnTo>
                <a:lnTo>
                  <a:pt x="13540" y="90270"/>
                </a:lnTo>
                <a:lnTo>
                  <a:pt x="13520" y="90260"/>
                </a:lnTo>
                <a:lnTo>
                  <a:pt x="13490" y="90230"/>
                </a:lnTo>
                <a:lnTo>
                  <a:pt x="13490" y="90240"/>
                </a:lnTo>
                <a:lnTo>
                  <a:pt x="13480" y="90230"/>
                </a:lnTo>
                <a:lnTo>
                  <a:pt x="13460" y="90230"/>
                </a:lnTo>
                <a:lnTo>
                  <a:pt x="13450" y="90220"/>
                </a:lnTo>
                <a:lnTo>
                  <a:pt x="13430" y="90210"/>
                </a:lnTo>
                <a:lnTo>
                  <a:pt x="13400" y="90200"/>
                </a:lnTo>
                <a:lnTo>
                  <a:pt x="13380" y="90190"/>
                </a:lnTo>
                <a:lnTo>
                  <a:pt x="13360" y="90180"/>
                </a:lnTo>
                <a:lnTo>
                  <a:pt x="13340" y="90160"/>
                </a:lnTo>
                <a:lnTo>
                  <a:pt x="13310" y="90150"/>
                </a:lnTo>
                <a:lnTo>
                  <a:pt x="13300" y="90140"/>
                </a:lnTo>
                <a:lnTo>
                  <a:pt x="13290" y="90130"/>
                </a:lnTo>
                <a:lnTo>
                  <a:pt x="13290" y="90110"/>
                </a:lnTo>
                <a:lnTo>
                  <a:pt x="13290" y="90090"/>
                </a:lnTo>
                <a:lnTo>
                  <a:pt x="13290" y="90070"/>
                </a:lnTo>
                <a:lnTo>
                  <a:pt x="13290" y="90040"/>
                </a:lnTo>
                <a:lnTo>
                  <a:pt x="13290" y="90030"/>
                </a:lnTo>
                <a:lnTo>
                  <a:pt x="13280" y="90020"/>
                </a:lnTo>
                <a:lnTo>
                  <a:pt x="13280" y="90000"/>
                </a:lnTo>
                <a:lnTo>
                  <a:pt x="13280" y="89980"/>
                </a:lnTo>
                <a:lnTo>
                  <a:pt x="13270" y="89950"/>
                </a:lnTo>
                <a:lnTo>
                  <a:pt x="13270" y="89910"/>
                </a:lnTo>
                <a:lnTo>
                  <a:pt x="13260" y="89890"/>
                </a:lnTo>
                <a:lnTo>
                  <a:pt x="13240" y="89870"/>
                </a:lnTo>
                <a:lnTo>
                  <a:pt x="13240" y="89860"/>
                </a:lnTo>
                <a:lnTo>
                  <a:pt x="13230" y="89860"/>
                </a:lnTo>
                <a:lnTo>
                  <a:pt x="13220" y="89850"/>
                </a:lnTo>
                <a:lnTo>
                  <a:pt x="13210" y="89840"/>
                </a:lnTo>
                <a:lnTo>
                  <a:pt x="13210" y="89850"/>
                </a:lnTo>
                <a:lnTo>
                  <a:pt x="13190" y="89840"/>
                </a:lnTo>
                <a:lnTo>
                  <a:pt x="13180" y="89840"/>
                </a:lnTo>
                <a:lnTo>
                  <a:pt x="13170" y="89840"/>
                </a:lnTo>
                <a:lnTo>
                  <a:pt x="13140" y="89830"/>
                </a:lnTo>
                <a:lnTo>
                  <a:pt x="13130" y="89830"/>
                </a:lnTo>
                <a:lnTo>
                  <a:pt x="13120" y="89830"/>
                </a:lnTo>
                <a:lnTo>
                  <a:pt x="13110" y="89830"/>
                </a:lnTo>
                <a:lnTo>
                  <a:pt x="13070" y="89840"/>
                </a:lnTo>
                <a:lnTo>
                  <a:pt x="13060" y="89840"/>
                </a:lnTo>
                <a:lnTo>
                  <a:pt x="13050" y="89840"/>
                </a:lnTo>
                <a:lnTo>
                  <a:pt x="13040" y="89840"/>
                </a:lnTo>
                <a:lnTo>
                  <a:pt x="13030" y="89840"/>
                </a:lnTo>
                <a:lnTo>
                  <a:pt x="13020" y="89830"/>
                </a:lnTo>
                <a:lnTo>
                  <a:pt x="13010" y="89820"/>
                </a:lnTo>
                <a:lnTo>
                  <a:pt x="13000" y="89810"/>
                </a:lnTo>
                <a:lnTo>
                  <a:pt x="12990" y="89810"/>
                </a:lnTo>
                <a:lnTo>
                  <a:pt x="12970" y="89820"/>
                </a:lnTo>
                <a:lnTo>
                  <a:pt x="12950" y="89830"/>
                </a:lnTo>
                <a:lnTo>
                  <a:pt x="12940" y="89830"/>
                </a:lnTo>
                <a:lnTo>
                  <a:pt x="12920" y="89820"/>
                </a:lnTo>
                <a:lnTo>
                  <a:pt x="12910" y="89820"/>
                </a:lnTo>
                <a:lnTo>
                  <a:pt x="12900" y="89820"/>
                </a:lnTo>
                <a:lnTo>
                  <a:pt x="12880" y="89830"/>
                </a:lnTo>
                <a:lnTo>
                  <a:pt x="12870" y="89830"/>
                </a:lnTo>
                <a:lnTo>
                  <a:pt x="12860" y="89820"/>
                </a:lnTo>
                <a:lnTo>
                  <a:pt x="12840" y="89810"/>
                </a:lnTo>
                <a:lnTo>
                  <a:pt x="12830" y="89810"/>
                </a:lnTo>
                <a:lnTo>
                  <a:pt x="12820" y="89810"/>
                </a:lnTo>
                <a:lnTo>
                  <a:pt x="12820" y="89800"/>
                </a:lnTo>
                <a:lnTo>
                  <a:pt x="12820" y="89790"/>
                </a:lnTo>
                <a:lnTo>
                  <a:pt x="12820" y="89780"/>
                </a:lnTo>
                <a:lnTo>
                  <a:pt x="12820" y="89770"/>
                </a:lnTo>
                <a:lnTo>
                  <a:pt x="12810" y="89760"/>
                </a:lnTo>
                <a:lnTo>
                  <a:pt x="12790" y="89760"/>
                </a:lnTo>
                <a:lnTo>
                  <a:pt x="12780" y="89750"/>
                </a:lnTo>
                <a:lnTo>
                  <a:pt x="12770" y="89730"/>
                </a:lnTo>
                <a:lnTo>
                  <a:pt x="12760" y="89700"/>
                </a:lnTo>
                <a:lnTo>
                  <a:pt x="12760" y="89690"/>
                </a:lnTo>
                <a:lnTo>
                  <a:pt x="12760" y="89670"/>
                </a:lnTo>
                <a:lnTo>
                  <a:pt x="12760" y="89660"/>
                </a:lnTo>
                <a:lnTo>
                  <a:pt x="12770" y="89650"/>
                </a:lnTo>
                <a:lnTo>
                  <a:pt x="12770" y="89630"/>
                </a:lnTo>
                <a:lnTo>
                  <a:pt x="12770" y="89620"/>
                </a:lnTo>
                <a:lnTo>
                  <a:pt x="12780" y="89600"/>
                </a:lnTo>
                <a:lnTo>
                  <a:pt x="12770" y="89580"/>
                </a:lnTo>
                <a:lnTo>
                  <a:pt x="12770" y="89570"/>
                </a:lnTo>
                <a:lnTo>
                  <a:pt x="12770" y="89560"/>
                </a:lnTo>
                <a:lnTo>
                  <a:pt x="12780" y="89560"/>
                </a:lnTo>
                <a:lnTo>
                  <a:pt x="12770" y="89550"/>
                </a:lnTo>
                <a:lnTo>
                  <a:pt x="12760" y="89540"/>
                </a:lnTo>
                <a:lnTo>
                  <a:pt x="12760" y="89530"/>
                </a:lnTo>
                <a:lnTo>
                  <a:pt x="12750" y="89520"/>
                </a:lnTo>
                <a:lnTo>
                  <a:pt x="12740" y="89510"/>
                </a:lnTo>
                <a:lnTo>
                  <a:pt x="12730" y="89500"/>
                </a:lnTo>
                <a:lnTo>
                  <a:pt x="12730" y="89490"/>
                </a:lnTo>
                <a:lnTo>
                  <a:pt x="12720" y="89480"/>
                </a:lnTo>
                <a:lnTo>
                  <a:pt x="12710" y="89470"/>
                </a:lnTo>
                <a:lnTo>
                  <a:pt x="12700" y="89470"/>
                </a:lnTo>
                <a:lnTo>
                  <a:pt x="12680" y="89470"/>
                </a:lnTo>
                <a:lnTo>
                  <a:pt x="12670" y="89470"/>
                </a:lnTo>
                <a:lnTo>
                  <a:pt x="12660" y="89460"/>
                </a:lnTo>
                <a:lnTo>
                  <a:pt x="12650" y="89460"/>
                </a:lnTo>
                <a:lnTo>
                  <a:pt x="12640" y="89460"/>
                </a:lnTo>
                <a:lnTo>
                  <a:pt x="12630" y="89450"/>
                </a:lnTo>
                <a:lnTo>
                  <a:pt x="12620" y="89440"/>
                </a:lnTo>
                <a:lnTo>
                  <a:pt x="12620" y="89430"/>
                </a:lnTo>
                <a:lnTo>
                  <a:pt x="12610" y="89430"/>
                </a:lnTo>
                <a:lnTo>
                  <a:pt x="12600" y="89430"/>
                </a:lnTo>
                <a:lnTo>
                  <a:pt x="12590" y="89420"/>
                </a:lnTo>
                <a:lnTo>
                  <a:pt x="12580" y="89420"/>
                </a:lnTo>
                <a:lnTo>
                  <a:pt x="12570" y="89420"/>
                </a:lnTo>
                <a:lnTo>
                  <a:pt x="12560" y="89420"/>
                </a:lnTo>
                <a:lnTo>
                  <a:pt x="12550" y="89430"/>
                </a:lnTo>
                <a:lnTo>
                  <a:pt x="12540" y="89430"/>
                </a:lnTo>
                <a:lnTo>
                  <a:pt x="12540" y="89420"/>
                </a:lnTo>
                <a:lnTo>
                  <a:pt x="12530" y="89420"/>
                </a:lnTo>
                <a:lnTo>
                  <a:pt x="12520" y="89420"/>
                </a:lnTo>
                <a:lnTo>
                  <a:pt x="12520" y="89430"/>
                </a:lnTo>
                <a:lnTo>
                  <a:pt x="12510" y="89430"/>
                </a:lnTo>
                <a:lnTo>
                  <a:pt x="12500" y="89430"/>
                </a:lnTo>
                <a:lnTo>
                  <a:pt x="12490" y="89430"/>
                </a:lnTo>
                <a:lnTo>
                  <a:pt x="12490" y="89440"/>
                </a:lnTo>
                <a:lnTo>
                  <a:pt x="12480" y="89430"/>
                </a:lnTo>
                <a:lnTo>
                  <a:pt x="12470" y="89430"/>
                </a:lnTo>
                <a:lnTo>
                  <a:pt x="12460" y="89430"/>
                </a:lnTo>
                <a:lnTo>
                  <a:pt x="12450" y="89430"/>
                </a:lnTo>
                <a:lnTo>
                  <a:pt x="12440" y="89430"/>
                </a:lnTo>
                <a:lnTo>
                  <a:pt x="12430" y="89430"/>
                </a:lnTo>
                <a:lnTo>
                  <a:pt x="12420" y="89430"/>
                </a:lnTo>
                <a:lnTo>
                  <a:pt x="12410" y="89420"/>
                </a:lnTo>
                <a:lnTo>
                  <a:pt x="12400" y="89420"/>
                </a:lnTo>
                <a:lnTo>
                  <a:pt x="12390" y="89420"/>
                </a:lnTo>
                <a:lnTo>
                  <a:pt x="12380" y="89420"/>
                </a:lnTo>
                <a:lnTo>
                  <a:pt x="12370" y="89430"/>
                </a:lnTo>
                <a:lnTo>
                  <a:pt x="12360" y="89430"/>
                </a:lnTo>
                <a:lnTo>
                  <a:pt x="12350" y="89430"/>
                </a:lnTo>
                <a:lnTo>
                  <a:pt x="12340" y="89430"/>
                </a:lnTo>
                <a:lnTo>
                  <a:pt x="12340" y="89440"/>
                </a:lnTo>
                <a:lnTo>
                  <a:pt x="12330" y="89430"/>
                </a:lnTo>
                <a:lnTo>
                  <a:pt x="12330" y="89420"/>
                </a:lnTo>
                <a:lnTo>
                  <a:pt x="12340" y="89410"/>
                </a:lnTo>
                <a:lnTo>
                  <a:pt x="12350" y="89400"/>
                </a:lnTo>
                <a:lnTo>
                  <a:pt x="12350" y="89390"/>
                </a:lnTo>
                <a:lnTo>
                  <a:pt x="12350" y="89380"/>
                </a:lnTo>
                <a:lnTo>
                  <a:pt x="12360" y="89380"/>
                </a:lnTo>
                <a:lnTo>
                  <a:pt x="12360" y="89370"/>
                </a:lnTo>
                <a:lnTo>
                  <a:pt x="12360" y="89360"/>
                </a:lnTo>
                <a:lnTo>
                  <a:pt x="12360" y="89350"/>
                </a:lnTo>
                <a:lnTo>
                  <a:pt x="12360" y="89340"/>
                </a:lnTo>
                <a:lnTo>
                  <a:pt x="12360" y="89330"/>
                </a:lnTo>
                <a:lnTo>
                  <a:pt x="12350" y="89330"/>
                </a:lnTo>
                <a:lnTo>
                  <a:pt x="12350" y="89320"/>
                </a:lnTo>
                <a:lnTo>
                  <a:pt x="12350" y="89310"/>
                </a:lnTo>
                <a:lnTo>
                  <a:pt x="12350" y="89300"/>
                </a:lnTo>
                <a:lnTo>
                  <a:pt x="12340" y="89290"/>
                </a:lnTo>
                <a:lnTo>
                  <a:pt x="12340" y="89280"/>
                </a:lnTo>
                <a:lnTo>
                  <a:pt x="12340" y="89260"/>
                </a:lnTo>
                <a:lnTo>
                  <a:pt x="12340" y="89250"/>
                </a:lnTo>
                <a:lnTo>
                  <a:pt x="12330" y="89240"/>
                </a:lnTo>
                <a:lnTo>
                  <a:pt x="12330" y="89230"/>
                </a:lnTo>
                <a:lnTo>
                  <a:pt x="12330" y="89220"/>
                </a:lnTo>
                <a:lnTo>
                  <a:pt x="12330" y="89210"/>
                </a:lnTo>
                <a:lnTo>
                  <a:pt x="12330" y="89200"/>
                </a:lnTo>
                <a:lnTo>
                  <a:pt x="12330" y="89190"/>
                </a:lnTo>
                <a:lnTo>
                  <a:pt x="12330" y="89180"/>
                </a:lnTo>
                <a:lnTo>
                  <a:pt x="12340" y="89170"/>
                </a:lnTo>
                <a:lnTo>
                  <a:pt x="12340" y="89160"/>
                </a:lnTo>
                <a:lnTo>
                  <a:pt x="12340" y="89150"/>
                </a:lnTo>
                <a:lnTo>
                  <a:pt x="12330" y="89140"/>
                </a:lnTo>
                <a:lnTo>
                  <a:pt x="12330" y="89130"/>
                </a:lnTo>
                <a:lnTo>
                  <a:pt x="12330" y="89120"/>
                </a:lnTo>
                <a:lnTo>
                  <a:pt x="12320" y="89110"/>
                </a:lnTo>
                <a:lnTo>
                  <a:pt x="12320" y="89100"/>
                </a:lnTo>
                <a:lnTo>
                  <a:pt x="12310" y="89090"/>
                </a:lnTo>
                <a:lnTo>
                  <a:pt x="12310" y="89070"/>
                </a:lnTo>
                <a:lnTo>
                  <a:pt x="12310" y="89060"/>
                </a:lnTo>
                <a:lnTo>
                  <a:pt x="12320" y="89050"/>
                </a:lnTo>
                <a:lnTo>
                  <a:pt x="12320" y="89040"/>
                </a:lnTo>
                <a:lnTo>
                  <a:pt x="12330" y="89020"/>
                </a:lnTo>
                <a:lnTo>
                  <a:pt x="12340" y="89010"/>
                </a:lnTo>
                <a:lnTo>
                  <a:pt x="12340" y="88990"/>
                </a:lnTo>
                <a:lnTo>
                  <a:pt x="12350" y="88980"/>
                </a:lnTo>
                <a:lnTo>
                  <a:pt x="12360" y="88980"/>
                </a:lnTo>
                <a:lnTo>
                  <a:pt x="12350" y="88960"/>
                </a:lnTo>
                <a:lnTo>
                  <a:pt x="12340" y="88950"/>
                </a:lnTo>
                <a:lnTo>
                  <a:pt x="12340" y="88940"/>
                </a:lnTo>
                <a:lnTo>
                  <a:pt x="12330" y="88930"/>
                </a:lnTo>
                <a:lnTo>
                  <a:pt x="12330" y="88920"/>
                </a:lnTo>
                <a:lnTo>
                  <a:pt x="12320" y="88910"/>
                </a:lnTo>
                <a:lnTo>
                  <a:pt x="12320" y="88900"/>
                </a:lnTo>
                <a:lnTo>
                  <a:pt x="12310" y="88900"/>
                </a:lnTo>
                <a:lnTo>
                  <a:pt x="12310" y="88890"/>
                </a:lnTo>
                <a:lnTo>
                  <a:pt x="12310" y="88880"/>
                </a:lnTo>
                <a:lnTo>
                  <a:pt x="12300" y="88880"/>
                </a:lnTo>
                <a:lnTo>
                  <a:pt x="12290" y="88880"/>
                </a:lnTo>
                <a:lnTo>
                  <a:pt x="12280" y="88870"/>
                </a:lnTo>
                <a:lnTo>
                  <a:pt x="12270" y="88870"/>
                </a:lnTo>
                <a:lnTo>
                  <a:pt x="12260" y="88870"/>
                </a:lnTo>
                <a:lnTo>
                  <a:pt x="12260" y="88860"/>
                </a:lnTo>
                <a:lnTo>
                  <a:pt x="12250" y="88860"/>
                </a:lnTo>
                <a:lnTo>
                  <a:pt x="12250" y="88850"/>
                </a:lnTo>
                <a:lnTo>
                  <a:pt x="12240" y="88850"/>
                </a:lnTo>
                <a:lnTo>
                  <a:pt x="12230" y="88850"/>
                </a:lnTo>
                <a:lnTo>
                  <a:pt x="12220" y="88840"/>
                </a:lnTo>
                <a:lnTo>
                  <a:pt x="12210" y="88840"/>
                </a:lnTo>
                <a:lnTo>
                  <a:pt x="12200" y="88830"/>
                </a:lnTo>
                <a:lnTo>
                  <a:pt x="12190" y="88820"/>
                </a:lnTo>
                <a:lnTo>
                  <a:pt x="12180" y="88820"/>
                </a:lnTo>
                <a:lnTo>
                  <a:pt x="12180" y="88810"/>
                </a:lnTo>
                <a:lnTo>
                  <a:pt x="12170" y="88810"/>
                </a:lnTo>
                <a:lnTo>
                  <a:pt x="12180" y="88800"/>
                </a:lnTo>
                <a:lnTo>
                  <a:pt x="12180" y="88790"/>
                </a:lnTo>
                <a:lnTo>
                  <a:pt x="12180" y="88760"/>
                </a:lnTo>
                <a:lnTo>
                  <a:pt x="12180" y="88740"/>
                </a:lnTo>
                <a:lnTo>
                  <a:pt x="12190" y="88730"/>
                </a:lnTo>
                <a:lnTo>
                  <a:pt x="12190" y="88710"/>
                </a:lnTo>
                <a:lnTo>
                  <a:pt x="12200" y="88700"/>
                </a:lnTo>
                <a:lnTo>
                  <a:pt x="12190" y="88690"/>
                </a:lnTo>
                <a:lnTo>
                  <a:pt x="12200" y="88690"/>
                </a:lnTo>
                <a:lnTo>
                  <a:pt x="12200" y="88680"/>
                </a:lnTo>
                <a:lnTo>
                  <a:pt x="12200" y="88670"/>
                </a:lnTo>
                <a:lnTo>
                  <a:pt x="12210" y="88660"/>
                </a:lnTo>
                <a:lnTo>
                  <a:pt x="12210" y="88650"/>
                </a:lnTo>
                <a:lnTo>
                  <a:pt x="12220" y="88650"/>
                </a:lnTo>
                <a:lnTo>
                  <a:pt x="12220" y="88640"/>
                </a:lnTo>
                <a:lnTo>
                  <a:pt x="12230" y="88630"/>
                </a:lnTo>
                <a:lnTo>
                  <a:pt x="12230" y="88620"/>
                </a:lnTo>
                <a:lnTo>
                  <a:pt x="12240" y="88610"/>
                </a:lnTo>
                <a:lnTo>
                  <a:pt x="12240" y="88600"/>
                </a:lnTo>
                <a:lnTo>
                  <a:pt x="12240" y="88590"/>
                </a:lnTo>
                <a:lnTo>
                  <a:pt x="12250" y="88580"/>
                </a:lnTo>
                <a:lnTo>
                  <a:pt x="12250" y="88570"/>
                </a:lnTo>
                <a:lnTo>
                  <a:pt x="12260" y="88570"/>
                </a:lnTo>
                <a:lnTo>
                  <a:pt x="12260" y="88560"/>
                </a:lnTo>
                <a:lnTo>
                  <a:pt x="12270" y="88550"/>
                </a:lnTo>
                <a:lnTo>
                  <a:pt x="12270" y="88540"/>
                </a:lnTo>
                <a:lnTo>
                  <a:pt x="12270" y="88530"/>
                </a:lnTo>
                <a:lnTo>
                  <a:pt x="12270" y="88520"/>
                </a:lnTo>
                <a:lnTo>
                  <a:pt x="12270" y="88510"/>
                </a:lnTo>
                <a:lnTo>
                  <a:pt x="12260" y="88500"/>
                </a:lnTo>
                <a:lnTo>
                  <a:pt x="12270" y="88500"/>
                </a:lnTo>
                <a:lnTo>
                  <a:pt x="12270" y="88490"/>
                </a:lnTo>
                <a:lnTo>
                  <a:pt x="12270" y="88470"/>
                </a:lnTo>
                <a:lnTo>
                  <a:pt x="12280" y="88460"/>
                </a:lnTo>
                <a:lnTo>
                  <a:pt x="12280" y="88450"/>
                </a:lnTo>
                <a:lnTo>
                  <a:pt x="12270" y="88440"/>
                </a:lnTo>
                <a:lnTo>
                  <a:pt x="12270" y="88430"/>
                </a:lnTo>
                <a:lnTo>
                  <a:pt x="12270" y="88420"/>
                </a:lnTo>
                <a:lnTo>
                  <a:pt x="12270" y="88410"/>
                </a:lnTo>
                <a:lnTo>
                  <a:pt x="12280" y="88410"/>
                </a:lnTo>
                <a:lnTo>
                  <a:pt x="12290" y="88410"/>
                </a:lnTo>
                <a:lnTo>
                  <a:pt x="12300" y="88410"/>
                </a:lnTo>
                <a:lnTo>
                  <a:pt x="12310" y="88420"/>
                </a:lnTo>
                <a:lnTo>
                  <a:pt x="12310" y="88410"/>
                </a:lnTo>
                <a:lnTo>
                  <a:pt x="12310" y="88420"/>
                </a:lnTo>
                <a:lnTo>
                  <a:pt x="12320" y="88420"/>
                </a:lnTo>
                <a:lnTo>
                  <a:pt x="12330" y="88420"/>
                </a:lnTo>
                <a:lnTo>
                  <a:pt x="12330" y="88410"/>
                </a:lnTo>
                <a:lnTo>
                  <a:pt x="12330" y="88400"/>
                </a:lnTo>
                <a:lnTo>
                  <a:pt x="12340" y="88390"/>
                </a:lnTo>
                <a:lnTo>
                  <a:pt x="12340" y="88380"/>
                </a:lnTo>
                <a:lnTo>
                  <a:pt x="12350" y="88380"/>
                </a:lnTo>
                <a:lnTo>
                  <a:pt x="12360" y="88380"/>
                </a:lnTo>
                <a:lnTo>
                  <a:pt x="12360" y="88370"/>
                </a:lnTo>
                <a:lnTo>
                  <a:pt x="12370" y="88370"/>
                </a:lnTo>
                <a:lnTo>
                  <a:pt x="12380" y="88360"/>
                </a:lnTo>
                <a:lnTo>
                  <a:pt x="12390" y="88350"/>
                </a:lnTo>
                <a:lnTo>
                  <a:pt x="12400" y="88340"/>
                </a:lnTo>
                <a:lnTo>
                  <a:pt x="12420" y="88320"/>
                </a:lnTo>
                <a:lnTo>
                  <a:pt x="12420" y="88310"/>
                </a:lnTo>
                <a:lnTo>
                  <a:pt x="12420" y="88300"/>
                </a:lnTo>
                <a:lnTo>
                  <a:pt x="12430" y="88260"/>
                </a:lnTo>
                <a:lnTo>
                  <a:pt x="12430" y="88230"/>
                </a:lnTo>
                <a:lnTo>
                  <a:pt x="12440" y="88210"/>
                </a:lnTo>
                <a:lnTo>
                  <a:pt x="12440" y="88200"/>
                </a:lnTo>
                <a:lnTo>
                  <a:pt x="12450" y="88190"/>
                </a:lnTo>
                <a:lnTo>
                  <a:pt x="12470" y="88180"/>
                </a:lnTo>
                <a:lnTo>
                  <a:pt x="12470" y="88170"/>
                </a:lnTo>
                <a:lnTo>
                  <a:pt x="12470" y="88150"/>
                </a:lnTo>
                <a:lnTo>
                  <a:pt x="12470" y="88140"/>
                </a:lnTo>
                <a:lnTo>
                  <a:pt x="12460" y="88130"/>
                </a:lnTo>
                <a:lnTo>
                  <a:pt x="12470" y="88120"/>
                </a:lnTo>
                <a:lnTo>
                  <a:pt x="12470" y="88110"/>
                </a:lnTo>
                <a:lnTo>
                  <a:pt x="12480" y="88110"/>
                </a:lnTo>
                <a:lnTo>
                  <a:pt x="12490" y="88100"/>
                </a:lnTo>
                <a:lnTo>
                  <a:pt x="12510" y="88100"/>
                </a:lnTo>
                <a:lnTo>
                  <a:pt x="12520" y="88100"/>
                </a:lnTo>
                <a:lnTo>
                  <a:pt x="12530" y="88100"/>
                </a:lnTo>
                <a:lnTo>
                  <a:pt x="12540" y="88100"/>
                </a:lnTo>
                <a:lnTo>
                  <a:pt x="12550" y="88100"/>
                </a:lnTo>
                <a:lnTo>
                  <a:pt x="12560" y="88090"/>
                </a:lnTo>
                <a:lnTo>
                  <a:pt x="12560" y="88080"/>
                </a:lnTo>
                <a:lnTo>
                  <a:pt x="12580" y="88080"/>
                </a:lnTo>
                <a:lnTo>
                  <a:pt x="12600" y="88080"/>
                </a:lnTo>
                <a:lnTo>
                  <a:pt x="12610" y="88080"/>
                </a:lnTo>
                <a:lnTo>
                  <a:pt x="12630" y="88090"/>
                </a:lnTo>
                <a:lnTo>
                  <a:pt x="12670" y="88100"/>
                </a:lnTo>
                <a:lnTo>
                  <a:pt x="12700" y="88110"/>
                </a:lnTo>
                <a:lnTo>
                  <a:pt x="12730" y="88120"/>
                </a:lnTo>
                <a:lnTo>
                  <a:pt x="12760" y="88130"/>
                </a:lnTo>
                <a:lnTo>
                  <a:pt x="12770" y="88140"/>
                </a:lnTo>
                <a:lnTo>
                  <a:pt x="12820" y="88150"/>
                </a:lnTo>
                <a:lnTo>
                  <a:pt x="12840" y="88170"/>
                </a:lnTo>
                <a:lnTo>
                  <a:pt x="12860" y="88180"/>
                </a:lnTo>
                <a:lnTo>
                  <a:pt x="12900" y="88180"/>
                </a:lnTo>
                <a:lnTo>
                  <a:pt x="12900" y="88190"/>
                </a:lnTo>
                <a:lnTo>
                  <a:pt x="12920" y="88200"/>
                </a:lnTo>
                <a:lnTo>
                  <a:pt x="12940" y="88210"/>
                </a:lnTo>
                <a:lnTo>
                  <a:pt x="12960" y="88220"/>
                </a:lnTo>
                <a:lnTo>
                  <a:pt x="12970" y="88230"/>
                </a:lnTo>
                <a:lnTo>
                  <a:pt x="12980" y="88230"/>
                </a:lnTo>
                <a:lnTo>
                  <a:pt x="12980" y="88240"/>
                </a:lnTo>
                <a:lnTo>
                  <a:pt x="12990" y="88250"/>
                </a:lnTo>
                <a:lnTo>
                  <a:pt x="13000" y="88260"/>
                </a:lnTo>
                <a:lnTo>
                  <a:pt x="13020" y="88260"/>
                </a:lnTo>
                <a:lnTo>
                  <a:pt x="13030" y="88260"/>
                </a:lnTo>
                <a:lnTo>
                  <a:pt x="13050" y="88250"/>
                </a:lnTo>
                <a:lnTo>
                  <a:pt x="13060" y="88250"/>
                </a:lnTo>
                <a:lnTo>
                  <a:pt x="13070" y="88250"/>
                </a:lnTo>
                <a:lnTo>
                  <a:pt x="13080" y="88250"/>
                </a:lnTo>
                <a:lnTo>
                  <a:pt x="13080" y="88260"/>
                </a:lnTo>
                <a:lnTo>
                  <a:pt x="13090" y="88260"/>
                </a:lnTo>
                <a:lnTo>
                  <a:pt x="13100" y="88270"/>
                </a:lnTo>
                <a:lnTo>
                  <a:pt x="13100" y="88280"/>
                </a:lnTo>
                <a:lnTo>
                  <a:pt x="13110" y="88280"/>
                </a:lnTo>
                <a:lnTo>
                  <a:pt x="13120" y="88280"/>
                </a:lnTo>
                <a:lnTo>
                  <a:pt x="13130" y="88280"/>
                </a:lnTo>
                <a:lnTo>
                  <a:pt x="13140" y="88280"/>
                </a:lnTo>
                <a:lnTo>
                  <a:pt x="13150" y="88280"/>
                </a:lnTo>
                <a:lnTo>
                  <a:pt x="13160" y="88280"/>
                </a:lnTo>
                <a:lnTo>
                  <a:pt x="13170" y="88280"/>
                </a:lnTo>
                <a:lnTo>
                  <a:pt x="13190" y="88280"/>
                </a:lnTo>
                <a:lnTo>
                  <a:pt x="13200" y="88280"/>
                </a:lnTo>
                <a:lnTo>
                  <a:pt x="13200" y="88290"/>
                </a:lnTo>
                <a:lnTo>
                  <a:pt x="13210" y="88290"/>
                </a:lnTo>
                <a:lnTo>
                  <a:pt x="13210" y="88300"/>
                </a:lnTo>
                <a:lnTo>
                  <a:pt x="13220" y="88310"/>
                </a:lnTo>
                <a:lnTo>
                  <a:pt x="13230" y="88310"/>
                </a:lnTo>
                <a:lnTo>
                  <a:pt x="13240" y="88310"/>
                </a:lnTo>
                <a:lnTo>
                  <a:pt x="13250" y="88310"/>
                </a:lnTo>
                <a:lnTo>
                  <a:pt x="13260" y="88320"/>
                </a:lnTo>
                <a:lnTo>
                  <a:pt x="13270" y="88330"/>
                </a:lnTo>
                <a:lnTo>
                  <a:pt x="13270" y="88340"/>
                </a:lnTo>
                <a:lnTo>
                  <a:pt x="13280" y="88350"/>
                </a:lnTo>
                <a:lnTo>
                  <a:pt x="13280" y="88370"/>
                </a:lnTo>
                <a:lnTo>
                  <a:pt x="13290" y="88370"/>
                </a:lnTo>
                <a:lnTo>
                  <a:pt x="13290" y="88380"/>
                </a:lnTo>
                <a:lnTo>
                  <a:pt x="13300" y="88390"/>
                </a:lnTo>
                <a:lnTo>
                  <a:pt x="13310" y="88400"/>
                </a:lnTo>
                <a:lnTo>
                  <a:pt x="13320" y="88410"/>
                </a:lnTo>
                <a:lnTo>
                  <a:pt x="13340" y="88410"/>
                </a:lnTo>
                <a:lnTo>
                  <a:pt x="13350" y="88410"/>
                </a:lnTo>
                <a:lnTo>
                  <a:pt x="13360" y="88420"/>
                </a:lnTo>
                <a:lnTo>
                  <a:pt x="13370" y="88430"/>
                </a:lnTo>
                <a:lnTo>
                  <a:pt x="13380" y="88430"/>
                </a:lnTo>
                <a:lnTo>
                  <a:pt x="13390" y="88420"/>
                </a:lnTo>
                <a:lnTo>
                  <a:pt x="13410" y="88410"/>
                </a:lnTo>
                <a:lnTo>
                  <a:pt x="13440" y="88400"/>
                </a:lnTo>
                <a:lnTo>
                  <a:pt x="13460" y="88390"/>
                </a:lnTo>
                <a:lnTo>
                  <a:pt x="13470" y="88380"/>
                </a:lnTo>
                <a:lnTo>
                  <a:pt x="13480" y="88380"/>
                </a:lnTo>
                <a:lnTo>
                  <a:pt x="13490" y="88380"/>
                </a:lnTo>
                <a:lnTo>
                  <a:pt x="13500" y="88380"/>
                </a:lnTo>
                <a:lnTo>
                  <a:pt x="13520" y="88360"/>
                </a:lnTo>
                <a:lnTo>
                  <a:pt x="13530" y="88350"/>
                </a:lnTo>
                <a:lnTo>
                  <a:pt x="13530" y="88340"/>
                </a:lnTo>
                <a:lnTo>
                  <a:pt x="13540" y="88340"/>
                </a:lnTo>
                <a:lnTo>
                  <a:pt x="13560" y="88330"/>
                </a:lnTo>
                <a:lnTo>
                  <a:pt x="13580" y="88320"/>
                </a:lnTo>
                <a:lnTo>
                  <a:pt x="13590" y="88310"/>
                </a:lnTo>
                <a:lnTo>
                  <a:pt x="13600" y="88300"/>
                </a:lnTo>
                <a:lnTo>
                  <a:pt x="13610" y="88300"/>
                </a:lnTo>
                <a:lnTo>
                  <a:pt x="13630" y="88300"/>
                </a:lnTo>
                <a:lnTo>
                  <a:pt x="13660" y="88310"/>
                </a:lnTo>
                <a:lnTo>
                  <a:pt x="13680" y="88310"/>
                </a:lnTo>
                <a:lnTo>
                  <a:pt x="13690" y="88320"/>
                </a:lnTo>
                <a:lnTo>
                  <a:pt x="13710" y="88320"/>
                </a:lnTo>
                <a:lnTo>
                  <a:pt x="13720" y="88330"/>
                </a:lnTo>
                <a:lnTo>
                  <a:pt x="13750" y="88330"/>
                </a:lnTo>
                <a:lnTo>
                  <a:pt x="13770" y="88340"/>
                </a:lnTo>
                <a:lnTo>
                  <a:pt x="13780" y="88340"/>
                </a:lnTo>
                <a:lnTo>
                  <a:pt x="13790" y="88340"/>
                </a:lnTo>
                <a:lnTo>
                  <a:pt x="13800" y="88350"/>
                </a:lnTo>
                <a:lnTo>
                  <a:pt x="13810" y="88350"/>
                </a:lnTo>
                <a:lnTo>
                  <a:pt x="13820" y="88350"/>
                </a:lnTo>
                <a:lnTo>
                  <a:pt x="13830" y="88360"/>
                </a:lnTo>
                <a:lnTo>
                  <a:pt x="13850" y="88370"/>
                </a:lnTo>
                <a:lnTo>
                  <a:pt x="13860" y="88370"/>
                </a:lnTo>
                <a:lnTo>
                  <a:pt x="13890" y="88390"/>
                </a:lnTo>
                <a:lnTo>
                  <a:pt x="13910" y="88430"/>
                </a:lnTo>
                <a:lnTo>
                  <a:pt x="13910" y="88440"/>
                </a:lnTo>
                <a:lnTo>
                  <a:pt x="13910" y="88450"/>
                </a:lnTo>
                <a:lnTo>
                  <a:pt x="13910" y="88460"/>
                </a:lnTo>
                <a:lnTo>
                  <a:pt x="13910" y="88470"/>
                </a:lnTo>
                <a:lnTo>
                  <a:pt x="13910" y="88500"/>
                </a:lnTo>
                <a:lnTo>
                  <a:pt x="13910" y="88510"/>
                </a:lnTo>
                <a:lnTo>
                  <a:pt x="13910" y="88520"/>
                </a:lnTo>
                <a:lnTo>
                  <a:pt x="13900" y="88530"/>
                </a:lnTo>
                <a:lnTo>
                  <a:pt x="13900" y="88550"/>
                </a:lnTo>
                <a:lnTo>
                  <a:pt x="13890" y="88560"/>
                </a:lnTo>
                <a:lnTo>
                  <a:pt x="13870" y="88600"/>
                </a:lnTo>
                <a:lnTo>
                  <a:pt x="13860" y="88610"/>
                </a:lnTo>
                <a:lnTo>
                  <a:pt x="13860" y="88620"/>
                </a:lnTo>
                <a:lnTo>
                  <a:pt x="13850" y="88630"/>
                </a:lnTo>
                <a:lnTo>
                  <a:pt x="13840" y="88650"/>
                </a:lnTo>
                <a:lnTo>
                  <a:pt x="13830" y="88680"/>
                </a:lnTo>
                <a:lnTo>
                  <a:pt x="13820" y="88680"/>
                </a:lnTo>
                <a:lnTo>
                  <a:pt x="13810" y="88690"/>
                </a:lnTo>
                <a:lnTo>
                  <a:pt x="13800" y="88710"/>
                </a:lnTo>
                <a:lnTo>
                  <a:pt x="13800" y="88720"/>
                </a:lnTo>
                <a:lnTo>
                  <a:pt x="13810" y="88730"/>
                </a:lnTo>
                <a:lnTo>
                  <a:pt x="13820" y="88740"/>
                </a:lnTo>
                <a:lnTo>
                  <a:pt x="13820" y="88750"/>
                </a:lnTo>
                <a:lnTo>
                  <a:pt x="13830" y="88750"/>
                </a:lnTo>
                <a:lnTo>
                  <a:pt x="13840" y="88750"/>
                </a:lnTo>
                <a:lnTo>
                  <a:pt x="13840" y="88760"/>
                </a:lnTo>
                <a:lnTo>
                  <a:pt x="13850" y="88760"/>
                </a:lnTo>
                <a:lnTo>
                  <a:pt x="13850" y="88770"/>
                </a:lnTo>
                <a:lnTo>
                  <a:pt x="13860" y="88770"/>
                </a:lnTo>
                <a:lnTo>
                  <a:pt x="13860" y="88780"/>
                </a:lnTo>
                <a:lnTo>
                  <a:pt x="13870" y="88780"/>
                </a:lnTo>
                <a:lnTo>
                  <a:pt x="13880" y="88790"/>
                </a:lnTo>
                <a:lnTo>
                  <a:pt x="13890" y="88790"/>
                </a:lnTo>
                <a:lnTo>
                  <a:pt x="13900" y="88790"/>
                </a:lnTo>
                <a:lnTo>
                  <a:pt x="13900" y="88800"/>
                </a:lnTo>
                <a:lnTo>
                  <a:pt x="13910" y="88800"/>
                </a:lnTo>
                <a:lnTo>
                  <a:pt x="13920" y="88800"/>
                </a:lnTo>
                <a:lnTo>
                  <a:pt x="13920" y="88810"/>
                </a:lnTo>
                <a:lnTo>
                  <a:pt x="13930" y="88810"/>
                </a:lnTo>
                <a:lnTo>
                  <a:pt x="13940" y="88810"/>
                </a:lnTo>
                <a:lnTo>
                  <a:pt x="13940" y="88820"/>
                </a:lnTo>
                <a:lnTo>
                  <a:pt x="13950" y="88830"/>
                </a:lnTo>
                <a:lnTo>
                  <a:pt x="13970" y="88830"/>
                </a:lnTo>
                <a:lnTo>
                  <a:pt x="13980" y="88830"/>
                </a:lnTo>
                <a:lnTo>
                  <a:pt x="13990" y="88830"/>
                </a:lnTo>
                <a:lnTo>
                  <a:pt x="14000" y="88830"/>
                </a:lnTo>
                <a:lnTo>
                  <a:pt x="14010" y="88830"/>
                </a:lnTo>
                <a:lnTo>
                  <a:pt x="14030" y="88830"/>
                </a:lnTo>
                <a:lnTo>
                  <a:pt x="14040" y="88820"/>
                </a:lnTo>
                <a:lnTo>
                  <a:pt x="14060" y="88820"/>
                </a:lnTo>
                <a:lnTo>
                  <a:pt x="14070" y="88830"/>
                </a:lnTo>
                <a:lnTo>
                  <a:pt x="14080" y="88830"/>
                </a:lnTo>
                <a:lnTo>
                  <a:pt x="14090" y="88830"/>
                </a:lnTo>
                <a:lnTo>
                  <a:pt x="14110" y="88830"/>
                </a:lnTo>
                <a:lnTo>
                  <a:pt x="14120" y="88840"/>
                </a:lnTo>
                <a:lnTo>
                  <a:pt x="14140" y="88850"/>
                </a:lnTo>
                <a:lnTo>
                  <a:pt x="14150" y="88850"/>
                </a:lnTo>
                <a:lnTo>
                  <a:pt x="14160" y="88860"/>
                </a:lnTo>
                <a:lnTo>
                  <a:pt x="14180" y="88860"/>
                </a:lnTo>
                <a:lnTo>
                  <a:pt x="14190" y="88860"/>
                </a:lnTo>
                <a:lnTo>
                  <a:pt x="14200" y="88860"/>
                </a:lnTo>
                <a:lnTo>
                  <a:pt x="14210" y="88860"/>
                </a:lnTo>
                <a:lnTo>
                  <a:pt x="14220" y="88860"/>
                </a:lnTo>
                <a:lnTo>
                  <a:pt x="14230" y="88860"/>
                </a:lnTo>
                <a:lnTo>
                  <a:pt x="14240" y="88860"/>
                </a:lnTo>
                <a:lnTo>
                  <a:pt x="14280" y="88870"/>
                </a:lnTo>
                <a:lnTo>
                  <a:pt x="14280" y="88880"/>
                </a:lnTo>
                <a:lnTo>
                  <a:pt x="14300" y="88890"/>
                </a:lnTo>
                <a:lnTo>
                  <a:pt x="14310" y="88910"/>
                </a:lnTo>
                <a:lnTo>
                  <a:pt x="14320" y="88920"/>
                </a:lnTo>
                <a:lnTo>
                  <a:pt x="14330" y="88930"/>
                </a:lnTo>
                <a:lnTo>
                  <a:pt x="14340" y="88930"/>
                </a:lnTo>
                <a:lnTo>
                  <a:pt x="14350" y="88940"/>
                </a:lnTo>
                <a:lnTo>
                  <a:pt x="14370" y="88960"/>
                </a:lnTo>
                <a:lnTo>
                  <a:pt x="14380" y="88960"/>
                </a:lnTo>
                <a:lnTo>
                  <a:pt x="14420" y="88970"/>
                </a:lnTo>
                <a:lnTo>
                  <a:pt x="14430" y="88970"/>
                </a:lnTo>
                <a:lnTo>
                  <a:pt x="14460" y="88970"/>
                </a:lnTo>
                <a:lnTo>
                  <a:pt x="14490" y="88980"/>
                </a:lnTo>
                <a:lnTo>
                  <a:pt x="14500" y="88980"/>
                </a:lnTo>
                <a:lnTo>
                  <a:pt x="14510" y="88980"/>
                </a:lnTo>
                <a:lnTo>
                  <a:pt x="14530" y="89000"/>
                </a:lnTo>
                <a:lnTo>
                  <a:pt x="14540" y="89000"/>
                </a:lnTo>
                <a:lnTo>
                  <a:pt x="14550" y="89010"/>
                </a:lnTo>
                <a:lnTo>
                  <a:pt x="14560" y="89020"/>
                </a:lnTo>
                <a:lnTo>
                  <a:pt x="14570" y="89020"/>
                </a:lnTo>
                <a:lnTo>
                  <a:pt x="14570" y="89030"/>
                </a:lnTo>
                <a:lnTo>
                  <a:pt x="14590" y="89040"/>
                </a:lnTo>
                <a:lnTo>
                  <a:pt x="14600" y="89060"/>
                </a:lnTo>
                <a:lnTo>
                  <a:pt x="14620" y="89090"/>
                </a:lnTo>
                <a:lnTo>
                  <a:pt x="14620" y="89100"/>
                </a:lnTo>
                <a:lnTo>
                  <a:pt x="14620" y="89110"/>
                </a:lnTo>
                <a:lnTo>
                  <a:pt x="14620" y="89140"/>
                </a:lnTo>
                <a:lnTo>
                  <a:pt x="14620" y="89160"/>
                </a:lnTo>
                <a:lnTo>
                  <a:pt x="14630" y="89190"/>
                </a:lnTo>
                <a:lnTo>
                  <a:pt x="14630" y="89200"/>
                </a:lnTo>
                <a:lnTo>
                  <a:pt x="14640" y="89200"/>
                </a:lnTo>
                <a:lnTo>
                  <a:pt x="14640" y="89210"/>
                </a:lnTo>
                <a:lnTo>
                  <a:pt x="14650" y="89230"/>
                </a:lnTo>
                <a:lnTo>
                  <a:pt x="14650" y="89240"/>
                </a:lnTo>
                <a:lnTo>
                  <a:pt x="14660" y="89250"/>
                </a:lnTo>
                <a:lnTo>
                  <a:pt x="14660" y="89260"/>
                </a:lnTo>
                <a:lnTo>
                  <a:pt x="14660" y="89270"/>
                </a:lnTo>
                <a:lnTo>
                  <a:pt x="14670" y="89270"/>
                </a:lnTo>
                <a:lnTo>
                  <a:pt x="14670" y="89280"/>
                </a:lnTo>
                <a:lnTo>
                  <a:pt x="14680" y="89290"/>
                </a:lnTo>
                <a:lnTo>
                  <a:pt x="14690" y="89300"/>
                </a:lnTo>
                <a:lnTo>
                  <a:pt x="14690" y="89310"/>
                </a:lnTo>
                <a:lnTo>
                  <a:pt x="14710" y="89330"/>
                </a:lnTo>
                <a:lnTo>
                  <a:pt x="14710" y="89340"/>
                </a:lnTo>
                <a:lnTo>
                  <a:pt x="14720" y="89340"/>
                </a:lnTo>
                <a:lnTo>
                  <a:pt x="14720" y="89350"/>
                </a:lnTo>
                <a:lnTo>
                  <a:pt x="14730" y="89350"/>
                </a:lnTo>
                <a:lnTo>
                  <a:pt x="14740" y="89370"/>
                </a:lnTo>
                <a:lnTo>
                  <a:pt x="14750" y="89380"/>
                </a:lnTo>
                <a:lnTo>
                  <a:pt x="14760" y="89400"/>
                </a:lnTo>
                <a:lnTo>
                  <a:pt x="14760" y="89420"/>
                </a:lnTo>
                <a:lnTo>
                  <a:pt x="14780" y="89440"/>
                </a:lnTo>
                <a:lnTo>
                  <a:pt x="14790" y="89450"/>
                </a:lnTo>
                <a:lnTo>
                  <a:pt x="14800" y="89470"/>
                </a:lnTo>
                <a:lnTo>
                  <a:pt x="14800" y="89480"/>
                </a:lnTo>
                <a:lnTo>
                  <a:pt x="14810" y="89490"/>
                </a:lnTo>
                <a:lnTo>
                  <a:pt x="14810" y="89500"/>
                </a:lnTo>
                <a:lnTo>
                  <a:pt x="14820" y="89520"/>
                </a:lnTo>
                <a:lnTo>
                  <a:pt x="14820" y="89530"/>
                </a:lnTo>
                <a:lnTo>
                  <a:pt x="14820" y="89550"/>
                </a:lnTo>
                <a:lnTo>
                  <a:pt x="14820" y="89570"/>
                </a:lnTo>
                <a:lnTo>
                  <a:pt x="14820" y="89580"/>
                </a:lnTo>
                <a:lnTo>
                  <a:pt x="14800" y="89630"/>
                </a:lnTo>
                <a:lnTo>
                  <a:pt x="14790" y="89650"/>
                </a:lnTo>
                <a:lnTo>
                  <a:pt x="14790" y="89660"/>
                </a:lnTo>
                <a:lnTo>
                  <a:pt x="14790" y="89680"/>
                </a:lnTo>
                <a:lnTo>
                  <a:pt x="14790" y="89690"/>
                </a:lnTo>
                <a:lnTo>
                  <a:pt x="14790" y="89700"/>
                </a:lnTo>
                <a:lnTo>
                  <a:pt x="14790" y="89720"/>
                </a:lnTo>
                <a:lnTo>
                  <a:pt x="14790" y="89740"/>
                </a:lnTo>
                <a:lnTo>
                  <a:pt x="14800" y="89750"/>
                </a:lnTo>
                <a:lnTo>
                  <a:pt x="14800" y="89770"/>
                </a:lnTo>
                <a:lnTo>
                  <a:pt x="14810" y="89790"/>
                </a:lnTo>
                <a:lnTo>
                  <a:pt x="14820" y="89810"/>
                </a:lnTo>
                <a:lnTo>
                  <a:pt x="14820" y="89830"/>
                </a:lnTo>
                <a:lnTo>
                  <a:pt x="14830" y="89830"/>
                </a:lnTo>
                <a:lnTo>
                  <a:pt x="14830" y="89840"/>
                </a:lnTo>
                <a:lnTo>
                  <a:pt x="14840" y="89840"/>
                </a:lnTo>
                <a:lnTo>
                  <a:pt x="14840" y="89850"/>
                </a:lnTo>
                <a:lnTo>
                  <a:pt x="14860" y="89870"/>
                </a:lnTo>
                <a:lnTo>
                  <a:pt x="14870" y="89880"/>
                </a:lnTo>
                <a:lnTo>
                  <a:pt x="14880" y="89900"/>
                </a:lnTo>
                <a:lnTo>
                  <a:pt x="14890" y="89910"/>
                </a:lnTo>
                <a:lnTo>
                  <a:pt x="14910" y="89910"/>
                </a:lnTo>
                <a:lnTo>
                  <a:pt x="14930" y="89920"/>
                </a:lnTo>
                <a:lnTo>
                  <a:pt x="14940" y="89920"/>
                </a:lnTo>
                <a:lnTo>
                  <a:pt x="14950" y="89920"/>
                </a:lnTo>
                <a:lnTo>
                  <a:pt x="14980" y="89920"/>
                </a:lnTo>
                <a:lnTo>
                  <a:pt x="14980" y="89930"/>
                </a:lnTo>
                <a:lnTo>
                  <a:pt x="14990" y="89930"/>
                </a:lnTo>
                <a:lnTo>
                  <a:pt x="14990" y="89940"/>
                </a:lnTo>
                <a:lnTo>
                  <a:pt x="15010" y="89950"/>
                </a:lnTo>
                <a:lnTo>
                  <a:pt x="15020" y="89950"/>
                </a:lnTo>
                <a:lnTo>
                  <a:pt x="15020" y="89960"/>
                </a:lnTo>
                <a:lnTo>
                  <a:pt x="15030" y="89960"/>
                </a:lnTo>
                <a:lnTo>
                  <a:pt x="15040" y="89970"/>
                </a:lnTo>
                <a:lnTo>
                  <a:pt x="15060" y="90000"/>
                </a:lnTo>
                <a:lnTo>
                  <a:pt x="15070" y="90010"/>
                </a:lnTo>
                <a:lnTo>
                  <a:pt x="15080" y="90010"/>
                </a:lnTo>
                <a:lnTo>
                  <a:pt x="15090" y="90020"/>
                </a:lnTo>
                <a:lnTo>
                  <a:pt x="15100" y="90020"/>
                </a:lnTo>
                <a:lnTo>
                  <a:pt x="15110" y="90030"/>
                </a:lnTo>
                <a:lnTo>
                  <a:pt x="15120" y="90030"/>
                </a:lnTo>
                <a:lnTo>
                  <a:pt x="15130" y="90040"/>
                </a:lnTo>
                <a:lnTo>
                  <a:pt x="15140" y="90050"/>
                </a:lnTo>
                <a:lnTo>
                  <a:pt x="15150" y="90060"/>
                </a:lnTo>
                <a:lnTo>
                  <a:pt x="15150" y="90070"/>
                </a:lnTo>
                <a:lnTo>
                  <a:pt x="15160" y="90080"/>
                </a:lnTo>
                <a:lnTo>
                  <a:pt x="15170" y="90090"/>
                </a:lnTo>
                <a:lnTo>
                  <a:pt x="15170" y="90100"/>
                </a:lnTo>
                <a:lnTo>
                  <a:pt x="15170" y="90110"/>
                </a:lnTo>
                <a:lnTo>
                  <a:pt x="15180" y="90120"/>
                </a:lnTo>
                <a:lnTo>
                  <a:pt x="15180" y="90130"/>
                </a:lnTo>
                <a:lnTo>
                  <a:pt x="15190" y="90140"/>
                </a:lnTo>
                <a:lnTo>
                  <a:pt x="15200" y="90140"/>
                </a:lnTo>
                <a:lnTo>
                  <a:pt x="15200" y="90150"/>
                </a:lnTo>
                <a:lnTo>
                  <a:pt x="15210" y="90150"/>
                </a:lnTo>
                <a:lnTo>
                  <a:pt x="15220" y="90170"/>
                </a:lnTo>
                <a:lnTo>
                  <a:pt x="15230" y="90170"/>
                </a:lnTo>
                <a:lnTo>
                  <a:pt x="15230" y="90180"/>
                </a:lnTo>
                <a:lnTo>
                  <a:pt x="15230" y="90190"/>
                </a:lnTo>
                <a:lnTo>
                  <a:pt x="15230" y="90200"/>
                </a:lnTo>
                <a:lnTo>
                  <a:pt x="15230" y="90220"/>
                </a:lnTo>
                <a:lnTo>
                  <a:pt x="15230" y="90230"/>
                </a:lnTo>
                <a:lnTo>
                  <a:pt x="15230" y="90250"/>
                </a:lnTo>
                <a:lnTo>
                  <a:pt x="15230" y="90260"/>
                </a:lnTo>
                <a:lnTo>
                  <a:pt x="15230" y="90270"/>
                </a:lnTo>
                <a:lnTo>
                  <a:pt x="15230" y="90280"/>
                </a:lnTo>
                <a:lnTo>
                  <a:pt x="15240" y="90300"/>
                </a:lnTo>
                <a:lnTo>
                  <a:pt x="15240" y="90310"/>
                </a:lnTo>
                <a:lnTo>
                  <a:pt x="15250" y="90330"/>
                </a:lnTo>
                <a:lnTo>
                  <a:pt x="15260" y="90340"/>
                </a:lnTo>
                <a:lnTo>
                  <a:pt x="15270" y="90370"/>
                </a:lnTo>
                <a:lnTo>
                  <a:pt x="15280" y="90370"/>
                </a:lnTo>
                <a:lnTo>
                  <a:pt x="15290" y="90370"/>
                </a:lnTo>
                <a:lnTo>
                  <a:pt x="15300" y="90360"/>
                </a:lnTo>
                <a:lnTo>
                  <a:pt x="15310" y="90350"/>
                </a:lnTo>
                <a:lnTo>
                  <a:pt x="15330" y="90350"/>
                </a:lnTo>
                <a:lnTo>
                  <a:pt x="15340" y="90350"/>
                </a:lnTo>
                <a:lnTo>
                  <a:pt x="15350" y="90350"/>
                </a:lnTo>
                <a:lnTo>
                  <a:pt x="15360" y="90360"/>
                </a:lnTo>
                <a:lnTo>
                  <a:pt x="15380" y="90360"/>
                </a:lnTo>
                <a:lnTo>
                  <a:pt x="15390" y="90360"/>
                </a:lnTo>
                <a:lnTo>
                  <a:pt x="15400" y="90360"/>
                </a:lnTo>
                <a:lnTo>
                  <a:pt x="15400" y="90370"/>
                </a:lnTo>
                <a:lnTo>
                  <a:pt x="15410" y="90370"/>
                </a:lnTo>
                <a:lnTo>
                  <a:pt x="15420" y="90370"/>
                </a:lnTo>
                <a:lnTo>
                  <a:pt x="15430" y="90370"/>
                </a:lnTo>
                <a:lnTo>
                  <a:pt x="15450" y="90370"/>
                </a:lnTo>
                <a:lnTo>
                  <a:pt x="15480" y="90370"/>
                </a:lnTo>
                <a:lnTo>
                  <a:pt x="15500" y="90380"/>
                </a:lnTo>
                <a:lnTo>
                  <a:pt x="15540" y="90380"/>
                </a:lnTo>
                <a:lnTo>
                  <a:pt x="15580" y="90380"/>
                </a:lnTo>
                <a:lnTo>
                  <a:pt x="15590" y="90380"/>
                </a:lnTo>
                <a:lnTo>
                  <a:pt x="15600" y="90380"/>
                </a:lnTo>
                <a:lnTo>
                  <a:pt x="15610" y="90380"/>
                </a:lnTo>
                <a:lnTo>
                  <a:pt x="15630" y="90370"/>
                </a:lnTo>
                <a:lnTo>
                  <a:pt x="15650" y="90370"/>
                </a:lnTo>
                <a:lnTo>
                  <a:pt x="15660" y="90390"/>
                </a:lnTo>
                <a:lnTo>
                  <a:pt x="15670" y="90390"/>
                </a:lnTo>
                <a:lnTo>
                  <a:pt x="15690" y="90410"/>
                </a:lnTo>
                <a:lnTo>
                  <a:pt x="15690" y="90420"/>
                </a:lnTo>
                <a:lnTo>
                  <a:pt x="15700" y="90420"/>
                </a:lnTo>
                <a:lnTo>
                  <a:pt x="15700" y="90430"/>
                </a:lnTo>
                <a:lnTo>
                  <a:pt x="15710" y="90440"/>
                </a:lnTo>
                <a:lnTo>
                  <a:pt x="15730" y="90440"/>
                </a:lnTo>
                <a:lnTo>
                  <a:pt x="15740" y="90440"/>
                </a:lnTo>
                <a:lnTo>
                  <a:pt x="15750" y="90430"/>
                </a:lnTo>
                <a:lnTo>
                  <a:pt x="15760" y="90430"/>
                </a:lnTo>
                <a:lnTo>
                  <a:pt x="15770" y="90420"/>
                </a:lnTo>
                <a:lnTo>
                  <a:pt x="15780" y="90410"/>
                </a:lnTo>
                <a:lnTo>
                  <a:pt x="15800" y="90400"/>
                </a:lnTo>
                <a:lnTo>
                  <a:pt x="15820" y="90400"/>
                </a:lnTo>
                <a:lnTo>
                  <a:pt x="15830" y="90400"/>
                </a:lnTo>
                <a:lnTo>
                  <a:pt x="15840" y="90390"/>
                </a:lnTo>
                <a:lnTo>
                  <a:pt x="15860" y="90380"/>
                </a:lnTo>
                <a:lnTo>
                  <a:pt x="15870" y="90380"/>
                </a:lnTo>
                <a:lnTo>
                  <a:pt x="15880" y="90390"/>
                </a:lnTo>
                <a:lnTo>
                  <a:pt x="15880" y="90400"/>
                </a:lnTo>
                <a:lnTo>
                  <a:pt x="15890" y="90420"/>
                </a:lnTo>
                <a:lnTo>
                  <a:pt x="15900" y="90430"/>
                </a:lnTo>
                <a:lnTo>
                  <a:pt x="15920" y="90430"/>
                </a:lnTo>
                <a:lnTo>
                  <a:pt x="15920" y="90440"/>
                </a:lnTo>
                <a:lnTo>
                  <a:pt x="15930" y="90450"/>
                </a:lnTo>
                <a:lnTo>
                  <a:pt x="15940" y="90460"/>
                </a:lnTo>
                <a:lnTo>
                  <a:pt x="15950" y="90450"/>
                </a:lnTo>
                <a:lnTo>
                  <a:pt x="15960" y="90450"/>
                </a:lnTo>
                <a:lnTo>
                  <a:pt x="15970" y="90450"/>
                </a:lnTo>
                <a:lnTo>
                  <a:pt x="15990" y="90440"/>
                </a:lnTo>
                <a:lnTo>
                  <a:pt x="16000" y="90440"/>
                </a:lnTo>
                <a:lnTo>
                  <a:pt x="16010" y="90430"/>
                </a:lnTo>
                <a:lnTo>
                  <a:pt x="16020" y="90430"/>
                </a:lnTo>
                <a:lnTo>
                  <a:pt x="16030" y="90430"/>
                </a:lnTo>
                <a:lnTo>
                  <a:pt x="16040" y="90420"/>
                </a:lnTo>
                <a:lnTo>
                  <a:pt x="16080" y="90420"/>
                </a:lnTo>
                <a:lnTo>
                  <a:pt x="16110" y="90430"/>
                </a:lnTo>
                <a:lnTo>
                  <a:pt x="16120" y="90430"/>
                </a:lnTo>
                <a:lnTo>
                  <a:pt x="16130" y="90440"/>
                </a:lnTo>
                <a:lnTo>
                  <a:pt x="16150" y="90440"/>
                </a:lnTo>
                <a:lnTo>
                  <a:pt x="16160" y="90440"/>
                </a:lnTo>
                <a:lnTo>
                  <a:pt x="16180" y="90440"/>
                </a:lnTo>
                <a:lnTo>
                  <a:pt x="16200" y="90430"/>
                </a:lnTo>
                <a:lnTo>
                  <a:pt x="16210" y="90430"/>
                </a:lnTo>
                <a:lnTo>
                  <a:pt x="16220" y="90420"/>
                </a:lnTo>
                <a:lnTo>
                  <a:pt x="16230" y="90420"/>
                </a:lnTo>
                <a:lnTo>
                  <a:pt x="16250" y="90410"/>
                </a:lnTo>
                <a:lnTo>
                  <a:pt x="16260" y="90410"/>
                </a:lnTo>
                <a:lnTo>
                  <a:pt x="16270" y="90410"/>
                </a:lnTo>
                <a:lnTo>
                  <a:pt x="16280" y="90400"/>
                </a:lnTo>
                <a:lnTo>
                  <a:pt x="16310" y="90400"/>
                </a:lnTo>
                <a:lnTo>
                  <a:pt x="16340" y="90390"/>
                </a:lnTo>
                <a:lnTo>
                  <a:pt x="16360" y="90380"/>
                </a:lnTo>
                <a:lnTo>
                  <a:pt x="16370" y="90370"/>
                </a:lnTo>
                <a:lnTo>
                  <a:pt x="16410" y="90350"/>
                </a:lnTo>
                <a:lnTo>
                  <a:pt x="16440" y="90330"/>
                </a:lnTo>
                <a:lnTo>
                  <a:pt x="16460" y="90320"/>
                </a:lnTo>
                <a:lnTo>
                  <a:pt x="16470" y="90320"/>
                </a:lnTo>
                <a:lnTo>
                  <a:pt x="16480" y="90320"/>
                </a:lnTo>
                <a:lnTo>
                  <a:pt x="16510" y="90310"/>
                </a:lnTo>
                <a:lnTo>
                  <a:pt x="16520" y="90310"/>
                </a:lnTo>
                <a:lnTo>
                  <a:pt x="16530" y="90310"/>
                </a:lnTo>
                <a:lnTo>
                  <a:pt x="16540" y="90310"/>
                </a:lnTo>
                <a:lnTo>
                  <a:pt x="16550" y="90310"/>
                </a:lnTo>
                <a:lnTo>
                  <a:pt x="16550" y="90320"/>
                </a:lnTo>
                <a:lnTo>
                  <a:pt x="16550" y="90330"/>
                </a:lnTo>
                <a:lnTo>
                  <a:pt x="16550" y="90340"/>
                </a:lnTo>
                <a:lnTo>
                  <a:pt x="16550" y="90350"/>
                </a:lnTo>
                <a:lnTo>
                  <a:pt x="16530" y="90370"/>
                </a:lnTo>
                <a:lnTo>
                  <a:pt x="16530" y="90380"/>
                </a:lnTo>
                <a:lnTo>
                  <a:pt x="16520" y="90400"/>
                </a:lnTo>
                <a:lnTo>
                  <a:pt x="16510" y="90420"/>
                </a:lnTo>
                <a:lnTo>
                  <a:pt x="16490" y="90450"/>
                </a:lnTo>
                <a:lnTo>
                  <a:pt x="16480" y="90480"/>
                </a:lnTo>
                <a:lnTo>
                  <a:pt x="16470" y="90520"/>
                </a:lnTo>
                <a:lnTo>
                  <a:pt x="16470" y="90550"/>
                </a:lnTo>
                <a:lnTo>
                  <a:pt x="16460" y="90560"/>
                </a:lnTo>
                <a:lnTo>
                  <a:pt x="16460" y="90580"/>
                </a:lnTo>
                <a:lnTo>
                  <a:pt x="16460" y="90590"/>
                </a:lnTo>
                <a:lnTo>
                  <a:pt x="16460" y="90600"/>
                </a:lnTo>
                <a:lnTo>
                  <a:pt x="16450" y="90620"/>
                </a:lnTo>
                <a:lnTo>
                  <a:pt x="16450" y="90630"/>
                </a:lnTo>
                <a:lnTo>
                  <a:pt x="16450" y="90640"/>
                </a:lnTo>
                <a:lnTo>
                  <a:pt x="16450" y="90650"/>
                </a:lnTo>
                <a:lnTo>
                  <a:pt x="16460" y="90670"/>
                </a:lnTo>
                <a:lnTo>
                  <a:pt x="16460" y="90690"/>
                </a:lnTo>
                <a:lnTo>
                  <a:pt x="16470" y="90710"/>
                </a:lnTo>
                <a:lnTo>
                  <a:pt x="16470" y="90730"/>
                </a:lnTo>
                <a:lnTo>
                  <a:pt x="16480" y="90750"/>
                </a:lnTo>
                <a:lnTo>
                  <a:pt x="16480" y="90760"/>
                </a:lnTo>
                <a:lnTo>
                  <a:pt x="16480" y="90770"/>
                </a:lnTo>
                <a:lnTo>
                  <a:pt x="16490" y="90800"/>
                </a:lnTo>
                <a:lnTo>
                  <a:pt x="16490" y="90820"/>
                </a:lnTo>
                <a:lnTo>
                  <a:pt x="16490" y="90850"/>
                </a:lnTo>
                <a:lnTo>
                  <a:pt x="16490" y="90860"/>
                </a:lnTo>
                <a:lnTo>
                  <a:pt x="16500" y="90870"/>
                </a:lnTo>
                <a:lnTo>
                  <a:pt x="16500" y="90880"/>
                </a:lnTo>
                <a:lnTo>
                  <a:pt x="16510" y="90900"/>
                </a:lnTo>
                <a:lnTo>
                  <a:pt x="16520" y="90910"/>
                </a:lnTo>
                <a:lnTo>
                  <a:pt x="16530" y="90920"/>
                </a:lnTo>
                <a:lnTo>
                  <a:pt x="16540" y="90920"/>
                </a:lnTo>
                <a:lnTo>
                  <a:pt x="16550" y="90930"/>
                </a:lnTo>
                <a:lnTo>
                  <a:pt x="16560" y="90940"/>
                </a:lnTo>
                <a:lnTo>
                  <a:pt x="16570" y="90940"/>
                </a:lnTo>
                <a:lnTo>
                  <a:pt x="16580" y="90950"/>
                </a:lnTo>
                <a:lnTo>
                  <a:pt x="16590" y="90960"/>
                </a:lnTo>
                <a:lnTo>
                  <a:pt x="16600" y="90960"/>
                </a:lnTo>
                <a:lnTo>
                  <a:pt x="16610" y="90970"/>
                </a:lnTo>
                <a:lnTo>
                  <a:pt x="16620" y="90970"/>
                </a:lnTo>
                <a:lnTo>
                  <a:pt x="16630" y="90980"/>
                </a:lnTo>
                <a:lnTo>
                  <a:pt x="16650" y="90980"/>
                </a:lnTo>
                <a:lnTo>
                  <a:pt x="16660" y="90990"/>
                </a:lnTo>
                <a:lnTo>
                  <a:pt x="16670" y="90990"/>
                </a:lnTo>
                <a:lnTo>
                  <a:pt x="16690" y="90990"/>
                </a:lnTo>
                <a:lnTo>
                  <a:pt x="16720" y="91000"/>
                </a:lnTo>
                <a:lnTo>
                  <a:pt x="16760" y="91000"/>
                </a:lnTo>
                <a:lnTo>
                  <a:pt x="16770" y="91000"/>
                </a:lnTo>
                <a:lnTo>
                  <a:pt x="16790" y="91000"/>
                </a:lnTo>
                <a:lnTo>
                  <a:pt x="16800" y="91000"/>
                </a:lnTo>
                <a:lnTo>
                  <a:pt x="16810" y="91000"/>
                </a:lnTo>
                <a:lnTo>
                  <a:pt x="16820" y="90990"/>
                </a:lnTo>
                <a:lnTo>
                  <a:pt x="16830" y="90990"/>
                </a:lnTo>
                <a:lnTo>
                  <a:pt x="16840" y="90990"/>
                </a:lnTo>
                <a:lnTo>
                  <a:pt x="16850" y="90990"/>
                </a:lnTo>
                <a:lnTo>
                  <a:pt x="16870" y="90980"/>
                </a:lnTo>
                <a:lnTo>
                  <a:pt x="16880" y="90980"/>
                </a:lnTo>
                <a:lnTo>
                  <a:pt x="16890" y="90980"/>
                </a:lnTo>
                <a:lnTo>
                  <a:pt x="16910" y="90960"/>
                </a:lnTo>
                <a:lnTo>
                  <a:pt x="16920" y="90950"/>
                </a:lnTo>
                <a:lnTo>
                  <a:pt x="16930" y="90940"/>
                </a:lnTo>
                <a:lnTo>
                  <a:pt x="16940" y="90930"/>
                </a:lnTo>
                <a:lnTo>
                  <a:pt x="16950" y="90920"/>
                </a:lnTo>
                <a:lnTo>
                  <a:pt x="16960" y="90910"/>
                </a:lnTo>
                <a:lnTo>
                  <a:pt x="16960" y="90900"/>
                </a:lnTo>
                <a:lnTo>
                  <a:pt x="16960" y="90890"/>
                </a:lnTo>
                <a:lnTo>
                  <a:pt x="16970" y="90880"/>
                </a:lnTo>
                <a:lnTo>
                  <a:pt x="16980" y="90870"/>
                </a:lnTo>
                <a:lnTo>
                  <a:pt x="16980" y="90860"/>
                </a:lnTo>
                <a:lnTo>
                  <a:pt x="16990" y="90840"/>
                </a:lnTo>
                <a:lnTo>
                  <a:pt x="17000" y="90830"/>
                </a:lnTo>
                <a:lnTo>
                  <a:pt x="17010" y="90830"/>
                </a:lnTo>
                <a:lnTo>
                  <a:pt x="17060" y="90810"/>
                </a:lnTo>
                <a:lnTo>
                  <a:pt x="17080" y="90800"/>
                </a:lnTo>
                <a:lnTo>
                  <a:pt x="17090" y="90800"/>
                </a:lnTo>
                <a:lnTo>
                  <a:pt x="17100" y="90790"/>
                </a:lnTo>
                <a:lnTo>
                  <a:pt x="17110" y="90790"/>
                </a:lnTo>
                <a:lnTo>
                  <a:pt x="17120" y="90780"/>
                </a:lnTo>
                <a:lnTo>
                  <a:pt x="17130" y="90770"/>
                </a:lnTo>
                <a:lnTo>
                  <a:pt x="17140" y="90750"/>
                </a:lnTo>
                <a:lnTo>
                  <a:pt x="17180" y="90710"/>
                </a:lnTo>
                <a:lnTo>
                  <a:pt x="17180" y="90700"/>
                </a:lnTo>
                <a:lnTo>
                  <a:pt x="17190" y="90700"/>
                </a:lnTo>
                <a:lnTo>
                  <a:pt x="17200" y="90690"/>
                </a:lnTo>
                <a:lnTo>
                  <a:pt x="17220" y="90680"/>
                </a:lnTo>
                <a:lnTo>
                  <a:pt x="17240" y="90660"/>
                </a:lnTo>
                <a:lnTo>
                  <a:pt x="17270" y="90630"/>
                </a:lnTo>
                <a:lnTo>
                  <a:pt x="17300" y="90610"/>
                </a:lnTo>
                <a:lnTo>
                  <a:pt x="17310" y="90590"/>
                </a:lnTo>
                <a:lnTo>
                  <a:pt x="17330" y="90570"/>
                </a:lnTo>
                <a:lnTo>
                  <a:pt x="17350" y="90550"/>
                </a:lnTo>
                <a:lnTo>
                  <a:pt x="17360" y="90540"/>
                </a:lnTo>
                <a:lnTo>
                  <a:pt x="17370" y="90530"/>
                </a:lnTo>
                <a:lnTo>
                  <a:pt x="17390" y="90520"/>
                </a:lnTo>
                <a:lnTo>
                  <a:pt x="17400" y="90520"/>
                </a:lnTo>
                <a:lnTo>
                  <a:pt x="17420" y="90510"/>
                </a:lnTo>
                <a:lnTo>
                  <a:pt x="17430" y="90510"/>
                </a:lnTo>
                <a:lnTo>
                  <a:pt x="17450" y="90510"/>
                </a:lnTo>
                <a:lnTo>
                  <a:pt x="17460" y="90510"/>
                </a:lnTo>
                <a:lnTo>
                  <a:pt x="17470" y="90510"/>
                </a:lnTo>
                <a:lnTo>
                  <a:pt x="17470" y="90500"/>
                </a:lnTo>
                <a:lnTo>
                  <a:pt x="17480" y="90490"/>
                </a:lnTo>
                <a:lnTo>
                  <a:pt x="17490" y="90480"/>
                </a:lnTo>
                <a:lnTo>
                  <a:pt x="17510" y="90460"/>
                </a:lnTo>
                <a:lnTo>
                  <a:pt x="17520" y="90440"/>
                </a:lnTo>
                <a:lnTo>
                  <a:pt x="17530" y="90430"/>
                </a:lnTo>
                <a:lnTo>
                  <a:pt x="17530" y="90420"/>
                </a:lnTo>
                <a:lnTo>
                  <a:pt x="17550" y="90410"/>
                </a:lnTo>
                <a:lnTo>
                  <a:pt x="17550" y="90400"/>
                </a:lnTo>
                <a:lnTo>
                  <a:pt x="17560" y="90390"/>
                </a:lnTo>
                <a:lnTo>
                  <a:pt x="17570" y="90380"/>
                </a:lnTo>
                <a:lnTo>
                  <a:pt x="17580" y="90380"/>
                </a:lnTo>
                <a:lnTo>
                  <a:pt x="17600" y="90380"/>
                </a:lnTo>
                <a:lnTo>
                  <a:pt x="17730" y="90380"/>
                </a:lnTo>
                <a:lnTo>
                  <a:pt x="17740" y="90380"/>
                </a:lnTo>
                <a:lnTo>
                  <a:pt x="17780" y="90380"/>
                </a:lnTo>
                <a:lnTo>
                  <a:pt x="17850" y="90380"/>
                </a:lnTo>
                <a:lnTo>
                  <a:pt x="17880" y="90380"/>
                </a:lnTo>
                <a:lnTo>
                  <a:pt x="17910" y="90380"/>
                </a:lnTo>
                <a:lnTo>
                  <a:pt x="17920" y="90380"/>
                </a:lnTo>
                <a:lnTo>
                  <a:pt x="17940" y="90380"/>
                </a:lnTo>
                <a:lnTo>
                  <a:pt x="17960" y="90380"/>
                </a:lnTo>
                <a:lnTo>
                  <a:pt x="18020" y="90370"/>
                </a:lnTo>
                <a:lnTo>
                  <a:pt x="18030" y="90370"/>
                </a:lnTo>
                <a:lnTo>
                  <a:pt x="18050" y="90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