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Rubirizi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Rubiri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70" y="77440"/>
                </a:moveTo>
                <a:lnTo>
                  <a:pt x="8930" y="76750"/>
                </a:lnTo>
                <a:lnTo>
                  <a:pt x="9260" y="75320"/>
                </a:lnTo>
                <a:lnTo>
                  <a:pt x="9510" y="75310"/>
                </a:lnTo>
                <a:lnTo>
                  <a:pt x="9520" y="75310"/>
                </a:lnTo>
                <a:lnTo>
                  <a:pt x="9560" y="75310"/>
                </a:lnTo>
                <a:lnTo>
                  <a:pt x="9610" y="75310"/>
                </a:lnTo>
                <a:lnTo>
                  <a:pt x="9650" y="75310"/>
                </a:lnTo>
                <a:lnTo>
                  <a:pt x="9730" y="75310"/>
                </a:lnTo>
                <a:lnTo>
                  <a:pt x="9910" y="75310"/>
                </a:lnTo>
                <a:lnTo>
                  <a:pt x="9970" y="75310"/>
                </a:lnTo>
                <a:lnTo>
                  <a:pt x="10170" y="75310"/>
                </a:lnTo>
                <a:lnTo>
                  <a:pt x="10220" y="75310"/>
                </a:lnTo>
                <a:lnTo>
                  <a:pt x="10350" y="75310"/>
                </a:lnTo>
                <a:lnTo>
                  <a:pt x="10420" y="75300"/>
                </a:lnTo>
                <a:lnTo>
                  <a:pt x="10460" y="75310"/>
                </a:lnTo>
                <a:lnTo>
                  <a:pt x="10670" y="75300"/>
                </a:lnTo>
                <a:lnTo>
                  <a:pt x="10700" y="75300"/>
                </a:lnTo>
                <a:lnTo>
                  <a:pt x="10750" y="75300"/>
                </a:lnTo>
                <a:lnTo>
                  <a:pt x="10780" y="75300"/>
                </a:lnTo>
                <a:lnTo>
                  <a:pt x="10790" y="75300"/>
                </a:lnTo>
                <a:lnTo>
                  <a:pt x="10820" y="75300"/>
                </a:lnTo>
                <a:lnTo>
                  <a:pt x="10870" y="75300"/>
                </a:lnTo>
                <a:lnTo>
                  <a:pt x="10980" y="75300"/>
                </a:lnTo>
                <a:lnTo>
                  <a:pt x="11080" y="75300"/>
                </a:lnTo>
                <a:lnTo>
                  <a:pt x="11160" y="75300"/>
                </a:lnTo>
                <a:lnTo>
                  <a:pt x="11300" y="75300"/>
                </a:lnTo>
                <a:lnTo>
                  <a:pt x="11360" y="75300"/>
                </a:lnTo>
                <a:lnTo>
                  <a:pt x="11480" y="75300"/>
                </a:lnTo>
                <a:lnTo>
                  <a:pt x="11570" y="75300"/>
                </a:lnTo>
                <a:lnTo>
                  <a:pt x="11650" y="75300"/>
                </a:lnTo>
                <a:lnTo>
                  <a:pt x="11660" y="75300"/>
                </a:lnTo>
                <a:lnTo>
                  <a:pt x="11700" y="75290"/>
                </a:lnTo>
                <a:lnTo>
                  <a:pt x="11710" y="75290"/>
                </a:lnTo>
                <a:lnTo>
                  <a:pt x="11720" y="75280"/>
                </a:lnTo>
                <a:lnTo>
                  <a:pt x="11770" y="75250"/>
                </a:lnTo>
                <a:lnTo>
                  <a:pt x="11840" y="75200"/>
                </a:lnTo>
                <a:lnTo>
                  <a:pt x="11900" y="75190"/>
                </a:lnTo>
                <a:lnTo>
                  <a:pt x="11950" y="75160"/>
                </a:lnTo>
                <a:lnTo>
                  <a:pt x="11970" y="75150"/>
                </a:lnTo>
                <a:lnTo>
                  <a:pt x="12000" y="75120"/>
                </a:lnTo>
                <a:lnTo>
                  <a:pt x="12000" y="75080"/>
                </a:lnTo>
                <a:lnTo>
                  <a:pt x="11990" y="75060"/>
                </a:lnTo>
                <a:lnTo>
                  <a:pt x="11970" y="75010"/>
                </a:lnTo>
                <a:lnTo>
                  <a:pt x="11950" y="74960"/>
                </a:lnTo>
                <a:lnTo>
                  <a:pt x="11940" y="74950"/>
                </a:lnTo>
                <a:lnTo>
                  <a:pt x="11940" y="74930"/>
                </a:lnTo>
                <a:lnTo>
                  <a:pt x="11950" y="74910"/>
                </a:lnTo>
                <a:lnTo>
                  <a:pt x="11980" y="74880"/>
                </a:lnTo>
                <a:lnTo>
                  <a:pt x="11990" y="74870"/>
                </a:lnTo>
                <a:lnTo>
                  <a:pt x="12010" y="74870"/>
                </a:lnTo>
                <a:lnTo>
                  <a:pt x="12100" y="74870"/>
                </a:lnTo>
                <a:lnTo>
                  <a:pt x="12160" y="74880"/>
                </a:lnTo>
                <a:lnTo>
                  <a:pt x="12200" y="74870"/>
                </a:lnTo>
                <a:lnTo>
                  <a:pt x="12210" y="74860"/>
                </a:lnTo>
                <a:lnTo>
                  <a:pt x="12220" y="74860"/>
                </a:lnTo>
                <a:lnTo>
                  <a:pt x="12250" y="74830"/>
                </a:lnTo>
                <a:lnTo>
                  <a:pt x="12250" y="74820"/>
                </a:lnTo>
                <a:lnTo>
                  <a:pt x="12280" y="74800"/>
                </a:lnTo>
                <a:lnTo>
                  <a:pt x="12320" y="74780"/>
                </a:lnTo>
                <a:lnTo>
                  <a:pt x="12350" y="74790"/>
                </a:lnTo>
                <a:lnTo>
                  <a:pt x="12380" y="74800"/>
                </a:lnTo>
                <a:lnTo>
                  <a:pt x="12420" y="74830"/>
                </a:lnTo>
                <a:lnTo>
                  <a:pt x="12430" y="74830"/>
                </a:lnTo>
                <a:lnTo>
                  <a:pt x="12480" y="74870"/>
                </a:lnTo>
                <a:lnTo>
                  <a:pt x="12530" y="74900"/>
                </a:lnTo>
                <a:lnTo>
                  <a:pt x="12630" y="74940"/>
                </a:lnTo>
                <a:lnTo>
                  <a:pt x="12680" y="74950"/>
                </a:lnTo>
                <a:lnTo>
                  <a:pt x="12730" y="74960"/>
                </a:lnTo>
                <a:lnTo>
                  <a:pt x="12750" y="74970"/>
                </a:lnTo>
                <a:lnTo>
                  <a:pt x="12780" y="74960"/>
                </a:lnTo>
                <a:lnTo>
                  <a:pt x="12800" y="74950"/>
                </a:lnTo>
                <a:lnTo>
                  <a:pt x="12820" y="74940"/>
                </a:lnTo>
                <a:lnTo>
                  <a:pt x="12840" y="74920"/>
                </a:lnTo>
                <a:lnTo>
                  <a:pt x="12850" y="74900"/>
                </a:lnTo>
                <a:lnTo>
                  <a:pt x="12870" y="74860"/>
                </a:lnTo>
                <a:lnTo>
                  <a:pt x="12870" y="74840"/>
                </a:lnTo>
                <a:lnTo>
                  <a:pt x="12880" y="74800"/>
                </a:lnTo>
                <a:lnTo>
                  <a:pt x="12890" y="74750"/>
                </a:lnTo>
                <a:lnTo>
                  <a:pt x="12900" y="74720"/>
                </a:lnTo>
                <a:lnTo>
                  <a:pt x="12920" y="74710"/>
                </a:lnTo>
                <a:lnTo>
                  <a:pt x="12930" y="74700"/>
                </a:lnTo>
                <a:lnTo>
                  <a:pt x="12960" y="74690"/>
                </a:lnTo>
                <a:lnTo>
                  <a:pt x="13010" y="74690"/>
                </a:lnTo>
                <a:lnTo>
                  <a:pt x="13060" y="74700"/>
                </a:lnTo>
                <a:lnTo>
                  <a:pt x="13090" y="74690"/>
                </a:lnTo>
                <a:lnTo>
                  <a:pt x="13130" y="74710"/>
                </a:lnTo>
                <a:lnTo>
                  <a:pt x="13170" y="74720"/>
                </a:lnTo>
                <a:lnTo>
                  <a:pt x="13180" y="74720"/>
                </a:lnTo>
                <a:lnTo>
                  <a:pt x="13210" y="74720"/>
                </a:lnTo>
                <a:lnTo>
                  <a:pt x="13250" y="74720"/>
                </a:lnTo>
                <a:lnTo>
                  <a:pt x="13270" y="74720"/>
                </a:lnTo>
                <a:lnTo>
                  <a:pt x="13300" y="74700"/>
                </a:lnTo>
                <a:lnTo>
                  <a:pt x="13310" y="74680"/>
                </a:lnTo>
                <a:lnTo>
                  <a:pt x="13330" y="74650"/>
                </a:lnTo>
                <a:lnTo>
                  <a:pt x="13340" y="74620"/>
                </a:lnTo>
                <a:lnTo>
                  <a:pt x="13340" y="74600"/>
                </a:lnTo>
                <a:lnTo>
                  <a:pt x="13360" y="74560"/>
                </a:lnTo>
                <a:lnTo>
                  <a:pt x="13380" y="74540"/>
                </a:lnTo>
                <a:lnTo>
                  <a:pt x="13410" y="74510"/>
                </a:lnTo>
                <a:lnTo>
                  <a:pt x="13430" y="74480"/>
                </a:lnTo>
                <a:lnTo>
                  <a:pt x="13460" y="74440"/>
                </a:lnTo>
                <a:lnTo>
                  <a:pt x="13480" y="74420"/>
                </a:lnTo>
                <a:lnTo>
                  <a:pt x="13490" y="74420"/>
                </a:lnTo>
                <a:lnTo>
                  <a:pt x="13510" y="74390"/>
                </a:lnTo>
                <a:lnTo>
                  <a:pt x="13550" y="74340"/>
                </a:lnTo>
                <a:lnTo>
                  <a:pt x="13560" y="74330"/>
                </a:lnTo>
                <a:lnTo>
                  <a:pt x="13620" y="74280"/>
                </a:lnTo>
                <a:lnTo>
                  <a:pt x="13660" y="74250"/>
                </a:lnTo>
                <a:lnTo>
                  <a:pt x="13740" y="74210"/>
                </a:lnTo>
                <a:lnTo>
                  <a:pt x="13750" y="74210"/>
                </a:lnTo>
                <a:lnTo>
                  <a:pt x="13790" y="74190"/>
                </a:lnTo>
                <a:lnTo>
                  <a:pt x="13800" y="74190"/>
                </a:lnTo>
                <a:lnTo>
                  <a:pt x="13880" y="74170"/>
                </a:lnTo>
                <a:lnTo>
                  <a:pt x="13930" y="74160"/>
                </a:lnTo>
                <a:lnTo>
                  <a:pt x="14020" y="74130"/>
                </a:lnTo>
                <a:lnTo>
                  <a:pt x="14070" y="74120"/>
                </a:lnTo>
                <a:lnTo>
                  <a:pt x="14080" y="74110"/>
                </a:lnTo>
                <a:lnTo>
                  <a:pt x="14100" y="74100"/>
                </a:lnTo>
                <a:lnTo>
                  <a:pt x="14110" y="74100"/>
                </a:lnTo>
                <a:lnTo>
                  <a:pt x="14160" y="74070"/>
                </a:lnTo>
                <a:lnTo>
                  <a:pt x="14220" y="74040"/>
                </a:lnTo>
                <a:lnTo>
                  <a:pt x="14230" y="74040"/>
                </a:lnTo>
                <a:lnTo>
                  <a:pt x="14230" y="74030"/>
                </a:lnTo>
                <a:lnTo>
                  <a:pt x="14240" y="74020"/>
                </a:lnTo>
                <a:lnTo>
                  <a:pt x="14250" y="73990"/>
                </a:lnTo>
                <a:lnTo>
                  <a:pt x="14260" y="73970"/>
                </a:lnTo>
                <a:lnTo>
                  <a:pt x="14260" y="73960"/>
                </a:lnTo>
                <a:lnTo>
                  <a:pt x="14280" y="73940"/>
                </a:lnTo>
                <a:lnTo>
                  <a:pt x="14330" y="73900"/>
                </a:lnTo>
                <a:lnTo>
                  <a:pt x="14390" y="73840"/>
                </a:lnTo>
                <a:lnTo>
                  <a:pt x="14460" y="73780"/>
                </a:lnTo>
                <a:lnTo>
                  <a:pt x="14510" y="73760"/>
                </a:lnTo>
                <a:lnTo>
                  <a:pt x="14560" y="73750"/>
                </a:lnTo>
                <a:lnTo>
                  <a:pt x="14600" y="73760"/>
                </a:lnTo>
                <a:lnTo>
                  <a:pt x="14640" y="73770"/>
                </a:lnTo>
                <a:lnTo>
                  <a:pt x="14670" y="73780"/>
                </a:lnTo>
                <a:lnTo>
                  <a:pt x="14680" y="73780"/>
                </a:lnTo>
                <a:lnTo>
                  <a:pt x="14680" y="73790"/>
                </a:lnTo>
                <a:lnTo>
                  <a:pt x="14690" y="73790"/>
                </a:lnTo>
                <a:lnTo>
                  <a:pt x="14750" y="73800"/>
                </a:lnTo>
                <a:lnTo>
                  <a:pt x="14760" y="73800"/>
                </a:lnTo>
                <a:lnTo>
                  <a:pt x="14780" y="73790"/>
                </a:lnTo>
                <a:lnTo>
                  <a:pt x="14810" y="73750"/>
                </a:lnTo>
                <a:lnTo>
                  <a:pt x="14820" y="73730"/>
                </a:lnTo>
                <a:lnTo>
                  <a:pt x="14830" y="73720"/>
                </a:lnTo>
                <a:lnTo>
                  <a:pt x="14840" y="73680"/>
                </a:lnTo>
                <a:lnTo>
                  <a:pt x="14870" y="73610"/>
                </a:lnTo>
                <a:lnTo>
                  <a:pt x="14900" y="73580"/>
                </a:lnTo>
                <a:lnTo>
                  <a:pt x="14920" y="73550"/>
                </a:lnTo>
                <a:lnTo>
                  <a:pt x="14930" y="73530"/>
                </a:lnTo>
                <a:lnTo>
                  <a:pt x="14970" y="73510"/>
                </a:lnTo>
                <a:lnTo>
                  <a:pt x="14990" y="73520"/>
                </a:lnTo>
                <a:lnTo>
                  <a:pt x="15000" y="73520"/>
                </a:lnTo>
                <a:lnTo>
                  <a:pt x="15070" y="73560"/>
                </a:lnTo>
                <a:lnTo>
                  <a:pt x="15090" y="73570"/>
                </a:lnTo>
                <a:lnTo>
                  <a:pt x="15110" y="73580"/>
                </a:lnTo>
                <a:lnTo>
                  <a:pt x="15130" y="73590"/>
                </a:lnTo>
                <a:lnTo>
                  <a:pt x="15170" y="73580"/>
                </a:lnTo>
                <a:lnTo>
                  <a:pt x="15180" y="73580"/>
                </a:lnTo>
                <a:lnTo>
                  <a:pt x="15190" y="73570"/>
                </a:lnTo>
                <a:lnTo>
                  <a:pt x="15260" y="73530"/>
                </a:lnTo>
                <a:lnTo>
                  <a:pt x="15300" y="73500"/>
                </a:lnTo>
                <a:lnTo>
                  <a:pt x="15310" y="73490"/>
                </a:lnTo>
                <a:lnTo>
                  <a:pt x="15330" y="73480"/>
                </a:lnTo>
                <a:lnTo>
                  <a:pt x="15360" y="73470"/>
                </a:lnTo>
                <a:lnTo>
                  <a:pt x="15360" y="73460"/>
                </a:lnTo>
                <a:lnTo>
                  <a:pt x="15420" y="73420"/>
                </a:lnTo>
                <a:lnTo>
                  <a:pt x="15430" y="73400"/>
                </a:lnTo>
                <a:lnTo>
                  <a:pt x="15450" y="73370"/>
                </a:lnTo>
                <a:lnTo>
                  <a:pt x="15450" y="73360"/>
                </a:lnTo>
                <a:lnTo>
                  <a:pt x="15470" y="73340"/>
                </a:lnTo>
                <a:lnTo>
                  <a:pt x="15480" y="73340"/>
                </a:lnTo>
                <a:lnTo>
                  <a:pt x="15490" y="73330"/>
                </a:lnTo>
                <a:lnTo>
                  <a:pt x="15500" y="73330"/>
                </a:lnTo>
                <a:lnTo>
                  <a:pt x="15540" y="73300"/>
                </a:lnTo>
                <a:lnTo>
                  <a:pt x="15580" y="73270"/>
                </a:lnTo>
                <a:lnTo>
                  <a:pt x="15610" y="73260"/>
                </a:lnTo>
                <a:lnTo>
                  <a:pt x="15670" y="73230"/>
                </a:lnTo>
                <a:lnTo>
                  <a:pt x="15690" y="73230"/>
                </a:lnTo>
                <a:lnTo>
                  <a:pt x="15720" y="73220"/>
                </a:lnTo>
                <a:lnTo>
                  <a:pt x="15750" y="73220"/>
                </a:lnTo>
                <a:lnTo>
                  <a:pt x="15770" y="73210"/>
                </a:lnTo>
                <a:lnTo>
                  <a:pt x="15800" y="73210"/>
                </a:lnTo>
                <a:lnTo>
                  <a:pt x="15840" y="73200"/>
                </a:lnTo>
                <a:lnTo>
                  <a:pt x="15850" y="73200"/>
                </a:lnTo>
                <a:lnTo>
                  <a:pt x="15860" y="73200"/>
                </a:lnTo>
                <a:lnTo>
                  <a:pt x="15870" y="73190"/>
                </a:lnTo>
                <a:lnTo>
                  <a:pt x="15900" y="73170"/>
                </a:lnTo>
                <a:lnTo>
                  <a:pt x="15900" y="73160"/>
                </a:lnTo>
                <a:lnTo>
                  <a:pt x="15910" y="73160"/>
                </a:lnTo>
                <a:lnTo>
                  <a:pt x="15920" y="73150"/>
                </a:lnTo>
                <a:lnTo>
                  <a:pt x="15950" y="73130"/>
                </a:lnTo>
                <a:lnTo>
                  <a:pt x="15960" y="73120"/>
                </a:lnTo>
                <a:lnTo>
                  <a:pt x="15970" y="73130"/>
                </a:lnTo>
                <a:lnTo>
                  <a:pt x="15990" y="73150"/>
                </a:lnTo>
                <a:lnTo>
                  <a:pt x="16010" y="73170"/>
                </a:lnTo>
                <a:lnTo>
                  <a:pt x="16020" y="73180"/>
                </a:lnTo>
                <a:lnTo>
                  <a:pt x="16030" y="73170"/>
                </a:lnTo>
                <a:lnTo>
                  <a:pt x="16050" y="73160"/>
                </a:lnTo>
                <a:lnTo>
                  <a:pt x="16060" y="73160"/>
                </a:lnTo>
                <a:lnTo>
                  <a:pt x="16070" y="73150"/>
                </a:lnTo>
                <a:lnTo>
                  <a:pt x="16080" y="73150"/>
                </a:lnTo>
                <a:lnTo>
                  <a:pt x="16090" y="73140"/>
                </a:lnTo>
                <a:lnTo>
                  <a:pt x="16100" y="73140"/>
                </a:lnTo>
                <a:lnTo>
                  <a:pt x="16110" y="73130"/>
                </a:lnTo>
                <a:lnTo>
                  <a:pt x="16120" y="73130"/>
                </a:lnTo>
                <a:lnTo>
                  <a:pt x="16130" y="73130"/>
                </a:lnTo>
                <a:lnTo>
                  <a:pt x="16140" y="73130"/>
                </a:lnTo>
                <a:lnTo>
                  <a:pt x="16160" y="73130"/>
                </a:lnTo>
                <a:lnTo>
                  <a:pt x="16170" y="73130"/>
                </a:lnTo>
                <a:lnTo>
                  <a:pt x="16180" y="73130"/>
                </a:lnTo>
                <a:lnTo>
                  <a:pt x="16190" y="73130"/>
                </a:lnTo>
                <a:lnTo>
                  <a:pt x="16210" y="73130"/>
                </a:lnTo>
                <a:lnTo>
                  <a:pt x="16230" y="73140"/>
                </a:lnTo>
                <a:lnTo>
                  <a:pt x="16250" y="73140"/>
                </a:lnTo>
                <a:lnTo>
                  <a:pt x="16260" y="73140"/>
                </a:lnTo>
                <a:lnTo>
                  <a:pt x="16270" y="73140"/>
                </a:lnTo>
                <a:lnTo>
                  <a:pt x="16280" y="73140"/>
                </a:lnTo>
                <a:lnTo>
                  <a:pt x="16290" y="73140"/>
                </a:lnTo>
                <a:lnTo>
                  <a:pt x="16300" y="73140"/>
                </a:lnTo>
                <a:lnTo>
                  <a:pt x="16310" y="73140"/>
                </a:lnTo>
                <a:lnTo>
                  <a:pt x="16330" y="73130"/>
                </a:lnTo>
                <a:lnTo>
                  <a:pt x="16340" y="73140"/>
                </a:lnTo>
                <a:lnTo>
                  <a:pt x="16350" y="73140"/>
                </a:lnTo>
                <a:lnTo>
                  <a:pt x="16350" y="73150"/>
                </a:lnTo>
                <a:lnTo>
                  <a:pt x="16360" y="73140"/>
                </a:lnTo>
                <a:lnTo>
                  <a:pt x="16370" y="73140"/>
                </a:lnTo>
                <a:lnTo>
                  <a:pt x="16380" y="73140"/>
                </a:lnTo>
                <a:lnTo>
                  <a:pt x="16390" y="73130"/>
                </a:lnTo>
                <a:lnTo>
                  <a:pt x="16390" y="73120"/>
                </a:lnTo>
                <a:lnTo>
                  <a:pt x="16400" y="73120"/>
                </a:lnTo>
                <a:lnTo>
                  <a:pt x="16410" y="73110"/>
                </a:lnTo>
                <a:lnTo>
                  <a:pt x="16420" y="73120"/>
                </a:lnTo>
                <a:lnTo>
                  <a:pt x="16430" y="73140"/>
                </a:lnTo>
                <a:lnTo>
                  <a:pt x="16440" y="73150"/>
                </a:lnTo>
                <a:lnTo>
                  <a:pt x="16440" y="73160"/>
                </a:lnTo>
                <a:lnTo>
                  <a:pt x="16440" y="73170"/>
                </a:lnTo>
                <a:lnTo>
                  <a:pt x="16450" y="73180"/>
                </a:lnTo>
                <a:lnTo>
                  <a:pt x="16450" y="73190"/>
                </a:lnTo>
                <a:lnTo>
                  <a:pt x="16450" y="73200"/>
                </a:lnTo>
                <a:lnTo>
                  <a:pt x="16440" y="73210"/>
                </a:lnTo>
                <a:lnTo>
                  <a:pt x="16440" y="73220"/>
                </a:lnTo>
                <a:lnTo>
                  <a:pt x="16430" y="73240"/>
                </a:lnTo>
                <a:lnTo>
                  <a:pt x="16430" y="73250"/>
                </a:lnTo>
                <a:lnTo>
                  <a:pt x="16420" y="73260"/>
                </a:lnTo>
                <a:lnTo>
                  <a:pt x="16420" y="73270"/>
                </a:lnTo>
                <a:lnTo>
                  <a:pt x="16410" y="73270"/>
                </a:lnTo>
                <a:lnTo>
                  <a:pt x="16400" y="73270"/>
                </a:lnTo>
                <a:lnTo>
                  <a:pt x="16400" y="73290"/>
                </a:lnTo>
                <a:lnTo>
                  <a:pt x="16400" y="73300"/>
                </a:lnTo>
                <a:lnTo>
                  <a:pt x="16400" y="73320"/>
                </a:lnTo>
                <a:lnTo>
                  <a:pt x="16390" y="73330"/>
                </a:lnTo>
                <a:lnTo>
                  <a:pt x="16390" y="73340"/>
                </a:lnTo>
                <a:lnTo>
                  <a:pt x="16400" y="73350"/>
                </a:lnTo>
                <a:lnTo>
                  <a:pt x="16400" y="73370"/>
                </a:lnTo>
                <a:lnTo>
                  <a:pt x="16410" y="73380"/>
                </a:lnTo>
                <a:lnTo>
                  <a:pt x="16420" y="73370"/>
                </a:lnTo>
                <a:lnTo>
                  <a:pt x="16430" y="73370"/>
                </a:lnTo>
                <a:lnTo>
                  <a:pt x="16440" y="73360"/>
                </a:lnTo>
                <a:lnTo>
                  <a:pt x="16460" y="73350"/>
                </a:lnTo>
                <a:lnTo>
                  <a:pt x="16470" y="73340"/>
                </a:lnTo>
                <a:lnTo>
                  <a:pt x="16490" y="73340"/>
                </a:lnTo>
                <a:lnTo>
                  <a:pt x="16490" y="73330"/>
                </a:lnTo>
                <a:lnTo>
                  <a:pt x="16500" y="73320"/>
                </a:lnTo>
                <a:lnTo>
                  <a:pt x="16520" y="73310"/>
                </a:lnTo>
                <a:lnTo>
                  <a:pt x="16530" y="73300"/>
                </a:lnTo>
                <a:lnTo>
                  <a:pt x="16540" y="73290"/>
                </a:lnTo>
                <a:lnTo>
                  <a:pt x="16560" y="73280"/>
                </a:lnTo>
                <a:lnTo>
                  <a:pt x="16560" y="73270"/>
                </a:lnTo>
                <a:lnTo>
                  <a:pt x="16570" y="73270"/>
                </a:lnTo>
                <a:lnTo>
                  <a:pt x="16580" y="73260"/>
                </a:lnTo>
                <a:lnTo>
                  <a:pt x="16590" y="73260"/>
                </a:lnTo>
                <a:lnTo>
                  <a:pt x="16610" y="73250"/>
                </a:lnTo>
                <a:lnTo>
                  <a:pt x="16630" y="73240"/>
                </a:lnTo>
                <a:lnTo>
                  <a:pt x="16660" y="73220"/>
                </a:lnTo>
                <a:lnTo>
                  <a:pt x="16670" y="73220"/>
                </a:lnTo>
                <a:lnTo>
                  <a:pt x="16690" y="73210"/>
                </a:lnTo>
                <a:lnTo>
                  <a:pt x="16720" y="73210"/>
                </a:lnTo>
                <a:lnTo>
                  <a:pt x="16750" y="73210"/>
                </a:lnTo>
                <a:lnTo>
                  <a:pt x="16760" y="73210"/>
                </a:lnTo>
                <a:lnTo>
                  <a:pt x="16790" y="73200"/>
                </a:lnTo>
                <a:lnTo>
                  <a:pt x="16810" y="73200"/>
                </a:lnTo>
                <a:lnTo>
                  <a:pt x="16830" y="73190"/>
                </a:lnTo>
                <a:lnTo>
                  <a:pt x="16840" y="73190"/>
                </a:lnTo>
                <a:lnTo>
                  <a:pt x="16850" y="73190"/>
                </a:lnTo>
                <a:lnTo>
                  <a:pt x="16870" y="73200"/>
                </a:lnTo>
                <a:lnTo>
                  <a:pt x="16900" y="73200"/>
                </a:lnTo>
                <a:lnTo>
                  <a:pt x="16910" y="73210"/>
                </a:lnTo>
                <a:lnTo>
                  <a:pt x="16910" y="73220"/>
                </a:lnTo>
                <a:lnTo>
                  <a:pt x="16910" y="73250"/>
                </a:lnTo>
                <a:lnTo>
                  <a:pt x="16910" y="73290"/>
                </a:lnTo>
                <a:lnTo>
                  <a:pt x="16910" y="73310"/>
                </a:lnTo>
                <a:lnTo>
                  <a:pt x="16910" y="73350"/>
                </a:lnTo>
                <a:lnTo>
                  <a:pt x="16910" y="73390"/>
                </a:lnTo>
                <a:lnTo>
                  <a:pt x="16900" y="73420"/>
                </a:lnTo>
                <a:lnTo>
                  <a:pt x="16900" y="73450"/>
                </a:lnTo>
                <a:lnTo>
                  <a:pt x="16900" y="73480"/>
                </a:lnTo>
                <a:lnTo>
                  <a:pt x="16890" y="73480"/>
                </a:lnTo>
                <a:lnTo>
                  <a:pt x="16880" y="73510"/>
                </a:lnTo>
                <a:lnTo>
                  <a:pt x="16870" y="73540"/>
                </a:lnTo>
                <a:lnTo>
                  <a:pt x="16860" y="73560"/>
                </a:lnTo>
                <a:lnTo>
                  <a:pt x="16850" y="73590"/>
                </a:lnTo>
                <a:lnTo>
                  <a:pt x="16850" y="73600"/>
                </a:lnTo>
                <a:lnTo>
                  <a:pt x="16850" y="73610"/>
                </a:lnTo>
                <a:lnTo>
                  <a:pt x="16860" y="73620"/>
                </a:lnTo>
                <a:lnTo>
                  <a:pt x="16870" y="73620"/>
                </a:lnTo>
                <a:lnTo>
                  <a:pt x="16880" y="73620"/>
                </a:lnTo>
                <a:lnTo>
                  <a:pt x="16890" y="73620"/>
                </a:lnTo>
                <a:lnTo>
                  <a:pt x="16900" y="73620"/>
                </a:lnTo>
                <a:lnTo>
                  <a:pt x="16910" y="73620"/>
                </a:lnTo>
                <a:lnTo>
                  <a:pt x="16920" y="73620"/>
                </a:lnTo>
                <a:lnTo>
                  <a:pt x="16920" y="73610"/>
                </a:lnTo>
                <a:lnTo>
                  <a:pt x="16930" y="73610"/>
                </a:lnTo>
                <a:lnTo>
                  <a:pt x="16940" y="73610"/>
                </a:lnTo>
                <a:lnTo>
                  <a:pt x="16950" y="73620"/>
                </a:lnTo>
                <a:lnTo>
                  <a:pt x="16960" y="73620"/>
                </a:lnTo>
                <a:lnTo>
                  <a:pt x="16970" y="73630"/>
                </a:lnTo>
                <a:lnTo>
                  <a:pt x="16970" y="73640"/>
                </a:lnTo>
                <a:lnTo>
                  <a:pt x="16990" y="73650"/>
                </a:lnTo>
                <a:lnTo>
                  <a:pt x="17000" y="73660"/>
                </a:lnTo>
                <a:lnTo>
                  <a:pt x="17010" y="73680"/>
                </a:lnTo>
                <a:lnTo>
                  <a:pt x="17020" y="73680"/>
                </a:lnTo>
                <a:lnTo>
                  <a:pt x="17030" y="73680"/>
                </a:lnTo>
                <a:lnTo>
                  <a:pt x="17040" y="73690"/>
                </a:lnTo>
                <a:lnTo>
                  <a:pt x="17050" y="73690"/>
                </a:lnTo>
                <a:lnTo>
                  <a:pt x="17050" y="73700"/>
                </a:lnTo>
                <a:lnTo>
                  <a:pt x="17070" y="73710"/>
                </a:lnTo>
                <a:lnTo>
                  <a:pt x="17070" y="73720"/>
                </a:lnTo>
                <a:lnTo>
                  <a:pt x="17070" y="73730"/>
                </a:lnTo>
                <a:lnTo>
                  <a:pt x="17090" y="73730"/>
                </a:lnTo>
                <a:lnTo>
                  <a:pt x="17100" y="73730"/>
                </a:lnTo>
                <a:lnTo>
                  <a:pt x="17110" y="73740"/>
                </a:lnTo>
                <a:lnTo>
                  <a:pt x="17110" y="73750"/>
                </a:lnTo>
                <a:lnTo>
                  <a:pt x="17120" y="73740"/>
                </a:lnTo>
                <a:lnTo>
                  <a:pt x="17120" y="73750"/>
                </a:lnTo>
                <a:lnTo>
                  <a:pt x="17120" y="73760"/>
                </a:lnTo>
                <a:lnTo>
                  <a:pt x="17130" y="73760"/>
                </a:lnTo>
                <a:lnTo>
                  <a:pt x="17140" y="73780"/>
                </a:lnTo>
                <a:lnTo>
                  <a:pt x="17150" y="73770"/>
                </a:lnTo>
                <a:lnTo>
                  <a:pt x="17160" y="73780"/>
                </a:lnTo>
                <a:lnTo>
                  <a:pt x="17170" y="73790"/>
                </a:lnTo>
                <a:lnTo>
                  <a:pt x="17180" y="73800"/>
                </a:lnTo>
                <a:lnTo>
                  <a:pt x="17170" y="73800"/>
                </a:lnTo>
                <a:lnTo>
                  <a:pt x="17170" y="73810"/>
                </a:lnTo>
                <a:lnTo>
                  <a:pt x="17180" y="73810"/>
                </a:lnTo>
                <a:lnTo>
                  <a:pt x="17190" y="73820"/>
                </a:lnTo>
                <a:lnTo>
                  <a:pt x="17200" y="73830"/>
                </a:lnTo>
                <a:lnTo>
                  <a:pt x="17210" y="73840"/>
                </a:lnTo>
                <a:lnTo>
                  <a:pt x="17210" y="73850"/>
                </a:lnTo>
                <a:lnTo>
                  <a:pt x="17210" y="73860"/>
                </a:lnTo>
                <a:lnTo>
                  <a:pt x="17210" y="73870"/>
                </a:lnTo>
                <a:lnTo>
                  <a:pt x="17220" y="73870"/>
                </a:lnTo>
                <a:lnTo>
                  <a:pt x="17220" y="73880"/>
                </a:lnTo>
                <a:lnTo>
                  <a:pt x="17230" y="73890"/>
                </a:lnTo>
                <a:lnTo>
                  <a:pt x="17230" y="73900"/>
                </a:lnTo>
                <a:lnTo>
                  <a:pt x="17230" y="73910"/>
                </a:lnTo>
                <a:lnTo>
                  <a:pt x="17240" y="73910"/>
                </a:lnTo>
                <a:lnTo>
                  <a:pt x="17240" y="73920"/>
                </a:lnTo>
                <a:lnTo>
                  <a:pt x="17240" y="73930"/>
                </a:lnTo>
                <a:lnTo>
                  <a:pt x="17250" y="73940"/>
                </a:lnTo>
                <a:lnTo>
                  <a:pt x="17260" y="73950"/>
                </a:lnTo>
                <a:lnTo>
                  <a:pt x="17270" y="73960"/>
                </a:lnTo>
                <a:lnTo>
                  <a:pt x="17270" y="73970"/>
                </a:lnTo>
                <a:lnTo>
                  <a:pt x="17280" y="73960"/>
                </a:lnTo>
                <a:lnTo>
                  <a:pt x="17290" y="73960"/>
                </a:lnTo>
                <a:lnTo>
                  <a:pt x="17300" y="73960"/>
                </a:lnTo>
                <a:lnTo>
                  <a:pt x="17310" y="73950"/>
                </a:lnTo>
                <a:lnTo>
                  <a:pt x="17310" y="73940"/>
                </a:lnTo>
                <a:lnTo>
                  <a:pt x="17320" y="73930"/>
                </a:lnTo>
                <a:lnTo>
                  <a:pt x="17320" y="73920"/>
                </a:lnTo>
                <a:lnTo>
                  <a:pt x="17330" y="73920"/>
                </a:lnTo>
                <a:lnTo>
                  <a:pt x="17330" y="73930"/>
                </a:lnTo>
                <a:lnTo>
                  <a:pt x="17340" y="73930"/>
                </a:lnTo>
                <a:lnTo>
                  <a:pt x="17350" y="73930"/>
                </a:lnTo>
                <a:lnTo>
                  <a:pt x="17350" y="73940"/>
                </a:lnTo>
                <a:lnTo>
                  <a:pt x="17360" y="73940"/>
                </a:lnTo>
                <a:lnTo>
                  <a:pt x="17370" y="73940"/>
                </a:lnTo>
                <a:lnTo>
                  <a:pt x="17380" y="73940"/>
                </a:lnTo>
                <a:lnTo>
                  <a:pt x="17390" y="73940"/>
                </a:lnTo>
                <a:lnTo>
                  <a:pt x="17400" y="73960"/>
                </a:lnTo>
                <a:lnTo>
                  <a:pt x="17410" y="73960"/>
                </a:lnTo>
                <a:lnTo>
                  <a:pt x="17420" y="73970"/>
                </a:lnTo>
                <a:lnTo>
                  <a:pt x="17420" y="73980"/>
                </a:lnTo>
                <a:lnTo>
                  <a:pt x="17430" y="73980"/>
                </a:lnTo>
                <a:lnTo>
                  <a:pt x="17440" y="73990"/>
                </a:lnTo>
                <a:lnTo>
                  <a:pt x="17450" y="73990"/>
                </a:lnTo>
                <a:lnTo>
                  <a:pt x="17460" y="74000"/>
                </a:lnTo>
                <a:lnTo>
                  <a:pt x="17470" y="73990"/>
                </a:lnTo>
                <a:lnTo>
                  <a:pt x="17470" y="74000"/>
                </a:lnTo>
                <a:lnTo>
                  <a:pt x="17480" y="74000"/>
                </a:lnTo>
                <a:lnTo>
                  <a:pt x="17480" y="74010"/>
                </a:lnTo>
                <a:lnTo>
                  <a:pt x="17480" y="74020"/>
                </a:lnTo>
                <a:lnTo>
                  <a:pt x="17490" y="74020"/>
                </a:lnTo>
                <a:lnTo>
                  <a:pt x="17500" y="74020"/>
                </a:lnTo>
                <a:lnTo>
                  <a:pt x="17510" y="74030"/>
                </a:lnTo>
                <a:lnTo>
                  <a:pt x="17510" y="74040"/>
                </a:lnTo>
                <a:lnTo>
                  <a:pt x="17510" y="74050"/>
                </a:lnTo>
                <a:lnTo>
                  <a:pt x="17500" y="74060"/>
                </a:lnTo>
                <a:lnTo>
                  <a:pt x="17510" y="74060"/>
                </a:lnTo>
                <a:lnTo>
                  <a:pt x="17510" y="74070"/>
                </a:lnTo>
                <a:lnTo>
                  <a:pt x="17530" y="74080"/>
                </a:lnTo>
                <a:lnTo>
                  <a:pt x="17530" y="74090"/>
                </a:lnTo>
                <a:lnTo>
                  <a:pt x="17540" y="74080"/>
                </a:lnTo>
                <a:lnTo>
                  <a:pt x="17540" y="74090"/>
                </a:lnTo>
                <a:lnTo>
                  <a:pt x="17550" y="74100"/>
                </a:lnTo>
                <a:lnTo>
                  <a:pt x="17550" y="74110"/>
                </a:lnTo>
                <a:lnTo>
                  <a:pt x="17550" y="74130"/>
                </a:lnTo>
                <a:lnTo>
                  <a:pt x="17560" y="74140"/>
                </a:lnTo>
                <a:lnTo>
                  <a:pt x="17560" y="74150"/>
                </a:lnTo>
                <a:lnTo>
                  <a:pt x="17580" y="74150"/>
                </a:lnTo>
                <a:lnTo>
                  <a:pt x="17590" y="74160"/>
                </a:lnTo>
                <a:lnTo>
                  <a:pt x="17590" y="74170"/>
                </a:lnTo>
                <a:lnTo>
                  <a:pt x="17600" y="74180"/>
                </a:lnTo>
                <a:lnTo>
                  <a:pt x="17600" y="74170"/>
                </a:lnTo>
                <a:lnTo>
                  <a:pt x="17610" y="74180"/>
                </a:lnTo>
                <a:lnTo>
                  <a:pt x="17610" y="74190"/>
                </a:lnTo>
                <a:lnTo>
                  <a:pt x="17620" y="74200"/>
                </a:lnTo>
                <a:lnTo>
                  <a:pt x="17620" y="74210"/>
                </a:lnTo>
                <a:lnTo>
                  <a:pt x="17630" y="74210"/>
                </a:lnTo>
                <a:lnTo>
                  <a:pt x="17630" y="74230"/>
                </a:lnTo>
                <a:lnTo>
                  <a:pt x="17640" y="74240"/>
                </a:lnTo>
                <a:lnTo>
                  <a:pt x="17650" y="74240"/>
                </a:lnTo>
                <a:lnTo>
                  <a:pt x="17660" y="74240"/>
                </a:lnTo>
                <a:lnTo>
                  <a:pt x="17670" y="74250"/>
                </a:lnTo>
                <a:lnTo>
                  <a:pt x="17680" y="74270"/>
                </a:lnTo>
                <a:lnTo>
                  <a:pt x="17690" y="74280"/>
                </a:lnTo>
                <a:lnTo>
                  <a:pt x="17700" y="74300"/>
                </a:lnTo>
                <a:lnTo>
                  <a:pt x="17700" y="74310"/>
                </a:lnTo>
                <a:lnTo>
                  <a:pt x="17700" y="74320"/>
                </a:lnTo>
                <a:lnTo>
                  <a:pt x="17720" y="74320"/>
                </a:lnTo>
                <a:lnTo>
                  <a:pt x="17720" y="74330"/>
                </a:lnTo>
                <a:lnTo>
                  <a:pt x="17730" y="74340"/>
                </a:lnTo>
                <a:lnTo>
                  <a:pt x="17740" y="74350"/>
                </a:lnTo>
                <a:lnTo>
                  <a:pt x="17750" y="74360"/>
                </a:lnTo>
                <a:lnTo>
                  <a:pt x="17750" y="74370"/>
                </a:lnTo>
                <a:lnTo>
                  <a:pt x="17740" y="74370"/>
                </a:lnTo>
                <a:lnTo>
                  <a:pt x="17740" y="74380"/>
                </a:lnTo>
                <a:lnTo>
                  <a:pt x="17730" y="74390"/>
                </a:lnTo>
                <a:lnTo>
                  <a:pt x="17730" y="74400"/>
                </a:lnTo>
                <a:lnTo>
                  <a:pt x="17730" y="74420"/>
                </a:lnTo>
                <a:lnTo>
                  <a:pt x="17740" y="74420"/>
                </a:lnTo>
                <a:lnTo>
                  <a:pt x="17750" y="74430"/>
                </a:lnTo>
                <a:lnTo>
                  <a:pt x="17750" y="74440"/>
                </a:lnTo>
                <a:lnTo>
                  <a:pt x="17760" y="74450"/>
                </a:lnTo>
                <a:lnTo>
                  <a:pt x="17770" y="74440"/>
                </a:lnTo>
                <a:lnTo>
                  <a:pt x="17780" y="74430"/>
                </a:lnTo>
                <a:lnTo>
                  <a:pt x="17790" y="74440"/>
                </a:lnTo>
                <a:lnTo>
                  <a:pt x="17790" y="74450"/>
                </a:lnTo>
                <a:lnTo>
                  <a:pt x="17790" y="74460"/>
                </a:lnTo>
                <a:lnTo>
                  <a:pt x="17800" y="74480"/>
                </a:lnTo>
                <a:lnTo>
                  <a:pt x="17810" y="74490"/>
                </a:lnTo>
                <a:lnTo>
                  <a:pt x="17820" y="74510"/>
                </a:lnTo>
                <a:lnTo>
                  <a:pt x="17830" y="74530"/>
                </a:lnTo>
                <a:lnTo>
                  <a:pt x="17840" y="74540"/>
                </a:lnTo>
                <a:lnTo>
                  <a:pt x="17850" y="74540"/>
                </a:lnTo>
                <a:lnTo>
                  <a:pt x="17860" y="74540"/>
                </a:lnTo>
                <a:lnTo>
                  <a:pt x="17870" y="74550"/>
                </a:lnTo>
                <a:lnTo>
                  <a:pt x="17870" y="74560"/>
                </a:lnTo>
                <a:lnTo>
                  <a:pt x="17870" y="74580"/>
                </a:lnTo>
                <a:lnTo>
                  <a:pt x="17880" y="74580"/>
                </a:lnTo>
                <a:lnTo>
                  <a:pt x="17890" y="74580"/>
                </a:lnTo>
                <a:lnTo>
                  <a:pt x="17900" y="74590"/>
                </a:lnTo>
                <a:lnTo>
                  <a:pt x="17910" y="74610"/>
                </a:lnTo>
                <a:lnTo>
                  <a:pt x="17920" y="74610"/>
                </a:lnTo>
                <a:lnTo>
                  <a:pt x="17930" y="74610"/>
                </a:lnTo>
                <a:lnTo>
                  <a:pt x="17940" y="74610"/>
                </a:lnTo>
                <a:lnTo>
                  <a:pt x="17940" y="74620"/>
                </a:lnTo>
                <a:lnTo>
                  <a:pt x="17950" y="74620"/>
                </a:lnTo>
                <a:lnTo>
                  <a:pt x="17960" y="74640"/>
                </a:lnTo>
                <a:lnTo>
                  <a:pt x="17960" y="74650"/>
                </a:lnTo>
                <a:lnTo>
                  <a:pt x="17960" y="74660"/>
                </a:lnTo>
                <a:lnTo>
                  <a:pt x="17950" y="74660"/>
                </a:lnTo>
                <a:lnTo>
                  <a:pt x="17940" y="74660"/>
                </a:lnTo>
                <a:lnTo>
                  <a:pt x="17940" y="74670"/>
                </a:lnTo>
                <a:lnTo>
                  <a:pt x="17930" y="74680"/>
                </a:lnTo>
                <a:lnTo>
                  <a:pt x="17940" y="74690"/>
                </a:lnTo>
                <a:lnTo>
                  <a:pt x="17950" y="74710"/>
                </a:lnTo>
                <a:lnTo>
                  <a:pt x="17950" y="74720"/>
                </a:lnTo>
                <a:lnTo>
                  <a:pt x="17950" y="74740"/>
                </a:lnTo>
                <a:lnTo>
                  <a:pt x="17950" y="74750"/>
                </a:lnTo>
                <a:lnTo>
                  <a:pt x="17950" y="74760"/>
                </a:lnTo>
                <a:lnTo>
                  <a:pt x="17950" y="74780"/>
                </a:lnTo>
                <a:lnTo>
                  <a:pt x="17940" y="74790"/>
                </a:lnTo>
                <a:lnTo>
                  <a:pt x="17950" y="74800"/>
                </a:lnTo>
                <a:lnTo>
                  <a:pt x="17960" y="74810"/>
                </a:lnTo>
                <a:lnTo>
                  <a:pt x="17960" y="74820"/>
                </a:lnTo>
                <a:lnTo>
                  <a:pt x="17960" y="74830"/>
                </a:lnTo>
                <a:lnTo>
                  <a:pt x="17990" y="74830"/>
                </a:lnTo>
                <a:lnTo>
                  <a:pt x="17990" y="74850"/>
                </a:lnTo>
                <a:lnTo>
                  <a:pt x="18000" y="74860"/>
                </a:lnTo>
                <a:lnTo>
                  <a:pt x="18000" y="74870"/>
                </a:lnTo>
                <a:lnTo>
                  <a:pt x="18020" y="74880"/>
                </a:lnTo>
                <a:lnTo>
                  <a:pt x="18020" y="74890"/>
                </a:lnTo>
                <a:lnTo>
                  <a:pt x="18020" y="74920"/>
                </a:lnTo>
                <a:lnTo>
                  <a:pt x="18020" y="74930"/>
                </a:lnTo>
                <a:lnTo>
                  <a:pt x="18030" y="74940"/>
                </a:lnTo>
                <a:lnTo>
                  <a:pt x="18040" y="74950"/>
                </a:lnTo>
                <a:lnTo>
                  <a:pt x="18030" y="74960"/>
                </a:lnTo>
                <a:lnTo>
                  <a:pt x="18000" y="74980"/>
                </a:lnTo>
                <a:lnTo>
                  <a:pt x="17990" y="74990"/>
                </a:lnTo>
                <a:lnTo>
                  <a:pt x="17990" y="75000"/>
                </a:lnTo>
                <a:lnTo>
                  <a:pt x="17990" y="75030"/>
                </a:lnTo>
                <a:lnTo>
                  <a:pt x="17990" y="75040"/>
                </a:lnTo>
                <a:lnTo>
                  <a:pt x="17990" y="75050"/>
                </a:lnTo>
                <a:lnTo>
                  <a:pt x="17990" y="75070"/>
                </a:lnTo>
                <a:lnTo>
                  <a:pt x="18000" y="75070"/>
                </a:lnTo>
                <a:lnTo>
                  <a:pt x="18010" y="75080"/>
                </a:lnTo>
                <a:lnTo>
                  <a:pt x="18000" y="75090"/>
                </a:lnTo>
                <a:lnTo>
                  <a:pt x="18000" y="75100"/>
                </a:lnTo>
                <a:lnTo>
                  <a:pt x="18010" y="75100"/>
                </a:lnTo>
                <a:lnTo>
                  <a:pt x="18010" y="75110"/>
                </a:lnTo>
                <a:lnTo>
                  <a:pt x="18010" y="75130"/>
                </a:lnTo>
                <a:lnTo>
                  <a:pt x="18010" y="75140"/>
                </a:lnTo>
                <a:lnTo>
                  <a:pt x="18010" y="75150"/>
                </a:lnTo>
                <a:lnTo>
                  <a:pt x="18010" y="75160"/>
                </a:lnTo>
                <a:lnTo>
                  <a:pt x="18020" y="75170"/>
                </a:lnTo>
                <a:lnTo>
                  <a:pt x="18020" y="75180"/>
                </a:lnTo>
                <a:lnTo>
                  <a:pt x="18020" y="75190"/>
                </a:lnTo>
                <a:lnTo>
                  <a:pt x="18020" y="75200"/>
                </a:lnTo>
                <a:lnTo>
                  <a:pt x="18020" y="75220"/>
                </a:lnTo>
                <a:lnTo>
                  <a:pt x="18020" y="75230"/>
                </a:lnTo>
                <a:lnTo>
                  <a:pt x="18030" y="75250"/>
                </a:lnTo>
                <a:lnTo>
                  <a:pt x="18030" y="75260"/>
                </a:lnTo>
                <a:lnTo>
                  <a:pt x="18030" y="75270"/>
                </a:lnTo>
                <a:lnTo>
                  <a:pt x="18030" y="75280"/>
                </a:lnTo>
                <a:lnTo>
                  <a:pt x="18020" y="75290"/>
                </a:lnTo>
                <a:lnTo>
                  <a:pt x="18020" y="75300"/>
                </a:lnTo>
                <a:lnTo>
                  <a:pt x="18010" y="75310"/>
                </a:lnTo>
                <a:lnTo>
                  <a:pt x="18000" y="75320"/>
                </a:lnTo>
                <a:lnTo>
                  <a:pt x="18000" y="75330"/>
                </a:lnTo>
                <a:lnTo>
                  <a:pt x="17990" y="75340"/>
                </a:lnTo>
                <a:lnTo>
                  <a:pt x="17980" y="75340"/>
                </a:lnTo>
                <a:lnTo>
                  <a:pt x="17970" y="75350"/>
                </a:lnTo>
                <a:lnTo>
                  <a:pt x="17960" y="75350"/>
                </a:lnTo>
                <a:lnTo>
                  <a:pt x="17950" y="75360"/>
                </a:lnTo>
                <a:lnTo>
                  <a:pt x="17940" y="75360"/>
                </a:lnTo>
                <a:lnTo>
                  <a:pt x="17930" y="75370"/>
                </a:lnTo>
                <a:lnTo>
                  <a:pt x="17920" y="75380"/>
                </a:lnTo>
                <a:lnTo>
                  <a:pt x="17910" y="75380"/>
                </a:lnTo>
                <a:lnTo>
                  <a:pt x="17910" y="75390"/>
                </a:lnTo>
                <a:lnTo>
                  <a:pt x="17900" y="75390"/>
                </a:lnTo>
                <a:lnTo>
                  <a:pt x="17890" y="75390"/>
                </a:lnTo>
                <a:lnTo>
                  <a:pt x="17890" y="75400"/>
                </a:lnTo>
                <a:lnTo>
                  <a:pt x="17880" y="75400"/>
                </a:lnTo>
                <a:lnTo>
                  <a:pt x="17880" y="75390"/>
                </a:lnTo>
                <a:lnTo>
                  <a:pt x="17870" y="75390"/>
                </a:lnTo>
                <a:lnTo>
                  <a:pt x="17860" y="75400"/>
                </a:lnTo>
                <a:lnTo>
                  <a:pt x="17850" y="75400"/>
                </a:lnTo>
                <a:lnTo>
                  <a:pt x="17840" y="75400"/>
                </a:lnTo>
                <a:lnTo>
                  <a:pt x="17830" y="75410"/>
                </a:lnTo>
                <a:lnTo>
                  <a:pt x="17820" y="75410"/>
                </a:lnTo>
                <a:lnTo>
                  <a:pt x="17810" y="75420"/>
                </a:lnTo>
                <a:lnTo>
                  <a:pt x="17800" y="75420"/>
                </a:lnTo>
                <a:lnTo>
                  <a:pt x="17800" y="75430"/>
                </a:lnTo>
                <a:lnTo>
                  <a:pt x="17790" y="75430"/>
                </a:lnTo>
                <a:lnTo>
                  <a:pt x="17780" y="75440"/>
                </a:lnTo>
                <a:lnTo>
                  <a:pt x="17770" y="75440"/>
                </a:lnTo>
                <a:lnTo>
                  <a:pt x="17760" y="75450"/>
                </a:lnTo>
                <a:lnTo>
                  <a:pt x="17750" y="75450"/>
                </a:lnTo>
                <a:lnTo>
                  <a:pt x="17740" y="75450"/>
                </a:lnTo>
                <a:lnTo>
                  <a:pt x="17730" y="75450"/>
                </a:lnTo>
                <a:lnTo>
                  <a:pt x="17720" y="75450"/>
                </a:lnTo>
                <a:lnTo>
                  <a:pt x="17700" y="75450"/>
                </a:lnTo>
                <a:lnTo>
                  <a:pt x="17660" y="75460"/>
                </a:lnTo>
                <a:lnTo>
                  <a:pt x="17620" y="75480"/>
                </a:lnTo>
                <a:lnTo>
                  <a:pt x="17540" y="75500"/>
                </a:lnTo>
                <a:lnTo>
                  <a:pt x="17490" y="75500"/>
                </a:lnTo>
                <a:lnTo>
                  <a:pt x="17470" y="75520"/>
                </a:lnTo>
                <a:lnTo>
                  <a:pt x="17460" y="75540"/>
                </a:lnTo>
                <a:lnTo>
                  <a:pt x="17470" y="75570"/>
                </a:lnTo>
                <a:lnTo>
                  <a:pt x="17470" y="75620"/>
                </a:lnTo>
                <a:lnTo>
                  <a:pt x="17440" y="75640"/>
                </a:lnTo>
                <a:lnTo>
                  <a:pt x="17400" y="75640"/>
                </a:lnTo>
                <a:lnTo>
                  <a:pt x="17370" y="75620"/>
                </a:lnTo>
                <a:lnTo>
                  <a:pt x="17360" y="75600"/>
                </a:lnTo>
                <a:lnTo>
                  <a:pt x="17330" y="75580"/>
                </a:lnTo>
                <a:lnTo>
                  <a:pt x="17280" y="75570"/>
                </a:lnTo>
                <a:lnTo>
                  <a:pt x="17260" y="75560"/>
                </a:lnTo>
                <a:lnTo>
                  <a:pt x="17250" y="75570"/>
                </a:lnTo>
                <a:lnTo>
                  <a:pt x="17230" y="75580"/>
                </a:lnTo>
                <a:lnTo>
                  <a:pt x="17220" y="75580"/>
                </a:lnTo>
                <a:lnTo>
                  <a:pt x="17210" y="75580"/>
                </a:lnTo>
                <a:lnTo>
                  <a:pt x="17210" y="75590"/>
                </a:lnTo>
                <a:lnTo>
                  <a:pt x="17200" y="75590"/>
                </a:lnTo>
                <a:lnTo>
                  <a:pt x="17190" y="75590"/>
                </a:lnTo>
                <a:lnTo>
                  <a:pt x="17180" y="75600"/>
                </a:lnTo>
                <a:lnTo>
                  <a:pt x="17170" y="75600"/>
                </a:lnTo>
                <a:lnTo>
                  <a:pt x="17170" y="75610"/>
                </a:lnTo>
                <a:lnTo>
                  <a:pt x="17160" y="75610"/>
                </a:lnTo>
                <a:lnTo>
                  <a:pt x="17150" y="75620"/>
                </a:lnTo>
                <a:lnTo>
                  <a:pt x="17150" y="75630"/>
                </a:lnTo>
                <a:lnTo>
                  <a:pt x="17140" y="75640"/>
                </a:lnTo>
                <a:lnTo>
                  <a:pt x="17140" y="75650"/>
                </a:lnTo>
                <a:lnTo>
                  <a:pt x="17140" y="75660"/>
                </a:lnTo>
                <a:lnTo>
                  <a:pt x="17140" y="75670"/>
                </a:lnTo>
                <a:lnTo>
                  <a:pt x="17150" y="75680"/>
                </a:lnTo>
                <a:lnTo>
                  <a:pt x="17160" y="75690"/>
                </a:lnTo>
                <a:lnTo>
                  <a:pt x="17160" y="75700"/>
                </a:lnTo>
                <a:lnTo>
                  <a:pt x="17170" y="75710"/>
                </a:lnTo>
                <a:lnTo>
                  <a:pt x="17160" y="75720"/>
                </a:lnTo>
                <a:lnTo>
                  <a:pt x="17160" y="75740"/>
                </a:lnTo>
                <a:lnTo>
                  <a:pt x="17160" y="75750"/>
                </a:lnTo>
                <a:lnTo>
                  <a:pt x="17160" y="75760"/>
                </a:lnTo>
                <a:lnTo>
                  <a:pt x="17160" y="75780"/>
                </a:lnTo>
                <a:lnTo>
                  <a:pt x="17150" y="75810"/>
                </a:lnTo>
                <a:lnTo>
                  <a:pt x="17150" y="75830"/>
                </a:lnTo>
                <a:lnTo>
                  <a:pt x="17140" y="75840"/>
                </a:lnTo>
                <a:lnTo>
                  <a:pt x="17140" y="75850"/>
                </a:lnTo>
                <a:lnTo>
                  <a:pt x="17140" y="75870"/>
                </a:lnTo>
                <a:lnTo>
                  <a:pt x="17130" y="75890"/>
                </a:lnTo>
                <a:lnTo>
                  <a:pt x="17130" y="75900"/>
                </a:lnTo>
                <a:lnTo>
                  <a:pt x="17130" y="75910"/>
                </a:lnTo>
                <a:lnTo>
                  <a:pt x="17120" y="75930"/>
                </a:lnTo>
                <a:lnTo>
                  <a:pt x="17120" y="75940"/>
                </a:lnTo>
                <a:lnTo>
                  <a:pt x="17120" y="75960"/>
                </a:lnTo>
                <a:lnTo>
                  <a:pt x="17110" y="75960"/>
                </a:lnTo>
                <a:lnTo>
                  <a:pt x="17110" y="75970"/>
                </a:lnTo>
                <a:lnTo>
                  <a:pt x="17110" y="75980"/>
                </a:lnTo>
                <a:lnTo>
                  <a:pt x="17100" y="75980"/>
                </a:lnTo>
                <a:lnTo>
                  <a:pt x="17090" y="75990"/>
                </a:lnTo>
                <a:lnTo>
                  <a:pt x="17080" y="75990"/>
                </a:lnTo>
                <a:lnTo>
                  <a:pt x="17070" y="76000"/>
                </a:lnTo>
                <a:lnTo>
                  <a:pt x="17060" y="76010"/>
                </a:lnTo>
                <a:lnTo>
                  <a:pt x="17040" y="76020"/>
                </a:lnTo>
                <a:lnTo>
                  <a:pt x="17030" y="76030"/>
                </a:lnTo>
                <a:lnTo>
                  <a:pt x="17020" y="76030"/>
                </a:lnTo>
                <a:lnTo>
                  <a:pt x="17010" y="76040"/>
                </a:lnTo>
                <a:lnTo>
                  <a:pt x="16990" y="76050"/>
                </a:lnTo>
                <a:lnTo>
                  <a:pt x="16980" y="76060"/>
                </a:lnTo>
                <a:lnTo>
                  <a:pt x="16970" y="76070"/>
                </a:lnTo>
                <a:lnTo>
                  <a:pt x="16960" y="76070"/>
                </a:lnTo>
                <a:lnTo>
                  <a:pt x="16950" y="76080"/>
                </a:lnTo>
                <a:lnTo>
                  <a:pt x="16940" y="76080"/>
                </a:lnTo>
                <a:lnTo>
                  <a:pt x="16930" y="76090"/>
                </a:lnTo>
                <a:lnTo>
                  <a:pt x="16920" y="76090"/>
                </a:lnTo>
                <a:lnTo>
                  <a:pt x="16910" y="76100"/>
                </a:lnTo>
                <a:lnTo>
                  <a:pt x="16890" y="76110"/>
                </a:lnTo>
                <a:lnTo>
                  <a:pt x="16860" y="76140"/>
                </a:lnTo>
                <a:lnTo>
                  <a:pt x="16840" y="76160"/>
                </a:lnTo>
                <a:lnTo>
                  <a:pt x="16830" y="76170"/>
                </a:lnTo>
                <a:lnTo>
                  <a:pt x="16810" y="76180"/>
                </a:lnTo>
                <a:lnTo>
                  <a:pt x="16800" y="76200"/>
                </a:lnTo>
                <a:lnTo>
                  <a:pt x="16780" y="76200"/>
                </a:lnTo>
                <a:lnTo>
                  <a:pt x="16770" y="76210"/>
                </a:lnTo>
                <a:lnTo>
                  <a:pt x="16750" y="76220"/>
                </a:lnTo>
                <a:lnTo>
                  <a:pt x="16740" y="76230"/>
                </a:lnTo>
                <a:lnTo>
                  <a:pt x="16720" y="76240"/>
                </a:lnTo>
                <a:lnTo>
                  <a:pt x="16700" y="76250"/>
                </a:lnTo>
                <a:lnTo>
                  <a:pt x="16690" y="76250"/>
                </a:lnTo>
                <a:lnTo>
                  <a:pt x="16680" y="76260"/>
                </a:lnTo>
                <a:lnTo>
                  <a:pt x="16640" y="76270"/>
                </a:lnTo>
                <a:lnTo>
                  <a:pt x="16610" y="76280"/>
                </a:lnTo>
                <a:lnTo>
                  <a:pt x="16590" y="76290"/>
                </a:lnTo>
                <a:lnTo>
                  <a:pt x="16570" y="76290"/>
                </a:lnTo>
                <a:lnTo>
                  <a:pt x="16560" y="76300"/>
                </a:lnTo>
                <a:lnTo>
                  <a:pt x="16550" y="76300"/>
                </a:lnTo>
                <a:lnTo>
                  <a:pt x="16530" y="76300"/>
                </a:lnTo>
                <a:lnTo>
                  <a:pt x="16530" y="76310"/>
                </a:lnTo>
                <a:lnTo>
                  <a:pt x="16520" y="76310"/>
                </a:lnTo>
                <a:lnTo>
                  <a:pt x="16510" y="76320"/>
                </a:lnTo>
                <a:lnTo>
                  <a:pt x="16490" y="76330"/>
                </a:lnTo>
                <a:lnTo>
                  <a:pt x="16470" y="76340"/>
                </a:lnTo>
                <a:lnTo>
                  <a:pt x="16450" y="76350"/>
                </a:lnTo>
                <a:lnTo>
                  <a:pt x="16440" y="76360"/>
                </a:lnTo>
                <a:lnTo>
                  <a:pt x="16430" y="76360"/>
                </a:lnTo>
                <a:lnTo>
                  <a:pt x="16430" y="76370"/>
                </a:lnTo>
                <a:lnTo>
                  <a:pt x="16420" y="76370"/>
                </a:lnTo>
                <a:lnTo>
                  <a:pt x="16410" y="76380"/>
                </a:lnTo>
                <a:lnTo>
                  <a:pt x="16400" y="76390"/>
                </a:lnTo>
                <a:lnTo>
                  <a:pt x="16410" y="76390"/>
                </a:lnTo>
                <a:lnTo>
                  <a:pt x="16410" y="76400"/>
                </a:lnTo>
                <a:lnTo>
                  <a:pt x="16420" y="76400"/>
                </a:lnTo>
                <a:lnTo>
                  <a:pt x="16420" y="76410"/>
                </a:lnTo>
                <a:lnTo>
                  <a:pt x="16430" y="76420"/>
                </a:lnTo>
                <a:lnTo>
                  <a:pt x="16440" y="76430"/>
                </a:lnTo>
                <a:lnTo>
                  <a:pt x="16450" y="76430"/>
                </a:lnTo>
                <a:lnTo>
                  <a:pt x="16460" y="76430"/>
                </a:lnTo>
                <a:lnTo>
                  <a:pt x="16470" y="76440"/>
                </a:lnTo>
                <a:lnTo>
                  <a:pt x="16470" y="76450"/>
                </a:lnTo>
                <a:lnTo>
                  <a:pt x="16460" y="76460"/>
                </a:lnTo>
                <a:lnTo>
                  <a:pt x="16450" y="76470"/>
                </a:lnTo>
                <a:lnTo>
                  <a:pt x="16440" y="76470"/>
                </a:lnTo>
                <a:lnTo>
                  <a:pt x="16440" y="76480"/>
                </a:lnTo>
                <a:lnTo>
                  <a:pt x="16430" y="76480"/>
                </a:lnTo>
                <a:lnTo>
                  <a:pt x="16430" y="76470"/>
                </a:lnTo>
                <a:lnTo>
                  <a:pt x="16430" y="76480"/>
                </a:lnTo>
                <a:lnTo>
                  <a:pt x="16430" y="76490"/>
                </a:lnTo>
                <a:lnTo>
                  <a:pt x="16430" y="76500"/>
                </a:lnTo>
                <a:lnTo>
                  <a:pt x="16420" y="76500"/>
                </a:lnTo>
                <a:lnTo>
                  <a:pt x="16420" y="76510"/>
                </a:lnTo>
                <a:lnTo>
                  <a:pt x="16420" y="76520"/>
                </a:lnTo>
                <a:lnTo>
                  <a:pt x="16410" y="76530"/>
                </a:lnTo>
                <a:lnTo>
                  <a:pt x="16410" y="76520"/>
                </a:lnTo>
                <a:lnTo>
                  <a:pt x="16400" y="76520"/>
                </a:lnTo>
                <a:lnTo>
                  <a:pt x="16390" y="76520"/>
                </a:lnTo>
                <a:lnTo>
                  <a:pt x="16380" y="76510"/>
                </a:lnTo>
                <a:lnTo>
                  <a:pt x="16380" y="76500"/>
                </a:lnTo>
                <a:lnTo>
                  <a:pt x="16390" y="76500"/>
                </a:lnTo>
                <a:lnTo>
                  <a:pt x="16380" y="76500"/>
                </a:lnTo>
                <a:lnTo>
                  <a:pt x="16370" y="76500"/>
                </a:lnTo>
                <a:lnTo>
                  <a:pt x="16360" y="76500"/>
                </a:lnTo>
                <a:lnTo>
                  <a:pt x="16350" y="76500"/>
                </a:lnTo>
                <a:lnTo>
                  <a:pt x="16350" y="76490"/>
                </a:lnTo>
                <a:lnTo>
                  <a:pt x="16340" y="76490"/>
                </a:lnTo>
                <a:lnTo>
                  <a:pt x="16330" y="76490"/>
                </a:lnTo>
                <a:lnTo>
                  <a:pt x="16320" y="76490"/>
                </a:lnTo>
                <a:lnTo>
                  <a:pt x="16320" y="76500"/>
                </a:lnTo>
                <a:lnTo>
                  <a:pt x="16310" y="76500"/>
                </a:lnTo>
                <a:lnTo>
                  <a:pt x="16310" y="76510"/>
                </a:lnTo>
                <a:lnTo>
                  <a:pt x="16320" y="76510"/>
                </a:lnTo>
                <a:lnTo>
                  <a:pt x="16310" y="76520"/>
                </a:lnTo>
                <a:lnTo>
                  <a:pt x="16310" y="76530"/>
                </a:lnTo>
                <a:lnTo>
                  <a:pt x="16300" y="76530"/>
                </a:lnTo>
                <a:lnTo>
                  <a:pt x="16300" y="76540"/>
                </a:lnTo>
                <a:lnTo>
                  <a:pt x="16290" y="76540"/>
                </a:lnTo>
                <a:lnTo>
                  <a:pt x="16290" y="76550"/>
                </a:lnTo>
                <a:lnTo>
                  <a:pt x="16290" y="76560"/>
                </a:lnTo>
                <a:lnTo>
                  <a:pt x="16280" y="76560"/>
                </a:lnTo>
                <a:lnTo>
                  <a:pt x="16280" y="76570"/>
                </a:lnTo>
                <a:lnTo>
                  <a:pt x="16280" y="76580"/>
                </a:lnTo>
                <a:lnTo>
                  <a:pt x="16280" y="76590"/>
                </a:lnTo>
                <a:lnTo>
                  <a:pt x="16280" y="76600"/>
                </a:lnTo>
                <a:lnTo>
                  <a:pt x="16270" y="76600"/>
                </a:lnTo>
                <a:lnTo>
                  <a:pt x="16270" y="76610"/>
                </a:lnTo>
                <a:lnTo>
                  <a:pt x="16270" y="76620"/>
                </a:lnTo>
                <a:lnTo>
                  <a:pt x="16260" y="76620"/>
                </a:lnTo>
                <a:lnTo>
                  <a:pt x="16260" y="76630"/>
                </a:lnTo>
                <a:lnTo>
                  <a:pt x="16260" y="76640"/>
                </a:lnTo>
                <a:lnTo>
                  <a:pt x="16250" y="76650"/>
                </a:lnTo>
                <a:lnTo>
                  <a:pt x="16250" y="76660"/>
                </a:lnTo>
                <a:lnTo>
                  <a:pt x="16250" y="76670"/>
                </a:lnTo>
                <a:lnTo>
                  <a:pt x="16240" y="76670"/>
                </a:lnTo>
                <a:lnTo>
                  <a:pt x="16240" y="76680"/>
                </a:lnTo>
                <a:lnTo>
                  <a:pt x="16230" y="76680"/>
                </a:lnTo>
                <a:lnTo>
                  <a:pt x="16230" y="76690"/>
                </a:lnTo>
                <a:lnTo>
                  <a:pt x="16240" y="76690"/>
                </a:lnTo>
                <a:lnTo>
                  <a:pt x="16230" y="76690"/>
                </a:lnTo>
                <a:lnTo>
                  <a:pt x="16230" y="76700"/>
                </a:lnTo>
                <a:lnTo>
                  <a:pt x="16230" y="76710"/>
                </a:lnTo>
                <a:lnTo>
                  <a:pt x="16230" y="76720"/>
                </a:lnTo>
                <a:lnTo>
                  <a:pt x="16220" y="76720"/>
                </a:lnTo>
                <a:lnTo>
                  <a:pt x="16210" y="76720"/>
                </a:lnTo>
                <a:lnTo>
                  <a:pt x="16200" y="76720"/>
                </a:lnTo>
                <a:lnTo>
                  <a:pt x="16200" y="76730"/>
                </a:lnTo>
                <a:lnTo>
                  <a:pt x="16190" y="76730"/>
                </a:lnTo>
                <a:lnTo>
                  <a:pt x="16190" y="76740"/>
                </a:lnTo>
                <a:lnTo>
                  <a:pt x="16190" y="76750"/>
                </a:lnTo>
                <a:lnTo>
                  <a:pt x="16180" y="76750"/>
                </a:lnTo>
                <a:lnTo>
                  <a:pt x="16180" y="76760"/>
                </a:lnTo>
                <a:lnTo>
                  <a:pt x="16190" y="76760"/>
                </a:lnTo>
                <a:lnTo>
                  <a:pt x="16190" y="76770"/>
                </a:lnTo>
                <a:lnTo>
                  <a:pt x="16180" y="76780"/>
                </a:lnTo>
                <a:lnTo>
                  <a:pt x="16170" y="76780"/>
                </a:lnTo>
                <a:lnTo>
                  <a:pt x="16170" y="76790"/>
                </a:lnTo>
                <a:lnTo>
                  <a:pt x="16170" y="76800"/>
                </a:lnTo>
                <a:lnTo>
                  <a:pt x="16170" y="76810"/>
                </a:lnTo>
                <a:lnTo>
                  <a:pt x="16170" y="76820"/>
                </a:lnTo>
                <a:lnTo>
                  <a:pt x="16170" y="76830"/>
                </a:lnTo>
                <a:lnTo>
                  <a:pt x="16180" y="76830"/>
                </a:lnTo>
                <a:lnTo>
                  <a:pt x="16180" y="76840"/>
                </a:lnTo>
                <a:lnTo>
                  <a:pt x="16190" y="76850"/>
                </a:lnTo>
                <a:lnTo>
                  <a:pt x="16190" y="76860"/>
                </a:lnTo>
                <a:lnTo>
                  <a:pt x="16190" y="76870"/>
                </a:lnTo>
                <a:lnTo>
                  <a:pt x="16180" y="76880"/>
                </a:lnTo>
                <a:lnTo>
                  <a:pt x="16190" y="76880"/>
                </a:lnTo>
                <a:lnTo>
                  <a:pt x="16180" y="76880"/>
                </a:lnTo>
                <a:lnTo>
                  <a:pt x="16180" y="76890"/>
                </a:lnTo>
                <a:lnTo>
                  <a:pt x="16180" y="76900"/>
                </a:lnTo>
                <a:lnTo>
                  <a:pt x="16170" y="76900"/>
                </a:lnTo>
                <a:lnTo>
                  <a:pt x="16160" y="76910"/>
                </a:lnTo>
                <a:lnTo>
                  <a:pt x="16150" y="76910"/>
                </a:lnTo>
                <a:lnTo>
                  <a:pt x="16150" y="76900"/>
                </a:lnTo>
                <a:lnTo>
                  <a:pt x="16160" y="76890"/>
                </a:lnTo>
                <a:lnTo>
                  <a:pt x="16150" y="76890"/>
                </a:lnTo>
                <a:lnTo>
                  <a:pt x="16140" y="76890"/>
                </a:lnTo>
                <a:lnTo>
                  <a:pt x="16140" y="76900"/>
                </a:lnTo>
                <a:lnTo>
                  <a:pt x="16130" y="76900"/>
                </a:lnTo>
                <a:lnTo>
                  <a:pt x="16130" y="76910"/>
                </a:lnTo>
                <a:lnTo>
                  <a:pt x="16140" y="76910"/>
                </a:lnTo>
                <a:lnTo>
                  <a:pt x="16130" y="76910"/>
                </a:lnTo>
                <a:lnTo>
                  <a:pt x="16130" y="76920"/>
                </a:lnTo>
                <a:lnTo>
                  <a:pt x="16140" y="76920"/>
                </a:lnTo>
                <a:lnTo>
                  <a:pt x="16140" y="76930"/>
                </a:lnTo>
                <a:lnTo>
                  <a:pt x="16150" y="76930"/>
                </a:lnTo>
                <a:lnTo>
                  <a:pt x="16150" y="76940"/>
                </a:lnTo>
                <a:lnTo>
                  <a:pt x="16140" y="76940"/>
                </a:lnTo>
                <a:lnTo>
                  <a:pt x="16140" y="76950"/>
                </a:lnTo>
                <a:lnTo>
                  <a:pt x="16140" y="76960"/>
                </a:lnTo>
                <a:lnTo>
                  <a:pt x="16140" y="76970"/>
                </a:lnTo>
                <a:lnTo>
                  <a:pt x="16130" y="76970"/>
                </a:lnTo>
                <a:lnTo>
                  <a:pt x="16130" y="76980"/>
                </a:lnTo>
                <a:lnTo>
                  <a:pt x="16120" y="76990"/>
                </a:lnTo>
                <a:lnTo>
                  <a:pt x="16130" y="76990"/>
                </a:lnTo>
                <a:lnTo>
                  <a:pt x="16130" y="77000"/>
                </a:lnTo>
                <a:lnTo>
                  <a:pt x="16130" y="77010"/>
                </a:lnTo>
                <a:lnTo>
                  <a:pt x="16130" y="77020"/>
                </a:lnTo>
                <a:lnTo>
                  <a:pt x="16130" y="77030"/>
                </a:lnTo>
                <a:lnTo>
                  <a:pt x="16130" y="77040"/>
                </a:lnTo>
                <a:lnTo>
                  <a:pt x="16130" y="77050"/>
                </a:lnTo>
                <a:lnTo>
                  <a:pt x="16120" y="77050"/>
                </a:lnTo>
                <a:lnTo>
                  <a:pt x="16120" y="77060"/>
                </a:lnTo>
                <a:lnTo>
                  <a:pt x="16120" y="77070"/>
                </a:lnTo>
                <a:lnTo>
                  <a:pt x="16140" y="77080"/>
                </a:lnTo>
                <a:lnTo>
                  <a:pt x="16150" y="77080"/>
                </a:lnTo>
                <a:lnTo>
                  <a:pt x="16150" y="77090"/>
                </a:lnTo>
                <a:lnTo>
                  <a:pt x="16150" y="77100"/>
                </a:lnTo>
                <a:lnTo>
                  <a:pt x="16160" y="77100"/>
                </a:lnTo>
                <a:lnTo>
                  <a:pt x="16150" y="77100"/>
                </a:lnTo>
                <a:lnTo>
                  <a:pt x="16150" y="77110"/>
                </a:lnTo>
                <a:lnTo>
                  <a:pt x="16140" y="77110"/>
                </a:lnTo>
                <a:lnTo>
                  <a:pt x="16140" y="77120"/>
                </a:lnTo>
                <a:lnTo>
                  <a:pt x="16130" y="77120"/>
                </a:lnTo>
                <a:lnTo>
                  <a:pt x="16130" y="77130"/>
                </a:lnTo>
                <a:lnTo>
                  <a:pt x="16140" y="77130"/>
                </a:lnTo>
                <a:lnTo>
                  <a:pt x="16150" y="77130"/>
                </a:lnTo>
                <a:lnTo>
                  <a:pt x="16150" y="77140"/>
                </a:lnTo>
                <a:lnTo>
                  <a:pt x="16160" y="77140"/>
                </a:lnTo>
                <a:lnTo>
                  <a:pt x="16170" y="77140"/>
                </a:lnTo>
                <a:lnTo>
                  <a:pt x="16180" y="77140"/>
                </a:lnTo>
                <a:lnTo>
                  <a:pt x="16180" y="77130"/>
                </a:lnTo>
                <a:lnTo>
                  <a:pt x="16190" y="77130"/>
                </a:lnTo>
                <a:lnTo>
                  <a:pt x="16190" y="77120"/>
                </a:lnTo>
                <a:lnTo>
                  <a:pt x="16200" y="77120"/>
                </a:lnTo>
                <a:lnTo>
                  <a:pt x="16200" y="77130"/>
                </a:lnTo>
                <a:lnTo>
                  <a:pt x="16190" y="77130"/>
                </a:lnTo>
                <a:lnTo>
                  <a:pt x="16190" y="77140"/>
                </a:lnTo>
                <a:lnTo>
                  <a:pt x="16190" y="77150"/>
                </a:lnTo>
                <a:lnTo>
                  <a:pt x="16190" y="77160"/>
                </a:lnTo>
                <a:lnTo>
                  <a:pt x="16190" y="77170"/>
                </a:lnTo>
                <a:lnTo>
                  <a:pt x="16180" y="77170"/>
                </a:lnTo>
                <a:lnTo>
                  <a:pt x="16180" y="77180"/>
                </a:lnTo>
                <a:lnTo>
                  <a:pt x="16180" y="77190"/>
                </a:lnTo>
                <a:lnTo>
                  <a:pt x="16170" y="77190"/>
                </a:lnTo>
                <a:lnTo>
                  <a:pt x="16160" y="77190"/>
                </a:lnTo>
                <a:lnTo>
                  <a:pt x="16150" y="77190"/>
                </a:lnTo>
                <a:lnTo>
                  <a:pt x="16150" y="77200"/>
                </a:lnTo>
                <a:lnTo>
                  <a:pt x="16140" y="77200"/>
                </a:lnTo>
                <a:lnTo>
                  <a:pt x="16140" y="77210"/>
                </a:lnTo>
                <a:lnTo>
                  <a:pt x="16140" y="77220"/>
                </a:lnTo>
                <a:lnTo>
                  <a:pt x="16140" y="77230"/>
                </a:lnTo>
                <a:lnTo>
                  <a:pt x="16140" y="77240"/>
                </a:lnTo>
                <a:lnTo>
                  <a:pt x="16130" y="77240"/>
                </a:lnTo>
                <a:lnTo>
                  <a:pt x="16130" y="77250"/>
                </a:lnTo>
                <a:lnTo>
                  <a:pt x="16120" y="77250"/>
                </a:lnTo>
                <a:lnTo>
                  <a:pt x="16110" y="77260"/>
                </a:lnTo>
                <a:lnTo>
                  <a:pt x="16100" y="77260"/>
                </a:lnTo>
                <a:lnTo>
                  <a:pt x="16100" y="77270"/>
                </a:lnTo>
                <a:lnTo>
                  <a:pt x="16090" y="77280"/>
                </a:lnTo>
                <a:lnTo>
                  <a:pt x="16090" y="77290"/>
                </a:lnTo>
                <a:lnTo>
                  <a:pt x="16090" y="77300"/>
                </a:lnTo>
                <a:lnTo>
                  <a:pt x="16100" y="77300"/>
                </a:lnTo>
                <a:lnTo>
                  <a:pt x="16090" y="77300"/>
                </a:lnTo>
                <a:lnTo>
                  <a:pt x="16090" y="77310"/>
                </a:lnTo>
                <a:lnTo>
                  <a:pt x="16090" y="77320"/>
                </a:lnTo>
                <a:lnTo>
                  <a:pt x="16100" y="77320"/>
                </a:lnTo>
                <a:lnTo>
                  <a:pt x="16100" y="77330"/>
                </a:lnTo>
                <a:lnTo>
                  <a:pt x="16110" y="77330"/>
                </a:lnTo>
                <a:lnTo>
                  <a:pt x="16110" y="77340"/>
                </a:lnTo>
                <a:lnTo>
                  <a:pt x="16120" y="77340"/>
                </a:lnTo>
                <a:lnTo>
                  <a:pt x="16130" y="77350"/>
                </a:lnTo>
                <a:lnTo>
                  <a:pt x="16130" y="77340"/>
                </a:lnTo>
                <a:lnTo>
                  <a:pt x="16140" y="77340"/>
                </a:lnTo>
                <a:lnTo>
                  <a:pt x="16140" y="77330"/>
                </a:lnTo>
                <a:lnTo>
                  <a:pt x="16150" y="77340"/>
                </a:lnTo>
                <a:lnTo>
                  <a:pt x="16150" y="77350"/>
                </a:lnTo>
                <a:lnTo>
                  <a:pt x="16150" y="77360"/>
                </a:lnTo>
                <a:lnTo>
                  <a:pt x="16160" y="77360"/>
                </a:lnTo>
                <a:lnTo>
                  <a:pt x="16160" y="77370"/>
                </a:lnTo>
                <a:lnTo>
                  <a:pt x="16170" y="77370"/>
                </a:lnTo>
                <a:lnTo>
                  <a:pt x="16170" y="77390"/>
                </a:lnTo>
                <a:lnTo>
                  <a:pt x="16170" y="77400"/>
                </a:lnTo>
                <a:lnTo>
                  <a:pt x="16170" y="77410"/>
                </a:lnTo>
                <a:lnTo>
                  <a:pt x="16170" y="77420"/>
                </a:lnTo>
                <a:lnTo>
                  <a:pt x="16170" y="77430"/>
                </a:lnTo>
                <a:lnTo>
                  <a:pt x="16160" y="77440"/>
                </a:lnTo>
                <a:lnTo>
                  <a:pt x="16160" y="77450"/>
                </a:lnTo>
                <a:lnTo>
                  <a:pt x="16160" y="77460"/>
                </a:lnTo>
                <a:lnTo>
                  <a:pt x="16170" y="77460"/>
                </a:lnTo>
                <a:lnTo>
                  <a:pt x="16170" y="77470"/>
                </a:lnTo>
                <a:lnTo>
                  <a:pt x="16170" y="77480"/>
                </a:lnTo>
                <a:lnTo>
                  <a:pt x="16180" y="77490"/>
                </a:lnTo>
                <a:lnTo>
                  <a:pt x="16190" y="77490"/>
                </a:lnTo>
                <a:lnTo>
                  <a:pt x="16200" y="77490"/>
                </a:lnTo>
                <a:lnTo>
                  <a:pt x="16200" y="77500"/>
                </a:lnTo>
                <a:lnTo>
                  <a:pt x="16190" y="77500"/>
                </a:lnTo>
                <a:lnTo>
                  <a:pt x="16190" y="77510"/>
                </a:lnTo>
                <a:lnTo>
                  <a:pt x="16190" y="77520"/>
                </a:lnTo>
                <a:lnTo>
                  <a:pt x="16200" y="77520"/>
                </a:lnTo>
                <a:lnTo>
                  <a:pt x="16210" y="77520"/>
                </a:lnTo>
                <a:lnTo>
                  <a:pt x="16210" y="77530"/>
                </a:lnTo>
                <a:lnTo>
                  <a:pt x="16210" y="77540"/>
                </a:lnTo>
                <a:lnTo>
                  <a:pt x="16210" y="77550"/>
                </a:lnTo>
                <a:lnTo>
                  <a:pt x="16220" y="77550"/>
                </a:lnTo>
                <a:lnTo>
                  <a:pt x="16220" y="77560"/>
                </a:lnTo>
                <a:lnTo>
                  <a:pt x="16230" y="77560"/>
                </a:lnTo>
                <a:lnTo>
                  <a:pt x="16230" y="77570"/>
                </a:lnTo>
                <a:lnTo>
                  <a:pt x="16220" y="77580"/>
                </a:lnTo>
                <a:lnTo>
                  <a:pt x="16210" y="77580"/>
                </a:lnTo>
                <a:lnTo>
                  <a:pt x="16200" y="77580"/>
                </a:lnTo>
                <a:lnTo>
                  <a:pt x="16190" y="77580"/>
                </a:lnTo>
                <a:lnTo>
                  <a:pt x="16190" y="77590"/>
                </a:lnTo>
                <a:lnTo>
                  <a:pt x="16170" y="77600"/>
                </a:lnTo>
                <a:lnTo>
                  <a:pt x="16170" y="77610"/>
                </a:lnTo>
                <a:lnTo>
                  <a:pt x="16160" y="77610"/>
                </a:lnTo>
                <a:lnTo>
                  <a:pt x="16160" y="77620"/>
                </a:lnTo>
                <a:lnTo>
                  <a:pt x="16160" y="77630"/>
                </a:lnTo>
                <a:lnTo>
                  <a:pt x="16160" y="77640"/>
                </a:lnTo>
                <a:lnTo>
                  <a:pt x="16170" y="77640"/>
                </a:lnTo>
                <a:lnTo>
                  <a:pt x="16180" y="77640"/>
                </a:lnTo>
                <a:lnTo>
                  <a:pt x="16190" y="77640"/>
                </a:lnTo>
                <a:lnTo>
                  <a:pt x="16200" y="77650"/>
                </a:lnTo>
                <a:lnTo>
                  <a:pt x="16190" y="77660"/>
                </a:lnTo>
                <a:lnTo>
                  <a:pt x="16180" y="77660"/>
                </a:lnTo>
                <a:lnTo>
                  <a:pt x="16170" y="77660"/>
                </a:lnTo>
                <a:lnTo>
                  <a:pt x="16160" y="77660"/>
                </a:lnTo>
                <a:lnTo>
                  <a:pt x="16160" y="77670"/>
                </a:lnTo>
                <a:lnTo>
                  <a:pt x="16170" y="77670"/>
                </a:lnTo>
                <a:lnTo>
                  <a:pt x="16170" y="77680"/>
                </a:lnTo>
                <a:lnTo>
                  <a:pt x="16160" y="77680"/>
                </a:lnTo>
                <a:lnTo>
                  <a:pt x="16160" y="77690"/>
                </a:lnTo>
                <a:lnTo>
                  <a:pt x="16160" y="77700"/>
                </a:lnTo>
                <a:lnTo>
                  <a:pt x="16170" y="77700"/>
                </a:lnTo>
                <a:lnTo>
                  <a:pt x="16180" y="77710"/>
                </a:lnTo>
                <a:lnTo>
                  <a:pt x="16190" y="77710"/>
                </a:lnTo>
                <a:lnTo>
                  <a:pt x="16200" y="77730"/>
                </a:lnTo>
                <a:lnTo>
                  <a:pt x="16210" y="77740"/>
                </a:lnTo>
                <a:lnTo>
                  <a:pt x="16220" y="77740"/>
                </a:lnTo>
                <a:lnTo>
                  <a:pt x="16220" y="77750"/>
                </a:lnTo>
                <a:lnTo>
                  <a:pt x="16230" y="77750"/>
                </a:lnTo>
                <a:lnTo>
                  <a:pt x="16250" y="77760"/>
                </a:lnTo>
                <a:lnTo>
                  <a:pt x="16250" y="77770"/>
                </a:lnTo>
                <a:lnTo>
                  <a:pt x="16260" y="77770"/>
                </a:lnTo>
                <a:lnTo>
                  <a:pt x="16260" y="77780"/>
                </a:lnTo>
                <a:lnTo>
                  <a:pt x="16250" y="77780"/>
                </a:lnTo>
                <a:lnTo>
                  <a:pt x="16250" y="77790"/>
                </a:lnTo>
                <a:lnTo>
                  <a:pt x="16240" y="77780"/>
                </a:lnTo>
                <a:lnTo>
                  <a:pt x="16230" y="77780"/>
                </a:lnTo>
                <a:lnTo>
                  <a:pt x="16230" y="77790"/>
                </a:lnTo>
                <a:lnTo>
                  <a:pt x="16240" y="77790"/>
                </a:lnTo>
                <a:lnTo>
                  <a:pt x="16240" y="77800"/>
                </a:lnTo>
                <a:lnTo>
                  <a:pt x="16230" y="77800"/>
                </a:lnTo>
                <a:lnTo>
                  <a:pt x="16230" y="77810"/>
                </a:lnTo>
                <a:lnTo>
                  <a:pt x="16230" y="77820"/>
                </a:lnTo>
                <a:lnTo>
                  <a:pt x="16240" y="77820"/>
                </a:lnTo>
                <a:lnTo>
                  <a:pt x="16250" y="77820"/>
                </a:lnTo>
                <a:lnTo>
                  <a:pt x="16250" y="77830"/>
                </a:lnTo>
                <a:lnTo>
                  <a:pt x="16260" y="77830"/>
                </a:lnTo>
                <a:lnTo>
                  <a:pt x="16260" y="77840"/>
                </a:lnTo>
                <a:lnTo>
                  <a:pt x="16260" y="77850"/>
                </a:lnTo>
                <a:lnTo>
                  <a:pt x="16270" y="77850"/>
                </a:lnTo>
                <a:lnTo>
                  <a:pt x="16270" y="77860"/>
                </a:lnTo>
                <a:lnTo>
                  <a:pt x="16270" y="77870"/>
                </a:lnTo>
                <a:lnTo>
                  <a:pt x="16280" y="77880"/>
                </a:lnTo>
                <a:lnTo>
                  <a:pt x="16290" y="77880"/>
                </a:lnTo>
                <a:lnTo>
                  <a:pt x="16290" y="77890"/>
                </a:lnTo>
                <a:lnTo>
                  <a:pt x="16280" y="77890"/>
                </a:lnTo>
                <a:lnTo>
                  <a:pt x="16270" y="77900"/>
                </a:lnTo>
                <a:lnTo>
                  <a:pt x="16270" y="77910"/>
                </a:lnTo>
                <a:lnTo>
                  <a:pt x="16280" y="77910"/>
                </a:lnTo>
                <a:lnTo>
                  <a:pt x="16290" y="77920"/>
                </a:lnTo>
                <a:lnTo>
                  <a:pt x="16300" y="77930"/>
                </a:lnTo>
                <a:lnTo>
                  <a:pt x="16300" y="77940"/>
                </a:lnTo>
                <a:lnTo>
                  <a:pt x="16290" y="77940"/>
                </a:lnTo>
                <a:lnTo>
                  <a:pt x="16280" y="77940"/>
                </a:lnTo>
                <a:lnTo>
                  <a:pt x="16270" y="77940"/>
                </a:lnTo>
                <a:lnTo>
                  <a:pt x="16260" y="77940"/>
                </a:lnTo>
                <a:lnTo>
                  <a:pt x="16260" y="77950"/>
                </a:lnTo>
                <a:lnTo>
                  <a:pt x="16270" y="77960"/>
                </a:lnTo>
                <a:lnTo>
                  <a:pt x="16270" y="77970"/>
                </a:lnTo>
                <a:lnTo>
                  <a:pt x="16280" y="77970"/>
                </a:lnTo>
                <a:lnTo>
                  <a:pt x="16280" y="77980"/>
                </a:lnTo>
                <a:lnTo>
                  <a:pt x="16280" y="77990"/>
                </a:lnTo>
                <a:lnTo>
                  <a:pt x="16290" y="78000"/>
                </a:lnTo>
                <a:lnTo>
                  <a:pt x="16290" y="78010"/>
                </a:lnTo>
                <a:lnTo>
                  <a:pt x="16300" y="78010"/>
                </a:lnTo>
                <a:lnTo>
                  <a:pt x="16300" y="78020"/>
                </a:lnTo>
                <a:lnTo>
                  <a:pt x="16310" y="78020"/>
                </a:lnTo>
                <a:lnTo>
                  <a:pt x="16310" y="78030"/>
                </a:lnTo>
                <a:lnTo>
                  <a:pt x="16320" y="78030"/>
                </a:lnTo>
                <a:lnTo>
                  <a:pt x="16320" y="78040"/>
                </a:lnTo>
                <a:lnTo>
                  <a:pt x="16320" y="78050"/>
                </a:lnTo>
                <a:lnTo>
                  <a:pt x="16300" y="78050"/>
                </a:lnTo>
                <a:lnTo>
                  <a:pt x="16280" y="78050"/>
                </a:lnTo>
                <a:lnTo>
                  <a:pt x="16270" y="78050"/>
                </a:lnTo>
                <a:lnTo>
                  <a:pt x="16250" y="78050"/>
                </a:lnTo>
                <a:lnTo>
                  <a:pt x="16240" y="78040"/>
                </a:lnTo>
                <a:lnTo>
                  <a:pt x="16220" y="78040"/>
                </a:lnTo>
                <a:lnTo>
                  <a:pt x="16200" y="78040"/>
                </a:lnTo>
                <a:lnTo>
                  <a:pt x="16180" y="78040"/>
                </a:lnTo>
                <a:lnTo>
                  <a:pt x="16160" y="78040"/>
                </a:lnTo>
                <a:lnTo>
                  <a:pt x="16150" y="78030"/>
                </a:lnTo>
                <a:lnTo>
                  <a:pt x="16140" y="78030"/>
                </a:lnTo>
                <a:lnTo>
                  <a:pt x="16120" y="78030"/>
                </a:lnTo>
                <a:lnTo>
                  <a:pt x="16090" y="78020"/>
                </a:lnTo>
                <a:lnTo>
                  <a:pt x="16080" y="78010"/>
                </a:lnTo>
                <a:lnTo>
                  <a:pt x="16060" y="77990"/>
                </a:lnTo>
                <a:lnTo>
                  <a:pt x="16040" y="77980"/>
                </a:lnTo>
                <a:lnTo>
                  <a:pt x="16020" y="77970"/>
                </a:lnTo>
                <a:lnTo>
                  <a:pt x="15990" y="77950"/>
                </a:lnTo>
                <a:lnTo>
                  <a:pt x="15980" y="77940"/>
                </a:lnTo>
                <a:lnTo>
                  <a:pt x="15970" y="77920"/>
                </a:lnTo>
                <a:lnTo>
                  <a:pt x="15960" y="77910"/>
                </a:lnTo>
                <a:lnTo>
                  <a:pt x="15940" y="77910"/>
                </a:lnTo>
                <a:lnTo>
                  <a:pt x="15910" y="77910"/>
                </a:lnTo>
                <a:lnTo>
                  <a:pt x="15890" y="77910"/>
                </a:lnTo>
                <a:lnTo>
                  <a:pt x="15870" y="77910"/>
                </a:lnTo>
                <a:lnTo>
                  <a:pt x="15860" y="77910"/>
                </a:lnTo>
                <a:lnTo>
                  <a:pt x="15850" y="77900"/>
                </a:lnTo>
                <a:lnTo>
                  <a:pt x="15840" y="77900"/>
                </a:lnTo>
                <a:lnTo>
                  <a:pt x="15820" y="77900"/>
                </a:lnTo>
                <a:lnTo>
                  <a:pt x="15790" y="77900"/>
                </a:lnTo>
                <a:lnTo>
                  <a:pt x="15750" y="77900"/>
                </a:lnTo>
                <a:lnTo>
                  <a:pt x="15710" y="77890"/>
                </a:lnTo>
                <a:lnTo>
                  <a:pt x="15700" y="77890"/>
                </a:lnTo>
                <a:lnTo>
                  <a:pt x="15680" y="77890"/>
                </a:lnTo>
                <a:lnTo>
                  <a:pt x="15660" y="77900"/>
                </a:lnTo>
                <a:lnTo>
                  <a:pt x="15650" y="77910"/>
                </a:lnTo>
                <a:lnTo>
                  <a:pt x="15610" y="77910"/>
                </a:lnTo>
                <a:lnTo>
                  <a:pt x="15580" y="77910"/>
                </a:lnTo>
                <a:lnTo>
                  <a:pt x="15570" y="77910"/>
                </a:lnTo>
                <a:lnTo>
                  <a:pt x="15540" y="77910"/>
                </a:lnTo>
                <a:lnTo>
                  <a:pt x="15520" y="77910"/>
                </a:lnTo>
                <a:lnTo>
                  <a:pt x="15510" y="77900"/>
                </a:lnTo>
                <a:lnTo>
                  <a:pt x="15490" y="77900"/>
                </a:lnTo>
                <a:lnTo>
                  <a:pt x="15470" y="77900"/>
                </a:lnTo>
                <a:lnTo>
                  <a:pt x="15450" y="77900"/>
                </a:lnTo>
                <a:lnTo>
                  <a:pt x="15450" y="77890"/>
                </a:lnTo>
                <a:lnTo>
                  <a:pt x="15430" y="77890"/>
                </a:lnTo>
                <a:lnTo>
                  <a:pt x="15410" y="77870"/>
                </a:lnTo>
                <a:lnTo>
                  <a:pt x="15400" y="77860"/>
                </a:lnTo>
                <a:lnTo>
                  <a:pt x="15380" y="77850"/>
                </a:lnTo>
                <a:lnTo>
                  <a:pt x="15370" y="77850"/>
                </a:lnTo>
                <a:lnTo>
                  <a:pt x="15340" y="77840"/>
                </a:lnTo>
                <a:lnTo>
                  <a:pt x="15300" y="77820"/>
                </a:lnTo>
                <a:lnTo>
                  <a:pt x="15270" y="77800"/>
                </a:lnTo>
                <a:lnTo>
                  <a:pt x="15260" y="77790"/>
                </a:lnTo>
                <a:lnTo>
                  <a:pt x="15250" y="77790"/>
                </a:lnTo>
                <a:lnTo>
                  <a:pt x="15230" y="77770"/>
                </a:lnTo>
                <a:lnTo>
                  <a:pt x="15210" y="77760"/>
                </a:lnTo>
                <a:lnTo>
                  <a:pt x="15200" y="77750"/>
                </a:lnTo>
                <a:lnTo>
                  <a:pt x="15190" y="77740"/>
                </a:lnTo>
                <a:lnTo>
                  <a:pt x="15180" y="77740"/>
                </a:lnTo>
                <a:lnTo>
                  <a:pt x="15170" y="77730"/>
                </a:lnTo>
                <a:lnTo>
                  <a:pt x="15160" y="77720"/>
                </a:lnTo>
                <a:lnTo>
                  <a:pt x="15140" y="77700"/>
                </a:lnTo>
                <a:lnTo>
                  <a:pt x="15120" y="77680"/>
                </a:lnTo>
                <a:lnTo>
                  <a:pt x="15110" y="77670"/>
                </a:lnTo>
                <a:lnTo>
                  <a:pt x="15100" y="77670"/>
                </a:lnTo>
                <a:lnTo>
                  <a:pt x="15090" y="77660"/>
                </a:lnTo>
                <a:lnTo>
                  <a:pt x="15080" y="77660"/>
                </a:lnTo>
                <a:lnTo>
                  <a:pt x="15070" y="77660"/>
                </a:lnTo>
                <a:lnTo>
                  <a:pt x="15060" y="77660"/>
                </a:lnTo>
                <a:lnTo>
                  <a:pt x="15060" y="77650"/>
                </a:lnTo>
                <a:lnTo>
                  <a:pt x="15050" y="77650"/>
                </a:lnTo>
                <a:lnTo>
                  <a:pt x="15040" y="77630"/>
                </a:lnTo>
                <a:lnTo>
                  <a:pt x="15030" y="77630"/>
                </a:lnTo>
                <a:lnTo>
                  <a:pt x="15020" y="77620"/>
                </a:lnTo>
                <a:lnTo>
                  <a:pt x="15010" y="77620"/>
                </a:lnTo>
                <a:lnTo>
                  <a:pt x="15000" y="77620"/>
                </a:lnTo>
                <a:lnTo>
                  <a:pt x="14980" y="77630"/>
                </a:lnTo>
                <a:lnTo>
                  <a:pt x="14960" y="77630"/>
                </a:lnTo>
                <a:lnTo>
                  <a:pt x="14960" y="77620"/>
                </a:lnTo>
                <a:lnTo>
                  <a:pt x="14950" y="77620"/>
                </a:lnTo>
                <a:lnTo>
                  <a:pt x="14940" y="77620"/>
                </a:lnTo>
                <a:lnTo>
                  <a:pt x="14930" y="77610"/>
                </a:lnTo>
                <a:lnTo>
                  <a:pt x="14930" y="77600"/>
                </a:lnTo>
                <a:lnTo>
                  <a:pt x="14920" y="77590"/>
                </a:lnTo>
                <a:lnTo>
                  <a:pt x="14910" y="77580"/>
                </a:lnTo>
                <a:lnTo>
                  <a:pt x="14900" y="77570"/>
                </a:lnTo>
                <a:lnTo>
                  <a:pt x="14900" y="77560"/>
                </a:lnTo>
                <a:lnTo>
                  <a:pt x="14890" y="77560"/>
                </a:lnTo>
                <a:lnTo>
                  <a:pt x="14880" y="77560"/>
                </a:lnTo>
                <a:lnTo>
                  <a:pt x="14860" y="77560"/>
                </a:lnTo>
                <a:lnTo>
                  <a:pt x="14850" y="77570"/>
                </a:lnTo>
                <a:lnTo>
                  <a:pt x="14840" y="77570"/>
                </a:lnTo>
                <a:lnTo>
                  <a:pt x="14820" y="77570"/>
                </a:lnTo>
                <a:lnTo>
                  <a:pt x="14810" y="77570"/>
                </a:lnTo>
                <a:lnTo>
                  <a:pt x="14800" y="77570"/>
                </a:lnTo>
                <a:lnTo>
                  <a:pt x="14780" y="77580"/>
                </a:lnTo>
                <a:lnTo>
                  <a:pt x="14760" y="77590"/>
                </a:lnTo>
                <a:lnTo>
                  <a:pt x="14740" y="77590"/>
                </a:lnTo>
                <a:lnTo>
                  <a:pt x="14710" y="77600"/>
                </a:lnTo>
                <a:lnTo>
                  <a:pt x="14690" y="77610"/>
                </a:lnTo>
                <a:lnTo>
                  <a:pt x="14670" y="77620"/>
                </a:lnTo>
                <a:lnTo>
                  <a:pt x="14660" y="77620"/>
                </a:lnTo>
                <a:lnTo>
                  <a:pt x="14630" y="77640"/>
                </a:lnTo>
                <a:lnTo>
                  <a:pt x="14620" y="77640"/>
                </a:lnTo>
                <a:lnTo>
                  <a:pt x="14590" y="77650"/>
                </a:lnTo>
                <a:lnTo>
                  <a:pt x="14560" y="77670"/>
                </a:lnTo>
                <a:lnTo>
                  <a:pt x="14520" y="77680"/>
                </a:lnTo>
                <a:lnTo>
                  <a:pt x="14500" y="77690"/>
                </a:lnTo>
                <a:lnTo>
                  <a:pt x="14480" y="77690"/>
                </a:lnTo>
                <a:lnTo>
                  <a:pt x="14440" y="77700"/>
                </a:lnTo>
                <a:lnTo>
                  <a:pt x="14410" y="77710"/>
                </a:lnTo>
                <a:lnTo>
                  <a:pt x="14390" y="77710"/>
                </a:lnTo>
                <a:lnTo>
                  <a:pt x="14380" y="77720"/>
                </a:lnTo>
                <a:lnTo>
                  <a:pt x="14360" y="77730"/>
                </a:lnTo>
                <a:lnTo>
                  <a:pt x="14350" y="77740"/>
                </a:lnTo>
                <a:lnTo>
                  <a:pt x="14310" y="77750"/>
                </a:lnTo>
                <a:lnTo>
                  <a:pt x="14280" y="77770"/>
                </a:lnTo>
                <a:lnTo>
                  <a:pt x="14250" y="77780"/>
                </a:lnTo>
                <a:lnTo>
                  <a:pt x="14230" y="77790"/>
                </a:lnTo>
                <a:lnTo>
                  <a:pt x="14210" y="77790"/>
                </a:lnTo>
                <a:lnTo>
                  <a:pt x="14180" y="77810"/>
                </a:lnTo>
                <a:lnTo>
                  <a:pt x="14140" y="77820"/>
                </a:lnTo>
                <a:lnTo>
                  <a:pt x="14110" y="77830"/>
                </a:lnTo>
                <a:lnTo>
                  <a:pt x="14060" y="77850"/>
                </a:lnTo>
                <a:lnTo>
                  <a:pt x="14020" y="77870"/>
                </a:lnTo>
                <a:lnTo>
                  <a:pt x="13990" y="77880"/>
                </a:lnTo>
                <a:lnTo>
                  <a:pt x="13970" y="77890"/>
                </a:lnTo>
                <a:lnTo>
                  <a:pt x="13930" y="77910"/>
                </a:lnTo>
                <a:lnTo>
                  <a:pt x="13900" y="77920"/>
                </a:lnTo>
                <a:lnTo>
                  <a:pt x="13860" y="77940"/>
                </a:lnTo>
                <a:lnTo>
                  <a:pt x="13820" y="77950"/>
                </a:lnTo>
                <a:lnTo>
                  <a:pt x="13790" y="77970"/>
                </a:lnTo>
                <a:lnTo>
                  <a:pt x="13760" y="77980"/>
                </a:lnTo>
                <a:lnTo>
                  <a:pt x="13750" y="77990"/>
                </a:lnTo>
                <a:lnTo>
                  <a:pt x="13710" y="78020"/>
                </a:lnTo>
                <a:lnTo>
                  <a:pt x="13690" y="78030"/>
                </a:lnTo>
                <a:lnTo>
                  <a:pt x="13640" y="78070"/>
                </a:lnTo>
                <a:lnTo>
                  <a:pt x="13590" y="78090"/>
                </a:lnTo>
                <a:lnTo>
                  <a:pt x="13560" y="78100"/>
                </a:lnTo>
                <a:lnTo>
                  <a:pt x="13520" y="78110"/>
                </a:lnTo>
                <a:lnTo>
                  <a:pt x="13480" y="78120"/>
                </a:lnTo>
                <a:lnTo>
                  <a:pt x="13430" y="78120"/>
                </a:lnTo>
                <a:lnTo>
                  <a:pt x="13410" y="78120"/>
                </a:lnTo>
                <a:lnTo>
                  <a:pt x="13370" y="78120"/>
                </a:lnTo>
                <a:lnTo>
                  <a:pt x="13320" y="78120"/>
                </a:lnTo>
                <a:lnTo>
                  <a:pt x="13260" y="78120"/>
                </a:lnTo>
                <a:lnTo>
                  <a:pt x="13250" y="78120"/>
                </a:lnTo>
                <a:lnTo>
                  <a:pt x="13230" y="78130"/>
                </a:lnTo>
                <a:lnTo>
                  <a:pt x="13200" y="78130"/>
                </a:lnTo>
                <a:lnTo>
                  <a:pt x="13190" y="78130"/>
                </a:lnTo>
                <a:lnTo>
                  <a:pt x="13150" y="78140"/>
                </a:lnTo>
                <a:lnTo>
                  <a:pt x="13110" y="78160"/>
                </a:lnTo>
                <a:lnTo>
                  <a:pt x="13000" y="78230"/>
                </a:lnTo>
                <a:lnTo>
                  <a:pt x="12940" y="78290"/>
                </a:lnTo>
                <a:lnTo>
                  <a:pt x="12840" y="78370"/>
                </a:lnTo>
                <a:lnTo>
                  <a:pt x="12730" y="78520"/>
                </a:lnTo>
                <a:lnTo>
                  <a:pt x="12710" y="78560"/>
                </a:lnTo>
                <a:lnTo>
                  <a:pt x="12680" y="78610"/>
                </a:lnTo>
                <a:lnTo>
                  <a:pt x="12660" y="78640"/>
                </a:lnTo>
                <a:lnTo>
                  <a:pt x="12640" y="78680"/>
                </a:lnTo>
                <a:lnTo>
                  <a:pt x="12620" y="78710"/>
                </a:lnTo>
                <a:lnTo>
                  <a:pt x="12600" y="78770"/>
                </a:lnTo>
                <a:lnTo>
                  <a:pt x="12590" y="78800"/>
                </a:lnTo>
                <a:lnTo>
                  <a:pt x="12590" y="78810"/>
                </a:lnTo>
                <a:lnTo>
                  <a:pt x="12580" y="78810"/>
                </a:lnTo>
                <a:lnTo>
                  <a:pt x="12560" y="78880"/>
                </a:lnTo>
                <a:lnTo>
                  <a:pt x="12520" y="78980"/>
                </a:lnTo>
                <a:lnTo>
                  <a:pt x="12520" y="78990"/>
                </a:lnTo>
                <a:lnTo>
                  <a:pt x="12520" y="79000"/>
                </a:lnTo>
                <a:lnTo>
                  <a:pt x="12510" y="79030"/>
                </a:lnTo>
                <a:lnTo>
                  <a:pt x="12510" y="79040"/>
                </a:lnTo>
                <a:lnTo>
                  <a:pt x="12470" y="79110"/>
                </a:lnTo>
                <a:lnTo>
                  <a:pt x="12460" y="79110"/>
                </a:lnTo>
                <a:lnTo>
                  <a:pt x="12450" y="79100"/>
                </a:lnTo>
                <a:lnTo>
                  <a:pt x="12440" y="79090"/>
                </a:lnTo>
                <a:lnTo>
                  <a:pt x="12420" y="79090"/>
                </a:lnTo>
                <a:lnTo>
                  <a:pt x="12410" y="79080"/>
                </a:lnTo>
                <a:lnTo>
                  <a:pt x="12400" y="79080"/>
                </a:lnTo>
                <a:lnTo>
                  <a:pt x="12390" y="79080"/>
                </a:lnTo>
                <a:lnTo>
                  <a:pt x="12380" y="79080"/>
                </a:lnTo>
                <a:lnTo>
                  <a:pt x="12370" y="79080"/>
                </a:lnTo>
                <a:lnTo>
                  <a:pt x="12360" y="79080"/>
                </a:lnTo>
                <a:lnTo>
                  <a:pt x="12360" y="79090"/>
                </a:lnTo>
                <a:lnTo>
                  <a:pt x="12350" y="79090"/>
                </a:lnTo>
                <a:lnTo>
                  <a:pt x="12340" y="79090"/>
                </a:lnTo>
                <a:lnTo>
                  <a:pt x="12330" y="79090"/>
                </a:lnTo>
                <a:lnTo>
                  <a:pt x="12320" y="79080"/>
                </a:lnTo>
                <a:lnTo>
                  <a:pt x="12310" y="79070"/>
                </a:lnTo>
                <a:lnTo>
                  <a:pt x="12300" y="79060"/>
                </a:lnTo>
                <a:lnTo>
                  <a:pt x="12290" y="79060"/>
                </a:lnTo>
                <a:lnTo>
                  <a:pt x="12280" y="79060"/>
                </a:lnTo>
                <a:lnTo>
                  <a:pt x="12270" y="79060"/>
                </a:lnTo>
                <a:lnTo>
                  <a:pt x="12260" y="79050"/>
                </a:lnTo>
                <a:lnTo>
                  <a:pt x="12250" y="79050"/>
                </a:lnTo>
                <a:lnTo>
                  <a:pt x="12250" y="79040"/>
                </a:lnTo>
                <a:lnTo>
                  <a:pt x="12240" y="79040"/>
                </a:lnTo>
                <a:lnTo>
                  <a:pt x="12230" y="79040"/>
                </a:lnTo>
                <a:lnTo>
                  <a:pt x="12220" y="79040"/>
                </a:lnTo>
                <a:lnTo>
                  <a:pt x="12210" y="79040"/>
                </a:lnTo>
                <a:lnTo>
                  <a:pt x="12200" y="79040"/>
                </a:lnTo>
                <a:lnTo>
                  <a:pt x="12190" y="79040"/>
                </a:lnTo>
                <a:lnTo>
                  <a:pt x="12180" y="79040"/>
                </a:lnTo>
                <a:lnTo>
                  <a:pt x="12170" y="79040"/>
                </a:lnTo>
                <a:lnTo>
                  <a:pt x="12160" y="79040"/>
                </a:lnTo>
                <a:lnTo>
                  <a:pt x="12150" y="79040"/>
                </a:lnTo>
                <a:lnTo>
                  <a:pt x="12140" y="79040"/>
                </a:lnTo>
                <a:lnTo>
                  <a:pt x="12130" y="79040"/>
                </a:lnTo>
                <a:lnTo>
                  <a:pt x="12120" y="79040"/>
                </a:lnTo>
                <a:lnTo>
                  <a:pt x="12110" y="79050"/>
                </a:lnTo>
                <a:lnTo>
                  <a:pt x="12100" y="79060"/>
                </a:lnTo>
                <a:lnTo>
                  <a:pt x="12090" y="79060"/>
                </a:lnTo>
                <a:lnTo>
                  <a:pt x="12080" y="79070"/>
                </a:lnTo>
                <a:lnTo>
                  <a:pt x="12070" y="79080"/>
                </a:lnTo>
                <a:lnTo>
                  <a:pt x="12060" y="79080"/>
                </a:lnTo>
                <a:lnTo>
                  <a:pt x="12050" y="79080"/>
                </a:lnTo>
                <a:lnTo>
                  <a:pt x="12040" y="79080"/>
                </a:lnTo>
                <a:lnTo>
                  <a:pt x="12030" y="79080"/>
                </a:lnTo>
                <a:lnTo>
                  <a:pt x="12030" y="79070"/>
                </a:lnTo>
                <a:lnTo>
                  <a:pt x="12020" y="79070"/>
                </a:lnTo>
                <a:lnTo>
                  <a:pt x="12010" y="79080"/>
                </a:lnTo>
                <a:lnTo>
                  <a:pt x="12000" y="79080"/>
                </a:lnTo>
                <a:lnTo>
                  <a:pt x="11990" y="79080"/>
                </a:lnTo>
                <a:lnTo>
                  <a:pt x="11980" y="79090"/>
                </a:lnTo>
                <a:lnTo>
                  <a:pt x="11980" y="79100"/>
                </a:lnTo>
                <a:lnTo>
                  <a:pt x="11970" y="79110"/>
                </a:lnTo>
                <a:lnTo>
                  <a:pt x="11970" y="79120"/>
                </a:lnTo>
                <a:lnTo>
                  <a:pt x="11960" y="79120"/>
                </a:lnTo>
                <a:lnTo>
                  <a:pt x="11950" y="79120"/>
                </a:lnTo>
                <a:lnTo>
                  <a:pt x="11940" y="79120"/>
                </a:lnTo>
                <a:lnTo>
                  <a:pt x="11930" y="79120"/>
                </a:lnTo>
                <a:lnTo>
                  <a:pt x="11920" y="79110"/>
                </a:lnTo>
                <a:lnTo>
                  <a:pt x="11910" y="79110"/>
                </a:lnTo>
                <a:lnTo>
                  <a:pt x="11900" y="79110"/>
                </a:lnTo>
                <a:lnTo>
                  <a:pt x="11890" y="79110"/>
                </a:lnTo>
                <a:lnTo>
                  <a:pt x="11870" y="79110"/>
                </a:lnTo>
                <a:lnTo>
                  <a:pt x="11860" y="79110"/>
                </a:lnTo>
                <a:lnTo>
                  <a:pt x="11850" y="79110"/>
                </a:lnTo>
                <a:lnTo>
                  <a:pt x="11840" y="79110"/>
                </a:lnTo>
                <a:lnTo>
                  <a:pt x="11830" y="79110"/>
                </a:lnTo>
                <a:lnTo>
                  <a:pt x="11820" y="79110"/>
                </a:lnTo>
                <a:lnTo>
                  <a:pt x="11810" y="79100"/>
                </a:lnTo>
                <a:lnTo>
                  <a:pt x="11800" y="79110"/>
                </a:lnTo>
                <a:lnTo>
                  <a:pt x="11790" y="79110"/>
                </a:lnTo>
                <a:lnTo>
                  <a:pt x="11780" y="79110"/>
                </a:lnTo>
                <a:lnTo>
                  <a:pt x="11780" y="79100"/>
                </a:lnTo>
                <a:lnTo>
                  <a:pt x="11770" y="79100"/>
                </a:lnTo>
                <a:lnTo>
                  <a:pt x="11770" y="79110"/>
                </a:lnTo>
                <a:lnTo>
                  <a:pt x="11760" y="79110"/>
                </a:lnTo>
                <a:lnTo>
                  <a:pt x="11760" y="79100"/>
                </a:lnTo>
                <a:lnTo>
                  <a:pt x="11750" y="79100"/>
                </a:lnTo>
                <a:lnTo>
                  <a:pt x="11750" y="79110"/>
                </a:lnTo>
                <a:lnTo>
                  <a:pt x="11750" y="79120"/>
                </a:lnTo>
                <a:lnTo>
                  <a:pt x="11750" y="79130"/>
                </a:lnTo>
                <a:lnTo>
                  <a:pt x="11740" y="79130"/>
                </a:lnTo>
                <a:lnTo>
                  <a:pt x="11740" y="79140"/>
                </a:lnTo>
                <a:lnTo>
                  <a:pt x="11730" y="79150"/>
                </a:lnTo>
                <a:lnTo>
                  <a:pt x="11720" y="79160"/>
                </a:lnTo>
                <a:lnTo>
                  <a:pt x="11710" y="79160"/>
                </a:lnTo>
                <a:lnTo>
                  <a:pt x="11700" y="79150"/>
                </a:lnTo>
                <a:lnTo>
                  <a:pt x="11690" y="79150"/>
                </a:lnTo>
                <a:lnTo>
                  <a:pt x="11680" y="79140"/>
                </a:lnTo>
                <a:lnTo>
                  <a:pt x="11670" y="79140"/>
                </a:lnTo>
                <a:lnTo>
                  <a:pt x="11670" y="79130"/>
                </a:lnTo>
                <a:lnTo>
                  <a:pt x="11660" y="79130"/>
                </a:lnTo>
                <a:lnTo>
                  <a:pt x="11650" y="79130"/>
                </a:lnTo>
                <a:lnTo>
                  <a:pt x="11640" y="79130"/>
                </a:lnTo>
                <a:lnTo>
                  <a:pt x="11630" y="79120"/>
                </a:lnTo>
                <a:lnTo>
                  <a:pt x="11630" y="79110"/>
                </a:lnTo>
                <a:lnTo>
                  <a:pt x="11620" y="79110"/>
                </a:lnTo>
                <a:lnTo>
                  <a:pt x="11610" y="79110"/>
                </a:lnTo>
                <a:lnTo>
                  <a:pt x="11600" y="79110"/>
                </a:lnTo>
                <a:lnTo>
                  <a:pt x="11590" y="79110"/>
                </a:lnTo>
                <a:lnTo>
                  <a:pt x="11580" y="79100"/>
                </a:lnTo>
                <a:lnTo>
                  <a:pt x="11580" y="79090"/>
                </a:lnTo>
                <a:lnTo>
                  <a:pt x="11570" y="79090"/>
                </a:lnTo>
                <a:lnTo>
                  <a:pt x="11560" y="79090"/>
                </a:lnTo>
                <a:lnTo>
                  <a:pt x="11550" y="79090"/>
                </a:lnTo>
                <a:lnTo>
                  <a:pt x="11540" y="79100"/>
                </a:lnTo>
                <a:lnTo>
                  <a:pt x="11530" y="79100"/>
                </a:lnTo>
                <a:lnTo>
                  <a:pt x="11520" y="79100"/>
                </a:lnTo>
                <a:lnTo>
                  <a:pt x="11510" y="79100"/>
                </a:lnTo>
                <a:lnTo>
                  <a:pt x="11510" y="79090"/>
                </a:lnTo>
                <a:lnTo>
                  <a:pt x="11510" y="79080"/>
                </a:lnTo>
                <a:lnTo>
                  <a:pt x="11500" y="79080"/>
                </a:lnTo>
                <a:lnTo>
                  <a:pt x="11500" y="79070"/>
                </a:lnTo>
                <a:lnTo>
                  <a:pt x="11490" y="79070"/>
                </a:lnTo>
                <a:lnTo>
                  <a:pt x="11480" y="79070"/>
                </a:lnTo>
                <a:lnTo>
                  <a:pt x="11470" y="79070"/>
                </a:lnTo>
                <a:lnTo>
                  <a:pt x="11470" y="79060"/>
                </a:lnTo>
                <a:lnTo>
                  <a:pt x="11460" y="79060"/>
                </a:lnTo>
                <a:lnTo>
                  <a:pt x="11450" y="79050"/>
                </a:lnTo>
                <a:lnTo>
                  <a:pt x="11450" y="79040"/>
                </a:lnTo>
                <a:lnTo>
                  <a:pt x="11440" y="79040"/>
                </a:lnTo>
                <a:lnTo>
                  <a:pt x="11440" y="79030"/>
                </a:lnTo>
                <a:lnTo>
                  <a:pt x="11440" y="79020"/>
                </a:lnTo>
                <a:lnTo>
                  <a:pt x="11440" y="79010"/>
                </a:lnTo>
                <a:lnTo>
                  <a:pt x="11440" y="79000"/>
                </a:lnTo>
                <a:lnTo>
                  <a:pt x="11440" y="78990"/>
                </a:lnTo>
                <a:lnTo>
                  <a:pt x="11440" y="78970"/>
                </a:lnTo>
                <a:lnTo>
                  <a:pt x="11440" y="78960"/>
                </a:lnTo>
                <a:lnTo>
                  <a:pt x="11450" y="78950"/>
                </a:lnTo>
                <a:lnTo>
                  <a:pt x="11460" y="78940"/>
                </a:lnTo>
                <a:lnTo>
                  <a:pt x="11460" y="78930"/>
                </a:lnTo>
                <a:lnTo>
                  <a:pt x="11460" y="78920"/>
                </a:lnTo>
                <a:lnTo>
                  <a:pt x="11470" y="78910"/>
                </a:lnTo>
                <a:lnTo>
                  <a:pt x="11480" y="78910"/>
                </a:lnTo>
                <a:lnTo>
                  <a:pt x="11480" y="78900"/>
                </a:lnTo>
                <a:lnTo>
                  <a:pt x="11480" y="78890"/>
                </a:lnTo>
                <a:lnTo>
                  <a:pt x="11480" y="78880"/>
                </a:lnTo>
                <a:lnTo>
                  <a:pt x="11470" y="78880"/>
                </a:lnTo>
                <a:lnTo>
                  <a:pt x="11470" y="78870"/>
                </a:lnTo>
                <a:lnTo>
                  <a:pt x="11470" y="78860"/>
                </a:lnTo>
                <a:lnTo>
                  <a:pt x="11480" y="78860"/>
                </a:lnTo>
                <a:lnTo>
                  <a:pt x="11480" y="78850"/>
                </a:lnTo>
                <a:lnTo>
                  <a:pt x="11490" y="78840"/>
                </a:lnTo>
                <a:lnTo>
                  <a:pt x="11490" y="78830"/>
                </a:lnTo>
                <a:lnTo>
                  <a:pt x="11480" y="78820"/>
                </a:lnTo>
                <a:lnTo>
                  <a:pt x="11470" y="78810"/>
                </a:lnTo>
                <a:lnTo>
                  <a:pt x="11460" y="78810"/>
                </a:lnTo>
                <a:lnTo>
                  <a:pt x="11460" y="78800"/>
                </a:lnTo>
                <a:lnTo>
                  <a:pt x="11470" y="78790"/>
                </a:lnTo>
                <a:lnTo>
                  <a:pt x="11460" y="78780"/>
                </a:lnTo>
                <a:lnTo>
                  <a:pt x="11460" y="78770"/>
                </a:lnTo>
                <a:lnTo>
                  <a:pt x="11460" y="78760"/>
                </a:lnTo>
                <a:lnTo>
                  <a:pt x="11450" y="78750"/>
                </a:lnTo>
                <a:lnTo>
                  <a:pt x="11440" y="78750"/>
                </a:lnTo>
                <a:lnTo>
                  <a:pt x="11430" y="78750"/>
                </a:lnTo>
                <a:lnTo>
                  <a:pt x="11420" y="78740"/>
                </a:lnTo>
                <a:lnTo>
                  <a:pt x="11410" y="78740"/>
                </a:lnTo>
                <a:lnTo>
                  <a:pt x="11400" y="78740"/>
                </a:lnTo>
                <a:lnTo>
                  <a:pt x="11390" y="78740"/>
                </a:lnTo>
                <a:lnTo>
                  <a:pt x="11390" y="78730"/>
                </a:lnTo>
                <a:lnTo>
                  <a:pt x="11390" y="78720"/>
                </a:lnTo>
                <a:lnTo>
                  <a:pt x="11380" y="78720"/>
                </a:lnTo>
                <a:lnTo>
                  <a:pt x="11380" y="78710"/>
                </a:lnTo>
                <a:lnTo>
                  <a:pt x="11370" y="78700"/>
                </a:lnTo>
                <a:lnTo>
                  <a:pt x="11360" y="78700"/>
                </a:lnTo>
                <a:lnTo>
                  <a:pt x="11360" y="78690"/>
                </a:lnTo>
                <a:lnTo>
                  <a:pt x="11360" y="78680"/>
                </a:lnTo>
                <a:lnTo>
                  <a:pt x="11350" y="78680"/>
                </a:lnTo>
                <a:lnTo>
                  <a:pt x="11350" y="78670"/>
                </a:lnTo>
                <a:lnTo>
                  <a:pt x="11350" y="78660"/>
                </a:lnTo>
                <a:lnTo>
                  <a:pt x="11340" y="78660"/>
                </a:lnTo>
                <a:lnTo>
                  <a:pt x="11340" y="78650"/>
                </a:lnTo>
                <a:lnTo>
                  <a:pt x="11330" y="78650"/>
                </a:lnTo>
                <a:lnTo>
                  <a:pt x="11320" y="78640"/>
                </a:lnTo>
                <a:lnTo>
                  <a:pt x="11310" y="78630"/>
                </a:lnTo>
                <a:lnTo>
                  <a:pt x="11310" y="78620"/>
                </a:lnTo>
                <a:lnTo>
                  <a:pt x="11300" y="78620"/>
                </a:lnTo>
                <a:lnTo>
                  <a:pt x="11290" y="78610"/>
                </a:lnTo>
                <a:lnTo>
                  <a:pt x="11280" y="78610"/>
                </a:lnTo>
                <a:lnTo>
                  <a:pt x="11280" y="78600"/>
                </a:lnTo>
                <a:lnTo>
                  <a:pt x="11280" y="78590"/>
                </a:lnTo>
                <a:lnTo>
                  <a:pt x="11280" y="78580"/>
                </a:lnTo>
                <a:lnTo>
                  <a:pt x="11280" y="78570"/>
                </a:lnTo>
                <a:lnTo>
                  <a:pt x="11270" y="78570"/>
                </a:lnTo>
                <a:lnTo>
                  <a:pt x="11270" y="78560"/>
                </a:lnTo>
                <a:lnTo>
                  <a:pt x="11260" y="78550"/>
                </a:lnTo>
                <a:lnTo>
                  <a:pt x="11260" y="78540"/>
                </a:lnTo>
                <a:lnTo>
                  <a:pt x="11270" y="78540"/>
                </a:lnTo>
                <a:lnTo>
                  <a:pt x="11280" y="78540"/>
                </a:lnTo>
                <a:lnTo>
                  <a:pt x="11270" y="78530"/>
                </a:lnTo>
                <a:lnTo>
                  <a:pt x="11270" y="78510"/>
                </a:lnTo>
                <a:lnTo>
                  <a:pt x="11280" y="78490"/>
                </a:lnTo>
                <a:lnTo>
                  <a:pt x="11280" y="78480"/>
                </a:lnTo>
                <a:lnTo>
                  <a:pt x="11280" y="78470"/>
                </a:lnTo>
                <a:lnTo>
                  <a:pt x="11280" y="78460"/>
                </a:lnTo>
                <a:lnTo>
                  <a:pt x="11280" y="78450"/>
                </a:lnTo>
                <a:lnTo>
                  <a:pt x="11290" y="78440"/>
                </a:lnTo>
                <a:lnTo>
                  <a:pt x="11290" y="78430"/>
                </a:lnTo>
                <a:lnTo>
                  <a:pt x="11300" y="78430"/>
                </a:lnTo>
                <a:lnTo>
                  <a:pt x="11300" y="78420"/>
                </a:lnTo>
                <a:lnTo>
                  <a:pt x="11300" y="78410"/>
                </a:lnTo>
                <a:lnTo>
                  <a:pt x="11290" y="78400"/>
                </a:lnTo>
                <a:lnTo>
                  <a:pt x="11300" y="78390"/>
                </a:lnTo>
                <a:lnTo>
                  <a:pt x="11310" y="78380"/>
                </a:lnTo>
                <a:lnTo>
                  <a:pt x="11310" y="78370"/>
                </a:lnTo>
                <a:lnTo>
                  <a:pt x="11310" y="78360"/>
                </a:lnTo>
                <a:lnTo>
                  <a:pt x="11310" y="78350"/>
                </a:lnTo>
                <a:lnTo>
                  <a:pt x="11310" y="78340"/>
                </a:lnTo>
                <a:lnTo>
                  <a:pt x="11310" y="78320"/>
                </a:lnTo>
                <a:lnTo>
                  <a:pt x="11310" y="78310"/>
                </a:lnTo>
                <a:lnTo>
                  <a:pt x="11320" y="78290"/>
                </a:lnTo>
                <a:lnTo>
                  <a:pt x="11320" y="78270"/>
                </a:lnTo>
                <a:lnTo>
                  <a:pt x="11310" y="78260"/>
                </a:lnTo>
                <a:lnTo>
                  <a:pt x="11300" y="78240"/>
                </a:lnTo>
                <a:lnTo>
                  <a:pt x="11290" y="78230"/>
                </a:lnTo>
                <a:lnTo>
                  <a:pt x="11280" y="78200"/>
                </a:lnTo>
                <a:lnTo>
                  <a:pt x="11280" y="78190"/>
                </a:lnTo>
                <a:lnTo>
                  <a:pt x="11270" y="78180"/>
                </a:lnTo>
                <a:lnTo>
                  <a:pt x="11260" y="78180"/>
                </a:lnTo>
                <a:lnTo>
                  <a:pt x="11250" y="78170"/>
                </a:lnTo>
                <a:lnTo>
                  <a:pt x="11240" y="78170"/>
                </a:lnTo>
                <a:lnTo>
                  <a:pt x="11220" y="78160"/>
                </a:lnTo>
                <a:lnTo>
                  <a:pt x="11210" y="78160"/>
                </a:lnTo>
                <a:lnTo>
                  <a:pt x="11200" y="78150"/>
                </a:lnTo>
                <a:lnTo>
                  <a:pt x="11190" y="78150"/>
                </a:lnTo>
                <a:lnTo>
                  <a:pt x="11170" y="78140"/>
                </a:lnTo>
                <a:lnTo>
                  <a:pt x="11160" y="78140"/>
                </a:lnTo>
                <a:lnTo>
                  <a:pt x="11150" y="78140"/>
                </a:lnTo>
                <a:lnTo>
                  <a:pt x="11140" y="78140"/>
                </a:lnTo>
                <a:lnTo>
                  <a:pt x="11130" y="78140"/>
                </a:lnTo>
                <a:lnTo>
                  <a:pt x="11120" y="78130"/>
                </a:lnTo>
                <a:lnTo>
                  <a:pt x="11110" y="78130"/>
                </a:lnTo>
                <a:lnTo>
                  <a:pt x="11100" y="78120"/>
                </a:lnTo>
                <a:lnTo>
                  <a:pt x="11090" y="78110"/>
                </a:lnTo>
                <a:lnTo>
                  <a:pt x="11080" y="78100"/>
                </a:lnTo>
                <a:lnTo>
                  <a:pt x="11070" y="78100"/>
                </a:lnTo>
                <a:lnTo>
                  <a:pt x="11060" y="78100"/>
                </a:lnTo>
                <a:lnTo>
                  <a:pt x="11050" y="78100"/>
                </a:lnTo>
                <a:lnTo>
                  <a:pt x="11040" y="78100"/>
                </a:lnTo>
                <a:lnTo>
                  <a:pt x="11030" y="78110"/>
                </a:lnTo>
                <a:lnTo>
                  <a:pt x="11020" y="78120"/>
                </a:lnTo>
                <a:lnTo>
                  <a:pt x="11020" y="78130"/>
                </a:lnTo>
                <a:lnTo>
                  <a:pt x="11010" y="78130"/>
                </a:lnTo>
                <a:lnTo>
                  <a:pt x="11000" y="78130"/>
                </a:lnTo>
                <a:lnTo>
                  <a:pt x="10990" y="78140"/>
                </a:lnTo>
                <a:lnTo>
                  <a:pt x="10980" y="78130"/>
                </a:lnTo>
                <a:lnTo>
                  <a:pt x="10970" y="78130"/>
                </a:lnTo>
                <a:lnTo>
                  <a:pt x="10960" y="78120"/>
                </a:lnTo>
                <a:lnTo>
                  <a:pt x="10940" y="78120"/>
                </a:lnTo>
                <a:lnTo>
                  <a:pt x="10930" y="78110"/>
                </a:lnTo>
                <a:lnTo>
                  <a:pt x="10910" y="78100"/>
                </a:lnTo>
                <a:lnTo>
                  <a:pt x="10900" y="78090"/>
                </a:lnTo>
                <a:lnTo>
                  <a:pt x="10770" y="78020"/>
                </a:lnTo>
                <a:lnTo>
                  <a:pt x="10700" y="77980"/>
                </a:lnTo>
                <a:lnTo>
                  <a:pt x="10620" y="77940"/>
                </a:lnTo>
                <a:lnTo>
                  <a:pt x="10620" y="77930"/>
                </a:lnTo>
                <a:lnTo>
                  <a:pt x="10610" y="77930"/>
                </a:lnTo>
                <a:lnTo>
                  <a:pt x="10600" y="77930"/>
                </a:lnTo>
                <a:lnTo>
                  <a:pt x="10600" y="77920"/>
                </a:lnTo>
                <a:lnTo>
                  <a:pt x="10580" y="77920"/>
                </a:lnTo>
                <a:lnTo>
                  <a:pt x="10520" y="77900"/>
                </a:lnTo>
                <a:lnTo>
                  <a:pt x="10510" y="77900"/>
                </a:lnTo>
                <a:lnTo>
                  <a:pt x="10460" y="77890"/>
                </a:lnTo>
                <a:lnTo>
                  <a:pt x="10330" y="77850"/>
                </a:lnTo>
                <a:lnTo>
                  <a:pt x="10280" y="77840"/>
                </a:lnTo>
                <a:lnTo>
                  <a:pt x="10220" y="77820"/>
                </a:lnTo>
                <a:lnTo>
                  <a:pt x="10180" y="77810"/>
                </a:lnTo>
                <a:lnTo>
                  <a:pt x="9970" y="77760"/>
                </a:lnTo>
                <a:lnTo>
                  <a:pt x="9800" y="77710"/>
                </a:lnTo>
                <a:lnTo>
                  <a:pt x="9770" y="77700"/>
                </a:lnTo>
                <a:lnTo>
                  <a:pt x="9580" y="77650"/>
                </a:lnTo>
                <a:lnTo>
                  <a:pt x="9520" y="77630"/>
                </a:lnTo>
                <a:lnTo>
                  <a:pt x="9510" y="77630"/>
                </a:lnTo>
                <a:lnTo>
                  <a:pt x="9500" y="77630"/>
                </a:lnTo>
                <a:lnTo>
                  <a:pt x="9180" y="77550"/>
                </a:lnTo>
                <a:lnTo>
                  <a:pt x="8770" y="77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