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Rubanda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Rub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860" y="91100"/>
                </a:moveTo>
                <a:lnTo>
                  <a:pt x="13830" y="91100"/>
                </a:lnTo>
                <a:lnTo>
                  <a:pt x="13810" y="91090"/>
                </a:lnTo>
                <a:lnTo>
                  <a:pt x="13790" y="91080"/>
                </a:lnTo>
                <a:lnTo>
                  <a:pt x="13780" y="91060"/>
                </a:lnTo>
                <a:lnTo>
                  <a:pt x="13780" y="91050"/>
                </a:lnTo>
                <a:lnTo>
                  <a:pt x="13770" y="91040"/>
                </a:lnTo>
                <a:lnTo>
                  <a:pt x="13750" y="91010"/>
                </a:lnTo>
                <a:lnTo>
                  <a:pt x="13730" y="90980"/>
                </a:lnTo>
                <a:lnTo>
                  <a:pt x="13700" y="90950"/>
                </a:lnTo>
                <a:lnTo>
                  <a:pt x="13690" y="90930"/>
                </a:lnTo>
                <a:lnTo>
                  <a:pt x="13670" y="90920"/>
                </a:lnTo>
                <a:lnTo>
                  <a:pt x="13640" y="90910"/>
                </a:lnTo>
                <a:lnTo>
                  <a:pt x="13620" y="90920"/>
                </a:lnTo>
                <a:lnTo>
                  <a:pt x="13600" y="90920"/>
                </a:lnTo>
                <a:lnTo>
                  <a:pt x="13590" y="90930"/>
                </a:lnTo>
                <a:lnTo>
                  <a:pt x="13570" y="90940"/>
                </a:lnTo>
                <a:lnTo>
                  <a:pt x="13570" y="90950"/>
                </a:lnTo>
                <a:lnTo>
                  <a:pt x="13570" y="90970"/>
                </a:lnTo>
                <a:lnTo>
                  <a:pt x="13560" y="90990"/>
                </a:lnTo>
                <a:lnTo>
                  <a:pt x="13560" y="91000"/>
                </a:lnTo>
                <a:lnTo>
                  <a:pt x="13560" y="91010"/>
                </a:lnTo>
                <a:lnTo>
                  <a:pt x="13570" y="91020"/>
                </a:lnTo>
                <a:lnTo>
                  <a:pt x="13590" y="91020"/>
                </a:lnTo>
                <a:lnTo>
                  <a:pt x="13600" y="91030"/>
                </a:lnTo>
                <a:lnTo>
                  <a:pt x="13610" y="91040"/>
                </a:lnTo>
                <a:lnTo>
                  <a:pt x="13620" y="91040"/>
                </a:lnTo>
                <a:lnTo>
                  <a:pt x="13630" y="91050"/>
                </a:lnTo>
                <a:lnTo>
                  <a:pt x="13640" y="91070"/>
                </a:lnTo>
                <a:lnTo>
                  <a:pt x="13650" y="91080"/>
                </a:lnTo>
                <a:lnTo>
                  <a:pt x="13660" y="91090"/>
                </a:lnTo>
                <a:lnTo>
                  <a:pt x="13660" y="91100"/>
                </a:lnTo>
                <a:lnTo>
                  <a:pt x="13670" y="91110"/>
                </a:lnTo>
                <a:lnTo>
                  <a:pt x="13680" y="91120"/>
                </a:lnTo>
                <a:lnTo>
                  <a:pt x="13690" y="91120"/>
                </a:lnTo>
                <a:lnTo>
                  <a:pt x="13680" y="91130"/>
                </a:lnTo>
                <a:lnTo>
                  <a:pt x="13680" y="91140"/>
                </a:lnTo>
                <a:lnTo>
                  <a:pt x="13670" y="91150"/>
                </a:lnTo>
                <a:lnTo>
                  <a:pt x="13670" y="91160"/>
                </a:lnTo>
                <a:lnTo>
                  <a:pt x="13660" y="91180"/>
                </a:lnTo>
                <a:lnTo>
                  <a:pt x="13660" y="91200"/>
                </a:lnTo>
                <a:lnTo>
                  <a:pt x="13670" y="91220"/>
                </a:lnTo>
                <a:lnTo>
                  <a:pt x="13670" y="91240"/>
                </a:lnTo>
                <a:lnTo>
                  <a:pt x="13660" y="91250"/>
                </a:lnTo>
                <a:lnTo>
                  <a:pt x="13660" y="91270"/>
                </a:lnTo>
                <a:lnTo>
                  <a:pt x="13650" y="91290"/>
                </a:lnTo>
                <a:lnTo>
                  <a:pt x="13650" y="91310"/>
                </a:lnTo>
                <a:lnTo>
                  <a:pt x="13630" y="91360"/>
                </a:lnTo>
                <a:lnTo>
                  <a:pt x="13620" y="91380"/>
                </a:lnTo>
                <a:lnTo>
                  <a:pt x="13610" y="91380"/>
                </a:lnTo>
                <a:lnTo>
                  <a:pt x="13590" y="91380"/>
                </a:lnTo>
                <a:lnTo>
                  <a:pt x="13580" y="91390"/>
                </a:lnTo>
                <a:lnTo>
                  <a:pt x="13570" y="91400"/>
                </a:lnTo>
                <a:lnTo>
                  <a:pt x="13560" y="91410"/>
                </a:lnTo>
                <a:lnTo>
                  <a:pt x="13560" y="91420"/>
                </a:lnTo>
                <a:lnTo>
                  <a:pt x="13550" y="91430"/>
                </a:lnTo>
                <a:lnTo>
                  <a:pt x="13550" y="91440"/>
                </a:lnTo>
                <a:lnTo>
                  <a:pt x="13540" y="91460"/>
                </a:lnTo>
                <a:lnTo>
                  <a:pt x="13540" y="91470"/>
                </a:lnTo>
                <a:lnTo>
                  <a:pt x="13550" y="91500"/>
                </a:lnTo>
                <a:lnTo>
                  <a:pt x="13560" y="91530"/>
                </a:lnTo>
                <a:lnTo>
                  <a:pt x="13540" y="91530"/>
                </a:lnTo>
                <a:lnTo>
                  <a:pt x="13520" y="91530"/>
                </a:lnTo>
                <a:lnTo>
                  <a:pt x="13510" y="91520"/>
                </a:lnTo>
                <a:lnTo>
                  <a:pt x="13500" y="91510"/>
                </a:lnTo>
                <a:lnTo>
                  <a:pt x="13490" y="91500"/>
                </a:lnTo>
                <a:lnTo>
                  <a:pt x="13470" y="91500"/>
                </a:lnTo>
                <a:lnTo>
                  <a:pt x="13460" y="91500"/>
                </a:lnTo>
                <a:lnTo>
                  <a:pt x="13430" y="91520"/>
                </a:lnTo>
                <a:lnTo>
                  <a:pt x="13400" y="91520"/>
                </a:lnTo>
                <a:lnTo>
                  <a:pt x="13360" y="91530"/>
                </a:lnTo>
                <a:lnTo>
                  <a:pt x="13340" y="91540"/>
                </a:lnTo>
                <a:lnTo>
                  <a:pt x="13320" y="91560"/>
                </a:lnTo>
                <a:lnTo>
                  <a:pt x="13290" y="91590"/>
                </a:lnTo>
                <a:lnTo>
                  <a:pt x="13270" y="91610"/>
                </a:lnTo>
                <a:lnTo>
                  <a:pt x="13250" y="91620"/>
                </a:lnTo>
                <a:lnTo>
                  <a:pt x="13210" y="91620"/>
                </a:lnTo>
                <a:lnTo>
                  <a:pt x="13180" y="91630"/>
                </a:lnTo>
                <a:lnTo>
                  <a:pt x="13150" y="91640"/>
                </a:lnTo>
                <a:lnTo>
                  <a:pt x="13150" y="91630"/>
                </a:lnTo>
                <a:lnTo>
                  <a:pt x="13140" y="91620"/>
                </a:lnTo>
                <a:lnTo>
                  <a:pt x="13120" y="91610"/>
                </a:lnTo>
                <a:lnTo>
                  <a:pt x="13110" y="91600"/>
                </a:lnTo>
                <a:lnTo>
                  <a:pt x="13100" y="91590"/>
                </a:lnTo>
                <a:lnTo>
                  <a:pt x="13090" y="91570"/>
                </a:lnTo>
                <a:lnTo>
                  <a:pt x="13080" y="91570"/>
                </a:lnTo>
                <a:lnTo>
                  <a:pt x="13070" y="91580"/>
                </a:lnTo>
                <a:lnTo>
                  <a:pt x="13050" y="91590"/>
                </a:lnTo>
                <a:lnTo>
                  <a:pt x="13040" y="91600"/>
                </a:lnTo>
                <a:lnTo>
                  <a:pt x="13030" y="91610"/>
                </a:lnTo>
                <a:lnTo>
                  <a:pt x="13020" y="91610"/>
                </a:lnTo>
                <a:lnTo>
                  <a:pt x="13010" y="91600"/>
                </a:lnTo>
                <a:lnTo>
                  <a:pt x="12990" y="91590"/>
                </a:lnTo>
                <a:lnTo>
                  <a:pt x="12970" y="91580"/>
                </a:lnTo>
                <a:lnTo>
                  <a:pt x="12960" y="91570"/>
                </a:lnTo>
                <a:lnTo>
                  <a:pt x="12950" y="91570"/>
                </a:lnTo>
                <a:lnTo>
                  <a:pt x="12940" y="91580"/>
                </a:lnTo>
                <a:lnTo>
                  <a:pt x="12930" y="91590"/>
                </a:lnTo>
                <a:lnTo>
                  <a:pt x="12920" y="91590"/>
                </a:lnTo>
                <a:lnTo>
                  <a:pt x="12920" y="91600"/>
                </a:lnTo>
                <a:lnTo>
                  <a:pt x="12910" y="91610"/>
                </a:lnTo>
                <a:lnTo>
                  <a:pt x="12900" y="91610"/>
                </a:lnTo>
                <a:lnTo>
                  <a:pt x="12890" y="91610"/>
                </a:lnTo>
                <a:lnTo>
                  <a:pt x="12880" y="91610"/>
                </a:lnTo>
                <a:lnTo>
                  <a:pt x="12870" y="91620"/>
                </a:lnTo>
                <a:lnTo>
                  <a:pt x="12860" y="91630"/>
                </a:lnTo>
                <a:lnTo>
                  <a:pt x="12850" y="91630"/>
                </a:lnTo>
                <a:lnTo>
                  <a:pt x="12850" y="91640"/>
                </a:lnTo>
                <a:lnTo>
                  <a:pt x="12840" y="91640"/>
                </a:lnTo>
                <a:lnTo>
                  <a:pt x="12840" y="91650"/>
                </a:lnTo>
                <a:lnTo>
                  <a:pt x="12830" y="91650"/>
                </a:lnTo>
                <a:lnTo>
                  <a:pt x="12820" y="91650"/>
                </a:lnTo>
                <a:lnTo>
                  <a:pt x="12820" y="91660"/>
                </a:lnTo>
                <a:lnTo>
                  <a:pt x="12810" y="91660"/>
                </a:lnTo>
                <a:lnTo>
                  <a:pt x="12800" y="91660"/>
                </a:lnTo>
                <a:lnTo>
                  <a:pt x="12810" y="91680"/>
                </a:lnTo>
                <a:lnTo>
                  <a:pt x="12820" y="91690"/>
                </a:lnTo>
                <a:lnTo>
                  <a:pt x="12820" y="91700"/>
                </a:lnTo>
                <a:lnTo>
                  <a:pt x="12830" y="91710"/>
                </a:lnTo>
                <a:lnTo>
                  <a:pt x="12840" y="91730"/>
                </a:lnTo>
                <a:lnTo>
                  <a:pt x="12840" y="91740"/>
                </a:lnTo>
                <a:lnTo>
                  <a:pt x="12850" y="91760"/>
                </a:lnTo>
                <a:lnTo>
                  <a:pt x="12850" y="91770"/>
                </a:lnTo>
                <a:lnTo>
                  <a:pt x="12860" y="91790"/>
                </a:lnTo>
                <a:lnTo>
                  <a:pt x="12860" y="91810"/>
                </a:lnTo>
                <a:lnTo>
                  <a:pt x="12870" y="91820"/>
                </a:lnTo>
                <a:lnTo>
                  <a:pt x="12880" y="91840"/>
                </a:lnTo>
                <a:lnTo>
                  <a:pt x="12900" y="91860"/>
                </a:lnTo>
                <a:lnTo>
                  <a:pt x="12920" y="91900"/>
                </a:lnTo>
                <a:lnTo>
                  <a:pt x="12910" y="91900"/>
                </a:lnTo>
                <a:lnTo>
                  <a:pt x="12890" y="91900"/>
                </a:lnTo>
                <a:lnTo>
                  <a:pt x="12880" y="91910"/>
                </a:lnTo>
                <a:lnTo>
                  <a:pt x="12870" y="91910"/>
                </a:lnTo>
                <a:lnTo>
                  <a:pt x="12860" y="91910"/>
                </a:lnTo>
                <a:lnTo>
                  <a:pt x="12850" y="91910"/>
                </a:lnTo>
                <a:lnTo>
                  <a:pt x="12840" y="91910"/>
                </a:lnTo>
                <a:lnTo>
                  <a:pt x="12830" y="91910"/>
                </a:lnTo>
                <a:lnTo>
                  <a:pt x="12820" y="91910"/>
                </a:lnTo>
                <a:lnTo>
                  <a:pt x="12800" y="91910"/>
                </a:lnTo>
                <a:lnTo>
                  <a:pt x="12790" y="91910"/>
                </a:lnTo>
                <a:lnTo>
                  <a:pt x="12780" y="91910"/>
                </a:lnTo>
                <a:lnTo>
                  <a:pt x="12770" y="91910"/>
                </a:lnTo>
                <a:lnTo>
                  <a:pt x="12760" y="91910"/>
                </a:lnTo>
                <a:lnTo>
                  <a:pt x="12750" y="91910"/>
                </a:lnTo>
                <a:lnTo>
                  <a:pt x="12740" y="91910"/>
                </a:lnTo>
                <a:lnTo>
                  <a:pt x="12730" y="91910"/>
                </a:lnTo>
                <a:lnTo>
                  <a:pt x="12720" y="91910"/>
                </a:lnTo>
                <a:lnTo>
                  <a:pt x="12710" y="91920"/>
                </a:lnTo>
                <a:lnTo>
                  <a:pt x="12700" y="91920"/>
                </a:lnTo>
                <a:lnTo>
                  <a:pt x="12690" y="91930"/>
                </a:lnTo>
                <a:lnTo>
                  <a:pt x="12670" y="91940"/>
                </a:lnTo>
                <a:lnTo>
                  <a:pt x="12660" y="91950"/>
                </a:lnTo>
                <a:lnTo>
                  <a:pt x="12650" y="91960"/>
                </a:lnTo>
                <a:lnTo>
                  <a:pt x="12640" y="91970"/>
                </a:lnTo>
                <a:lnTo>
                  <a:pt x="12630" y="91970"/>
                </a:lnTo>
                <a:lnTo>
                  <a:pt x="12620" y="91980"/>
                </a:lnTo>
                <a:lnTo>
                  <a:pt x="12610" y="91980"/>
                </a:lnTo>
                <a:lnTo>
                  <a:pt x="12600" y="91980"/>
                </a:lnTo>
                <a:lnTo>
                  <a:pt x="12590" y="91980"/>
                </a:lnTo>
                <a:lnTo>
                  <a:pt x="12570" y="92000"/>
                </a:lnTo>
                <a:lnTo>
                  <a:pt x="12560" y="92000"/>
                </a:lnTo>
                <a:lnTo>
                  <a:pt x="12560" y="92010"/>
                </a:lnTo>
                <a:lnTo>
                  <a:pt x="12560" y="92030"/>
                </a:lnTo>
                <a:lnTo>
                  <a:pt x="12550" y="92040"/>
                </a:lnTo>
                <a:lnTo>
                  <a:pt x="12540" y="92040"/>
                </a:lnTo>
                <a:lnTo>
                  <a:pt x="12520" y="92040"/>
                </a:lnTo>
                <a:lnTo>
                  <a:pt x="12520" y="92060"/>
                </a:lnTo>
                <a:lnTo>
                  <a:pt x="12510" y="92080"/>
                </a:lnTo>
                <a:lnTo>
                  <a:pt x="12520" y="92080"/>
                </a:lnTo>
                <a:lnTo>
                  <a:pt x="12520" y="92090"/>
                </a:lnTo>
                <a:lnTo>
                  <a:pt x="12530" y="92100"/>
                </a:lnTo>
                <a:lnTo>
                  <a:pt x="12530" y="92110"/>
                </a:lnTo>
                <a:lnTo>
                  <a:pt x="12520" y="92110"/>
                </a:lnTo>
                <a:lnTo>
                  <a:pt x="12510" y="92100"/>
                </a:lnTo>
                <a:lnTo>
                  <a:pt x="12490" y="92090"/>
                </a:lnTo>
                <a:lnTo>
                  <a:pt x="12470" y="92090"/>
                </a:lnTo>
                <a:lnTo>
                  <a:pt x="12460" y="92090"/>
                </a:lnTo>
                <a:lnTo>
                  <a:pt x="12450" y="92090"/>
                </a:lnTo>
                <a:lnTo>
                  <a:pt x="12450" y="92100"/>
                </a:lnTo>
                <a:lnTo>
                  <a:pt x="12460" y="92100"/>
                </a:lnTo>
                <a:lnTo>
                  <a:pt x="12470" y="92110"/>
                </a:lnTo>
                <a:lnTo>
                  <a:pt x="12490" y="92110"/>
                </a:lnTo>
                <a:lnTo>
                  <a:pt x="12490" y="92130"/>
                </a:lnTo>
                <a:lnTo>
                  <a:pt x="12490" y="92140"/>
                </a:lnTo>
                <a:lnTo>
                  <a:pt x="12480" y="92150"/>
                </a:lnTo>
                <a:lnTo>
                  <a:pt x="12460" y="92160"/>
                </a:lnTo>
                <a:lnTo>
                  <a:pt x="12450" y="92170"/>
                </a:lnTo>
                <a:lnTo>
                  <a:pt x="12440" y="92170"/>
                </a:lnTo>
                <a:lnTo>
                  <a:pt x="12420" y="92180"/>
                </a:lnTo>
                <a:lnTo>
                  <a:pt x="12410" y="92190"/>
                </a:lnTo>
                <a:lnTo>
                  <a:pt x="12400" y="92200"/>
                </a:lnTo>
                <a:lnTo>
                  <a:pt x="12390" y="92210"/>
                </a:lnTo>
                <a:lnTo>
                  <a:pt x="12380" y="92230"/>
                </a:lnTo>
                <a:lnTo>
                  <a:pt x="12370" y="92250"/>
                </a:lnTo>
                <a:lnTo>
                  <a:pt x="12360" y="92270"/>
                </a:lnTo>
                <a:lnTo>
                  <a:pt x="12350" y="92280"/>
                </a:lnTo>
                <a:lnTo>
                  <a:pt x="12340" y="92290"/>
                </a:lnTo>
                <a:lnTo>
                  <a:pt x="12340" y="92300"/>
                </a:lnTo>
                <a:lnTo>
                  <a:pt x="12320" y="92310"/>
                </a:lnTo>
                <a:lnTo>
                  <a:pt x="12310" y="92330"/>
                </a:lnTo>
                <a:lnTo>
                  <a:pt x="12290" y="92340"/>
                </a:lnTo>
                <a:lnTo>
                  <a:pt x="12270" y="92360"/>
                </a:lnTo>
                <a:lnTo>
                  <a:pt x="12250" y="92380"/>
                </a:lnTo>
                <a:lnTo>
                  <a:pt x="12230" y="92410"/>
                </a:lnTo>
                <a:lnTo>
                  <a:pt x="12210" y="92430"/>
                </a:lnTo>
                <a:lnTo>
                  <a:pt x="12200" y="92460"/>
                </a:lnTo>
                <a:lnTo>
                  <a:pt x="12190" y="92480"/>
                </a:lnTo>
                <a:lnTo>
                  <a:pt x="12190" y="92490"/>
                </a:lnTo>
                <a:lnTo>
                  <a:pt x="12180" y="92510"/>
                </a:lnTo>
                <a:lnTo>
                  <a:pt x="12160" y="92540"/>
                </a:lnTo>
                <a:lnTo>
                  <a:pt x="12140" y="92570"/>
                </a:lnTo>
                <a:lnTo>
                  <a:pt x="12130" y="92590"/>
                </a:lnTo>
                <a:lnTo>
                  <a:pt x="12110" y="92610"/>
                </a:lnTo>
                <a:lnTo>
                  <a:pt x="12100" y="92630"/>
                </a:lnTo>
                <a:lnTo>
                  <a:pt x="12100" y="92640"/>
                </a:lnTo>
                <a:lnTo>
                  <a:pt x="12080" y="92650"/>
                </a:lnTo>
                <a:lnTo>
                  <a:pt x="12080" y="92660"/>
                </a:lnTo>
                <a:lnTo>
                  <a:pt x="12060" y="92680"/>
                </a:lnTo>
                <a:lnTo>
                  <a:pt x="12050" y="92690"/>
                </a:lnTo>
                <a:lnTo>
                  <a:pt x="12040" y="92700"/>
                </a:lnTo>
                <a:lnTo>
                  <a:pt x="12030" y="92720"/>
                </a:lnTo>
                <a:lnTo>
                  <a:pt x="12010" y="92750"/>
                </a:lnTo>
                <a:lnTo>
                  <a:pt x="12000" y="92770"/>
                </a:lnTo>
                <a:lnTo>
                  <a:pt x="11990" y="92790"/>
                </a:lnTo>
                <a:lnTo>
                  <a:pt x="11990" y="92810"/>
                </a:lnTo>
                <a:lnTo>
                  <a:pt x="11980" y="92840"/>
                </a:lnTo>
                <a:lnTo>
                  <a:pt x="11980" y="92850"/>
                </a:lnTo>
                <a:lnTo>
                  <a:pt x="11980" y="92870"/>
                </a:lnTo>
                <a:lnTo>
                  <a:pt x="11980" y="92890"/>
                </a:lnTo>
                <a:lnTo>
                  <a:pt x="11980" y="92910"/>
                </a:lnTo>
                <a:lnTo>
                  <a:pt x="11980" y="92920"/>
                </a:lnTo>
                <a:lnTo>
                  <a:pt x="11980" y="92960"/>
                </a:lnTo>
                <a:lnTo>
                  <a:pt x="11980" y="92980"/>
                </a:lnTo>
                <a:lnTo>
                  <a:pt x="11980" y="92990"/>
                </a:lnTo>
                <a:lnTo>
                  <a:pt x="11980" y="93000"/>
                </a:lnTo>
                <a:lnTo>
                  <a:pt x="11980" y="93030"/>
                </a:lnTo>
                <a:lnTo>
                  <a:pt x="11990" y="93050"/>
                </a:lnTo>
                <a:lnTo>
                  <a:pt x="11990" y="93070"/>
                </a:lnTo>
                <a:lnTo>
                  <a:pt x="11990" y="93090"/>
                </a:lnTo>
                <a:lnTo>
                  <a:pt x="12000" y="93110"/>
                </a:lnTo>
                <a:lnTo>
                  <a:pt x="12010" y="93140"/>
                </a:lnTo>
                <a:lnTo>
                  <a:pt x="12020" y="93160"/>
                </a:lnTo>
                <a:lnTo>
                  <a:pt x="12030" y="93180"/>
                </a:lnTo>
                <a:lnTo>
                  <a:pt x="12040" y="93200"/>
                </a:lnTo>
                <a:lnTo>
                  <a:pt x="12040" y="93210"/>
                </a:lnTo>
                <a:lnTo>
                  <a:pt x="12040" y="93230"/>
                </a:lnTo>
                <a:lnTo>
                  <a:pt x="12040" y="93250"/>
                </a:lnTo>
                <a:lnTo>
                  <a:pt x="12040" y="93270"/>
                </a:lnTo>
                <a:lnTo>
                  <a:pt x="12040" y="93280"/>
                </a:lnTo>
                <a:lnTo>
                  <a:pt x="12040" y="93290"/>
                </a:lnTo>
                <a:lnTo>
                  <a:pt x="12030" y="93330"/>
                </a:lnTo>
                <a:lnTo>
                  <a:pt x="12030" y="93350"/>
                </a:lnTo>
                <a:lnTo>
                  <a:pt x="12030" y="93360"/>
                </a:lnTo>
                <a:lnTo>
                  <a:pt x="12000" y="93360"/>
                </a:lnTo>
                <a:lnTo>
                  <a:pt x="11960" y="93350"/>
                </a:lnTo>
                <a:lnTo>
                  <a:pt x="11910" y="93340"/>
                </a:lnTo>
                <a:lnTo>
                  <a:pt x="11860" y="93320"/>
                </a:lnTo>
                <a:lnTo>
                  <a:pt x="11820" y="93320"/>
                </a:lnTo>
                <a:lnTo>
                  <a:pt x="11800" y="93310"/>
                </a:lnTo>
                <a:lnTo>
                  <a:pt x="11790" y="93300"/>
                </a:lnTo>
                <a:lnTo>
                  <a:pt x="11760" y="93300"/>
                </a:lnTo>
                <a:lnTo>
                  <a:pt x="11690" y="93280"/>
                </a:lnTo>
                <a:lnTo>
                  <a:pt x="11670" y="93280"/>
                </a:lnTo>
                <a:lnTo>
                  <a:pt x="11650" y="93270"/>
                </a:lnTo>
                <a:lnTo>
                  <a:pt x="11620" y="93260"/>
                </a:lnTo>
                <a:lnTo>
                  <a:pt x="11600" y="93250"/>
                </a:lnTo>
                <a:lnTo>
                  <a:pt x="11580" y="93250"/>
                </a:lnTo>
                <a:lnTo>
                  <a:pt x="11570" y="93260"/>
                </a:lnTo>
                <a:lnTo>
                  <a:pt x="11540" y="93260"/>
                </a:lnTo>
                <a:lnTo>
                  <a:pt x="11530" y="93270"/>
                </a:lnTo>
                <a:lnTo>
                  <a:pt x="11530" y="93290"/>
                </a:lnTo>
                <a:lnTo>
                  <a:pt x="11550" y="93310"/>
                </a:lnTo>
                <a:lnTo>
                  <a:pt x="11560" y="93330"/>
                </a:lnTo>
                <a:lnTo>
                  <a:pt x="11570" y="93340"/>
                </a:lnTo>
                <a:lnTo>
                  <a:pt x="11590" y="93370"/>
                </a:lnTo>
                <a:lnTo>
                  <a:pt x="11590" y="93390"/>
                </a:lnTo>
                <a:lnTo>
                  <a:pt x="11600" y="93400"/>
                </a:lnTo>
                <a:lnTo>
                  <a:pt x="11600" y="93430"/>
                </a:lnTo>
                <a:lnTo>
                  <a:pt x="11600" y="93450"/>
                </a:lnTo>
                <a:lnTo>
                  <a:pt x="11600" y="93460"/>
                </a:lnTo>
                <a:lnTo>
                  <a:pt x="11600" y="93480"/>
                </a:lnTo>
                <a:lnTo>
                  <a:pt x="11610" y="93500"/>
                </a:lnTo>
                <a:lnTo>
                  <a:pt x="11610" y="93510"/>
                </a:lnTo>
                <a:lnTo>
                  <a:pt x="11610" y="93520"/>
                </a:lnTo>
                <a:lnTo>
                  <a:pt x="11610" y="93540"/>
                </a:lnTo>
                <a:lnTo>
                  <a:pt x="11600" y="93540"/>
                </a:lnTo>
                <a:lnTo>
                  <a:pt x="11590" y="93540"/>
                </a:lnTo>
                <a:lnTo>
                  <a:pt x="11560" y="93550"/>
                </a:lnTo>
                <a:lnTo>
                  <a:pt x="11550" y="93550"/>
                </a:lnTo>
                <a:lnTo>
                  <a:pt x="11540" y="93550"/>
                </a:lnTo>
                <a:lnTo>
                  <a:pt x="11490" y="93550"/>
                </a:lnTo>
                <a:lnTo>
                  <a:pt x="11480" y="93550"/>
                </a:lnTo>
                <a:lnTo>
                  <a:pt x="11470" y="93550"/>
                </a:lnTo>
                <a:lnTo>
                  <a:pt x="11450" y="93540"/>
                </a:lnTo>
                <a:lnTo>
                  <a:pt x="11420" y="93540"/>
                </a:lnTo>
                <a:lnTo>
                  <a:pt x="11390" y="93540"/>
                </a:lnTo>
                <a:lnTo>
                  <a:pt x="11380" y="93550"/>
                </a:lnTo>
                <a:lnTo>
                  <a:pt x="11350" y="93570"/>
                </a:lnTo>
                <a:lnTo>
                  <a:pt x="11330" y="93570"/>
                </a:lnTo>
                <a:lnTo>
                  <a:pt x="11320" y="93580"/>
                </a:lnTo>
                <a:lnTo>
                  <a:pt x="11290" y="93600"/>
                </a:lnTo>
                <a:lnTo>
                  <a:pt x="11280" y="93610"/>
                </a:lnTo>
                <a:lnTo>
                  <a:pt x="11270" y="93620"/>
                </a:lnTo>
                <a:lnTo>
                  <a:pt x="11270" y="93630"/>
                </a:lnTo>
                <a:lnTo>
                  <a:pt x="11250" y="93640"/>
                </a:lnTo>
                <a:lnTo>
                  <a:pt x="11240" y="93630"/>
                </a:lnTo>
                <a:lnTo>
                  <a:pt x="11230" y="93610"/>
                </a:lnTo>
                <a:lnTo>
                  <a:pt x="11230" y="93600"/>
                </a:lnTo>
                <a:lnTo>
                  <a:pt x="11220" y="93580"/>
                </a:lnTo>
                <a:lnTo>
                  <a:pt x="11200" y="93570"/>
                </a:lnTo>
                <a:lnTo>
                  <a:pt x="11190" y="93550"/>
                </a:lnTo>
                <a:lnTo>
                  <a:pt x="11190" y="93530"/>
                </a:lnTo>
                <a:lnTo>
                  <a:pt x="11190" y="93510"/>
                </a:lnTo>
                <a:lnTo>
                  <a:pt x="11190" y="93490"/>
                </a:lnTo>
                <a:lnTo>
                  <a:pt x="11180" y="93450"/>
                </a:lnTo>
                <a:lnTo>
                  <a:pt x="11170" y="93430"/>
                </a:lnTo>
                <a:lnTo>
                  <a:pt x="11150" y="93420"/>
                </a:lnTo>
                <a:lnTo>
                  <a:pt x="11130" y="93410"/>
                </a:lnTo>
                <a:lnTo>
                  <a:pt x="11110" y="93400"/>
                </a:lnTo>
                <a:lnTo>
                  <a:pt x="11090" y="93390"/>
                </a:lnTo>
                <a:lnTo>
                  <a:pt x="11090" y="93370"/>
                </a:lnTo>
                <a:lnTo>
                  <a:pt x="11090" y="93350"/>
                </a:lnTo>
                <a:lnTo>
                  <a:pt x="11080" y="93330"/>
                </a:lnTo>
                <a:lnTo>
                  <a:pt x="11060" y="93330"/>
                </a:lnTo>
                <a:lnTo>
                  <a:pt x="11060" y="93310"/>
                </a:lnTo>
                <a:lnTo>
                  <a:pt x="11060" y="93300"/>
                </a:lnTo>
                <a:lnTo>
                  <a:pt x="11070" y="93280"/>
                </a:lnTo>
                <a:lnTo>
                  <a:pt x="11060" y="93280"/>
                </a:lnTo>
                <a:lnTo>
                  <a:pt x="11040" y="93260"/>
                </a:lnTo>
                <a:lnTo>
                  <a:pt x="11010" y="93240"/>
                </a:lnTo>
                <a:lnTo>
                  <a:pt x="10990" y="93230"/>
                </a:lnTo>
                <a:lnTo>
                  <a:pt x="10970" y="93230"/>
                </a:lnTo>
                <a:lnTo>
                  <a:pt x="10960" y="93220"/>
                </a:lnTo>
                <a:lnTo>
                  <a:pt x="10940" y="93210"/>
                </a:lnTo>
                <a:lnTo>
                  <a:pt x="10930" y="93190"/>
                </a:lnTo>
                <a:lnTo>
                  <a:pt x="10900" y="93170"/>
                </a:lnTo>
                <a:lnTo>
                  <a:pt x="10910" y="93160"/>
                </a:lnTo>
                <a:lnTo>
                  <a:pt x="10920" y="93150"/>
                </a:lnTo>
                <a:lnTo>
                  <a:pt x="10930" y="93140"/>
                </a:lnTo>
                <a:lnTo>
                  <a:pt x="10930" y="93130"/>
                </a:lnTo>
                <a:lnTo>
                  <a:pt x="10920" y="93120"/>
                </a:lnTo>
                <a:lnTo>
                  <a:pt x="10920" y="93100"/>
                </a:lnTo>
                <a:lnTo>
                  <a:pt x="10920" y="93080"/>
                </a:lnTo>
                <a:lnTo>
                  <a:pt x="10910" y="93060"/>
                </a:lnTo>
                <a:lnTo>
                  <a:pt x="10910" y="93050"/>
                </a:lnTo>
                <a:lnTo>
                  <a:pt x="10920" y="93050"/>
                </a:lnTo>
                <a:lnTo>
                  <a:pt x="10930" y="93030"/>
                </a:lnTo>
                <a:lnTo>
                  <a:pt x="10940" y="93020"/>
                </a:lnTo>
                <a:lnTo>
                  <a:pt x="10950" y="93010"/>
                </a:lnTo>
                <a:lnTo>
                  <a:pt x="10950" y="93000"/>
                </a:lnTo>
                <a:lnTo>
                  <a:pt x="10940" y="92980"/>
                </a:lnTo>
                <a:lnTo>
                  <a:pt x="10930" y="92970"/>
                </a:lnTo>
                <a:lnTo>
                  <a:pt x="10910" y="92960"/>
                </a:lnTo>
                <a:lnTo>
                  <a:pt x="10890" y="92960"/>
                </a:lnTo>
                <a:lnTo>
                  <a:pt x="10880" y="92960"/>
                </a:lnTo>
                <a:lnTo>
                  <a:pt x="10870" y="92950"/>
                </a:lnTo>
                <a:lnTo>
                  <a:pt x="10850" y="92950"/>
                </a:lnTo>
                <a:lnTo>
                  <a:pt x="10840" y="92930"/>
                </a:lnTo>
                <a:lnTo>
                  <a:pt x="10830" y="92920"/>
                </a:lnTo>
                <a:lnTo>
                  <a:pt x="10820" y="92900"/>
                </a:lnTo>
                <a:lnTo>
                  <a:pt x="10800" y="92890"/>
                </a:lnTo>
                <a:lnTo>
                  <a:pt x="10790" y="92890"/>
                </a:lnTo>
                <a:lnTo>
                  <a:pt x="10780" y="92900"/>
                </a:lnTo>
                <a:lnTo>
                  <a:pt x="10770" y="92900"/>
                </a:lnTo>
                <a:lnTo>
                  <a:pt x="10740" y="92890"/>
                </a:lnTo>
                <a:lnTo>
                  <a:pt x="10720" y="92880"/>
                </a:lnTo>
                <a:lnTo>
                  <a:pt x="10710" y="92860"/>
                </a:lnTo>
                <a:lnTo>
                  <a:pt x="10700" y="92840"/>
                </a:lnTo>
                <a:lnTo>
                  <a:pt x="10690" y="92830"/>
                </a:lnTo>
                <a:lnTo>
                  <a:pt x="10670" y="92810"/>
                </a:lnTo>
                <a:lnTo>
                  <a:pt x="10660" y="92800"/>
                </a:lnTo>
                <a:lnTo>
                  <a:pt x="10650" y="92790"/>
                </a:lnTo>
                <a:lnTo>
                  <a:pt x="10630" y="92800"/>
                </a:lnTo>
                <a:lnTo>
                  <a:pt x="10610" y="92820"/>
                </a:lnTo>
                <a:lnTo>
                  <a:pt x="10600" y="92830"/>
                </a:lnTo>
                <a:lnTo>
                  <a:pt x="10590" y="92830"/>
                </a:lnTo>
                <a:lnTo>
                  <a:pt x="10600" y="92790"/>
                </a:lnTo>
                <a:lnTo>
                  <a:pt x="10600" y="92780"/>
                </a:lnTo>
                <a:lnTo>
                  <a:pt x="10590" y="92760"/>
                </a:lnTo>
                <a:lnTo>
                  <a:pt x="10590" y="92750"/>
                </a:lnTo>
                <a:lnTo>
                  <a:pt x="10580" y="92740"/>
                </a:lnTo>
                <a:lnTo>
                  <a:pt x="10580" y="92720"/>
                </a:lnTo>
                <a:lnTo>
                  <a:pt x="10590" y="92690"/>
                </a:lnTo>
                <a:lnTo>
                  <a:pt x="10590" y="92680"/>
                </a:lnTo>
                <a:lnTo>
                  <a:pt x="10580" y="92650"/>
                </a:lnTo>
                <a:lnTo>
                  <a:pt x="10570" y="92630"/>
                </a:lnTo>
                <a:lnTo>
                  <a:pt x="10560" y="92610"/>
                </a:lnTo>
                <a:lnTo>
                  <a:pt x="10550" y="92590"/>
                </a:lnTo>
                <a:lnTo>
                  <a:pt x="10550" y="92580"/>
                </a:lnTo>
                <a:lnTo>
                  <a:pt x="10540" y="92560"/>
                </a:lnTo>
                <a:lnTo>
                  <a:pt x="10530" y="92540"/>
                </a:lnTo>
                <a:lnTo>
                  <a:pt x="10520" y="92520"/>
                </a:lnTo>
                <a:lnTo>
                  <a:pt x="10510" y="92510"/>
                </a:lnTo>
                <a:lnTo>
                  <a:pt x="10500" y="92470"/>
                </a:lnTo>
                <a:lnTo>
                  <a:pt x="10500" y="92460"/>
                </a:lnTo>
                <a:lnTo>
                  <a:pt x="10490" y="92430"/>
                </a:lnTo>
                <a:lnTo>
                  <a:pt x="10480" y="92400"/>
                </a:lnTo>
                <a:lnTo>
                  <a:pt x="10460" y="92370"/>
                </a:lnTo>
                <a:lnTo>
                  <a:pt x="10430" y="92320"/>
                </a:lnTo>
                <a:lnTo>
                  <a:pt x="10410" y="92290"/>
                </a:lnTo>
                <a:lnTo>
                  <a:pt x="10400" y="92260"/>
                </a:lnTo>
                <a:lnTo>
                  <a:pt x="10390" y="92240"/>
                </a:lnTo>
                <a:lnTo>
                  <a:pt x="10370" y="92210"/>
                </a:lnTo>
                <a:lnTo>
                  <a:pt x="10360" y="92190"/>
                </a:lnTo>
                <a:lnTo>
                  <a:pt x="10340" y="92160"/>
                </a:lnTo>
                <a:lnTo>
                  <a:pt x="10330" y="92150"/>
                </a:lnTo>
                <a:lnTo>
                  <a:pt x="10320" y="92130"/>
                </a:lnTo>
                <a:lnTo>
                  <a:pt x="10310" y="92110"/>
                </a:lnTo>
                <a:lnTo>
                  <a:pt x="10300" y="92090"/>
                </a:lnTo>
                <a:lnTo>
                  <a:pt x="10290" y="92080"/>
                </a:lnTo>
                <a:lnTo>
                  <a:pt x="10280" y="92060"/>
                </a:lnTo>
                <a:lnTo>
                  <a:pt x="10270" y="92040"/>
                </a:lnTo>
                <a:lnTo>
                  <a:pt x="10260" y="92020"/>
                </a:lnTo>
                <a:lnTo>
                  <a:pt x="10260" y="92010"/>
                </a:lnTo>
                <a:lnTo>
                  <a:pt x="10250" y="92000"/>
                </a:lnTo>
                <a:lnTo>
                  <a:pt x="10240" y="91990"/>
                </a:lnTo>
                <a:lnTo>
                  <a:pt x="10230" y="91980"/>
                </a:lnTo>
                <a:lnTo>
                  <a:pt x="10230" y="91970"/>
                </a:lnTo>
                <a:lnTo>
                  <a:pt x="10230" y="91960"/>
                </a:lnTo>
                <a:lnTo>
                  <a:pt x="10220" y="91950"/>
                </a:lnTo>
                <a:lnTo>
                  <a:pt x="10200" y="91950"/>
                </a:lnTo>
                <a:lnTo>
                  <a:pt x="10190" y="91940"/>
                </a:lnTo>
                <a:lnTo>
                  <a:pt x="10180" y="91930"/>
                </a:lnTo>
                <a:lnTo>
                  <a:pt x="10170" y="91920"/>
                </a:lnTo>
                <a:lnTo>
                  <a:pt x="10160" y="91910"/>
                </a:lnTo>
                <a:lnTo>
                  <a:pt x="10160" y="91900"/>
                </a:lnTo>
                <a:lnTo>
                  <a:pt x="10170" y="91900"/>
                </a:lnTo>
                <a:lnTo>
                  <a:pt x="10160" y="91900"/>
                </a:lnTo>
                <a:lnTo>
                  <a:pt x="10160" y="91890"/>
                </a:lnTo>
                <a:lnTo>
                  <a:pt x="10160" y="91880"/>
                </a:lnTo>
                <a:lnTo>
                  <a:pt x="10150" y="91880"/>
                </a:lnTo>
                <a:lnTo>
                  <a:pt x="10140" y="91870"/>
                </a:lnTo>
                <a:lnTo>
                  <a:pt x="10130" y="91870"/>
                </a:lnTo>
                <a:lnTo>
                  <a:pt x="10130" y="91860"/>
                </a:lnTo>
                <a:lnTo>
                  <a:pt x="10120" y="91860"/>
                </a:lnTo>
                <a:lnTo>
                  <a:pt x="10120" y="91850"/>
                </a:lnTo>
                <a:lnTo>
                  <a:pt x="10120" y="91840"/>
                </a:lnTo>
                <a:lnTo>
                  <a:pt x="10120" y="91830"/>
                </a:lnTo>
                <a:lnTo>
                  <a:pt x="10120" y="91820"/>
                </a:lnTo>
                <a:lnTo>
                  <a:pt x="10110" y="91810"/>
                </a:lnTo>
                <a:lnTo>
                  <a:pt x="10110" y="91800"/>
                </a:lnTo>
                <a:lnTo>
                  <a:pt x="10110" y="91790"/>
                </a:lnTo>
                <a:lnTo>
                  <a:pt x="10100" y="91800"/>
                </a:lnTo>
                <a:lnTo>
                  <a:pt x="10090" y="91790"/>
                </a:lnTo>
                <a:lnTo>
                  <a:pt x="10090" y="91780"/>
                </a:lnTo>
                <a:lnTo>
                  <a:pt x="10080" y="91770"/>
                </a:lnTo>
                <a:lnTo>
                  <a:pt x="10070" y="91770"/>
                </a:lnTo>
                <a:lnTo>
                  <a:pt x="10070" y="91760"/>
                </a:lnTo>
                <a:lnTo>
                  <a:pt x="10060" y="91750"/>
                </a:lnTo>
                <a:lnTo>
                  <a:pt x="10060" y="91740"/>
                </a:lnTo>
                <a:lnTo>
                  <a:pt x="10060" y="91730"/>
                </a:lnTo>
                <a:lnTo>
                  <a:pt x="10060" y="91720"/>
                </a:lnTo>
                <a:lnTo>
                  <a:pt x="10060" y="91710"/>
                </a:lnTo>
                <a:lnTo>
                  <a:pt x="10060" y="91700"/>
                </a:lnTo>
                <a:lnTo>
                  <a:pt x="10060" y="91690"/>
                </a:lnTo>
                <a:lnTo>
                  <a:pt x="10070" y="91690"/>
                </a:lnTo>
                <a:lnTo>
                  <a:pt x="10070" y="91680"/>
                </a:lnTo>
                <a:lnTo>
                  <a:pt x="10070" y="91670"/>
                </a:lnTo>
                <a:lnTo>
                  <a:pt x="10070" y="91660"/>
                </a:lnTo>
                <a:lnTo>
                  <a:pt x="10070" y="91650"/>
                </a:lnTo>
                <a:lnTo>
                  <a:pt x="10080" y="91640"/>
                </a:lnTo>
                <a:lnTo>
                  <a:pt x="10070" y="91630"/>
                </a:lnTo>
                <a:lnTo>
                  <a:pt x="10070" y="91610"/>
                </a:lnTo>
                <a:lnTo>
                  <a:pt x="10060" y="91600"/>
                </a:lnTo>
                <a:lnTo>
                  <a:pt x="10060" y="91590"/>
                </a:lnTo>
                <a:lnTo>
                  <a:pt x="10060" y="91580"/>
                </a:lnTo>
                <a:lnTo>
                  <a:pt x="10060" y="91570"/>
                </a:lnTo>
                <a:lnTo>
                  <a:pt x="10050" y="91570"/>
                </a:lnTo>
                <a:lnTo>
                  <a:pt x="10040" y="91570"/>
                </a:lnTo>
                <a:lnTo>
                  <a:pt x="10040" y="91560"/>
                </a:lnTo>
                <a:lnTo>
                  <a:pt x="10030" y="91550"/>
                </a:lnTo>
                <a:lnTo>
                  <a:pt x="10030" y="91540"/>
                </a:lnTo>
                <a:lnTo>
                  <a:pt x="10030" y="91530"/>
                </a:lnTo>
                <a:lnTo>
                  <a:pt x="10020" y="91530"/>
                </a:lnTo>
                <a:lnTo>
                  <a:pt x="10010" y="91530"/>
                </a:lnTo>
                <a:lnTo>
                  <a:pt x="10010" y="91520"/>
                </a:lnTo>
                <a:lnTo>
                  <a:pt x="10010" y="91510"/>
                </a:lnTo>
                <a:lnTo>
                  <a:pt x="10010" y="91500"/>
                </a:lnTo>
                <a:lnTo>
                  <a:pt x="10010" y="91490"/>
                </a:lnTo>
                <a:lnTo>
                  <a:pt x="10010" y="91480"/>
                </a:lnTo>
                <a:lnTo>
                  <a:pt x="10010" y="91470"/>
                </a:lnTo>
                <a:lnTo>
                  <a:pt x="10000" y="91470"/>
                </a:lnTo>
                <a:lnTo>
                  <a:pt x="9990" y="91470"/>
                </a:lnTo>
                <a:lnTo>
                  <a:pt x="9990" y="91460"/>
                </a:lnTo>
                <a:lnTo>
                  <a:pt x="9990" y="91450"/>
                </a:lnTo>
                <a:lnTo>
                  <a:pt x="9980" y="91450"/>
                </a:lnTo>
                <a:lnTo>
                  <a:pt x="9970" y="91460"/>
                </a:lnTo>
                <a:lnTo>
                  <a:pt x="9960" y="91450"/>
                </a:lnTo>
                <a:lnTo>
                  <a:pt x="9950" y="91440"/>
                </a:lnTo>
                <a:lnTo>
                  <a:pt x="9950" y="91430"/>
                </a:lnTo>
                <a:lnTo>
                  <a:pt x="9940" y="91430"/>
                </a:lnTo>
                <a:lnTo>
                  <a:pt x="9940" y="91420"/>
                </a:lnTo>
                <a:lnTo>
                  <a:pt x="9940" y="91410"/>
                </a:lnTo>
                <a:lnTo>
                  <a:pt x="9930" y="91400"/>
                </a:lnTo>
                <a:lnTo>
                  <a:pt x="9930" y="91390"/>
                </a:lnTo>
                <a:lnTo>
                  <a:pt x="9930" y="91380"/>
                </a:lnTo>
                <a:lnTo>
                  <a:pt x="9920" y="91370"/>
                </a:lnTo>
                <a:lnTo>
                  <a:pt x="9920" y="91360"/>
                </a:lnTo>
                <a:lnTo>
                  <a:pt x="9930" y="91350"/>
                </a:lnTo>
                <a:lnTo>
                  <a:pt x="9920" y="91340"/>
                </a:lnTo>
                <a:lnTo>
                  <a:pt x="9910" y="91340"/>
                </a:lnTo>
                <a:lnTo>
                  <a:pt x="9900" y="91330"/>
                </a:lnTo>
                <a:lnTo>
                  <a:pt x="9890" y="91330"/>
                </a:lnTo>
                <a:lnTo>
                  <a:pt x="9880" y="91330"/>
                </a:lnTo>
                <a:lnTo>
                  <a:pt x="9870" y="91320"/>
                </a:lnTo>
                <a:lnTo>
                  <a:pt x="9860" y="91320"/>
                </a:lnTo>
                <a:lnTo>
                  <a:pt x="9850" y="91320"/>
                </a:lnTo>
                <a:lnTo>
                  <a:pt x="9850" y="91330"/>
                </a:lnTo>
                <a:lnTo>
                  <a:pt x="9840" y="91330"/>
                </a:lnTo>
                <a:lnTo>
                  <a:pt x="9830" y="91330"/>
                </a:lnTo>
                <a:lnTo>
                  <a:pt x="9820" y="91320"/>
                </a:lnTo>
                <a:lnTo>
                  <a:pt x="9810" y="91310"/>
                </a:lnTo>
                <a:lnTo>
                  <a:pt x="9800" y="91310"/>
                </a:lnTo>
                <a:lnTo>
                  <a:pt x="9790" y="91310"/>
                </a:lnTo>
                <a:lnTo>
                  <a:pt x="9790" y="91300"/>
                </a:lnTo>
                <a:lnTo>
                  <a:pt x="9790" y="91280"/>
                </a:lnTo>
                <a:lnTo>
                  <a:pt x="9780" y="91280"/>
                </a:lnTo>
                <a:lnTo>
                  <a:pt x="9780" y="91270"/>
                </a:lnTo>
                <a:lnTo>
                  <a:pt x="9780" y="91260"/>
                </a:lnTo>
                <a:lnTo>
                  <a:pt x="9760" y="91260"/>
                </a:lnTo>
                <a:lnTo>
                  <a:pt x="9750" y="91260"/>
                </a:lnTo>
                <a:lnTo>
                  <a:pt x="9750" y="91250"/>
                </a:lnTo>
                <a:lnTo>
                  <a:pt x="9740" y="91230"/>
                </a:lnTo>
                <a:lnTo>
                  <a:pt x="9730" y="91220"/>
                </a:lnTo>
                <a:lnTo>
                  <a:pt x="9720" y="91210"/>
                </a:lnTo>
                <a:lnTo>
                  <a:pt x="9720" y="91200"/>
                </a:lnTo>
                <a:lnTo>
                  <a:pt x="9720" y="91190"/>
                </a:lnTo>
                <a:lnTo>
                  <a:pt x="9710" y="91190"/>
                </a:lnTo>
                <a:lnTo>
                  <a:pt x="9700" y="91190"/>
                </a:lnTo>
                <a:lnTo>
                  <a:pt x="9690" y="91190"/>
                </a:lnTo>
                <a:lnTo>
                  <a:pt x="9690" y="91180"/>
                </a:lnTo>
                <a:lnTo>
                  <a:pt x="9680" y="91170"/>
                </a:lnTo>
                <a:lnTo>
                  <a:pt x="9670" y="91160"/>
                </a:lnTo>
                <a:lnTo>
                  <a:pt x="9660" y="91150"/>
                </a:lnTo>
                <a:lnTo>
                  <a:pt x="9660" y="91140"/>
                </a:lnTo>
                <a:lnTo>
                  <a:pt x="9650" y="91130"/>
                </a:lnTo>
                <a:lnTo>
                  <a:pt x="9650" y="91120"/>
                </a:lnTo>
                <a:lnTo>
                  <a:pt x="9640" y="91110"/>
                </a:lnTo>
                <a:lnTo>
                  <a:pt x="9630" y="91100"/>
                </a:lnTo>
                <a:lnTo>
                  <a:pt x="9630" y="91090"/>
                </a:lnTo>
                <a:lnTo>
                  <a:pt x="9620" y="91080"/>
                </a:lnTo>
                <a:lnTo>
                  <a:pt x="9610" y="91080"/>
                </a:lnTo>
                <a:lnTo>
                  <a:pt x="9610" y="91070"/>
                </a:lnTo>
                <a:lnTo>
                  <a:pt x="9600" y="91060"/>
                </a:lnTo>
                <a:lnTo>
                  <a:pt x="9600" y="91050"/>
                </a:lnTo>
                <a:lnTo>
                  <a:pt x="9590" y="91050"/>
                </a:lnTo>
                <a:lnTo>
                  <a:pt x="9590" y="91040"/>
                </a:lnTo>
                <a:lnTo>
                  <a:pt x="9580" y="91030"/>
                </a:lnTo>
                <a:lnTo>
                  <a:pt x="9550" y="91030"/>
                </a:lnTo>
                <a:lnTo>
                  <a:pt x="9540" y="91020"/>
                </a:lnTo>
                <a:lnTo>
                  <a:pt x="9540" y="91010"/>
                </a:lnTo>
                <a:lnTo>
                  <a:pt x="9540" y="91000"/>
                </a:lnTo>
                <a:lnTo>
                  <a:pt x="9530" y="91000"/>
                </a:lnTo>
                <a:lnTo>
                  <a:pt x="9520" y="90990"/>
                </a:lnTo>
                <a:lnTo>
                  <a:pt x="9530" y="90990"/>
                </a:lnTo>
                <a:lnTo>
                  <a:pt x="9530" y="90980"/>
                </a:lnTo>
                <a:lnTo>
                  <a:pt x="9530" y="90970"/>
                </a:lnTo>
                <a:lnTo>
                  <a:pt x="9530" y="90960"/>
                </a:lnTo>
                <a:lnTo>
                  <a:pt x="9540" y="90970"/>
                </a:lnTo>
                <a:lnTo>
                  <a:pt x="9550" y="90970"/>
                </a:lnTo>
                <a:lnTo>
                  <a:pt x="9560" y="90970"/>
                </a:lnTo>
                <a:lnTo>
                  <a:pt x="9570" y="90960"/>
                </a:lnTo>
                <a:lnTo>
                  <a:pt x="9580" y="90950"/>
                </a:lnTo>
                <a:lnTo>
                  <a:pt x="9580" y="90940"/>
                </a:lnTo>
                <a:lnTo>
                  <a:pt x="9590" y="90940"/>
                </a:lnTo>
                <a:lnTo>
                  <a:pt x="9600" y="90940"/>
                </a:lnTo>
                <a:lnTo>
                  <a:pt x="9610" y="90950"/>
                </a:lnTo>
                <a:lnTo>
                  <a:pt x="9620" y="90960"/>
                </a:lnTo>
                <a:lnTo>
                  <a:pt x="9630" y="90970"/>
                </a:lnTo>
                <a:lnTo>
                  <a:pt x="9640" y="90970"/>
                </a:lnTo>
                <a:lnTo>
                  <a:pt x="9650" y="90970"/>
                </a:lnTo>
                <a:lnTo>
                  <a:pt x="9660" y="90970"/>
                </a:lnTo>
                <a:lnTo>
                  <a:pt x="9670" y="90970"/>
                </a:lnTo>
                <a:lnTo>
                  <a:pt x="9680" y="90970"/>
                </a:lnTo>
                <a:lnTo>
                  <a:pt x="9690" y="90970"/>
                </a:lnTo>
                <a:lnTo>
                  <a:pt x="9690" y="90960"/>
                </a:lnTo>
                <a:lnTo>
                  <a:pt x="9700" y="90960"/>
                </a:lnTo>
                <a:lnTo>
                  <a:pt x="9710" y="90950"/>
                </a:lnTo>
                <a:lnTo>
                  <a:pt x="9720" y="90950"/>
                </a:lnTo>
                <a:lnTo>
                  <a:pt x="9730" y="90950"/>
                </a:lnTo>
                <a:lnTo>
                  <a:pt x="9740" y="90950"/>
                </a:lnTo>
                <a:lnTo>
                  <a:pt x="9740" y="90940"/>
                </a:lnTo>
                <a:lnTo>
                  <a:pt x="9750" y="90940"/>
                </a:lnTo>
                <a:lnTo>
                  <a:pt x="9760" y="90930"/>
                </a:lnTo>
                <a:lnTo>
                  <a:pt x="9770" y="90920"/>
                </a:lnTo>
                <a:lnTo>
                  <a:pt x="9770" y="90910"/>
                </a:lnTo>
                <a:lnTo>
                  <a:pt x="9780" y="90910"/>
                </a:lnTo>
                <a:lnTo>
                  <a:pt x="9780" y="90900"/>
                </a:lnTo>
                <a:lnTo>
                  <a:pt x="9790" y="90900"/>
                </a:lnTo>
                <a:lnTo>
                  <a:pt x="9800" y="90900"/>
                </a:lnTo>
                <a:lnTo>
                  <a:pt x="9800" y="90890"/>
                </a:lnTo>
                <a:lnTo>
                  <a:pt x="9810" y="90890"/>
                </a:lnTo>
                <a:lnTo>
                  <a:pt x="9810" y="90880"/>
                </a:lnTo>
                <a:lnTo>
                  <a:pt x="9820" y="90880"/>
                </a:lnTo>
                <a:lnTo>
                  <a:pt x="9830" y="90880"/>
                </a:lnTo>
                <a:lnTo>
                  <a:pt x="9840" y="90890"/>
                </a:lnTo>
                <a:lnTo>
                  <a:pt x="9850" y="90890"/>
                </a:lnTo>
                <a:lnTo>
                  <a:pt x="9850" y="90900"/>
                </a:lnTo>
                <a:lnTo>
                  <a:pt x="9860" y="90900"/>
                </a:lnTo>
                <a:lnTo>
                  <a:pt x="9870" y="90900"/>
                </a:lnTo>
                <a:lnTo>
                  <a:pt x="9880" y="90890"/>
                </a:lnTo>
                <a:lnTo>
                  <a:pt x="9910" y="90900"/>
                </a:lnTo>
                <a:lnTo>
                  <a:pt x="9930" y="90900"/>
                </a:lnTo>
                <a:lnTo>
                  <a:pt x="9960" y="90900"/>
                </a:lnTo>
                <a:lnTo>
                  <a:pt x="9980" y="90900"/>
                </a:lnTo>
                <a:lnTo>
                  <a:pt x="10000" y="90910"/>
                </a:lnTo>
                <a:lnTo>
                  <a:pt x="10010" y="90920"/>
                </a:lnTo>
                <a:lnTo>
                  <a:pt x="10020" y="90920"/>
                </a:lnTo>
                <a:lnTo>
                  <a:pt x="10030" y="90930"/>
                </a:lnTo>
                <a:lnTo>
                  <a:pt x="10050" y="90940"/>
                </a:lnTo>
                <a:lnTo>
                  <a:pt x="10090" y="90950"/>
                </a:lnTo>
                <a:lnTo>
                  <a:pt x="10110" y="90960"/>
                </a:lnTo>
                <a:lnTo>
                  <a:pt x="10140" y="90960"/>
                </a:lnTo>
                <a:lnTo>
                  <a:pt x="10170" y="90950"/>
                </a:lnTo>
                <a:lnTo>
                  <a:pt x="10180" y="90930"/>
                </a:lnTo>
                <a:lnTo>
                  <a:pt x="10170" y="90920"/>
                </a:lnTo>
                <a:lnTo>
                  <a:pt x="10150" y="90900"/>
                </a:lnTo>
                <a:lnTo>
                  <a:pt x="10140" y="90880"/>
                </a:lnTo>
                <a:lnTo>
                  <a:pt x="10130" y="90860"/>
                </a:lnTo>
                <a:lnTo>
                  <a:pt x="10110" y="90840"/>
                </a:lnTo>
                <a:lnTo>
                  <a:pt x="10090" y="90810"/>
                </a:lnTo>
                <a:lnTo>
                  <a:pt x="10080" y="90800"/>
                </a:lnTo>
                <a:lnTo>
                  <a:pt x="10070" y="90790"/>
                </a:lnTo>
                <a:lnTo>
                  <a:pt x="10060" y="90790"/>
                </a:lnTo>
                <a:lnTo>
                  <a:pt x="10050" y="90780"/>
                </a:lnTo>
                <a:lnTo>
                  <a:pt x="10040" y="90770"/>
                </a:lnTo>
                <a:lnTo>
                  <a:pt x="10030" y="90750"/>
                </a:lnTo>
                <a:lnTo>
                  <a:pt x="10010" y="90740"/>
                </a:lnTo>
                <a:lnTo>
                  <a:pt x="10000" y="90720"/>
                </a:lnTo>
                <a:lnTo>
                  <a:pt x="9990" y="90710"/>
                </a:lnTo>
                <a:lnTo>
                  <a:pt x="9980" y="90680"/>
                </a:lnTo>
                <a:lnTo>
                  <a:pt x="9980" y="90660"/>
                </a:lnTo>
                <a:lnTo>
                  <a:pt x="9970" y="90650"/>
                </a:lnTo>
                <a:lnTo>
                  <a:pt x="9970" y="90640"/>
                </a:lnTo>
                <a:lnTo>
                  <a:pt x="9960" y="90630"/>
                </a:lnTo>
                <a:lnTo>
                  <a:pt x="9950" y="90620"/>
                </a:lnTo>
                <a:lnTo>
                  <a:pt x="9940" y="90620"/>
                </a:lnTo>
                <a:lnTo>
                  <a:pt x="9930" y="90620"/>
                </a:lnTo>
                <a:lnTo>
                  <a:pt x="9920" y="90610"/>
                </a:lnTo>
                <a:lnTo>
                  <a:pt x="9910" y="90610"/>
                </a:lnTo>
                <a:lnTo>
                  <a:pt x="9900" y="90600"/>
                </a:lnTo>
                <a:lnTo>
                  <a:pt x="9890" y="90600"/>
                </a:lnTo>
                <a:lnTo>
                  <a:pt x="9880" y="90580"/>
                </a:lnTo>
                <a:lnTo>
                  <a:pt x="9880" y="90570"/>
                </a:lnTo>
                <a:lnTo>
                  <a:pt x="9870" y="90570"/>
                </a:lnTo>
                <a:lnTo>
                  <a:pt x="9870" y="90560"/>
                </a:lnTo>
                <a:lnTo>
                  <a:pt x="9860" y="90550"/>
                </a:lnTo>
                <a:lnTo>
                  <a:pt x="9850" y="90550"/>
                </a:lnTo>
                <a:lnTo>
                  <a:pt x="9850" y="90540"/>
                </a:lnTo>
                <a:lnTo>
                  <a:pt x="9840" y="90530"/>
                </a:lnTo>
                <a:lnTo>
                  <a:pt x="9830" y="90530"/>
                </a:lnTo>
                <a:lnTo>
                  <a:pt x="9820" y="90530"/>
                </a:lnTo>
                <a:lnTo>
                  <a:pt x="9810" y="90530"/>
                </a:lnTo>
                <a:lnTo>
                  <a:pt x="9800" y="90520"/>
                </a:lnTo>
                <a:lnTo>
                  <a:pt x="9780" y="90520"/>
                </a:lnTo>
                <a:lnTo>
                  <a:pt x="9770" y="90520"/>
                </a:lnTo>
                <a:lnTo>
                  <a:pt x="9770" y="90510"/>
                </a:lnTo>
                <a:lnTo>
                  <a:pt x="9760" y="90510"/>
                </a:lnTo>
                <a:lnTo>
                  <a:pt x="9750" y="90510"/>
                </a:lnTo>
                <a:lnTo>
                  <a:pt x="9740" y="90510"/>
                </a:lnTo>
                <a:lnTo>
                  <a:pt x="9730" y="90500"/>
                </a:lnTo>
                <a:lnTo>
                  <a:pt x="9720" y="90500"/>
                </a:lnTo>
                <a:lnTo>
                  <a:pt x="9710" y="90490"/>
                </a:lnTo>
                <a:lnTo>
                  <a:pt x="9700" y="90480"/>
                </a:lnTo>
                <a:lnTo>
                  <a:pt x="9670" y="90450"/>
                </a:lnTo>
                <a:lnTo>
                  <a:pt x="9660" y="90440"/>
                </a:lnTo>
                <a:lnTo>
                  <a:pt x="9660" y="90430"/>
                </a:lnTo>
                <a:lnTo>
                  <a:pt x="9640" y="90420"/>
                </a:lnTo>
                <a:lnTo>
                  <a:pt x="9610" y="90390"/>
                </a:lnTo>
                <a:lnTo>
                  <a:pt x="9590" y="90380"/>
                </a:lnTo>
                <a:lnTo>
                  <a:pt x="9570" y="90350"/>
                </a:lnTo>
                <a:lnTo>
                  <a:pt x="9560" y="90330"/>
                </a:lnTo>
                <a:lnTo>
                  <a:pt x="9540" y="90320"/>
                </a:lnTo>
                <a:lnTo>
                  <a:pt x="9530" y="90320"/>
                </a:lnTo>
                <a:lnTo>
                  <a:pt x="9520" y="90320"/>
                </a:lnTo>
                <a:lnTo>
                  <a:pt x="9510" y="90300"/>
                </a:lnTo>
                <a:lnTo>
                  <a:pt x="9500" y="90290"/>
                </a:lnTo>
                <a:lnTo>
                  <a:pt x="9510" y="90270"/>
                </a:lnTo>
                <a:lnTo>
                  <a:pt x="9510" y="90260"/>
                </a:lnTo>
                <a:lnTo>
                  <a:pt x="9510" y="90250"/>
                </a:lnTo>
                <a:lnTo>
                  <a:pt x="9520" y="90250"/>
                </a:lnTo>
                <a:lnTo>
                  <a:pt x="9520" y="90240"/>
                </a:lnTo>
                <a:lnTo>
                  <a:pt x="9520" y="90230"/>
                </a:lnTo>
                <a:lnTo>
                  <a:pt x="9520" y="90220"/>
                </a:lnTo>
                <a:lnTo>
                  <a:pt x="9510" y="90210"/>
                </a:lnTo>
                <a:lnTo>
                  <a:pt x="9520" y="90200"/>
                </a:lnTo>
                <a:lnTo>
                  <a:pt x="9520" y="90190"/>
                </a:lnTo>
                <a:lnTo>
                  <a:pt x="9510" y="90190"/>
                </a:lnTo>
                <a:lnTo>
                  <a:pt x="9500" y="90190"/>
                </a:lnTo>
                <a:lnTo>
                  <a:pt x="9490" y="90180"/>
                </a:lnTo>
                <a:lnTo>
                  <a:pt x="9480" y="90170"/>
                </a:lnTo>
                <a:lnTo>
                  <a:pt x="9480" y="90160"/>
                </a:lnTo>
                <a:lnTo>
                  <a:pt x="9480" y="90150"/>
                </a:lnTo>
                <a:lnTo>
                  <a:pt x="9470" y="90150"/>
                </a:lnTo>
                <a:lnTo>
                  <a:pt x="9470" y="90140"/>
                </a:lnTo>
                <a:lnTo>
                  <a:pt x="9470" y="90130"/>
                </a:lnTo>
                <a:lnTo>
                  <a:pt x="9460" y="90120"/>
                </a:lnTo>
                <a:lnTo>
                  <a:pt x="9460" y="90110"/>
                </a:lnTo>
                <a:lnTo>
                  <a:pt x="9450" y="90110"/>
                </a:lnTo>
                <a:lnTo>
                  <a:pt x="9450" y="90100"/>
                </a:lnTo>
                <a:lnTo>
                  <a:pt x="9440" y="90100"/>
                </a:lnTo>
                <a:lnTo>
                  <a:pt x="9430" y="90090"/>
                </a:lnTo>
                <a:lnTo>
                  <a:pt x="9420" y="90080"/>
                </a:lnTo>
                <a:lnTo>
                  <a:pt x="9420" y="90070"/>
                </a:lnTo>
                <a:lnTo>
                  <a:pt x="9420" y="90060"/>
                </a:lnTo>
                <a:lnTo>
                  <a:pt x="9410" y="90060"/>
                </a:lnTo>
                <a:lnTo>
                  <a:pt x="9410" y="90050"/>
                </a:lnTo>
                <a:lnTo>
                  <a:pt x="9400" y="90050"/>
                </a:lnTo>
                <a:lnTo>
                  <a:pt x="9400" y="90040"/>
                </a:lnTo>
                <a:lnTo>
                  <a:pt x="9390" y="90040"/>
                </a:lnTo>
                <a:lnTo>
                  <a:pt x="9390" y="90030"/>
                </a:lnTo>
                <a:lnTo>
                  <a:pt x="9400" y="90020"/>
                </a:lnTo>
                <a:lnTo>
                  <a:pt x="9400" y="90010"/>
                </a:lnTo>
                <a:lnTo>
                  <a:pt x="9390" y="90010"/>
                </a:lnTo>
                <a:lnTo>
                  <a:pt x="9390" y="90000"/>
                </a:lnTo>
                <a:lnTo>
                  <a:pt x="9380" y="89990"/>
                </a:lnTo>
                <a:lnTo>
                  <a:pt x="9380" y="89980"/>
                </a:lnTo>
                <a:lnTo>
                  <a:pt x="9380" y="89970"/>
                </a:lnTo>
                <a:lnTo>
                  <a:pt x="9380" y="89960"/>
                </a:lnTo>
                <a:lnTo>
                  <a:pt x="9370" y="89950"/>
                </a:lnTo>
                <a:lnTo>
                  <a:pt x="9370" y="89940"/>
                </a:lnTo>
                <a:lnTo>
                  <a:pt x="9360" y="89940"/>
                </a:lnTo>
                <a:lnTo>
                  <a:pt x="9360" y="89930"/>
                </a:lnTo>
                <a:lnTo>
                  <a:pt x="9360" y="89920"/>
                </a:lnTo>
                <a:lnTo>
                  <a:pt x="9350" y="89920"/>
                </a:lnTo>
                <a:lnTo>
                  <a:pt x="9350" y="89910"/>
                </a:lnTo>
                <a:lnTo>
                  <a:pt x="9340" y="89910"/>
                </a:lnTo>
                <a:lnTo>
                  <a:pt x="9330" y="89920"/>
                </a:lnTo>
                <a:lnTo>
                  <a:pt x="9320" y="89920"/>
                </a:lnTo>
                <a:lnTo>
                  <a:pt x="9310" y="89920"/>
                </a:lnTo>
                <a:lnTo>
                  <a:pt x="9310" y="89910"/>
                </a:lnTo>
                <a:lnTo>
                  <a:pt x="9300" y="89920"/>
                </a:lnTo>
                <a:lnTo>
                  <a:pt x="9290" y="89910"/>
                </a:lnTo>
                <a:lnTo>
                  <a:pt x="9280" y="89900"/>
                </a:lnTo>
                <a:lnTo>
                  <a:pt x="9270" y="89900"/>
                </a:lnTo>
                <a:lnTo>
                  <a:pt x="9270" y="89910"/>
                </a:lnTo>
                <a:lnTo>
                  <a:pt x="9260" y="89900"/>
                </a:lnTo>
                <a:lnTo>
                  <a:pt x="9250" y="89910"/>
                </a:lnTo>
                <a:lnTo>
                  <a:pt x="9240" y="89910"/>
                </a:lnTo>
                <a:lnTo>
                  <a:pt x="9230" y="89910"/>
                </a:lnTo>
                <a:lnTo>
                  <a:pt x="9230" y="89900"/>
                </a:lnTo>
                <a:lnTo>
                  <a:pt x="9220" y="89900"/>
                </a:lnTo>
                <a:lnTo>
                  <a:pt x="9220" y="89890"/>
                </a:lnTo>
                <a:lnTo>
                  <a:pt x="9210" y="89890"/>
                </a:lnTo>
                <a:lnTo>
                  <a:pt x="9200" y="89890"/>
                </a:lnTo>
                <a:lnTo>
                  <a:pt x="9190" y="89890"/>
                </a:lnTo>
                <a:lnTo>
                  <a:pt x="9180" y="89890"/>
                </a:lnTo>
                <a:lnTo>
                  <a:pt x="9180" y="89880"/>
                </a:lnTo>
                <a:lnTo>
                  <a:pt x="9170" y="89880"/>
                </a:lnTo>
                <a:lnTo>
                  <a:pt x="9160" y="89880"/>
                </a:lnTo>
                <a:lnTo>
                  <a:pt x="9150" y="89880"/>
                </a:lnTo>
                <a:lnTo>
                  <a:pt x="9140" y="89870"/>
                </a:lnTo>
                <a:lnTo>
                  <a:pt x="9140" y="89860"/>
                </a:lnTo>
                <a:lnTo>
                  <a:pt x="9150" y="89850"/>
                </a:lnTo>
                <a:lnTo>
                  <a:pt x="9150" y="89840"/>
                </a:lnTo>
                <a:lnTo>
                  <a:pt x="9150" y="89830"/>
                </a:lnTo>
                <a:lnTo>
                  <a:pt x="9150" y="89820"/>
                </a:lnTo>
                <a:lnTo>
                  <a:pt x="9150" y="89810"/>
                </a:lnTo>
                <a:lnTo>
                  <a:pt x="9150" y="89800"/>
                </a:lnTo>
                <a:lnTo>
                  <a:pt x="9160" y="89790"/>
                </a:lnTo>
                <a:lnTo>
                  <a:pt x="9150" y="89780"/>
                </a:lnTo>
                <a:lnTo>
                  <a:pt x="9150" y="89770"/>
                </a:lnTo>
                <a:lnTo>
                  <a:pt x="9150" y="89760"/>
                </a:lnTo>
                <a:lnTo>
                  <a:pt x="9150" y="89750"/>
                </a:lnTo>
                <a:lnTo>
                  <a:pt x="9150" y="89740"/>
                </a:lnTo>
                <a:lnTo>
                  <a:pt x="9150" y="89730"/>
                </a:lnTo>
                <a:lnTo>
                  <a:pt x="9160" y="89730"/>
                </a:lnTo>
                <a:lnTo>
                  <a:pt x="9160" y="89720"/>
                </a:lnTo>
                <a:lnTo>
                  <a:pt x="9160" y="89710"/>
                </a:lnTo>
                <a:lnTo>
                  <a:pt x="9170" y="89700"/>
                </a:lnTo>
                <a:lnTo>
                  <a:pt x="9180" y="89690"/>
                </a:lnTo>
                <a:lnTo>
                  <a:pt x="9190" y="89690"/>
                </a:lnTo>
                <a:lnTo>
                  <a:pt x="9200" y="89690"/>
                </a:lnTo>
                <a:lnTo>
                  <a:pt x="9200" y="89680"/>
                </a:lnTo>
                <a:lnTo>
                  <a:pt x="9210" y="89670"/>
                </a:lnTo>
                <a:lnTo>
                  <a:pt x="9220" y="89660"/>
                </a:lnTo>
                <a:lnTo>
                  <a:pt x="9220" y="89650"/>
                </a:lnTo>
                <a:lnTo>
                  <a:pt x="9220" y="89640"/>
                </a:lnTo>
                <a:lnTo>
                  <a:pt x="9230" y="89640"/>
                </a:lnTo>
                <a:lnTo>
                  <a:pt x="9230" y="89630"/>
                </a:lnTo>
                <a:lnTo>
                  <a:pt x="9230" y="89620"/>
                </a:lnTo>
                <a:lnTo>
                  <a:pt x="9230" y="89610"/>
                </a:lnTo>
                <a:lnTo>
                  <a:pt x="9240" y="89600"/>
                </a:lnTo>
                <a:lnTo>
                  <a:pt x="9230" y="89600"/>
                </a:lnTo>
                <a:lnTo>
                  <a:pt x="9230" y="89590"/>
                </a:lnTo>
                <a:lnTo>
                  <a:pt x="9230" y="89580"/>
                </a:lnTo>
                <a:lnTo>
                  <a:pt x="9230" y="89570"/>
                </a:lnTo>
                <a:lnTo>
                  <a:pt x="9230" y="89560"/>
                </a:lnTo>
                <a:lnTo>
                  <a:pt x="9230" y="89550"/>
                </a:lnTo>
                <a:lnTo>
                  <a:pt x="9240" y="89540"/>
                </a:lnTo>
                <a:lnTo>
                  <a:pt x="9240" y="89530"/>
                </a:lnTo>
                <a:lnTo>
                  <a:pt x="9240" y="89520"/>
                </a:lnTo>
                <a:lnTo>
                  <a:pt x="9250" y="89520"/>
                </a:lnTo>
                <a:lnTo>
                  <a:pt x="9260" y="89520"/>
                </a:lnTo>
                <a:lnTo>
                  <a:pt x="9260" y="89510"/>
                </a:lnTo>
                <a:lnTo>
                  <a:pt x="9250" y="89500"/>
                </a:lnTo>
                <a:lnTo>
                  <a:pt x="9260" y="89490"/>
                </a:lnTo>
                <a:lnTo>
                  <a:pt x="9260" y="89480"/>
                </a:lnTo>
                <a:lnTo>
                  <a:pt x="9270" y="89470"/>
                </a:lnTo>
                <a:lnTo>
                  <a:pt x="9280" y="89470"/>
                </a:lnTo>
                <a:lnTo>
                  <a:pt x="9280" y="89460"/>
                </a:lnTo>
                <a:lnTo>
                  <a:pt x="9290" y="89450"/>
                </a:lnTo>
                <a:lnTo>
                  <a:pt x="9300" y="89450"/>
                </a:lnTo>
                <a:lnTo>
                  <a:pt x="9310" y="89450"/>
                </a:lnTo>
                <a:lnTo>
                  <a:pt x="9300" y="89440"/>
                </a:lnTo>
                <a:lnTo>
                  <a:pt x="9310" y="89440"/>
                </a:lnTo>
                <a:lnTo>
                  <a:pt x="9320" y="89440"/>
                </a:lnTo>
                <a:lnTo>
                  <a:pt x="9330" y="89440"/>
                </a:lnTo>
                <a:lnTo>
                  <a:pt x="9340" y="89430"/>
                </a:lnTo>
                <a:lnTo>
                  <a:pt x="9350" y="89430"/>
                </a:lnTo>
                <a:lnTo>
                  <a:pt x="9360" y="89440"/>
                </a:lnTo>
                <a:lnTo>
                  <a:pt x="9370" y="89440"/>
                </a:lnTo>
                <a:lnTo>
                  <a:pt x="9380" y="89440"/>
                </a:lnTo>
                <a:lnTo>
                  <a:pt x="9380" y="89450"/>
                </a:lnTo>
                <a:lnTo>
                  <a:pt x="9380" y="89460"/>
                </a:lnTo>
                <a:lnTo>
                  <a:pt x="9390" y="89450"/>
                </a:lnTo>
                <a:lnTo>
                  <a:pt x="9390" y="89440"/>
                </a:lnTo>
                <a:lnTo>
                  <a:pt x="9390" y="89430"/>
                </a:lnTo>
                <a:lnTo>
                  <a:pt x="9400" y="89420"/>
                </a:lnTo>
                <a:lnTo>
                  <a:pt x="9410" y="89420"/>
                </a:lnTo>
                <a:lnTo>
                  <a:pt x="9410" y="89410"/>
                </a:lnTo>
                <a:lnTo>
                  <a:pt x="9410" y="89400"/>
                </a:lnTo>
                <a:lnTo>
                  <a:pt x="9420" y="89390"/>
                </a:lnTo>
                <a:lnTo>
                  <a:pt x="9430" y="89390"/>
                </a:lnTo>
                <a:lnTo>
                  <a:pt x="9440" y="89400"/>
                </a:lnTo>
                <a:lnTo>
                  <a:pt x="9450" y="89400"/>
                </a:lnTo>
                <a:lnTo>
                  <a:pt x="9450" y="89390"/>
                </a:lnTo>
                <a:lnTo>
                  <a:pt x="9450" y="89380"/>
                </a:lnTo>
                <a:lnTo>
                  <a:pt x="9460" y="89370"/>
                </a:lnTo>
                <a:lnTo>
                  <a:pt x="9460" y="89360"/>
                </a:lnTo>
                <a:lnTo>
                  <a:pt x="9470" y="89360"/>
                </a:lnTo>
                <a:lnTo>
                  <a:pt x="9480" y="89350"/>
                </a:lnTo>
                <a:lnTo>
                  <a:pt x="9480" y="89340"/>
                </a:lnTo>
                <a:lnTo>
                  <a:pt x="9490" y="89340"/>
                </a:lnTo>
                <a:lnTo>
                  <a:pt x="9490" y="89330"/>
                </a:lnTo>
                <a:lnTo>
                  <a:pt x="9490" y="89320"/>
                </a:lnTo>
                <a:lnTo>
                  <a:pt x="9490" y="89310"/>
                </a:lnTo>
                <a:lnTo>
                  <a:pt x="9500" y="89300"/>
                </a:lnTo>
                <a:lnTo>
                  <a:pt x="9510" y="89280"/>
                </a:lnTo>
                <a:lnTo>
                  <a:pt x="9510" y="89260"/>
                </a:lnTo>
                <a:lnTo>
                  <a:pt x="9520" y="89250"/>
                </a:lnTo>
                <a:lnTo>
                  <a:pt x="9520" y="89230"/>
                </a:lnTo>
                <a:lnTo>
                  <a:pt x="9520" y="89220"/>
                </a:lnTo>
                <a:lnTo>
                  <a:pt x="9530" y="89210"/>
                </a:lnTo>
                <a:lnTo>
                  <a:pt x="9540" y="89190"/>
                </a:lnTo>
                <a:lnTo>
                  <a:pt x="9540" y="89180"/>
                </a:lnTo>
                <a:lnTo>
                  <a:pt x="9540" y="89170"/>
                </a:lnTo>
                <a:lnTo>
                  <a:pt x="9540" y="89160"/>
                </a:lnTo>
                <a:lnTo>
                  <a:pt x="9530" y="89150"/>
                </a:lnTo>
                <a:lnTo>
                  <a:pt x="9530" y="89140"/>
                </a:lnTo>
                <a:lnTo>
                  <a:pt x="9520" y="89130"/>
                </a:lnTo>
                <a:lnTo>
                  <a:pt x="9530" y="89140"/>
                </a:lnTo>
                <a:lnTo>
                  <a:pt x="9540" y="89130"/>
                </a:lnTo>
                <a:lnTo>
                  <a:pt x="9550" y="89090"/>
                </a:lnTo>
                <a:lnTo>
                  <a:pt x="9550" y="89060"/>
                </a:lnTo>
                <a:lnTo>
                  <a:pt x="9560" y="89030"/>
                </a:lnTo>
                <a:lnTo>
                  <a:pt x="9570" y="89010"/>
                </a:lnTo>
                <a:lnTo>
                  <a:pt x="9580" y="88990"/>
                </a:lnTo>
                <a:lnTo>
                  <a:pt x="9600" y="88970"/>
                </a:lnTo>
                <a:lnTo>
                  <a:pt x="9610" y="88950"/>
                </a:lnTo>
                <a:lnTo>
                  <a:pt x="9620" y="88940"/>
                </a:lnTo>
                <a:lnTo>
                  <a:pt x="9630" y="88930"/>
                </a:lnTo>
                <a:lnTo>
                  <a:pt x="9650" y="88920"/>
                </a:lnTo>
                <a:lnTo>
                  <a:pt x="9660" y="88920"/>
                </a:lnTo>
                <a:lnTo>
                  <a:pt x="9680" y="88920"/>
                </a:lnTo>
                <a:lnTo>
                  <a:pt x="9700" y="88920"/>
                </a:lnTo>
                <a:lnTo>
                  <a:pt x="9710" y="88920"/>
                </a:lnTo>
                <a:lnTo>
                  <a:pt x="9730" y="88920"/>
                </a:lnTo>
                <a:lnTo>
                  <a:pt x="9740" y="88910"/>
                </a:lnTo>
                <a:lnTo>
                  <a:pt x="9740" y="88900"/>
                </a:lnTo>
                <a:lnTo>
                  <a:pt x="9750" y="88890"/>
                </a:lnTo>
                <a:lnTo>
                  <a:pt x="9740" y="88880"/>
                </a:lnTo>
                <a:lnTo>
                  <a:pt x="9730" y="88870"/>
                </a:lnTo>
                <a:lnTo>
                  <a:pt x="9720" y="88860"/>
                </a:lnTo>
                <a:lnTo>
                  <a:pt x="9710" y="88860"/>
                </a:lnTo>
                <a:lnTo>
                  <a:pt x="9700" y="88850"/>
                </a:lnTo>
                <a:lnTo>
                  <a:pt x="9700" y="88840"/>
                </a:lnTo>
                <a:lnTo>
                  <a:pt x="9690" y="88830"/>
                </a:lnTo>
                <a:lnTo>
                  <a:pt x="9680" y="88820"/>
                </a:lnTo>
                <a:lnTo>
                  <a:pt x="9680" y="88810"/>
                </a:lnTo>
                <a:lnTo>
                  <a:pt x="9670" y="88800"/>
                </a:lnTo>
                <a:lnTo>
                  <a:pt x="9660" y="88790"/>
                </a:lnTo>
                <a:lnTo>
                  <a:pt x="9660" y="88780"/>
                </a:lnTo>
                <a:lnTo>
                  <a:pt x="9660" y="88770"/>
                </a:lnTo>
                <a:lnTo>
                  <a:pt x="9650" y="88760"/>
                </a:lnTo>
                <a:lnTo>
                  <a:pt x="9650" y="88750"/>
                </a:lnTo>
                <a:lnTo>
                  <a:pt x="9640" y="88740"/>
                </a:lnTo>
                <a:lnTo>
                  <a:pt x="9640" y="88730"/>
                </a:lnTo>
                <a:lnTo>
                  <a:pt x="9630" y="88720"/>
                </a:lnTo>
                <a:lnTo>
                  <a:pt x="9620" y="88710"/>
                </a:lnTo>
                <a:lnTo>
                  <a:pt x="9610" y="88710"/>
                </a:lnTo>
                <a:lnTo>
                  <a:pt x="9610" y="88700"/>
                </a:lnTo>
                <a:lnTo>
                  <a:pt x="9600" y="88700"/>
                </a:lnTo>
                <a:lnTo>
                  <a:pt x="9600" y="88690"/>
                </a:lnTo>
                <a:lnTo>
                  <a:pt x="9590" y="88690"/>
                </a:lnTo>
                <a:lnTo>
                  <a:pt x="9580" y="88680"/>
                </a:lnTo>
                <a:lnTo>
                  <a:pt x="9580" y="88670"/>
                </a:lnTo>
                <a:lnTo>
                  <a:pt x="9580" y="88660"/>
                </a:lnTo>
                <a:lnTo>
                  <a:pt x="9580" y="88650"/>
                </a:lnTo>
                <a:lnTo>
                  <a:pt x="9570" y="88650"/>
                </a:lnTo>
                <a:lnTo>
                  <a:pt x="9570" y="88640"/>
                </a:lnTo>
                <a:lnTo>
                  <a:pt x="9570" y="88630"/>
                </a:lnTo>
                <a:lnTo>
                  <a:pt x="9570" y="88620"/>
                </a:lnTo>
                <a:lnTo>
                  <a:pt x="9570" y="88610"/>
                </a:lnTo>
                <a:lnTo>
                  <a:pt x="9570" y="88590"/>
                </a:lnTo>
                <a:lnTo>
                  <a:pt x="9560" y="88580"/>
                </a:lnTo>
                <a:lnTo>
                  <a:pt x="9560" y="88570"/>
                </a:lnTo>
                <a:lnTo>
                  <a:pt x="9560" y="88560"/>
                </a:lnTo>
                <a:lnTo>
                  <a:pt x="9570" y="88550"/>
                </a:lnTo>
                <a:lnTo>
                  <a:pt x="9570" y="88540"/>
                </a:lnTo>
                <a:lnTo>
                  <a:pt x="9580" y="88530"/>
                </a:lnTo>
                <a:lnTo>
                  <a:pt x="9580" y="88520"/>
                </a:lnTo>
                <a:lnTo>
                  <a:pt x="9580" y="88510"/>
                </a:lnTo>
                <a:lnTo>
                  <a:pt x="9580" y="88500"/>
                </a:lnTo>
                <a:lnTo>
                  <a:pt x="9580" y="88490"/>
                </a:lnTo>
                <a:lnTo>
                  <a:pt x="9580" y="88480"/>
                </a:lnTo>
                <a:lnTo>
                  <a:pt x="9580" y="88470"/>
                </a:lnTo>
                <a:lnTo>
                  <a:pt x="9580" y="88460"/>
                </a:lnTo>
                <a:lnTo>
                  <a:pt x="9590" y="88450"/>
                </a:lnTo>
                <a:lnTo>
                  <a:pt x="9580" y="88440"/>
                </a:lnTo>
                <a:lnTo>
                  <a:pt x="9580" y="88430"/>
                </a:lnTo>
                <a:lnTo>
                  <a:pt x="9580" y="88420"/>
                </a:lnTo>
                <a:lnTo>
                  <a:pt x="9570" y="88420"/>
                </a:lnTo>
                <a:lnTo>
                  <a:pt x="9560" y="88420"/>
                </a:lnTo>
                <a:lnTo>
                  <a:pt x="9550" y="88410"/>
                </a:lnTo>
                <a:lnTo>
                  <a:pt x="9550" y="88390"/>
                </a:lnTo>
                <a:lnTo>
                  <a:pt x="9560" y="88390"/>
                </a:lnTo>
                <a:lnTo>
                  <a:pt x="9570" y="88380"/>
                </a:lnTo>
                <a:lnTo>
                  <a:pt x="9570" y="88370"/>
                </a:lnTo>
                <a:lnTo>
                  <a:pt x="9580" y="88370"/>
                </a:lnTo>
                <a:lnTo>
                  <a:pt x="9600" y="88360"/>
                </a:lnTo>
                <a:lnTo>
                  <a:pt x="9610" y="88360"/>
                </a:lnTo>
                <a:lnTo>
                  <a:pt x="9620" y="88360"/>
                </a:lnTo>
                <a:lnTo>
                  <a:pt x="9630" y="88350"/>
                </a:lnTo>
                <a:lnTo>
                  <a:pt x="9640" y="88350"/>
                </a:lnTo>
                <a:lnTo>
                  <a:pt x="9650" y="88350"/>
                </a:lnTo>
                <a:lnTo>
                  <a:pt x="9660" y="88350"/>
                </a:lnTo>
                <a:lnTo>
                  <a:pt x="9670" y="88350"/>
                </a:lnTo>
                <a:lnTo>
                  <a:pt x="9680" y="88350"/>
                </a:lnTo>
                <a:lnTo>
                  <a:pt x="9690" y="88350"/>
                </a:lnTo>
                <a:lnTo>
                  <a:pt x="9700" y="88350"/>
                </a:lnTo>
                <a:lnTo>
                  <a:pt x="9720" y="88350"/>
                </a:lnTo>
                <a:lnTo>
                  <a:pt x="9730" y="88350"/>
                </a:lnTo>
                <a:lnTo>
                  <a:pt x="9720" y="88350"/>
                </a:lnTo>
                <a:lnTo>
                  <a:pt x="9710" y="88340"/>
                </a:lnTo>
                <a:lnTo>
                  <a:pt x="9700" y="88330"/>
                </a:lnTo>
                <a:lnTo>
                  <a:pt x="9690" y="88330"/>
                </a:lnTo>
                <a:lnTo>
                  <a:pt x="9690" y="88320"/>
                </a:lnTo>
                <a:lnTo>
                  <a:pt x="9680" y="88310"/>
                </a:lnTo>
                <a:lnTo>
                  <a:pt x="9680" y="88300"/>
                </a:lnTo>
                <a:lnTo>
                  <a:pt x="9680" y="88290"/>
                </a:lnTo>
                <a:lnTo>
                  <a:pt x="9660" y="88290"/>
                </a:lnTo>
                <a:lnTo>
                  <a:pt x="9650" y="88290"/>
                </a:lnTo>
                <a:lnTo>
                  <a:pt x="9640" y="88280"/>
                </a:lnTo>
                <a:lnTo>
                  <a:pt x="9630" y="88280"/>
                </a:lnTo>
                <a:lnTo>
                  <a:pt x="9620" y="88280"/>
                </a:lnTo>
                <a:lnTo>
                  <a:pt x="9610" y="88280"/>
                </a:lnTo>
                <a:lnTo>
                  <a:pt x="9590" y="88280"/>
                </a:lnTo>
                <a:lnTo>
                  <a:pt x="9560" y="88280"/>
                </a:lnTo>
                <a:lnTo>
                  <a:pt x="9550" y="88280"/>
                </a:lnTo>
                <a:lnTo>
                  <a:pt x="9540" y="88290"/>
                </a:lnTo>
                <a:lnTo>
                  <a:pt x="9520" y="88290"/>
                </a:lnTo>
                <a:lnTo>
                  <a:pt x="9510" y="88290"/>
                </a:lnTo>
                <a:lnTo>
                  <a:pt x="9500" y="88290"/>
                </a:lnTo>
                <a:lnTo>
                  <a:pt x="9500" y="88280"/>
                </a:lnTo>
                <a:lnTo>
                  <a:pt x="9490" y="88280"/>
                </a:lnTo>
                <a:lnTo>
                  <a:pt x="9490" y="88270"/>
                </a:lnTo>
                <a:lnTo>
                  <a:pt x="9490" y="88250"/>
                </a:lnTo>
                <a:lnTo>
                  <a:pt x="9490" y="88240"/>
                </a:lnTo>
                <a:lnTo>
                  <a:pt x="9490" y="88230"/>
                </a:lnTo>
                <a:lnTo>
                  <a:pt x="9490" y="88220"/>
                </a:lnTo>
                <a:lnTo>
                  <a:pt x="9480" y="88220"/>
                </a:lnTo>
                <a:lnTo>
                  <a:pt x="9470" y="88220"/>
                </a:lnTo>
                <a:lnTo>
                  <a:pt x="9470" y="88210"/>
                </a:lnTo>
                <a:lnTo>
                  <a:pt x="9460" y="88210"/>
                </a:lnTo>
                <a:lnTo>
                  <a:pt x="9460" y="88200"/>
                </a:lnTo>
                <a:lnTo>
                  <a:pt x="9450" y="88200"/>
                </a:lnTo>
                <a:lnTo>
                  <a:pt x="9440" y="88200"/>
                </a:lnTo>
                <a:lnTo>
                  <a:pt x="9440" y="88190"/>
                </a:lnTo>
                <a:lnTo>
                  <a:pt x="9430" y="88180"/>
                </a:lnTo>
                <a:lnTo>
                  <a:pt x="9430" y="88170"/>
                </a:lnTo>
                <a:lnTo>
                  <a:pt x="9420" y="88170"/>
                </a:lnTo>
                <a:lnTo>
                  <a:pt x="9420" y="88160"/>
                </a:lnTo>
                <a:lnTo>
                  <a:pt x="9410" y="88160"/>
                </a:lnTo>
                <a:lnTo>
                  <a:pt x="9400" y="88160"/>
                </a:lnTo>
                <a:lnTo>
                  <a:pt x="9400" y="88170"/>
                </a:lnTo>
                <a:lnTo>
                  <a:pt x="9400" y="88160"/>
                </a:lnTo>
                <a:lnTo>
                  <a:pt x="9390" y="88160"/>
                </a:lnTo>
                <a:lnTo>
                  <a:pt x="9390" y="88150"/>
                </a:lnTo>
                <a:lnTo>
                  <a:pt x="9380" y="88150"/>
                </a:lnTo>
                <a:lnTo>
                  <a:pt x="9380" y="88160"/>
                </a:lnTo>
                <a:lnTo>
                  <a:pt x="9370" y="88160"/>
                </a:lnTo>
                <a:lnTo>
                  <a:pt x="9370" y="88150"/>
                </a:lnTo>
                <a:lnTo>
                  <a:pt x="9370" y="88140"/>
                </a:lnTo>
                <a:lnTo>
                  <a:pt x="9380" y="88140"/>
                </a:lnTo>
                <a:lnTo>
                  <a:pt x="9380" y="88130"/>
                </a:lnTo>
                <a:lnTo>
                  <a:pt x="9370" y="88130"/>
                </a:lnTo>
                <a:lnTo>
                  <a:pt x="9370" y="88120"/>
                </a:lnTo>
                <a:lnTo>
                  <a:pt x="9360" y="88110"/>
                </a:lnTo>
                <a:lnTo>
                  <a:pt x="9350" y="88120"/>
                </a:lnTo>
                <a:lnTo>
                  <a:pt x="9340" y="88120"/>
                </a:lnTo>
                <a:lnTo>
                  <a:pt x="9340" y="88110"/>
                </a:lnTo>
                <a:lnTo>
                  <a:pt x="9340" y="88100"/>
                </a:lnTo>
                <a:lnTo>
                  <a:pt x="9340" y="88110"/>
                </a:lnTo>
                <a:lnTo>
                  <a:pt x="9330" y="88110"/>
                </a:lnTo>
                <a:lnTo>
                  <a:pt x="9330" y="88100"/>
                </a:lnTo>
                <a:lnTo>
                  <a:pt x="9320" y="88100"/>
                </a:lnTo>
                <a:lnTo>
                  <a:pt x="9320" y="88090"/>
                </a:lnTo>
                <a:lnTo>
                  <a:pt x="9330" y="88090"/>
                </a:lnTo>
                <a:lnTo>
                  <a:pt x="9330" y="88080"/>
                </a:lnTo>
                <a:lnTo>
                  <a:pt x="9330" y="88070"/>
                </a:lnTo>
                <a:lnTo>
                  <a:pt x="9320" y="88070"/>
                </a:lnTo>
                <a:lnTo>
                  <a:pt x="9310" y="88060"/>
                </a:lnTo>
                <a:lnTo>
                  <a:pt x="9310" y="88050"/>
                </a:lnTo>
                <a:lnTo>
                  <a:pt x="9300" y="88050"/>
                </a:lnTo>
                <a:lnTo>
                  <a:pt x="9310" y="88050"/>
                </a:lnTo>
                <a:lnTo>
                  <a:pt x="9310" y="88040"/>
                </a:lnTo>
                <a:lnTo>
                  <a:pt x="9320" y="88040"/>
                </a:lnTo>
                <a:lnTo>
                  <a:pt x="9320" y="88030"/>
                </a:lnTo>
                <a:lnTo>
                  <a:pt x="9320" y="88020"/>
                </a:lnTo>
                <a:lnTo>
                  <a:pt x="9330" y="88010"/>
                </a:lnTo>
                <a:lnTo>
                  <a:pt x="9330" y="88000"/>
                </a:lnTo>
                <a:lnTo>
                  <a:pt x="9330" y="87990"/>
                </a:lnTo>
                <a:lnTo>
                  <a:pt x="9340" y="87990"/>
                </a:lnTo>
                <a:lnTo>
                  <a:pt x="9340" y="87980"/>
                </a:lnTo>
                <a:lnTo>
                  <a:pt x="9340" y="87970"/>
                </a:lnTo>
                <a:lnTo>
                  <a:pt x="9340" y="87960"/>
                </a:lnTo>
                <a:lnTo>
                  <a:pt x="9340" y="87950"/>
                </a:lnTo>
                <a:lnTo>
                  <a:pt x="9350" y="87950"/>
                </a:lnTo>
                <a:lnTo>
                  <a:pt x="9350" y="87940"/>
                </a:lnTo>
                <a:lnTo>
                  <a:pt x="9360" y="87930"/>
                </a:lnTo>
                <a:lnTo>
                  <a:pt x="9370" y="87920"/>
                </a:lnTo>
                <a:lnTo>
                  <a:pt x="9380" y="87920"/>
                </a:lnTo>
                <a:lnTo>
                  <a:pt x="9400" y="87910"/>
                </a:lnTo>
                <a:lnTo>
                  <a:pt x="9410" y="87910"/>
                </a:lnTo>
                <a:lnTo>
                  <a:pt x="9420" y="87910"/>
                </a:lnTo>
                <a:lnTo>
                  <a:pt x="9430" y="87920"/>
                </a:lnTo>
                <a:lnTo>
                  <a:pt x="9450" y="87920"/>
                </a:lnTo>
                <a:lnTo>
                  <a:pt x="9460" y="87920"/>
                </a:lnTo>
                <a:lnTo>
                  <a:pt x="9470" y="87920"/>
                </a:lnTo>
                <a:lnTo>
                  <a:pt x="9480" y="87920"/>
                </a:lnTo>
                <a:lnTo>
                  <a:pt x="9490" y="87910"/>
                </a:lnTo>
                <a:lnTo>
                  <a:pt x="9500" y="87910"/>
                </a:lnTo>
                <a:lnTo>
                  <a:pt x="9500" y="87900"/>
                </a:lnTo>
                <a:lnTo>
                  <a:pt x="9510" y="87900"/>
                </a:lnTo>
                <a:lnTo>
                  <a:pt x="9510" y="87890"/>
                </a:lnTo>
                <a:lnTo>
                  <a:pt x="9520" y="87890"/>
                </a:lnTo>
                <a:lnTo>
                  <a:pt x="9520" y="87880"/>
                </a:lnTo>
                <a:lnTo>
                  <a:pt x="9530" y="87880"/>
                </a:lnTo>
                <a:lnTo>
                  <a:pt x="9530" y="87870"/>
                </a:lnTo>
                <a:lnTo>
                  <a:pt x="9540" y="87870"/>
                </a:lnTo>
                <a:lnTo>
                  <a:pt x="9540" y="87860"/>
                </a:lnTo>
                <a:lnTo>
                  <a:pt x="9550" y="87860"/>
                </a:lnTo>
                <a:lnTo>
                  <a:pt x="9550" y="87850"/>
                </a:lnTo>
                <a:lnTo>
                  <a:pt x="9560" y="87850"/>
                </a:lnTo>
                <a:lnTo>
                  <a:pt x="9560" y="87840"/>
                </a:lnTo>
                <a:lnTo>
                  <a:pt x="9570" y="87840"/>
                </a:lnTo>
                <a:lnTo>
                  <a:pt x="9580" y="87840"/>
                </a:lnTo>
                <a:lnTo>
                  <a:pt x="9590" y="87840"/>
                </a:lnTo>
                <a:lnTo>
                  <a:pt x="9590" y="87830"/>
                </a:lnTo>
                <a:lnTo>
                  <a:pt x="9590" y="87820"/>
                </a:lnTo>
                <a:lnTo>
                  <a:pt x="9590" y="87810"/>
                </a:lnTo>
                <a:lnTo>
                  <a:pt x="9600" y="87810"/>
                </a:lnTo>
                <a:lnTo>
                  <a:pt x="9610" y="87820"/>
                </a:lnTo>
                <a:lnTo>
                  <a:pt x="9610" y="87810"/>
                </a:lnTo>
                <a:lnTo>
                  <a:pt x="9620" y="87810"/>
                </a:lnTo>
                <a:lnTo>
                  <a:pt x="9620" y="87800"/>
                </a:lnTo>
                <a:lnTo>
                  <a:pt x="9630" y="87800"/>
                </a:lnTo>
                <a:lnTo>
                  <a:pt x="9640" y="87790"/>
                </a:lnTo>
                <a:lnTo>
                  <a:pt x="9650" y="87790"/>
                </a:lnTo>
                <a:lnTo>
                  <a:pt x="9660" y="87780"/>
                </a:lnTo>
                <a:lnTo>
                  <a:pt x="9670" y="87780"/>
                </a:lnTo>
                <a:lnTo>
                  <a:pt x="9680" y="87780"/>
                </a:lnTo>
                <a:lnTo>
                  <a:pt x="9690" y="87780"/>
                </a:lnTo>
                <a:lnTo>
                  <a:pt x="9700" y="87780"/>
                </a:lnTo>
                <a:lnTo>
                  <a:pt x="9710" y="87780"/>
                </a:lnTo>
                <a:lnTo>
                  <a:pt x="9720" y="87780"/>
                </a:lnTo>
                <a:lnTo>
                  <a:pt x="9720" y="87770"/>
                </a:lnTo>
                <a:lnTo>
                  <a:pt x="9730" y="87760"/>
                </a:lnTo>
                <a:lnTo>
                  <a:pt x="9730" y="87750"/>
                </a:lnTo>
                <a:lnTo>
                  <a:pt x="9730" y="87740"/>
                </a:lnTo>
                <a:lnTo>
                  <a:pt x="9720" y="87740"/>
                </a:lnTo>
                <a:lnTo>
                  <a:pt x="9730" y="87730"/>
                </a:lnTo>
                <a:lnTo>
                  <a:pt x="9740" y="87730"/>
                </a:lnTo>
                <a:lnTo>
                  <a:pt x="9740" y="87720"/>
                </a:lnTo>
                <a:lnTo>
                  <a:pt x="9750" y="87720"/>
                </a:lnTo>
                <a:lnTo>
                  <a:pt x="9750" y="87710"/>
                </a:lnTo>
                <a:lnTo>
                  <a:pt x="9760" y="87710"/>
                </a:lnTo>
                <a:lnTo>
                  <a:pt x="9760" y="87700"/>
                </a:lnTo>
                <a:lnTo>
                  <a:pt x="9770" y="87700"/>
                </a:lnTo>
                <a:lnTo>
                  <a:pt x="9780" y="87710"/>
                </a:lnTo>
                <a:lnTo>
                  <a:pt x="9780" y="87720"/>
                </a:lnTo>
                <a:lnTo>
                  <a:pt x="9780" y="87730"/>
                </a:lnTo>
                <a:lnTo>
                  <a:pt x="9770" y="87740"/>
                </a:lnTo>
                <a:lnTo>
                  <a:pt x="9770" y="87750"/>
                </a:lnTo>
                <a:lnTo>
                  <a:pt x="9760" y="87760"/>
                </a:lnTo>
                <a:lnTo>
                  <a:pt x="9770" y="87760"/>
                </a:lnTo>
                <a:lnTo>
                  <a:pt x="9770" y="87770"/>
                </a:lnTo>
                <a:lnTo>
                  <a:pt x="9780" y="87780"/>
                </a:lnTo>
                <a:lnTo>
                  <a:pt x="9790" y="87770"/>
                </a:lnTo>
                <a:lnTo>
                  <a:pt x="9800" y="87770"/>
                </a:lnTo>
                <a:lnTo>
                  <a:pt x="9810" y="87770"/>
                </a:lnTo>
                <a:lnTo>
                  <a:pt x="9820" y="87780"/>
                </a:lnTo>
                <a:lnTo>
                  <a:pt x="9830" y="87790"/>
                </a:lnTo>
                <a:lnTo>
                  <a:pt x="9840" y="87800"/>
                </a:lnTo>
                <a:lnTo>
                  <a:pt x="9850" y="87810"/>
                </a:lnTo>
                <a:lnTo>
                  <a:pt x="9850" y="87820"/>
                </a:lnTo>
                <a:lnTo>
                  <a:pt x="9860" y="87820"/>
                </a:lnTo>
                <a:lnTo>
                  <a:pt x="9860" y="87830"/>
                </a:lnTo>
                <a:lnTo>
                  <a:pt x="9860" y="87840"/>
                </a:lnTo>
                <a:lnTo>
                  <a:pt x="9860" y="87850"/>
                </a:lnTo>
                <a:lnTo>
                  <a:pt x="9870" y="87850"/>
                </a:lnTo>
                <a:lnTo>
                  <a:pt x="9870" y="87860"/>
                </a:lnTo>
                <a:lnTo>
                  <a:pt x="9880" y="87860"/>
                </a:lnTo>
                <a:lnTo>
                  <a:pt x="9880" y="87870"/>
                </a:lnTo>
                <a:lnTo>
                  <a:pt x="9890" y="87870"/>
                </a:lnTo>
                <a:lnTo>
                  <a:pt x="9900" y="87870"/>
                </a:lnTo>
                <a:lnTo>
                  <a:pt x="9910" y="87880"/>
                </a:lnTo>
                <a:lnTo>
                  <a:pt x="9920" y="87890"/>
                </a:lnTo>
                <a:lnTo>
                  <a:pt x="9930" y="87890"/>
                </a:lnTo>
                <a:lnTo>
                  <a:pt x="9930" y="87900"/>
                </a:lnTo>
                <a:lnTo>
                  <a:pt x="9940" y="87900"/>
                </a:lnTo>
                <a:lnTo>
                  <a:pt x="9940" y="87910"/>
                </a:lnTo>
                <a:lnTo>
                  <a:pt x="9950" y="87910"/>
                </a:lnTo>
                <a:lnTo>
                  <a:pt x="9960" y="87910"/>
                </a:lnTo>
                <a:lnTo>
                  <a:pt x="9970" y="87920"/>
                </a:lnTo>
                <a:lnTo>
                  <a:pt x="9970" y="87930"/>
                </a:lnTo>
                <a:lnTo>
                  <a:pt x="9970" y="87940"/>
                </a:lnTo>
                <a:lnTo>
                  <a:pt x="9980" y="87940"/>
                </a:lnTo>
                <a:lnTo>
                  <a:pt x="9990" y="87940"/>
                </a:lnTo>
                <a:lnTo>
                  <a:pt x="9990" y="87950"/>
                </a:lnTo>
                <a:lnTo>
                  <a:pt x="9990" y="87960"/>
                </a:lnTo>
                <a:lnTo>
                  <a:pt x="10000" y="87960"/>
                </a:lnTo>
                <a:lnTo>
                  <a:pt x="10000" y="87970"/>
                </a:lnTo>
                <a:lnTo>
                  <a:pt x="10010" y="87980"/>
                </a:lnTo>
                <a:lnTo>
                  <a:pt x="10020" y="87990"/>
                </a:lnTo>
                <a:lnTo>
                  <a:pt x="10020" y="88000"/>
                </a:lnTo>
                <a:lnTo>
                  <a:pt x="10040" y="88020"/>
                </a:lnTo>
                <a:lnTo>
                  <a:pt x="10040" y="88030"/>
                </a:lnTo>
                <a:lnTo>
                  <a:pt x="10050" y="88040"/>
                </a:lnTo>
                <a:lnTo>
                  <a:pt x="10060" y="88040"/>
                </a:lnTo>
                <a:lnTo>
                  <a:pt x="10080" y="88060"/>
                </a:lnTo>
                <a:lnTo>
                  <a:pt x="10090" y="88060"/>
                </a:lnTo>
                <a:lnTo>
                  <a:pt x="10100" y="88060"/>
                </a:lnTo>
                <a:lnTo>
                  <a:pt x="10100" y="88050"/>
                </a:lnTo>
                <a:lnTo>
                  <a:pt x="10100" y="88060"/>
                </a:lnTo>
                <a:lnTo>
                  <a:pt x="10110" y="88060"/>
                </a:lnTo>
                <a:lnTo>
                  <a:pt x="10110" y="88070"/>
                </a:lnTo>
                <a:lnTo>
                  <a:pt x="10110" y="88080"/>
                </a:lnTo>
                <a:lnTo>
                  <a:pt x="10110" y="88090"/>
                </a:lnTo>
                <a:lnTo>
                  <a:pt x="10120" y="88090"/>
                </a:lnTo>
                <a:lnTo>
                  <a:pt x="10120" y="88080"/>
                </a:lnTo>
                <a:lnTo>
                  <a:pt x="10130" y="88080"/>
                </a:lnTo>
                <a:lnTo>
                  <a:pt x="10130" y="88090"/>
                </a:lnTo>
                <a:lnTo>
                  <a:pt x="10140" y="88090"/>
                </a:lnTo>
                <a:lnTo>
                  <a:pt x="10140" y="88100"/>
                </a:lnTo>
                <a:lnTo>
                  <a:pt x="10150" y="88100"/>
                </a:lnTo>
                <a:lnTo>
                  <a:pt x="10160" y="88100"/>
                </a:lnTo>
                <a:lnTo>
                  <a:pt x="10170" y="88100"/>
                </a:lnTo>
                <a:lnTo>
                  <a:pt x="10170" y="88110"/>
                </a:lnTo>
                <a:lnTo>
                  <a:pt x="10180" y="88110"/>
                </a:lnTo>
                <a:lnTo>
                  <a:pt x="10180" y="88120"/>
                </a:lnTo>
                <a:lnTo>
                  <a:pt x="10180" y="88130"/>
                </a:lnTo>
                <a:lnTo>
                  <a:pt x="10190" y="88140"/>
                </a:lnTo>
                <a:lnTo>
                  <a:pt x="10190" y="88150"/>
                </a:lnTo>
                <a:lnTo>
                  <a:pt x="10190" y="88160"/>
                </a:lnTo>
                <a:lnTo>
                  <a:pt x="10190" y="88170"/>
                </a:lnTo>
                <a:lnTo>
                  <a:pt x="10190" y="88180"/>
                </a:lnTo>
                <a:lnTo>
                  <a:pt x="10200" y="88180"/>
                </a:lnTo>
                <a:lnTo>
                  <a:pt x="10210" y="88180"/>
                </a:lnTo>
                <a:lnTo>
                  <a:pt x="10220" y="88180"/>
                </a:lnTo>
                <a:lnTo>
                  <a:pt x="10230" y="88180"/>
                </a:lnTo>
                <a:lnTo>
                  <a:pt x="10240" y="88180"/>
                </a:lnTo>
                <a:lnTo>
                  <a:pt x="10250" y="88180"/>
                </a:lnTo>
                <a:lnTo>
                  <a:pt x="10260" y="88180"/>
                </a:lnTo>
                <a:lnTo>
                  <a:pt x="10260" y="88190"/>
                </a:lnTo>
                <a:lnTo>
                  <a:pt x="10260" y="88200"/>
                </a:lnTo>
                <a:lnTo>
                  <a:pt x="10260" y="88210"/>
                </a:lnTo>
                <a:lnTo>
                  <a:pt x="10270" y="88210"/>
                </a:lnTo>
                <a:lnTo>
                  <a:pt x="10280" y="88210"/>
                </a:lnTo>
                <a:lnTo>
                  <a:pt x="10280" y="88220"/>
                </a:lnTo>
                <a:lnTo>
                  <a:pt x="10290" y="88220"/>
                </a:lnTo>
                <a:lnTo>
                  <a:pt x="10290" y="88230"/>
                </a:lnTo>
                <a:lnTo>
                  <a:pt x="10300" y="88230"/>
                </a:lnTo>
                <a:lnTo>
                  <a:pt x="10310" y="88230"/>
                </a:lnTo>
                <a:lnTo>
                  <a:pt x="10310" y="88240"/>
                </a:lnTo>
                <a:lnTo>
                  <a:pt x="10320" y="88240"/>
                </a:lnTo>
                <a:lnTo>
                  <a:pt x="10320" y="88250"/>
                </a:lnTo>
                <a:lnTo>
                  <a:pt x="10320" y="88260"/>
                </a:lnTo>
                <a:lnTo>
                  <a:pt x="10320" y="88270"/>
                </a:lnTo>
                <a:lnTo>
                  <a:pt x="10330" y="88270"/>
                </a:lnTo>
                <a:lnTo>
                  <a:pt x="10330" y="88280"/>
                </a:lnTo>
                <a:lnTo>
                  <a:pt x="10340" y="88280"/>
                </a:lnTo>
                <a:lnTo>
                  <a:pt x="10350" y="88290"/>
                </a:lnTo>
                <a:lnTo>
                  <a:pt x="10360" y="88290"/>
                </a:lnTo>
                <a:lnTo>
                  <a:pt x="10360" y="88300"/>
                </a:lnTo>
                <a:lnTo>
                  <a:pt x="10350" y="88300"/>
                </a:lnTo>
                <a:lnTo>
                  <a:pt x="10350" y="88310"/>
                </a:lnTo>
                <a:lnTo>
                  <a:pt x="10360" y="88310"/>
                </a:lnTo>
                <a:lnTo>
                  <a:pt x="10370" y="88310"/>
                </a:lnTo>
                <a:lnTo>
                  <a:pt x="10370" y="88320"/>
                </a:lnTo>
                <a:lnTo>
                  <a:pt x="10370" y="88330"/>
                </a:lnTo>
                <a:lnTo>
                  <a:pt x="10370" y="88340"/>
                </a:lnTo>
                <a:lnTo>
                  <a:pt x="10380" y="88340"/>
                </a:lnTo>
                <a:lnTo>
                  <a:pt x="10380" y="88350"/>
                </a:lnTo>
                <a:lnTo>
                  <a:pt x="10380" y="88360"/>
                </a:lnTo>
                <a:lnTo>
                  <a:pt x="10380" y="88370"/>
                </a:lnTo>
                <a:lnTo>
                  <a:pt x="10390" y="88370"/>
                </a:lnTo>
                <a:lnTo>
                  <a:pt x="10400" y="88370"/>
                </a:lnTo>
                <a:lnTo>
                  <a:pt x="10400" y="88360"/>
                </a:lnTo>
                <a:lnTo>
                  <a:pt x="10400" y="88370"/>
                </a:lnTo>
                <a:lnTo>
                  <a:pt x="10410" y="88370"/>
                </a:lnTo>
                <a:lnTo>
                  <a:pt x="10410" y="88360"/>
                </a:lnTo>
                <a:lnTo>
                  <a:pt x="10420" y="88360"/>
                </a:lnTo>
                <a:lnTo>
                  <a:pt x="10430" y="88360"/>
                </a:lnTo>
                <a:lnTo>
                  <a:pt x="10430" y="88350"/>
                </a:lnTo>
                <a:lnTo>
                  <a:pt x="10440" y="88350"/>
                </a:lnTo>
                <a:lnTo>
                  <a:pt x="10450" y="88340"/>
                </a:lnTo>
                <a:lnTo>
                  <a:pt x="10450" y="88350"/>
                </a:lnTo>
                <a:lnTo>
                  <a:pt x="10460" y="88350"/>
                </a:lnTo>
                <a:lnTo>
                  <a:pt x="10460" y="88360"/>
                </a:lnTo>
                <a:lnTo>
                  <a:pt x="10470" y="88360"/>
                </a:lnTo>
                <a:lnTo>
                  <a:pt x="10480" y="88360"/>
                </a:lnTo>
                <a:lnTo>
                  <a:pt x="10490" y="88360"/>
                </a:lnTo>
                <a:lnTo>
                  <a:pt x="10500" y="88360"/>
                </a:lnTo>
                <a:lnTo>
                  <a:pt x="10510" y="88360"/>
                </a:lnTo>
                <a:lnTo>
                  <a:pt x="10520" y="88360"/>
                </a:lnTo>
                <a:lnTo>
                  <a:pt x="10520" y="88350"/>
                </a:lnTo>
                <a:lnTo>
                  <a:pt x="10530" y="88350"/>
                </a:lnTo>
                <a:lnTo>
                  <a:pt x="10540" y="88350"/>
                </a:lnTo>
                <a:lnTo>
                  <a:pt x="10540" y="88340"/>
                </a:lnTo>
                <a:lnTo>
                  <a:pt x="10550" y="88340"/>
                </a:lnTo>
                <a:lnTo>
                  <a:pt x="10560" y="88340"/>
                </a:lnTo>
                <a:lnTo>
                  <a:pt x="10560" y="88330"/>
                </a:lnTo>
                <a:lnTo>
                  <a:pt x="10570" y="88330"/>
                </a:lnTo>
                <a:lnTo>
                  <a:pt x="10580" y="88330"/>
                </a:lnTo>
                <a:lnTo>
                  <a:pt x="10590" y="88330"/>
                </a:lnTo>
                <a:lnTo>
                  <a:pt x="10600" y="88330"/>
                </a:lnTo>
                <a:lnTo>
                  <a:pt x="10610" y="88330"/>
                </a:lnTo>
                <a:lnTo>
                  <a:pt x="10620" y="88330"/>
                </a:lnTo>
                <a:lnTo>
                  <a:pt x="10620" y="88320"/>
                </a:lnTo>
                <a:lnTo>
                  <a:pt x="10630" y="88320"/>
                </a:lnTo>
                <a:lnTo>
                  <a:pt x="10640" y="88330"/>
                </a:lnTo>
                <a:lnTo>
                  <a:pt x="10650" y="88340"/>
                </a:lnTo>
                <a:lnTo>
                  <a:pt x="10660" y="88340"/>
                </a:lnTo>
                <a:lnTo>
                  <a:pt x="10670" y="88340"/>
                </a:lnTo>
                <a:lnTo>
                  <a:pt x="10680" y="88350"/>
                </a:lnTo>
                <a:lnTo>
                  <a:pt x="10690" y="88360"/>
                </a:lnTo>
                <a:lnTo>
                  <a:pt x="10700" y="88360"/>
                </a:lnTo>
                <a:lnTo>
                  <a:pt x="10700" y="88370"/>
                </a:lnTo>
                <a:lnTo>
                  <a:pt x="10710" y="88370"/>
                </a:lnTo>
                <a:lnTo>
                  <a:pt x="10720" y="88380"/>
                </a:lnTo>
                <a:lnTo>
                  <a:pt x="10730" y="88390"/>
                </a:lnTo>
                <a:lnTo>
                  <a:pt x="10740" y="88400"/>
                </a:lnTo>
                <a:lnTo>
                  <a:pt x="10750" y="88400"/>
                </a:lnTo>
                <a:lnTo>
                  <a:pt x="10750" y="88410"/>
                </a:lnTo>
                <a:lnTo>
                  <a:pt x="10760" y="88410"/>
                </a:lnTo>
                <a:lnTo>
                  <a:pt x="10770" y="88410"/>
                </a:lnTo>
                <a:lnTo>
                  <a:pt x="10770" y="88420"/>
                </a:lnTo>
                <a:lnTo>
                  <a:pt x="10780" y="88420"/>
                </a:lnTo>
                <a:lnTo>
                  <a:pt x="10780" y="88430"/>
                </a:lnTo>
                <a:lnTo>
                  <a:pt x="10790" y="88430"/>
                </a:lnTo>
                <a:lnTo>
                  <a:pt x="10800" y="88440"/>
                </a:lnTo>
                <a:lnTo>
                  <a:pt x="10800" y="88450"/>
                </a:lnTo>
                <a:lnTo>
                  <a:pt x="10800" y="88460"/>
                </a:lnTo>
                <a:lnTo>
                  <a:pt x="10810" y="88460"/>
                </a:lnTo>
                <a:lnTo>
                  <a:pt x="10810" y="88450"/>
                </a:lnTo>
                <a:lnTo>
                  <a:pt x="10820" y="88450"/>
                </a:lnTo>
                <a:lnTo>
                  <a:pt x="10830" y="88450"/>
                </a:lnTo>
                <a:lnTo>
                  <a:pt x="10830" y="88440"/>
                </a:lnTo>
                <a:lnTo>
                  <a:pt x="10840" y="88450"/>
                </a:lnTo>
                <a:lnTo>
                  <a:pt x="10840" y="88460"/>
                </a:lnTo>
                <a:lnTo>
                  <a:pt x="10840" y="88470"/>
                </a:lnTo>
                <a:lnTo>
                  <a:pt x="10850" y="88470"/>
                </a:lnTo>
                <a:lnTo>
                  <a:pt x="10850" y="88480"/>
                </a:lnTo>
                <a:lnTo>
                  <a:pt x="10860" y="88480"/>
                </a:lnTo>
                <a:lnTo>
                  <a:pt x="10860" y="88490"/>
                </a:lnTo>
                <a:lnTo>
                  <a:pt x="10860" y="88500"/>
                </a:lnTo>
                <a:lnTo>
                  <a:pt x="10860" y="88510"/>
                </a:lnTo>
                <a:lnTo>
                  <a:pt x="10870" y="88510"/>
                </a:lnTo>
                <a:lnTo>
                  <a:pt x="10870" y="88520"/>
                </a:lnTo>
                <a:lnTo>
                  <a:pt x="10880" y="88520"/>
                </a:lnTo>
                <a:lnTo>
                  <a:pt x="10880" y="88530"/>
                </a:lnTo>
                <a:lnTo>
                  <a:pt x="10890" y="88530"/>
                </a:lnTo>
                <a:lnTo>
                  <a:pt x="10890" y="88540"/>
                </a:lnTo>
                <a:lnTo>
                  <a:pt x="10890" y="88550"/>
                </a:lnTo>
                <a:lnTo>
                  <a:pt x="10900" y="88550"/>
                </a:lnTo>
                <a:lnTo>
                  <a:pt x="10900" y="88560"/>
                </a:lnTo>
                <a:lnTo>
                  <a:pt x="10910" y="88560"/>
                </a:lnTo>
                <a:lnTo>
                  <a:pt x="10910" y="88570"/>
                </a:lnTo>
                <a:lnTo>
                  <a:pt x="10920" y="88570"/>
                </a:lnTo>
                <a:lnTo>
                  <a:pt x="10920" y="88580"/>
                </a:lnTo>
                <a:lnTo>
                  <a:pt x="10920" y="88590"/>
                </a:lnTo>
                <a:lnTo>
                  <a:pt x="10920" y="88600"/>
                </a:lnTo>
                <a:lnTo>
                  <a:pt x="10920" y="88610"/>
                </a:lnTo>
                <a:lnTo>
                  <a:pt x="10930" y="88610"/>
                </a:lnTo>
                <a:lnTo>
                  <a:pt x="10940" y="88610"/>
                </a:lnTo>
                <a:lnTo>
                  <a:pt x="10950" y="88620"/>
                </a:lnTo>
                <a:lnTo>
                  <a:pt x="10960" y="88630"/>
                </a:lnTo>
                <a:lnTo>
                  <a:pt x="10970" y="88630"/>
                </a:lnTo>
                <a:lnTo>
                  <a:pt x="10970" y="88640"/>
                </a:lnTo>
                <a:lnTo>
                  <a:pt x="10980" y="88640"/>
                </a:lnTo>
                <a:lnTo>
                  <a:pt x="10990" y="88640"/>
                </a:lnTo>
                <a:lnTo>
                  <a:pt x="11000" y="88650"/>
                </a:lnTo>
                <a:lnTo>
                  <a:pt x="11010" y="88650"/>
                </a:lnTo>
                <a:lnTo>
                  <a:pt x="11010" y="88660"/>
                </a:lnTo>
                <a:lnTo>
                  <a:pt x="11020" y="88660"/>
                </a:lnTo>
                <a:lnTo>
                  <a:pt x="11030" y="88660"/>
                </a:lnTo>
                <a:lnTo>
                  <a:pt x="11030" y="88670"/>
                </a:lnTo>
                <a:lnTo>
                  <a:pt x="11040" y="88670"/>
                </a:lnTo>
                <a:lnTo>
                  <a:pt x="11050" y="88680"/>
                </a:lnTo>
                <a:lnTo>
                  <a:pt x="11060" y="88690"/>
                </a:lnTo>
                <a:lnTo>
                  <a:pt x="11070" y="88700"/>
                </a:lnTo>
                <a:lnTo>
                  <a:pt x="11070" y="88710"/>
                </a:lnTo>
                <a:lnTo>
                  <a:pt x="11080" y="88710"/>
                </a:lnTo>
                <a:lnTo>
                  <a:pt x="11080" y="88720"/>
                </a:lnTo>
                <a:lnTo>
                  <a:pt x="11080" y="88730"/>
                </a:lnTo>
                <a:lnTo>
                  <a:pt x="11090" y="88730"/>
                </a:lnTo>
                <a:lnTo>
                  <a:pt x="11090" y="88740"/>
                </a:lnTo>
                <a:lnTo>
                  <a:pt x="11090" y="88750"/>
                </a:lnTo>
                <a:lnTo>
                  <a:pt x="11100" y="88760"/>
                </a:lnTo>
                <a:lnTo>
                  <a:pt x="11110" y="88770"/>
                </a:lnTo>
                <a:lnTo>
                  <a:pt x="11120" y="88770"/>
                </a:lnTo>
                <a:lnTo>
                  <a:pt x="11120" y="88780"/>
                </a:lnTo>
                <a:lnTo>
                  <a:pt x="11130" y="88790"/>
                </a:lnTo>
                <a:lnTo>
                  <a:pt x="11130" y="88800"/>
                </a:lnTo>
                <a:lnTo>
                  <a:pt x="11140" y="88800"/>
                </a:lnTo>
                <a:lnTo>
                  <a:pt x="11140" y="88810"/>
                </a:lnTo>
                <a:lnTo>
                  <a:pt x="11150" y="88820"/>
                </a:lnTo>
                <a:lnTo>
                  <a:pt x="11170" y="88830"/>
                </a:lnTo>
                <a:lnTo>
                  <a:pt x="11180" y="88840"/>
                </a:lnTo>
                <a:lnTo>
                  <a:pt x="11190" y="88850"/>
                </a:lnTo>
                <a:lnTo>
                  <a:pt x="11210" y="88860"/>
                </a:lnTo>
                <a:lnTo>
                  <a:pt x="11220" y="88870"/>
                </a:lnTo>
                <a:lnTo>
                  <a:pt x="11220" y="88880"/>
                </a:lnTo>
                <a:lnTo>
                  <a:pt x="11230" y="88880"/>
                </a:lnTo>
                <a:lnTo>
                  <a:pt x="11240" y="88890"/>
                </a:lnTo>
                <a:lnTo>
                  <a:pt x="11260" y="88910"/>
                </a:lnTo>
                <a:lnTo>
                  <a:pt x="11270" y="88910"/>
                </a:lnTo>
                <a:lnTo>
                  <a:pt x="11280" y="88910"/>
                </a:lnTo>
                <a:lnTo>
                  <a:pt x="11280" y="88920"/>
                </a:lnTo>
                <a:lnTo>
                  <a:pt x="11290" y="88920"/>
                </a:lnTo>
                <a:lnTo>
                  <a:pt x="11300" y="88920"/>
                </a:lnTo>
                <a:lnTo>
                  <a:pt x="11310" y="88920"/>
                </a:lnTo>
                <a:lnTo>
                  <a:pt x="11320" y="88920"/>
                </a:lnTo>
                <a:lnTo>
                  <a:pt x="11330" y="88920"/>
                </a:lnTo>
                <a:lnTo>
                  <a:pt x="11340" y="88930"/>
                </a:lnTo>
                <a:lnTo>
                  <a:pt x="11340" y="88940"/>
                </a:lnTo>
                <a:lnTo>
                  <a:pt x="11340" y="88950"/>
                </a:lnTo>
                <a:lnTo>
                  <a:pt x="11350" y="88960"/>
                </a:lnTo>
                <a:lnTo>
                  <a:pt x="11390" y="89000"/>
                </a:lnTo>
                <a:lnTo>
                  <a:pt x="11400" y="89000"/>
                </a:lnTo>
                <a:lnTo>
                  <a:pt x="11410" y="89000"/>
                </a:lnTo>
                <a:lnTo>
                  <a:pt x="11410" y="88990"/>
                </a:lnTo>
                <a:lnTo>
                  <a:pt x="11420" y="88990"/>
                </a:lnTo>
                <a:lnTo>
                  <a:pt x="11430" y="88980"/>
                </a:lnTo>
                <a:lnTo>
                  <a:pt x="11440" y="88970"/>
                </a:lnTo>
                <a:lnTo>
                  <a:pt x="11450" y="88970"/>
                </a:lnTo>
                <a:lnTo>
                  <a:pt x="11460" y="88960"/>
                </a:lnTo>
                <a:lnTo>
                  <a:pt x="11470" y="88960"/>
                </a:lnTo>
                <a:lnTo>
                  <a:pt x="11480" y="88960"/>
                </a:lnTo>
                <a:lnTo>
                  <a:pt x="11490" y="88960"/>
                </a:lnTo>
                <a:lnTo>
                  <a:pt x="11500" y="88950"/>
                </a:lnTo>
                <a:lnTo>
                  <a:pt x="11510" y="88950"/>
                </a:lnTo>
                <a:lnTo>
                  <a:pt x="11510" y="88940"/>
                </a:lnTo>
                <a:lnTo>
                  <a:pt x="11520" y="88940"/>
                </a:lnTo>
                <a:lnTo>
                  <a:pt x="11520" y="88930"/>
                </a:lnTo>
                <a:lnTo>
                  <a:pt x="11520" y="88920"/>
                </a:lnTo>
                <a:lnTo>
                  <a:pt x="11530" y="88920"/>
                </a:lnTo>
                <a:lnTo>
                  <a:pt x="11530" y="88910"/>
                </a:lnTo>
                <a:lnTo>
                  <a:pt x="11540" y="88910"/>
                </a:lnTo>
                <a:lnTo>
                  <a:pt x="11550" y="88900"/>
                </a:lnTo>
                <a:lnTo>
                  <a:pt x="11560" y="88890"/>
                </a:lnTo>
                <a:lnTo>
                  <a:pt x="11570" y="88880"/>
                </a:lnTo>
                <a:lnTo>
                  <a:pt x="11580" y="88880"/>
                </a:lnTo>
                <a:lnTo>
                  <a:pt x="11580" y="88870"/>
                </a:lnTo>
                <a:lnTo>
                  <a:pt x="11590" y="88870"/>
                </a:lnTo>
                <a:lnTo>
                  <a:pt x="11590" y="88860"/>
                </a:lnTo>
                <a:lnTo>
                  <a:pt x="11600" y="88850"/>
                </a:lnTo>
                <a:lnTo>
                  <a:pt x="11610" y="88840"/>
                </a:lnTo>
                <a:lnTo>
                  <a:pt x="11610" y="88830"/>
                </a:lnTo>
                <a:lnTo>
                  <a:pt x="11620" y="88820"/>
                </a:lnTo>
                <a:lnTo>
                  <a:pt x="11620" y="88810"/>
                </a:lnTo>
                <a:lnTo>
                  <a:pt x="11620" y="88800"/>
                </a:lnTo>
                <a:lnTo>
                  <a:pt x="11630" y="88800"/>
                </a:lnTo>
                <a:lnTo>
                  <a:pt x="11640" y="88790"/>
                </a:lnTo>
                <a:lnTo>
                  <a:pt x="11640" y="88780"/>
                </a:lnTo>
                <a:lnTo>
                  <a:pt x="11650" y="88780"/>
                </a:lnTo>
                <a:lnTo>
                  <a:pt x="11650" y="88770"/>
                </a:lnTo>
                <a:lnTo>
                  <a:pt x="11650" y="88760"/>
                </a:lnTo>
                <a:lnTo>
                  <a:pt x="11650" y="88750"/>
                </a:lnTo>
                <a:lnTo>
                  <a:pt x="11660" y="88750"/>
                </a:lnTo>
                <a:lnTo>
                  <a:pt x="11660" y="88740"/>
                </a:lnTo>
                <a:lnTo>
                  <a:pt x="11670" y="88740"/>
                </a:lnTo>
                <a:lnTo>
                  <a:pt x="11670" y="88730"/>
                </a:lnTo>
                <a:lnTo>
                  <a:pt x="11670" y="88720"/>
                </a:lnTo>
                <a:lnTo>
                  <a:pt x="11670" y="88710"/>
                </a:lnTo>
                <a:lnTo>
                  <a:pt x="11680" y="88710"/>
                </a:lnTo>
                <a:lnTo>
                  <a:pt x="11680" y="88700"/>
                </a:lnTo>
                <a:lnTo>
                  <a:pt x="11680" y="88690"/>
                </a:lnTo>
                <a:lnTo>
                  <a:pt x="11690" y="88690"/>
                </a:lnTo>
                <a:lnTo>
                  <a:pt x="11700" y="88680"/>
                </a:lnTo>
                <a:lnTo>
                  <a:pt x="11710" y="88680"/>
                </a:lnTo>
                <a:lnTo>
                  <a:pt x="11720" y="88680"/>
                </a:lnTo>
                <a:lnTo>
                  <a:pt x="11730" y="88680"/>
                </a:lnTo>
                <a:lnTo>
                  <a:pt x="11730" y="88670"/>
                </a:lnTo>
                <a:lnTo>
                  <a:pt x="11740" y="88670"/>
                </a:lnTo>
                <a:lnTo>
                  <a:pt x="11750" y="88670"/>
                </a:lnTo>
                <a:lnTo>
                  <a:pt x="11750" y="88680"/>
                </a:lnTo>
                <a:lnTo>
                  <a:pt x="11760" y="88680"/>
                </a:lnTo>
                <a:lnTo>
                  <a:pt x="11770" y="88680"/>
                </a:lnTo>
                <a:lnTo>
                  <a:pt x="11780" y="88680"/>
                </a:lnTo>
                <a:lnTo>
                  <a:pt x="11790" y="88680"/>
                </a:lnTo>
                <a:lnTo>
                  <a:pt x="11800" y="88680"/>
                </a:lnTo>
                <a:lnTo>
                  <a:pt x="11810" y="88680"/>
                </a:lnTo>
                <a:lnTo>
                  <a:pt x="11820" y="88670"/>
                </a:lnTo>
                <a:lnTo>
                  <a:pt x="11830" y="88670"/>
                </a:lnTo>
                <a:lnTo>
                  <a:pt x="11840" y="88670"/>
                </a:lnTo>
                <a:lnTo>
                  <a:pt x="11840" y="88660"/>
                </a:lnTo>
                <a:lnTo>
                  <a:pt x="11840" y="88650"/>
                </a:lnTo>
                <a:lnTo>
                  <a:pt x="11850" y="88650"/>
                </a:lnTo>
                <a:lnTo>
                  <a:pt x="11860" y="88650"/>
                </a:lnTo>
                <a:lnTo>
                  <a:pt x="11860" y="88640"/>
                </a:lnTo>
                <a:lnTo>
                  <a:pt x="11870" y="88640"/>
                </a:lnTo>
                <a:lnTo>
                  <a:pt x="11880" y="88630"/>
                </a:lnTo>
                <a:lnTo>
                  <a:pt x="11890" y="88620"/>
                </a:lnTo>
                <a:lnTo>
                  <a:pt x="11890" y="88610"/>
                </a:lnTo>
                <a:lnTo>
                  <a:pt x="11890" y="88600"/>
                </a:lnTo>
                <a:lnTo>
                  <a:pt x="11890" y="88590"/>
                </a:lnTo>
                <a:lnTo>
                  <a:pt x="11880" y="88590"/>
                </a:lnTo>
                <a:lnTo>
                  <a:pt x="11880" y="88580"/>
                </a:lnTo>
                <a:lnTo>
                  <a:pt x="11890" y="88570"/>
                </a:lnTo>
                <a:lnTo>
                  <a:pt x="11890" y="88560"/>
                </a:lnTo>
                <a:lnTo>
                  <a:pt x="11880" y="88560"/>
                </a:lnTo>
                <a:lnTo>
                  <a:pt x="11880" y="88550"/>
                </a:lnTo>
                <a:lnTo>
                  <a:pt x="11890" y="88550"/>
                </a:lnTo>
                <a:lnTo>
                  <a:pt x="11900" y="88550"/>
                </a:lnTo>
                <a:lnTo>
                  <a:pt x="11900" y="88560"/>
                </a:lnTo>
                <a:lnTo>
                  <a:pt x="11910" y="88570"/>
                </a:lnTo>
                <a:lnTo>
                  <a:pt x="11920" y="88570"/>
                </a:lnTo>
                <a:lnTo>
                  <a:pt x="11930" y="88580"/>
                </a:lnTo>
                <a:lnTo>
                  <a:pt x="11930" y="88590"/>
                </a:lnTo>
                <a:lnTo>
                  <a:pt x="11940" y="88600"/>
                </a:lnTo>
                <a:lnTo>
                  <a:pt x="11940" y="88620"/>
                </a:lnTo>
                <a:lnTo>
                  <a:pt x="11950" y="88640"/>
                </a:lnTo>
                <a:lnTo>
                  <a:pt x="11960" y="88660"/>
                </a:lnTo>
                <a:lnTo>
                  <a:pt x="11970" y="88670"/>
                </a:lnTo>
                <a:lnTo>
                  <a:pt x="11980" y="88690"/>
                </a:lnTo>
                <a:lnTo>
                  <a:pt x="11990" y="88690"/>
                </a:lnTo>
                <a:lnTo>
                  <a:pt x="11990" y="88700"/>
                </a:lnTo>
                <a:lnTo>
                  <a:pt x="12000" y="88720"/>
                </a:lnTo>
                <a:lnTo>
                  <a:pt x="12010" y="88730"/>
                </a:lnTo>
                <a:lnTo>
                  <a:pt x="12020" y="88740"/>
                </a:lnTo>
                <a:lnTo>
                  <a:pt x="12030" y="88750"/>
                </a:lnTo>
                <a:lnTo>
                  <a:pt x="12040" y="88750"/>
                </a:lnTo>
                <a:lnTo>
                  <a:pt x="12050" y="88760"/>
                </a:lnTo>
                <a:lnTo>
                  <a:pt x="12070" y="88760"/>
                </a:lnTo>
                <a:lnTo>
                  <a:pt x="12080" y="88760"/>
                </a:lnTo>
                <a:lnTo>
                  <a:pt x="12090" y="88760"/>
                </a:lnTo>
                <a:lnTo>
                  <a:pt x="12100" y="88760"/>
                </a:lnTo>
                <a:lnTo>
                  <a:pt x="12110" y="88770"/>
                </a:lnTo>
                <a:lnTo>
                  <a:pt x="12120" y="88780"/>
                </a:lnTo>
                <a:lnTo>
                  <a:pt x="12130" y="88780"/>
                </a:lnTo>
                <a:lnTo>
                  <a:pt x="12140" y="88780"/>
                </a:lnTo>
                <a:lnTo>
                  <a:pt x="12150" y="88790"/>
                </a:lnTo>
                <a:lnTo>
                  <a:pt x="12160" y="88790"/>
                </a:lnTo>
                <a:lnTo>
                  <a:pt x="12160" y="88800"/>
                </a:lnTo>
                <a:lnTo>
                  <a:pt x="12170" y="88800"/>
                </a:lnTo>
                <a:lnTo>
                  <a:pt x="12170" y="88810"/>
                </a:lnTo>
                <a:lnTo>
                  <a:pt x="12180" y="88810"/>
                </a:lnTo>
                <a:lnTo>
                  <a:pt x="12180" y="88820"/>
                </a:lnTo>
                <a:lnTo>
                  <a:pt x="12190" y="88820"/>
                </a:lnTo>
                <a:lnTo>
                  <a:pt x="12200" y="88830"/>
                </a:lnTo>
                <a:lnTo>
                  <a:pt x="12210" y="88840"/>
                </a:lnTo>
                <a:lnTo>
                  <a:pt x="12220" y="88840"/>
                </a:lnTo>
                <a:lnTo>
                  <a:pt x="12230" y="88850"/>
                </a:lnTo>
                <a:lnTo>
                  <a:pt x="12240" y="88850"/>
                </a:lnTo>
                <a:lnTo>
                  <a:pt x="12250" y="88850"/>
                </a:lnTo>
                <a:lnTo>
                  <a:pt x="12250" y="88860"/>
                </a:lnTo>
                <a:lnTo>
                  <a:pt x="12260" y="88860"/>
                </a:lnTo>
                <a:lnTo>
                  <a:pt x="12260" y="88870"/>
                </a:lnTo>
                <a:lnTo>
                  <a:pt x="12270" y="88870"/>
                </a:lnTo>
                <a:lnTo>
                  <a:pt x="12280" y="88870"/>
                </a:lnTo>
                <a:lnTo>
                  <a:pt x="12290" y="88880"/>
                </a:lnTo>
                <a:lnTo>
                  <a:pt x="12300" y="88880"/>
                </a:lnTo>
                <a:lnTo>
                  <a:pt x="12310" y="88880"/>
                </a:lnTo>
                <a:lnTo>
                  <a:pt x="12310" y="88890"/>
                </a:lnTo>
                <a:lnTo>
                  <a:pt x="12310" y="88900"/>
                </a:lnTo>
                <a:lnTo>
                  <a:pt x="12320" y="88900"/>
                </a:lnTo>
                <a:lnTo>
                  <a:pt x="12320" y="88910"/>
                </a:lnTo>
                <a:lnTo>
                  <a:pt x="12330" y="88920"/>
                </a:lnTo>
                <a:lnTo>
                  <a:pt x="12330" y="88930"/>
                </a:lnTo>
                <a:lnTo>
                  <a:pt x="12340" y="88940"/>
                </a:lnTo>
                <a:lnTo>
                  <a:pt x="12340" y="88950"/>
                </a:lnTo>
                <a:lnTo>
                  <a:pt x="12350" y="88960"/>
                </a:lnTo>
                <a:lnTo>
                  <a:pt x="12360" y="88980"/>
                </a:lnTo>
                <a:lnTo>
                  <a:pt x="12350" y="88980"/>
                </a:lnTo>
                <a:lnTo>
                  <a:pt x="12340" y="88990"/>
                </a:lnTo>
                <a:lnTo>
                  <a:pt x="12340" y="89010"/>
                </a:lnTo>
                <a:lnTo>
                  <a:pt x="12330" y="89020"/>
                </a:lnTo>
                <a:lnTo>
                  <a:pt x="12320" y="89040"/>
                </a:lnTo>
                <a:lnTo>
                  <a:pt x="12320" y="89050"/>
                </a:lnTo>
                <a:lnTo>
                  <a:pt x="12310" y="89060"/>
                </a:lnTo>
                <a:lnTo>
                  <a:pt x="12310" y="89070"/>
                </a:lnTo>
                <a:lnTo>
                  <a:pt x="12310" y="89090"/>
                </a:lnTo>
                <a:lnTo>
                  <a:pt x="12320" y="89100"/>
                </a:lnTo>
                <a:lnTo>
                  <a:pt x="12320" y="89110"/>
                </a:lnTo>
                <a:lnTo>
                  <a:pt x="12330" y="89120"/>
                </a:lnTo>
                <a:lnTo>
                  <a:pt x="12330" y="89130"/>
                </a:lnTo>
                <a:lnTo>
                  <a:pt x="12330" y="89140"/>
                </a:lnTo>
                <a:lnTo>
                  <a:pt x="12340" y="89150"/>
                </a:lnTo>
                <a:lnTo>
                  <a:pt x="12340" y="89160"/>
                </a:lnTo>
                <a:lnTo>
                  <a:pt x="12340" y="89170"/>
                </a:lnTo>
                <a:lnTo>
                  <a:pt x="12330" y="89180"/>
                </a:lnTo>
                <a:lnTo>
                  <a:pt x="12330" y="89190"/>
                </a:lnTo>
                <a:lnTo>
                  <a:pt x="12330" y="89200"/>
                </a:lnTo>
                <a:lnTo>
                  <a:pt x="12330" y="89210"/>
                </a:lnTo>
                <a:lnTo>
                  <a:pt x="12330" y="89220"/>
                </a:lnTo>
                <a:lnTo>
                  <a:pt x="12330" y="89230"/>
                </a:lnTo>
                <a:lnTo>
                  <a:pt x="12330" y="89240"/>
                </a:lnTo>
                <a:lnTo>
                  <a:pt x="12340" y="89250"/>
                </a:lnTo>
                <a:lnTo>
                  <a:pt x="12340" y="89260"/>
                </a:lnTo>
                <a:lnTo>
                  <a:pt x="12340" y="89280"/>
                </a:lnTo>
                <a:lnTo>
                  <a:pt x="12340" y="89290"/>
                </a:lnTo>
                <a:lnTo>
                  <a:pt x="12350" y="89300"/>
                </a:lnTo>
                <a:lnTo>
                  <a:pt x="12350" y="89310"/>
                </a:lnTo>
                <a:lnTo>
                  <a:pt x="12350" y="89320"/>
                </a:lnTo>
                <a:lnTo>
                  <a:pt x="12350" y="89330"/>
                </a:lnTo>
                <a:lnTo>
                  <a:pt x="12360" y="89330"/>
                </a:lnTo>
                <a:lnTo>
                  <a:pt x="12360" y="89340"/>
                </a:lnTo>
                <a:lnTo>
                  <a:pt x="12360" y="89350"/>
                </a:lnTo>
                <a:lnTo>
                  <a:pt x="12360" y="89360"/>
                </a:lnTo>
                <a:lnTo>
                  <a:pt x="12360" y="89370"/>
                </a:lnTo>
                <a:lnTo>
                  <a:pt x="12360" y="89380"/>
                </a:lnTo>
                <a:lnTo>
                  <a:pt x="12350" y="89380"/>
                </a:lnTo>
                <a:lnTo>
                  <a:pt x="12350" y="89390"/>
                </a:lnTo>
                <a:lnTo>
                  <a:pt x="12350" y="89400"/>
                </a:lnTo>
                <a:lnTo>
                  <a:pt x="12340" y="89410"/>
                </a:lnTo>
                <a:lnTo>
                  <a:pt x="12330" y="89420"/>
                </a:lnTo>
                <a:lnTo>
                  <a:pt x="12330" y="89430"/>
                </a:lnTo>
                <a:lnTo>
                  <a:pt x="12340" y="89440"/>
                </a:lnTo>
                <a:lnTo>
                  <a:pt x="12340" y="89430"/>
                </a:lnTo>
                <a:lnTo>
                  <a:pt x="12350" y="89430"/>
                </a:lnTo>
                <a:lnTo>
                  <a:pt x="12360" y="89430"/>
                </a:lnTo>
                <a:lnTo>
                  <a:pt x="12370" y="89430"/>
                </a:lnTo>
                <a:lnTo>
                  <a:pt x="12380" y="89420"/>
                </a:lnTo>
                <a:lnTo>
                  <a:pt x="12390" y="89420"/>
                </a:lnTo>
                <a:lnTo>
                  <a:pt x="12400" y="89420"/>
                </a:lnTo>
                <a:lnTo>
                  <a:pt x="12410" y="89420"/>
                </a:lnTo>
                <a:lnTo>
                  <a:pt x="12420" y="89430"/>
                </a:lnTo>
                <a:lnTo>
                  <a:pt x="12430" y="89430"/>
                </a:lnTo>
                <a:lnTo>
                  <a:pt x="12440" y="89430"/>
                </a:lnTo>
                <a:lnTo>
                  <a:pt x="12450" y="89430"/>
                </a:lnTo>
                <a:lnTo>
                  <a:pt x="12460" y="89430"/>
                </a:lnTo>
                <a:lnTo>
                  <a:pt x="12470" y="89430"/>
                </a:lnTo>
                <a:lnTo>
                  <a:pt x="12480" y="89430"/>
                </a:lnTo>
                <a:lnTo>
                  <a:pt x="12490" y="89440"/>
                </a:lnTo>
                <a:lnTo>
                  <a:pt x="12490" y="89430"/>
                </a:lnTo>
                <a:lnTo>
                  <a:pt x="12500" y="89430"/>
                </a:lnTo>
                <a:lnTo>
                  <a:pt x="12510" y="89430"/>
                </a:lnTo>
                <a:lnTo>
                  <a:pt x="12520" y="89430"/>
                </a:lnTo>
                <a:lnTo>
                  <a:pt x="12520" y="89420"/>
                </a:lnTo>
                <a:lnTo>
                  <a:pt x="12530" y="89420"/>
                </a:lnTo>
                <a:lnTo>
                  <a:pt x="12540" y="89420"/>
                </a:lnTo>
                <a:lnTo>
                  <a:pt x="12540" y="89430"/>
                </a:lnTo>
                <a:lnTo>
                  <a:pt x="12550" y="89430"/>
                </a:lnTo>
                <a:lnTo>
                  <a:pt x="12560" y="89420"/>
                </a:lnTo>
                <a:lnTo>
                  <a:pt x="12570" y="89420"/>
                </a:lnTo>
                <a:lnTo>
                  <a:pt x="12580" y="89420"/>
                </a:lnTo>
                <a:lnTo>
                  <a:pt x="12590" y="89420"/>
                </a:lnTo>
                <a:lnTo>
                  <a:pt x="12600" y="89430"/>
                </a:lnTo>
                <a:lnTo>
                  <a:pt x="12610" y="89430"/>
                </a:lnTo>
                <a:lnTo>
                  <a:pt x="12620" y="89430"/>
                </a:lnTo>
                <a:lnTo>
                  <a:pt x="12620" y="89440"/>
                </a:lnTo>
                <a:lnTo>
                  <a:pt x="12630" y="89450"/>
                </a:lnTo>
                <a:lnTo>
                  <a:pt x="12640" y="89460"/>
                </a:lnTo>
                <a:lnTo>
                  <a:pt x="12650" y="89460"/>
                </a:lnTo>
                <a:lnTo>
                  <a:pt x="12660" y="89460"/>
                </a:lnTo>
                <a:lnTo>
                  <a:pt x="12670" y="89470"/>
                </a:lnTo>
                <a:lnTo>
                  <a:pt x="12680" y="89470"/>
                </a:lnTo>
                <a:lnTo>
                  <a:pt x="12700" y="89470"/>
                </a:lnTo>
                <a:lnTo>
                  <a:pt x="12710" y="89470"/>
                </a:lnTo>
                <a:lnTo>
                  <a:pt x="12720" y="89480"/>
                </a:lnTo>
                <a:lnTo>
                  <a:pt x="12730" y="89490"/>
                </a:lnTo>
                <a:lnTo>
                  <a:pt x="12730" y="89500"/>
                </a:lnTo>
                <a:lnTo>
                  <a:pt x="12740" y="89510"/>
                </a:lnTo>
                <a:lnTo>
                  <a:pt x="12750" y="89520"/>
                </a:lnTo>
                <a:lnTo>
                  <a:pt x="12760" y="89530"/>
                </a:lnTo>
                <a:lnTo>
                  <a:pt x="12760" y="89540"/>
                </a:lnTo>
                <a:lnTo>
                  <a:pt x="12770" y="89550"/>
                </a:lnTo>
                <a:lnTo>
                  <a:pt x="12780" y="89560"/>
                </a:lnTo>
                <a:lnTo>
                  <a:pt x="12770" y="89560"/>
                </a:lnTo>
                <a:lnTo>
                  <a:pt x="12770" y="89570"/>
                </a:lnTo>
                <a:lnTo>
                  <a:pt x="12770" y="89580"/>
                </a:lnTo>
                <a:lnTo>
                  <a:pt x="12780" y="89600"/>
                </a:lnTo>
                <a:lnTo>
                  <a:pt x="12770" y="89620"/>
                </a:lnTo>
                <a:lnTo>
                  <a:pt x="12770" y="89630"/>
                </a:lnTo>
                <a:lnTo>
                  <a:pt x="12770" y="89650"/>
                </a:lnTo>
                <a:lnTo>
                  <a:pt x="12760" y="89660"/>
                </a:lnTo>
                <a:lnTo>
                  <a:pt x="12760" y="89670"/>
                </a:lnTo>
                <a:lnTo>
                  <a:pt x="12760" y="89690"/>
                </a:lnTo>
                <a:lnTo>
                  <a:pt x="12760" y="89700"/>
                </a:lnTo>
                <a:lnTo>
                  <a:pt x="12770" y="89730"/>
                </a:lnTo>
                <a:lnTo>
                  <a:pt x="12780" y="89750"/>
                </a:lnTo>
                <a:lnTo>
                  <a:pt x="12790" y="89760"/>
                </a:lnTo>
                <a:lnTo>
                  <a:pt x="12810" y="89760"/>
                </a:lnTo>
                <a:lnTo>
                  <a:pt x="12820" y="89770"/>
                </a:lnTo>
                <a:lnTo>
                  <a:pt x="12820" y="89780"/>
                </a:lnTo>
                <a:lnTo>
                  <a:pt x="12820" y="89790"/>
                </a:lnTo>
                <a:lnTo>
                  <a:pt x="12820" y="89800"/>
                </a:lnTo>
                <a:lnTo>
                  <a:pt x="12820" y="89810"/>
                </a:lnTo>
                <a:lnTo>
                  <a:pt x="12830" y="89810"/>
                </a:lnTo>
                <a:lnTo>
                  <a:pt x="12840" y="89810"/>
                </a:lnTo>
                <a:lnTo>
                  <a:pt x="12860" y="89820"/>
                </a:lnTo>
                <a:lnTo>
                  <a:pt x="12870" y="89830"/>
                </a:lnTo>
                <a:lnTo>
                  <a:pt x="12880" y="89830"/>
                </a:lnTo>
                <a:lnTo>
                  <a:pt x="12900" y="89820"/>
                </a:lnTo>
                <a:lnTo>
                  <a:pt x="12910" y="89820"/>
                </a:lnTo>
                <a:lnTo>
                  <a:pt x="12920" y="89820"/>
                </a:lnTo>
                <a:lnTo>
                  <a:pt x="12940" y="89830"/>
                </a:lnTo>
                <a:lnTo>
                  <a:pt x="12950" y="89830"/>
                </a:lnTo>
                <a:lnTo>
                  <a:pt x="12970" y="89820"/>
                </a:lnTo>
                <a:lnTo>
                  <a:pt x="12990" y="89810"/>
                </a:lnTo>
                <a:lnTo>
                  <a:pt x="13000" y="89810"/>
                </a:lnTo>
                <a:lnTo>
                  <a:pt x="13010" y="89820"/>
                </a:lnTo>
                <a:lnTo>
                  <a:pt x="13020" y="89830"/>
                </a:lnTo>
                <a:lnTo>
                  <a:pt x="13030" y="89840"/>
                </a:lnTo>
                <a:lnTo>
                  <a:pt x="13040" y="89840"/>
                </a:lnTo>
                <a:lnTo>
                  <a:pt x="13050" y="89840"/>
                </a:lnTo>
                <a:lnTo>
                  <a:pt x="13060" y="89840"/>
                </a:lnTo>
                <a:lnTo>
                  <a:pt x="13070" y="89840"/>
                </a:lnTo>
                <a:lnTo>
                  <a:pt x="13110" y="89830"/>
                </a:lnTo>
                <a:lnTo>
                  <a:pt x="13120" y="89830"/>
                </a:lnTo>
                <a:lnTo>
                  <a:pt x="13130" y="89830"/>
                </a:lnTo>
                <a:lnTo>
                  <a:pt x="13140" y="89830"/>
                </a:lnTo>
                <a:lnTo>
                  <a:pt x="13170" y="89840"/>
                </a:lnTo>
                <a:lnTo>
                  <a:pt x="13180" y="89840"/>
                </a:lnTo>
                <a:lnTo>
                  <a:pt x="13190" y="89840"/>
                </a:lnTo>
                <a:lnTo>
                  <a:pt x="13210" y="89850"/>
                </a:lnTo>
                <a:lnTo>
                  <a:pt x="13210" y="89840"/>
                </a:lnTo>
                <a:lnTo>
                  <a:pt x="13220" y="89850"/>
                </a:lnTo>
                <a:lnTo>
                  <a:pt x="13230" y="89860"/>
                </a:lnTo>
                <a:lnTo>
                  <a:pt x="13240" y="89860"/>
                </a:lnTo>
                <a:lnTo>
                  <a:pt x="13240" y="89870"/>
                </a:lnTo>
                <a:lnTo>
                  <a:pt x="13260" y="89890"/>
                </a:lnTo>
                <a:lnTo>
                  <a:pt x="13270" y="89910"/>
                </a:lnTo>
                <a:lnTo>
                  <a:pt x="13270" y="89950"/>
                </a:lnTo>
                <a:lnTo>
                  <a:pt x="13280" y="89980"/>
                </a:lnTo>
                <a:lnTo>
                  <a:pt x="13280" y="90000"/>
                </a:lnTo>
                <a:lnTo>
                  <a:pt x="13280" y="90020"/>
                </a:lnTo>
                <a:lnTo>
                  <a:pt x="13290" y="90030"/>
                </a:lnTo>
                <a:lnTo>
                  <a:pt x="13290" y="90040"/>
                </a:lnTo>
                <a:lnTo>
                  <a:pt x="13290" y="90070"/>
                </a:lnTo>
                <a:lnTo>
                  <a:pt x="13290" y="90090"/>
                </a:lnTo>
                <a:lnTo>
                  <a:pt x="13290" y="90110"/>
                </a:lnTo>
                <a:lnTo>
                  <a:pt x="13290" y="90130"/>
                </a:lnTo>
                <a:lnTo>
                  <a:pt x="13300" y="90140"/>
                </a:lnTo>
                <a:lnTo>
                  <a:pt x="13310" y="90150"/>
                </a:lnTo>
                <a:lnTo>
                  <a:pt x="13340" y="90160"/>
                </a:lnTo>
                <a:lnTo>
                  <a:pt x="13360" y="90180"/>
                </a:lnTo>
                <a:lnTo>
                  <a:pt x="13380" y="90190"/>
                </a:lnTo>
                <a:lnTo>
                  <a:pt x="13400" y="90200"/>
                </a:lnTo>
                <a:lnTo>
                  <a:pt x="13430" y="90210"/>
                </a:lnTo>
                <a:lnTo>
                  <a:pt x="13450" y="90220"/>
                </a:lnTo>
                <a:lnTo>
                  <a:pt x="13460" y="90230"/>
                </a:lnTo>
                <a:lnTo>
                  <a:pt x="13480" y="90230"/>
                </a:lnTo>
                <a:lnTo>
                  <a:pt x="13490" y="90240"/>
                </a:lnTo>
                <a:lnTo>
                  <a:pt x="13490" y="90230"/>
                </a:lnTo>
                <a:lnTo>
                  <a:pt x="13520" y="90260"/>
                </a:lnTo>
                <a:lnTo>
                  <a:pt x="13540" y="90270"/>
                </a:lnTo>
                <a:lnTo>
                  <a:pt x="13560" y="90290"/>
                </a:lnTo>
                <a:lnTo>
                  <a:pt x="13590" y="90330"/>
                </a:lnTo>
                <a:lnTo>
                  <a:pt x="13630" y="90350"/>
                </a:lnTo>
                <a:lnTo>
                  <a:pt x="13650" y="90360"/>
                </a:lnTo>
                <a:lnTo>
                  <a:pt x="13670" y="90380"/>
                </a:lnTo>
                <a:lnTo>
                  <a:pt x="13700" y="90400"/>
                </a:lnTo>
                <a:lnTo>
                  <a:pt x="13720" y="90410"/>
                </a:lnTo>
                <a:lnTo>
                  <a:pt x="13720" y="90420"/>
                </a:lnTo>
                <a:lnTo>
                  <a:pt x="13730" y="90460"/>
                </a:lnTo>
                <a:lnTo>
                  <a:pt x="13730" y="90480"/>
                </a:lnTo>
                <a:lnTo>
                  <a:pt x="13720" y="90490"/>
                </a:lnTo>
                <a:lnTo>
                  <a:pt x="13720" y="90500"/>
                </a:lnTo>
                <a:lnTo>
                  <a:pt x="13730" y="90510"/>
                </a:lnTo>
                <a:lnTo>
                  <a:pt x="13720" y="90520"/>
                </a:lnTo>
                <a:lnTo>
                  <a:pt x="13730" y="90530"/>
                </a:lnTo>
                <a:lnTo>
                  <a:pt x="13720" y="90550"/>
                </a:lnTo>
                <a:lnTo>
                  <a:pt x="13720" y="90560"/>
                </a:lnTo>
                <a:lnTo>
                  <a:pt x="13730" y="90570"/>
                </a:lnTo>
                <a:lnTo>
                  <a:pt x="13740" y="90580"/>
                </a:lnTo>
                <a:lnTo>
                  <a:pt x="13740" y="90590"/>
                </a:lnTo>
                <a:lnTo>
                  <a:pt x="13750" y="90600"/>
                </a:lnTo>
                <a:lnTo>
                  <a:pt x="13760" y="90610"/>
                </a:lnTo>
                <a:lnTo>
                  <a:pt x="13770" y="90640"/>
                </a:lnTo>
                <a:lnTo>
                  <a:pt x="13780" y="90650"/>
                </a:lnTo>
                <a:lnTo>
                  <a:pt x="13790" y="90670"/>
                </a:lnTo>
                <a:lnTo>
                  <a:pt x="13800" y="90680"/>
                </a:lnTo>
                <a:lnTo>
                  <a:pt x="13810" y="90690"/>
                </a:lnTo>
                <a:lnTo>
                  <a:pt x="13830" y="90700"/>
                </a:lnTo>
                <a:lnTo>
                  <a:pt x="13840" y="90720"/>
                </a:lnTo>
                <a:lnTo>
                  <a:pt x="13850" y="90720"/>
                </a:lnTo>
                <a:lnTo>
                  <a:pt x="13850" y="90730"/>
                </a:lnTo>
                <a:lnTo>
                  <a:pt x="13860" y="90750"/>
                </a:lnTo>
                <a:lnTo>
                  <a:pt x="13870" y="90760"/>
                </a:lnTo>
                <a:lnTo>
                  <a:pt x="13870" y="90770"/>
                </a:lnTo>
                <a:lnTo>
                  <a:pt x="13880" y="90780"/>
                </a:lnTo>
                <a:lnTo>
                  <a:pt x="13900" y="90800"/>
                </a:lnTo>
                <a:lnTo>
                  <a:pt x="13910" y="90810"/>
                </a:lnTo>
                <a:lnTo>
                  <a:pt x="13910" y="90820"/>
                </a:lnTo>
                <a:lnTo>
                  <a:pt x="13920" y="90830"/>
                </a:lnTo>
                <a:lnTo>
                  <a:pt x="13920" y="90850"/>
                </a:lnTo>
                <a:lnTo>
                  <a:pt x="13930" y="90870"/>
                </a:lnTo>
                <a:lnTo>
                  <a:pt x="13930" y="90880"/>
                </a:lnTo>
                <a:lnTo>
                  <a:pt x="13930" y="90900"/>
                </a:lnTo>
                <a:lnTo>
                  <a:pt x="13940" y="90910"/>
                </a:lnTo>
                <a:lnTo>
                  <a:pt x="13940" y="90920"/>
                </a:lnTo>
                <a:lnTo>
                  <a:pt x="13940" y="90930"/>
                </a:lnTo>
                <a:lnTo>
                  <a:pt x="13950" y="90940"/>
                </a:lnTo>
                <a:lnTo>
                  <a:pt x="13950" y="90950"/>
                </a:lnTo>
                <a:lnTo>
                  <a:pt x="13960" y="90950"/>
                </a:lnTo>
                <a:lnTo>
                  <a:pt x="13960" y="90960"/>
                </a:lnTo>
                <a:lnTo>
                  <a:pt x="13960" y="90980"/>
                </a:lnTo>
                <a:lnTo>
                  <a:pt x="13950" y="91000"/>
                </a:lnTo>
                <a:lnTo>
                  <a:pt x="13950" y="91020"/>
                </a:lnTo>
                <a:lnTo>
                  <a:pt x="13950" y="91030"/>
                </a:lnTo>
                <a:lnTo>
                  <a:pt x="13950" y="91050"/>
                </a:lnTo>
                <a:lnTo>
                  <a:pt x="13940" y="91060"/>
                </a:lnTo>
                <a:lnTo>
                  <a:pt x="13940" y="91070"/>
                </a:lnTo>
                <a:lnTo>
                  <a:pt x="13930" y="91080"/>
                </a:lnTo>
                <a:lnTo>
                  <a:pt x="13930" y="91100"/>
                </a:lnTo>
                <a:lnTo>
                  <a:pt x="13920" y="91100"/>
                </a:lnTo>
                <a:lnTo>
                  <a:pt x="13900" y="91110"/>
                </a:lnTo>
                <a:lnTo>
                  <a:pt x="13870" y="91110"/>
                </a:lnTo>
                <a:lnTo>
                  <a:pt x="13860" y="9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