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Rakai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Raka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070" y="87830"/>
                </a:moveTo>
                <a:lnTo>
                  <a:pt x="33930" y="87830"/>
                </a:lnTo>
                <a:lnTo>
                  <a:pt x="33840" y="87830"/>
                </a:lnTo>
                <a:lnTo>
                  <a:pt x="33760" y="87830"/>
                </a:lnTo>
                <a:lnTo>
                  <a:pt x="33680" y="87820"/>
                </a:lnTo>
                <a:lnTo>
                  <a:pt x="33660" y="87770"/>
                </a:lnTo>
                <a:lnTo>
                  <a:pt x="33610" y="87670"/>
                </a:lnTo>
                <a:lnTo>
                  <a:pt x="33600" y="87650"/>
                </a:lnTo>
                <a:lnTo>
                  <a:pt x="33600" y="87640"/>
                </a:lnTo>
                <a:lnTo>
                  <a:pt x="33620" y="87560"/>
                </a:lnTo>
                <a:lnTo>
                  <a:pt x="33640" y="87450"/>
                </a:lnTo>
                <a:lnTo>
                  <a:pt x="33660" y="87350"/>
                </a:lnTo>
                <a:lnTo>
                  <a:pt x="33660" y="87330"/>
                </a:lnTo>
                <a:lnTo>
                  <a:pt x="33680" y="87240"/>
                </a:lnTo>
                <a:lnTo>
                  <a:pt x="33690" y="87200"/>
                </a:lnTo>
                <a:lnTo>
                  <a:pt x="33700" y="87130"/>
                </a:lnTo>
                <a:lnTo>
                  <a:pt x="33710" y="87100"/>
                </a:lnTo>
                <a:lnTo>
                  <a:pt x="33710" y="87090"/>
                </a:lnTo>
                <a:lnTo>
                  <a:pt x="33700" y="87080"/>
                </a:lnTo>
                <a:lnTo>
                  <a:pt x="33650" y="87030"/>
                </a:lnTo>
                <a:lnTo>
                  <a:pt x="33640" y="87030"/>
                </a:lnTo>
                <a:lnTo>
                  <a:pt x="33570" y="86960"/>
                </a:lnTo>
                <a:lnTo>
                  <a:pt x="33530" y="86930"/>
                </a:lnTo>
                <a:lnTo>
                  <a:pt x="33520" y="86930"/>
                </a:lnTo>
                <a:lnTo>
                  <a:pt x="33500" y="86900"/>
                </a:lnTo>
                <a:lnTo>
                  <a:pt x="33410" y="86830"/>
                </a:lnTo>
                <a:lnTo>
                  <a:pt x="33390" y="86810"/>
                </a:lnTo>
                <a:lnTo>
                  <a:pt x="33360" y="86790"/>
                </a:lnTo>
                <a:lnTo>
                  <a:pt x="33340" y="86770"/>
                </a:lnTo>
                <a:lnTo>
                  <a:pt x="33330" y="86760"/>
                </a:lnTo>
                <a:lnTo>
                  <a:pt x="33270" y="86720"/>
                </a:lnTo>
                <a:lnTo>
                  <a:pt x="33220" y="86680"/>
                </a:lnTo>
                <a:lnTo>
                  <a:pt x="33180" y="86650"/>
                </a:lnTo>
                <a:lnTo>
                  <a:pt x="33160" y="86630"/>
                </a:lnTo>
                <a:lnTo>
                  <a:pt x="33140" y="86620"/>
                </a:lnTo>
                <a:lnTo>
                  <a:pt x="33050" y="86550"/>
                </a:lnTo>
                <a:lnTo>
                  <a:pt x="33010" y="86520"/>
                </a:lnTo>
                <a:lnTo>
                  <a:pt x="33000" y="86510"/>
                </a:lnTo>
                <a:lnTo>
                  <a:pt x="32990" y="86500"/>
                </a:lnTo>
                <a:lnTo>
                  <a:pt x="32970" y="86490"/>
                </a:lnTo>
                <a:lnTo>
                  <a:pt x="32950" y="86480"/>
                </a:lnTo>
                <a:lnTo>
                  <a:pt x="32940" y="86460"/>
                </a:lnTo>
                <a:lnTo>
                  <a:pt x="32900" y="86430"/>
                </a:lnTo>
                <a:lnTo>
                  <a:pt x="32880" y="86420"/>
                </a:lnTo>
                <a:lnTo>
                  <a:pt x="32840" y="86390"/>
                </a:lnTo>
                <a:lnTo>
                  <a:pt x="32810" y="86370"/>
                </a:lnTo>
                <a:lnTo>
                  <a:pt x="32790" y="86350"/>
                </a:lnTo>
                <a:lnTo>
                  <a:pt x="32740" y="86310"/>
                </a:lnTo>
                <a:lnTo>
                  <a:pt x="32720" y="86290"/>
                </a:lnTo>
                <a:lnTo>
                  <a:pt x="32720" y="86280"/>
                </a:lnTo>
                <a:lnTo>
                  <a:pt x="32710" y="86260"/>
                </a:lnTo>
                <a:lnTo>
                  <a:pt x="32690" y="86220"/>
                </a:lnTo>
                <a:lnTo>
                  <a:pt x="32680" y="86200"/>
                </a:lnTo>
                <a:lnTo>
                  <a:pt x="32670" y="86180"/>
                </a:lnTo>
                <a:lnTo>
                  <a:pt x="32670" y="86170"/>
                </a:lnTo>
                <a:lnTo>
                  <a:pt x="32640" y="86100"/>
                </a:lnTo>
                <a:lnTo>
                  <a:pt x="32630" y="86060"/>
                </a:lnTo>
                <a:lnTo>
                  <a:pt x="32630" y="86050"/>
                </a:lnTo>
                <a:lnTo>
                  <a:pt x="32640" y="86030"/>
                </a:lnTo>
                <a:lnTo>
                  <a:pt x="32640" y="86020"/>
                </a:lnTo>
                <a:lnTo>
                  <a:pt x="32660" y="86000"/>
                </a:lnTo>
                <a:lnTo>
                  <a:pt x="32680" y="85980"/>
                </a:lnTo>
                <a:lnTo>
                  <a:pt x="32680" y="85970"/>
                </a:lnTo>
                <a:lnTo>
                  <a:pt x="32680" y="85960"/>
                </a:lnTo>
                <a:lnTo>
                  <a:pt x="32680" y="85950"/>
                </a:lnTo>
                <a:lnTo>
                  <a:pt x="32680" y="85940"/>
                </a:lnTo>
                <a:lnTo>
                  <a:pt x="32680" y="85930"/>
                </a:lnTo>
                <a:lnTo>
                  <a:pt x="32680" y="85920"/>
                </a:lnTo>
                <a:lnTo>
                  <a:pt x="32670" y="85910"/>
                </a:lnTo>
                <a:lnTo>
                  <a:pt x="32660" y="85910"/>
                </a:lnTo>
                <a:lnTo>
                  <a:pt x="32660" y="85900"/>
                </a:lnTo>
                <a:lnTo>
                  <a:pt x="32660" y="85890"/>
                </a:lnTo>
                <a:lnTo>
                  <a:pt x="32650" y="85890"/>
                </a:lnTo>
                <a:lnTo>
                  <a:pt x="32650" y="85880"/>
                </a:lnTo>
                <a:lnTo>
                  <a:pt x="32640" y="85870"/>
                </a:lnTo>
                <a:lnTo>
                  <a:pt x="32640" y="85860"/>
                </a:lnTo>
                <a:lnTo>
                  <a:pt x="32710" y="85810"/>
                </a:lnTo>
                <a:lnTo>
                  <a:pt x="32720" y="85810"/>
                </a:lnTo>
                <a:lnTo>
                  <a:pt x="32730" y="85800"/>
                </a:lnTo>
                <a:lnTo>
                  <a:pt x="32740" y="85790"/>
                </a:lnTo>
                <a:lnTo>
                  <a:pt x="32750" y="85790"/>
                </a:lnTo>
                <a:lnTo>
                  <a:pt x="32750" y="85780"/>
                </a:lnTo>
                <a:lnTo>
                  <a:pt x="32760" y="85770"/>
                </a:lnTo>
                <a:lnTo>
                  <a:pt x="32780" y="85760"/>
                </a:lnTo>
                <a:lnTo>
                  <a:pt x="32810" y="85740"/>
                </a:lnTo>
                <a:lnTo>
                  <a:pt x="32820" y="85730"/>
                </a:lnTo>
                <a:lnTo>
                  <a:pt x="32840" y="85710"/>
                </a:lnTo>
                <a:lnTo>
                  <a:pt x="32860" y="85700"/>
                </a:lnTo>
                <a:lnTo>
                  <a:pt x="32890" y="85680"/>
                </a:lnTo>
                <a:lnTo>
                  <a:pt x="32930" y="85650"/>
                </a:lnTo>
                <a:lnTo>
                  <a:pt x="32960" y="85630"/>
                </a:lnTo>
                <a:lnTo>
                  <a:pt x="32990" y="85610"/>
                </a:lnTo>
                <a:lnTo>
                  <a:pt x="33010" y="85590"/>
                </a:lnTo>
                <a:lnTo>
                  <a:pt x="33010" y="85580"/>
                </a:lnTo>
                <a:lnTo>
                  <a:pt x="33020" y="85540"/>
                </a:lnTo>
                <a:lnTo>
                  <a:pt x="33020" y="85520"/>
                </a:lnTo>
                <a:lnTo>
                  <a:pt x="33020" y="85510"/>
                </a:lnTo>
                <a:lnTo>
                  <a:pt x="33020" y="85490"/>
                </a:lnTo>
                <a:lnTo>
                  <a:pt x="33020" y="85480"/>
                </a:lnTo>
                <a:lnTo>
                  <a:pt x="33020" y="85460"/>
                </a:lnTo>
                <a:lnTo>
                  <a:pt x="33020" y="85450"/>
                </a:lnTo>
                <a:lnTo>
                  <a:pt x="33020" y="85420"/>
                </a:lnTo>
                <a:lnTo>
                  <a:pt x="33010" y="85410"/>
                </a:lnTo>
                <a:lnTo>
                  <a:pt x="33010" y="85400"/>
                </a:lnTo>
                <a:lnTo>
                  <a:pt x="33000" y="85390"/>
                </a:lnTo>
                <a:lnTo>
                  <a:pt x="32990" y="85390"/>
                </a:lnTo>
                <a:lnTo>
                  <a:pt x="32990" y="85380"/>
                </a:lnTo>
                <a:lnTo>
                  <a:pt x="32980" y="85370"/>
                </a:lnTo>
                <a:lnTo>
                  <a:pt x="32970" y="85360"/>
                </a:lnTo>
                <a:lnTo>
                  <a:pt x="32960" y="85340"/>
                </a:lnTo>
                <a:lnTo>
                  <a:pt x="32950" y="85340"/>
                </a:lnTo>
                <a:lnTo>
                  <a:pt x="32950" y="85330"/>
                </a:lnTo>
                <a:lnTo>
                  <a:pt x="32940" y="85310"/>
                </a:lnTo>
                <a:lnTo>
                  <a:pt x="32930" y="85300"/>
                </a:lnTo>
                <a:lnTo>
                  <a:pt x="32920" y="85290"/>
                </a:lnTo>
                <a:lnTo>
                  <a:pt x="32910" y="85290"/>
                </a:lnTo>
                <a:lnTo>
                  <a:pt x="32900" y="85290"/>
                </a:lnTo>
                <a:lnTo>
                  <a:pt x="32880" y="85280"/>
                </a:lnTo>
                <a:lnTo>
                  <a:pt x="32840" y="85260"/>
                </a:lnTo>
                <a:lnTo>
                  <a:pt x="32820" y="85260"/>
                </a:lnTo>
                <a:lnTo>
                  <a:pt x="32820" y="85250"/>
                </a:lnTo>
                <a:lnTo>
                  <a:pt x="32800" y="85250"/>
                </a:lnTo>
                <a:lnTo>
                  <a:pt x="32790" y="85250"/>
                </a:lnTo>
                <a:lnTo>
                  <a:pt x="32780" y="85250"/>
                </a:lnTo>
                <a:lnTo>
                  <a:pt x="32780" y="85240"/>
                </a:lnTo>
                <a:lnTo>
                  <a:pt x="32770" y="85240"/>
                </a:lnTo>
                <a:lnTo>
                  <a:pt x="32760" y="85240"/>
                </a:lnTo>
                <a:lnTo>
                  <a:pt x="32760" y="85230"/>
                </a:lnTo>
                <a:lnTo>
                  <a:pt x="32750" y="85230"/>
                </a:lnTo>
                <a:lnTo>
                  <a:pt x="32740" y="85230"/>
                </a:lnTo>
                <a:lnTo>
                  <a:pt x="32740" y="85220"/>
                </a:lnTo>
                <a:lnTo>
                  <a:pt x="32730" y="85210"/>
                </a:lnTo>
                <a:lnTo>
                  <a:pt x="32720" y="85210"/>
                </a:lnTo>
                <a:lnTo>
                  <a:pt x="32710" y="85200"/>
                </a:lnTo>
                <a:lnTo>
                  <a:pt x="32700" y="85200"/>
                </a:lnTo>
                <a:lnTo>
                  <a:pt x="32700" y="85190"/>
                </a:lnTo>
                <a:lnTo>
                  <a:pt x="32690" y="85190"/>
                </a:lnTo>
                <a:lnTo>
                  <a:pt x="32690" y="85180"/>
                </a:lnTo>
                <a:lnTo>
                  <a:pt x="32680" y="85180"/>
                </a:lnTo>
                <a:lnTo>
                  <a:pt x="32670" y="85170"/>
                </a:lnTo>
                <a:lnTo>
                  <a:pt x="32660" y="85170"/>
                </a:lnTo>
                <a:lnTo>
                  <a:pt x="32650" y="85160"/>
                </a:lnTo>
                <a:lnTo>
                  <a:pt x="32640" y="85160"/>
                </a:lnTo>
                <a:lnTo>
                  <a:pt x="32630" y="85160"/>
                </a:lnTo>
                <a:lnTo>
                  <a:pt x="32620" y="85160"/>
                </a:lnTo>
                <a:lnTo>
                  <a:pt x="32610" y="85160"/>
                </a:lnTo>
                <a:lnTo>
                  <a:pt x="32610" y="85150"/>
                </a:lnTo>
                <a:lnTo>
                  <a:pt x="32600" y="85150"/>
                </a:lnTo>
                <a:lnTo>
                  <a:pt x="32600" y="85140"/>
                </a:lnTo>
                <a:lnTo>
                  <a:pt x="32600" y="85130"/>
                </a:lnTo>
                <a:lnTo>
                  <a:pt x="32590" y="85130"/>
                </a:lnTo>
                <a:lnTo>
                  <a:pt x="32590" y="85120"/>
                </a:lnTo>
                <a:lnTo>
                  <a:pt x="32580" y="85120"/>
                </a:lnTo>
                <a:lnTo>
                  <a:pt x="32570" y="85120"/>
                </a:lnTo>
                <a:lnTo>
                  <a:pt x="32560" y="85120"/>
                </a:lnTo>
                <a:lnTo>
                  <a:pt x="32550" y="85120"/>
                </a:lnTo>
                <a:lnTo>
                  <a:pt x="32540" y="85120"/>
                </a:lnTo>
                <a:lnTo>
                  <a:pt x="32530" y="85110"/>
                </a:lnTo>
                <a:lnTo>
                  <a:pt x="32510" y="85100"/>
                </a:lnTo>
                <a:lnTo>
                  <a:pt x="32500" y="85100"/>
                </a:lnTo>
                <a:lnTo>
                  <a:pt x="32500" y="85090"/>
                </a:lnTo>
                <a:lnTo>
                  <a:pt x="32490" y="85090"/>
                </a:lnTo>
                <a:lnTo>
                  <a:pt x="32480" y="85090"/>
                </a:lnTo>
                <a:lnTo>
                  <a:pt x="32480" y="85080"/>
                </a:lnTo>
                <a:lnTo>
                  <a:pt x="32470" y="85080"/>
                </a:lnTo>
                <a:lnTo>
                  <a:pt x="32470" y="85070"/>
                </a:lnTo>
                <a:lnTo>
                  <a:pt x="32460" y="85060"/>
                </a:lnTo>
                <a:lnTo>
                  <a:pt x="32460" y="85050"/>
                </a:lnTo>
                <a:lnTo>
                  <a:pt x="32460" y="85040"/>
                </a:lnTo>
                <a:lnTo>
                  <a:pt x="32460" y="85020"/>
                </a:lnTo>
                <a:lnTo>
                  <a:pt x="32450" y="85020"/>
                </a:lnTo>
                <a:lnTo>
                  <a:pt x="32450" y="85010"/>
                </a:lnTo>
                <a:lnTo>
                  <a:pt x="32450" y="85000"/>
                </a:lnTo>
                <a:lnTo>
                  <a:pt x="32450" y="84990"/>
                </a:lnTo>
                <a:lnTo>
                  <a:pt x="32450" y="84980"/>
                </a:lnTo>
                <a:lnTo>
                  <a:pt x="32450" y="84970"/>
                </a:lnTo>
                <a:lnTo>
                  <a:pt x="32460" y="84970"/>
                </a:lnTo>
                <a:lnTo>
                  <a:pt x="32460" y="84960"/>
                </a:lnTo>
                <a:lnTo>
                  <a:pt x="32460" y="84950"/>
                </a:lnTo>
                <a:lnTo>
                  <a:pt x="32460" y="84940"/>
                </a:lnTo>
                <a:lnTo>
                  <a:pt x="32460" y="84930"/>
                </a:lnTo>
                <a:lnTo>
                  <a:pt x="32460" y="84920"/>
                </a:lnTo>
                <a:lnTo>
                  <a:pt x="32470" y="84920"/>
                </a:lnTo>
                <a:lnTo>
                  <a:pt x="32470" y="84910"/>
                </a:lnTo>
                <a:lnTo>
                  <a:pt x="32480" y="84910"/>
                </a:lnTo>
                <a:lnTo>
                  <a:pt x="32480" y="84900"/>
                </a:lnTo>
                <a:lnTo>
                  <a:pt x="32480" y="84890"/>
                </a:lnTo>
                <a:lnTo>
                  <a:pt x="32480" y="84880"/>
                </a:lnTo>
                <a:lnTo>
                  <a:pt x="32480" y="84870"/>
                </a:lnTo>
                <a:lnTo>
                  <a:pt x="32480" y="84860"/>
                </a:lnTo>
                <a:lnTo>
                  <a:pt x="32480" y="84850"/>
                </a:lnTo>
                <a:lnTo>
                  <a:pt x="32480" y="84840"/>
                </a:lnTo>
                <a:lnTo>
                  <a:pt x="32480" y="84830"/>
                </a:lnTo>
                <a:lnTo>
                  <a:pt x="32480" y="84820"/>
                </a:lnTo>
                <a:lnTo>
                  <a:pt x="32480" y="84810"/>
                </a:lnTo>
                <a:lnTo>
                  <a:pt x="32480" y="84800"/>
                </a:lnTo>
                <a:lnTo>
                  <a:pt x="32480" y="84790"/>
                </a:lnTo>
                <a:lnTo>
                  <a:pt x="32480" y="84780"/>
                </a:lnTo>
                <a:lnTo>
                  <a:pt x="32470" y="84780"/>
                </a:lnTo>
                <a:lnTo>
                  <a:pt x="32470" y="84770"/>
                </a:lnTo>
                <a:lnTo>
                  <a:pt x="32470" y="84760"/>
                </a:lnTo>
                <a:lnTo>
                  <a:pt x="32470" y="84750"/>
                </a:lnTo>
                <a:lnTo>
                  <a:pt x="32480" y="84750"/>
                </a:lnTo>
                <a:lnTo>
                  <a:pt x="32480" y="84740"/>
                </a:lnTo>
                <a:lnTo>
                  <a:pt x="32490" y="84740"/>
                </a:lnTo>
                <a:lnTo>
                  <a:pt x="32490" y="84730"/>
                </a:lnTo>
                <a:lnTo>
                  <a:pt x="32480" y="84720"/>
                </a:lnTo>
                <a:lnTo>
                  <a:pt x="32480" y="84710"/>
                </a:lnTo>
                <a:lnTo>
                  <a:pt x="32480" y="84700"/>
                </a:lnTo>
                <a:lnTo>
                  <a:pt x="32480" y="84690"/>
                </a:lnTo>
                <a:lnTo>
                  <a:pt x="32490" y="84690"/>
                </a:lnTo>
                <a:lnTo>
                  <a:pt x="32490" y="84680"/>
                </a:lnTo>
                <a:lnTo>
                  <a:pt x="32490" y="84670"/>
                </a:lnTo>
                <a:lnTo>
                  <a:pt x="32500" y="84670"/>
                </a:lnTo>
                <a:lnTo>
                  <a:pt x="32500" y="84660"/>
                </a:lnTo>
                <a:lnTo>
                  <a:pt x="32500" y="84650"/>
                </a:lnTo>
                <a:lnTo>
                  <a:pt x="32500" y="84640"/>
                </a:lnTo>
                <a:lnTo>
                  <a:pt x="32490" y="84630"/>
                </a:lnTo>
                <a:lnTo>
                  <a:pt x="32490" y="84620"/>
                </a:lnTo>
                <a:lnTo>
                  <a:pt x="32500" y="84610"/>
                </a:lnTo>
                <a:lnTo>
                  <a:pt x="32500" y="84600"/>
                </a:lnTo>
                <a:lnTo>
                  <a:pt x="32500" y="84590"/>
                </a:lnTo>
                <a:lnTo>
                  <a:pt x="32500" y="84570"/>
                </a:lnTo>
                <a:lnTo>
                  <a:pt x="32500" y="84560"/>
                </a:lnTo>
                <a:lnTo>
                  <a:pt x="32500" y="84550"/>
                </a:lnTo>
                <a:lnTo>
                  <a:pt x="32510" y="84520"/>
                </a:lnTo>
                <a:lnTo>
                  <a:pt x="32520" y="84500"/>
                </a:lnTo>
                <a:lnTo>
                  <a:pt x="32530" y="84490"/>
                </a:lnTo>
                <a:lnTo>
                  <a:pt x="32530" y="84460"/>
                </a:lnTo>
                <a:lnTo>
                  <a:pt x="32540" y="84460"/>
                </a:lnTo>
                <a:lnTo>
                  <a:pt x="32570" y="84380"/>
                </a:lnTo>
                <a:lnTo>
                  <a:pt x="32570" y="84370"/>
                </a:lnTo>
                <a:lnTo>
                  <a:pt x="32580" y="84350"/>
                </a:lnTo>
                <a:lnTo>
                  <a:pt x="32570" y="84320"/>
                </a:lnTo>
                <a:lnTo>
                  <a:pt x="32570" y="84310"/>
                </a:lnTo>
                <a:lnTo>
                  <a:pt x="32560" y="84290"/>
                </a:lnTo>
                <a:lnTo>
                  <a:pt x="32560" y="84280"/>
                </a:lnTo>
                <a:lnTo>
                  <a:pt x="32560" y="84270"/>
                </a:lnTo>
                <a:lnTo>
                  <a:pt x="32550" y="84250"/>
                </a:lnTo>
                <a:lnTo>
                  <a:pt x="32550" y="84240"/>
                </a:lnTo>
                <a:lnTo>
                  <a:pt x="32550" y="84220"/>
                </a:lnTo>
                <a:lnTo>
                  <a:pt x="32550" y="84210"/>
                </a:lnTo>
                <a:lnTo>
                  <a:pt x="32550" y="84190"/>
                </a:lnTo>
                <a:lnTo>
                  <a:pt x="32560" y="84120"/>
                </a:lnTo>
                <a:lnTo>
                  <a:pt x="32570" y="84100"/>
                </a:lnTo>
                <a:lnTo>
                  <a:pt x="32570" y="84070"/>
                </a:lnTo>
                <a:lnTo>
                  <a:pt x="32580" y="84060"/>
                </a:lnTo>
                <a:lnTo>
                  <a:pt x="32580" y="84050"/>
                </a:lnTo>
                <a:lnTo>
                  <a:pt x="32580" y="84040"/>
                </a:lnTo>
                <a:lnTo>
                  <a:pt x="32580" y="84030"/>
                </a:lnTo>
                <a:lnTo>
                  <a:pt x="32570" y="84020"/>
                </a:lnTo>
                <a:lnTo>
                  <a:pt x="32570" y="84010"/>
                </a:lnTo>
                <a:lnTo>
                  <a:pt x="32550" y="83980"/>
                </a:lnTo>
                <a:lnTo>
                  <a:pt x="32540" y="83970"/>
                </a:lnTo>
                <a:lnTo>
                  <a:pt x="32530" y="83960"/>
                </a:lnTo>
                <a:lnTo>
                  <a:pt x="32530" y="83940"/>
                </a:lnTo>
                <a:lnTo>
                  <a:pt x="32530" y="83930"/>
                </a:lnTo>
                <a:lnTo>
                  <a:pt x="32520" y="83920"/>
                </a:lnTo>
                <a:lnTo>
                  <a:pt x="32520" y="83910"/>
                </a:lnTo>
                <a:lnTo>
                  <a:pt x="32520" y="83900"/>
                </a:lnTo>
                <a:lnTo>
                  <a:pt x="32510" y="83890"/>
                </a:lnTo>
                <a:lnTo>
                  <a:pt x="32500" y="83870"/>
                </a:lnTo>
                <a:lnTo>
                  <a:pt x="32490" y="83860"/>
                </a:lnTo>
                <a:lnTo>
                  <a:pt x="32480" y="83850"/>
                </a:lnTo>
                <a:lnTo>
                  <a:pt x="32460" y="83830"/>
                </a:lnTo>
                <a:lnTo>
                  <a:pt x="32450" y="83810"/>
                </a:lnTo>
                <a:lnTo>
                  <a:pt x="32440" y="83800"/>
                </a:lnTo>
                <a:lnTo>
                  <a:pt x="32430" y="83790"/>
                </a:lnTo>
                <a:lnTo>
                  <a:pt x="32420" y="83780"/>
                </a:lnTo>
                <a:lnTo>
                  <a:pt x="32410" y="83760"/>
                </a:lnTo>
                <a:lnTo>
                  <a:pt x="32400" y="83760"/>
                </a:lnTo>
                <a:lnTo>
                  <a:pt x="32390" y="83750"/>
                </a:lnTo>
                <a:lnTo>
                  <a:pt x="32380" y="83740"/>
                </a:lnTo>
                <a:lnTo>
                  <a:pt x="32370" y="83730"/>
                </a:lnTo>
                <a:lnTo>
                  <a:pt x="32360" y="83730"/>
                </a:lnTo>
                <a:lnTo>
                  <a:pt x="32340" y="83720"/>
                </a:lnTo>
                <a:lnTo>
                  <a:pt x="32280" y="83680"/>
                </a:lnTo>
                <a:lnTo>
                  <a:pt x="32230" y="83650"/>
                </a:lnTo>
                <a:lnTo>
                  <a:pt x="32210" y="83640"/>
                </a:lnTo>
                <a:lnTo>
                  <a:pt x="32200" y="83640"/>
                </a:lnTo>
                <a:lnTo>
                  <a:pt x="32160" y="83620"/>
                </a:lnTo>
                <a:lnTo>
                  <a:pt x="32130" y="83600"/>
                </a:lnTo>
                <a:lnTo>
                  <a:pt x="32110" y="83580"/>
                </a:lnTo>
                <a:lnTo>
                  <a:pt x="32100" y="83570"/>
                </a:lnTo>
                <a:lnTo>
                  <a:pt x="32090" y="83560"/>
                </a:lnTo>
                <a:lnTo>
                  <a:pt x="32080" y="83530"/>
                </a:lnTo>
                <a:lnTo>
                  <a:pt x="32070" y="83530"/>
                </a:lnTo>
                <a:lnTo>
                  <a:pt x="32070" y="83510"/>
                </a:lnTo>
                <a:lnTo>
                  <a:pt x="32060" y="83500"/>
                </a:lnTo>
                <a:lnTo>
                  <a:pt x="32050" y="83480"/>
                </a:lnTo>
                <a:lnTo>
                  <a:pt x="32040" y="83460"/>
                </a:lnTo>
                <a:lnTo>
                  <a:pt x="32020" y="83440"/>
                </a:lnTo>
                <a:lnTo>
                  <a:pt x="32010" y="83430"/>
                </a:lnTo>
                <a:lnTo>
                  <a:pt x="32000" y="83420"/>
                </a:lnTo>
                <a:lnTo>
                  <a:pt x="31950" y="83380"/>
                </a:lnTo>
                <a:lnTo>
                  <a:pt x="31930" y="83350"/>
                </a:lnTo>
                <a:lnTo>
                  <a:pt x="31910" y="83320"/>
                </a:lnTo>
                <a:lnTo>
                  <a:pt x="31900" y="83310"/>
                </a:lnTo>
                <a:lnTo>
                  <a:pt x="31900" y="83300"/>
                </a:lnTo>
                <a:lnTo>
                  <a:pt x="31880" y="83270"/>
                </a:lnTo>
                <a:lnTo>
                  <a:pt x="31870" y="83250"/>
                </a:lnTo>
                <a:lnTo>
                  <a:pt x="31860" y="83220"/>
                </a:lnTo>
                <a:lnTo>
                  <a:pt x="31860" y="83210"/>
                </a:lnTo>
                <a:lnTo>
                  <a:pt x="31850" y="83200"/>
                </a:lnTo>
                <a:lnTo>
                  <a:pt x="31830" y="83180"/>
                </a:lnTo>
                <a:lnTo>
                  <a:pt x="31830" y="83170"/>
                </a:lnTo>
                <a:lnTo>
                  <a:pt x="31810" y="83160"/>
                </a:lnTo>
                <a:lnTo>
                  <a:pt x="31790" y="83140"/>
                </a:lnTo>
                <a:lnTo>
                  <a:pt x="31780" y="83140"/>
                </a:lnTo>
                <a:lnTo>
                  <a:pt x="31770" y="83130"/>
                </a:lnTo>
                <a:lnTo>
                  <a:pt x="31750" y="83110"/>
                </a:lnTo>
                <a:lnTo>
                  <a:pt x="31690" y="83070"/>
                </a:lnTo>
                <a:lnTo>
                  <a:pt x="31680" y="83060"/>
                </a:lnTo>
                <a:lnTo>
                  <a:pt x="31640" y="83020"/>
                </a:lnTo>
                <a:lnTo>
                  <a:pt x="31620" y="83010"/>
                </a:lnTo>
                <a:lnTo>
                  <a:pt x="31550" y="82960"/>
                </a:lnTo>
                <a:lnTo>
                  <a:pt x="31530" y="82940"/>
                </a:lnTo>
                <a:lnTo>
                  <a:pt x="31520" y="82940"/>
                </a:lnTo>
                <a:lnTo>
                  <a:pt x="31520" y="82930"/>
                </a:lnTo>
                <a:lnTo>
                  <a:pt x="31500" y="82930"/>
                </a:lnTo>
                <a:lnTo>
                  <a:pt x="31470" y="82920"/>
                </a:lnTo>
                <a:lnTo>
                  <a:pt x="31460" y="82910"/>
                </a:lnTo>
                <a:lnTo>
                  <a:pt x="31450" y="82910"/>
                </a:lnTo>
                <a:lnTo>
                  <a:pt x="31440" y="82900"/>
                </a:lnTo>
                <a:lnTo>
                  <a:pt x="31420" y="82890"/>
                </a:lnTo>
                <a:lnTo>
                  <a:pt x="31360" y="82870"/>
                </a:lnTo>
                <a:lnTo>
                  <a:pt x="31330" y="82860"/>
                </a:lnTo>
                <a:lnTo>
                  <a:pt x="31320" y="82850"/>
                </a:lnTo>
                <a:lnTo>
                  <a:pt x="31290" y="82840"/>
                </a:lnTo>
                <a:lnTo>
                  <a:pt x="31270" y="82830"/>
                </a:lnTo>
                <a:lnTo>
                  <a:pt x="31220" y="82810"/>
                </a:lnTo>
                <a:lnTo>
                  <a:pt x="31200" y="82810"/>
                </a:lnTo>
                <a:lnTo>
                  <a:pt x="31200" y="82800"/>
                </a:lnTo>
                <a:lnTo>
                  <a:pt x="31170" y="82790"/>
                </a:lnTo>
                <a:lnTo>
                  <a:pt x="31120" y="82770"/>
                </a:lnTo>
                <a:lnTo>
                  <a:pt x="31100" y="82770"/>
                </a:lnTo>
                <a:lnTo>
                  <a:pt x="31090" y="82760"/>
                </a:lnTo>
                <a:lnTo>
                  <a:pt x="31030" y="82750"/>
                </a:lnTo>
                <a:lnTo>
                  <a:pt x="30980" y="82730"/>
                </a:lnTo>
                <a:lnTo>
                  <a:pt x="30960" y="82720"/>
                </a:lnTo>
                <a:lnTo>
                  <a:pt x="30940" y="82700"/>
                </a:lnTo>
                <a:lnTo>
                  <a:pt x="30900" y="82680"/>
                </a:lnTo>
                <a:lnTo>
                  <a:pt x="30870" y="82660"/>
                </a:lnTo>
                <a:lnTo>
                  <a:pt x="30870" y="82650"/>
                </a:lnTo>
                <a:lnTo>
                  <a:pt x="30870" y="82630"/>
                </a:lnTo>
                <a:lnTo>
                  <a:pt x="30860" y="82610"/>
                </a:lnTo>
                <a:lnTo>
                  <a:pt x="30850" y="82590"/>
                </a:lnTo>
                <a:lnTo>
                  <a:pt x="30840" y="82550"/>
                </a:lnTo>
                <a:lnTo>
                  <a:pt x="30840" y="82530"/>
                </a:lnTo>
                <a:lnTo>
                  <a:pt x="30860" y="82500"/>
                </a:lnTo>
                <a:lnTo>
                  <a:pt x="30870" y="82460"/>
                </a:lnTo>
                <a:lnTo>
                  <a:pt x="30880" y="82400"/>
                </a:lnTo>
                <a:lnTo>
                  <a:pt x="30890" y="82320"/>
                </a:lnTo>
                <a:lnTo>
                  <a:pt x="30890" y="82290"/>
                </a:lnTo>
                <a:lnTo>
                  <a:pt x="30890" y="82220"/>
                </a:lnTo>
                <a:lnTo>
                  <a:pt x="30890" y="82190"/>
                </a:lnTo>
                <a:lnTo>
                  <a:pt x="30900" y="82090"/>
                </a:lnTo>
                <a:lnTo>
                  <a:pt x="30930" y="81980"/>
                </a:lnTo>
                <a:lnTo>
                  <a:pt x="30960" y="81880"/>
                </a:lnTo>
                <a:lnTo>
                  <a:pt x="30970" y="81860"/>
                </a:lnTo>
                <a:lnTo>
                  <a:pt x="30980" y="81820"/>
                </a:lnTo>
                <a:lnTo>
                  <a:pt x="31000" y="81770"/>
                </a:lnTo>
                <a:lnTo>
                  <a:pt x="31030" y="81720"/>
                </a:lnTo>
                <a:lnTo>
                  <a:pt x="31030" y="81710"/>
                </a:lnTo>
                <a:lnTo>
                  <a:pt x="31070" y="81660"/>
                </a:lnTo>
                <a:lnTo>
                  <a:pt x="31090" y="81640"/>
                </a:lnTo>
                <a:lnTo>
                  <a:pt x="31120" y="81590"/>
                </a:lnTo>
                <a:lnTo>
                  <a:pt x="31130" y="81580"/>
                </a:lnTo>
                <a:lnTo>
                  <a:pt x="31150" y="81570"/>
                </a:lnTo>
                <a:lnTo>
                  <a:pt x="31160" y="81560"/>
                </a:lnTo>
                <a:lnTo>
                  <a:pt x="31200" y="81530"/>
                </a:lnTo>
                <a:lnTo>
                  <a:pt x="31270" y="81470"/>
                </a:lnTo>
                <a:lnTo>
                  <a:pt x="31290" y="81450"/>
                </a:lnTo>
                <a:lnTo>
                  <a:pt x="31300" y="81440"/>
                </a:lnTo>
                <a:lnTo>
                  <a:pt x="31310" y="81430"/>
                </a:lnTo>
                <a:lnTo>
                  <a:pt x="31310" y="81420"/>
                </a:lnTo>
                <a:lnTo>
                  <a:pt x="31340" y="81390"/>
                </a:lnTo>
                <a:lnTo>
                  <a:pt x="31350" y="81390"/>
                </a:lnTo>
                <a:lnTo>
                  <a:pt x="31370" y="81360"/>
                </a:lnTo>
                <a:lnTo>
                  <a:pt x="31380" y="81340"/>
                </a:lnTo>
                <a:lnTo>
                  <a:pt x="31390" y="81320"/>
                </a:lnTo>
                <a:lnTo>
                  <a:pt x="31400" y="81290"/>
                </a:lnTo>
                <a:lnTo>
                  <a:pt x="31400" y="81260"/>
                </a:lnTo>
                <a:lnTo>
                  <a:pt x="31400" y="81240"/>
                </a:lnTo>
                <a:lnTo>
                  <a:pt x="31390" y="81220"/>
                </a:lnTo>
                <a:lnTo>
                  <a:pt x="31390" y="81190"/>
                </a:lnTo>
                <a:lnTo>
                  <a:pt x="31380" y="81170"/>
                </a:lnTo>
                <a:lnTo>
                  <a:pt x="31380" y="81160"/>
                </a:lnTo>
                <a:lnTo>
                  <a:pt x="31380" y="81130"/>
                </a:lnTo>
                <a:lnTo>
                  <a:pt x="31380" y="81120"/>
                </a:lnTo>
                <a:lnTo>
                  <a:pt x="31390" y="81090"/>
                </a:lnTo>
                <a:lnTo>
                  <a:pt x="31410" y="81060"/>
                </a:lnTo>
                <a:lnTo>
                  <a:pt x="31420" y="81030"/>
                </a:lnTo>
                <a:lnTo>
                  <a:pt x="31430" y="81020"/>
                </a:lnTo>
                <a:lnTo>
                  <a:pt x="31480" y="80970"/>
                </a:lnTo>
                <a:lnTo>
                  <a:pt x="31510" y="80930"/>
                </a:lnTo>
                <a:lnTo>
                  <a:pt x="31540" y="80880"/>
                </a:lnTo>
                <a:lnTo>
                  <a:pt x="31570" y="80830"/>
                </a:lnTo>
                <a:lnTo>
                  <a:pt x="31580" y="80780"/>
                </a:lnTo>
                <a:lnTo>
                  <a:pt x="31590" y="80770"/>
                </a:lnTo>
                <a:lnTo>
                  <a:pt x="31590" y="80760"/>
                </a:lnTo>
                <a:lnTo>
                  <a:pt x="31600" y="80760"/>
                </a:lnTo>
                <a:lnTo>
                  <a:pt x="31600" y="80730"/>
                </a:lnTo>
                <a:lnTo>
                  <a:pt x="31620" y="80680"/>
                </a:lnTo>
                <a:lnTo>
                  <a:pt x="31620" y="80620"/>
                </a:lnTo>
                <a:lnTo>
                  <a:pt x="31620" y="80600"/>
                </a:lnTo>
                <a:lnTo>
                  <a:pt x="31630" y="80580"/>
                </a:lnTo>
                <a:lnTo>
                  <a:pt x="31640" y="80550"/>
                </a:lnTo>
                <a:lnTo>
                  <a:pt x="31650" y="80520"/>
                </a:lnTo>
                <a:lnTo>
                  <a:pt x="31660" y="80510"/>
                </a:lnTo>
                <a:lnTo>
                  <a:pt x="31680" y="80480"/>
                </a:lnTo>
                <a:lnTo>
                  <a:pt x="31710" y="80440"/>
                </a:lnTo>
                <a:lnTo>
                  <a:pt x="31730" y="80410"/>
                </a:lnTo>
                <a:lnTo>
                  <a:pt x="31740" y="80410"/>
                </a:lnTo>
                <a:lnTo>
                  <a:pt x="31750" y="80390"/>
                </a:lnTo>
                <a:lnTo>
                  <a:pt x="31770" y="80360"/>
                </a:lnTo>
                <a:lnTo>
                  <a:pt x="31800" y="80320"/>
                </a:lnTo>
                <a:lnTo>
                  <a:pt x="31810" y="80290"/>
                </a:lnTo>
                <a:lnTo>
                  <a:pt x="31820" y="80270"/>
                </a:lnTo>
                <a:lnTo>
                  <a:pt x="31820" y="80250"/>
                </a:lnTo>
                <a:lnTo>
                  <a:pt x="31830" y="80250"/>
                </a:lnTo>
                <a:lnTo>
                  <a:pt x="31830" y="80240"/>
                </a:lnTo>
                <a:lnTo>
                  <a:pt x="31830" y="80180"/>
                </a:lnTo>
                <a:lnTo>
                  <a:pt x="31830" y="80130"/>
                </a:lnTo>
                <a:lnTo>
                  <a:pt x="31830" y="80080"/>
                </a:lnTo>
                <a:lnTo>
                  <a:pt x="31830" y="80060"/>
                </a:lnTo>
                <a:lnTo>
                  <a:pt x="31830" y="80040"/>
                </a:lnTo>
                <a:lnTo>
                  <a:pt x="31830" y="80030"/>
                </a:lnTo>
                <a:lnTo>
                  <a:pt x="31830" y="80010"/>
                </a:lnTo>
                <a:lnTo>
                  <a:pt x="31820" y="79980"/>
                </a:lnTo>
                <a:lnTo>
                  <a:pt x="31810" y="79970"/>
                </a:lnTo>
                <a:lnTo>
                  <a:pt x="31810" y="79950"/>
                </a:lnTo>
                <a:lnTo>
                  <a:pt x="31810" y="79940"/>
                </a:lnTo>
                <a:lnTo>
                  <a:pt x="31820" y="79930"/>
                </a:lnTo>
                <a:lnTo>
                  <a:pt x="31820" y="79910"/>
                </a:lnTo>
                <a:lnTo>
                  <a:pt x="31820" y="79890"/>
                </a:lnTo>
                <a:lnTo>
                  <a:pt x="31830" y="79850"/>
                </a:lnTo>
                <a:lnTo>
                  <a:pt x="31840" y="79830"/>
                </a:lnTo>
                <a:lnTo>
                  <a:pt x="31850" y="79800"/>
                </a:lnTo>
                <a:lnTo>
                  <a:pt x="31860" y="79770"/>
                </a:lnTo>
                <a:lnTo>
                  <a:pt x="31870" y="79760"/>
                </a:lnTo>
                <a:lnTo>
                  <a:pt x="31890" y="79740"/>
                </a:lnTo>
                <a:lnTo>
                  <a:pt x="31910" y="79740"/>
                </a:lnTo>
                <a:lnTo>
                  <a:pt x="31940" y="79730"/>
                </a:lnTo>
                <a:lnTo>
                  <a:pt x="31960" y="79730"/>
                </a:lnTo>
                <a:lnTo>
                  <a:pt x="32000" y="79740"/>
                </a:lnTo>
                <a:lnTo>
                  <a:pt x="32010" y="79750"/>
                </a:lnTo>
                <a:lnTo>
                  <a:pt x="32020" y="79750"/>
                </a:lnTo>
                <a:lnTo>
                  <a:pt x="32030" y="79760"/>
                </a:lnTo>
                <a:lnTo>
                  <a:pt x="32040" y="79760"/>
                </a:lnTo>
                <a:lnTo>
                  <a:pt x="32050" y="79770"/>
                </a:lnTo>
                <a:lnTo>
                  <a:pt x="32060" y="79770"/>
                </a:lnTo>
                <a:lnTo>
                  <a:pt x="32080" y="79790"/>
                </a:lnTo>
                <a:lnTo>
                  <a:pt x="32100" y="79790"/>
                </a:lnTo>
                <a:lnTo>
                  <a:pt x="32110" y="79800"/>
                </a:lnTo>
                <a:lnTo>
                  <a:pt x="32120" y="79810"/>
                </a:lnTo>
                <a:lnTo>
                  <a:pt x="32140" y="79810"/>
                </a:lnTo>
                <a:lnTo>
                  <a:pt x="32160" y="79820"/>
                </a:lnTo>
                <a:lnTo>
                  <a:pt x="32190" y="79830"/>
                </a:lnTo>
                <a:lnTo>
                  <a:pt x="32200" y="79830"/>
                </a:lnTo>
                <a:lnTo>
                  <a:pt x="32220" y="79820"/>
                </a:lnTo>
                <a:lnTo>
                  <a:pt x="32230" y="79820"/>
                </a:lnTo>
                <a:lnTo>
                  <a:pt x="32240" y="79820"/>
                </a:lnTo>
                <a:lnTo>
                  <a:pt x="32250" y="79810"/>
                </a:lnTo>
                <a:lnTo>
                  <a:pt x="32260" y="79810"/>
                </a:lnTo>
                <a:lnTo>
                  <a:pt x="32290" y="79780"/>
                </a:lnTo>
                <a:lnTo>
                  <a:pt x="32300" y="79780"/>
                </a:lnTo>
                <a:lnTo>
                  <a:pt x="32330" y="79750"/>
                </a:lnTo>
                <a:lnTo>
                  <a:pt x="32340" y="79740"/>
                </a:lnTo>
                <a:lnTo>
                  <a:pt x="32350" y="79730"/>
                </a:lnTo>
                <a:lnTo>
                  <a:pt x="32400" y="79680"/>
                </a:lnTo>
                <a:lnTo>
                  <a:pt x="32420" y="79660"/>
                </a:lnTo>
                <a:lnTo>
                  <a:pt x="32430" y="79640"/>
                </a:lnTo>
                <a:lnTo>
                  <a:pt x="32430" y="79630"/>
                </a:lnTo>
                <a:lnTo>
                  <a:pt x="32440" y="79620"/>
                </a:lnTo>
                <a:lnTo>
                  <a:pt x="32450" y="79590"/>
                </a:lnTo>
                <a:lnTo>
                  <a:pt x="32460" y="79580"/>
                </a:lnTo>
                <a:lnTo>
                  <a:pt x="32480" y="79540"/>
                </a:lnTo>
                <a:lnTo>
                  <a:pt x="32490" y="79520"/>
                </a:lnTo>
                <a:lnTo>
                  <a:pt x="32500" y="79500"/>
                </a:lnTo>
                <a:lnTo>
                  <a:pt x="32530" y="79470"/>
                </a:lnTo>
                <a:lnTo>
                  <a:pt x="32550" y="79450"/>
                </a:lnTo>
                <a:lnTo>
                  <a:pt x="32550" y="79440"/>
                </a:lnTo>
                <a:lnTo>
                  <a:pt x="32550" y="79430"/>
                </a:lnTo>
                <a:lnTo>
                  <a:pt x="32560" y="79430"/>
                </a:lnTo>
                <a:lnTo>
                  <a:pt x="32560" y="79420"/>
                </a:lnTo>
                <a:lnTo>
                  <a:pt x="32570" y="79410"/>
                </a:lnTo>
                <a:lnTo>
                  <a:pt x="32610" y="79360"/>
                </a:lnTo>
                <a:lnTo>
                  <a:pt x="32610" y="79350"/>
                </a:lnTo>
                <a:lnTo>
                  <a:pt x="32620" y="79350"/>
                </a:lnTo>
                <a:lnTo>
                  <a:pt x="32630" y="79340"/>
                </a:lnTo>
                <a:lnTo>
                  <a:pt x="32670" y="79320"/>
                </a:lnTo>
                <a:lnTo>
                  <a:pt x="32680" y="79310"/>
                </a:lnTo>
                <a:lnTo>
                  <a:pt x="32710" y="79290"/>
                </a:lnTo>
                <a:lnTo>
                  <a:pt x="32740" y="79290"/>
                </a:lnTo>
                <a:lnTo>
                  <a:pt x="32760" y="79280"/>
                </a:lnTo>
                <a:lnTo>
                  <a:pt x="32780" y="79280"/>
                </a:lnTo>
                <a:lnTo>
                  <a:pt x="32790" y="79270"/>
                </a:lnTo>
                <a:lnTo>
                  <a:pt x="32800" y="79270"/>
                </a:lnTo>
                <a:lnTo>
                  <a:pt x="32820" y="79260"/>
                </a:lnTo>
                <a:lnTo>
                  <a:pt x="32840" y="79260"/>
                </a:lnTo>
                <a:lnTo>
                  <a:pt x="32870" y="79250"/>
                </a:lnTo>
                <a:lnTo>
                  <a:pt x="32880" y="79240"/>
                </a:lnTo>
                <a:lnTo>
                  <a:pt x="32890" y="79240"/>
                </a:lnTo>
                <a:lnTo>
                  <a:pt x="32920" y="79240"/>
                </a:lnTo>
                <a:lnTo>
                  <a:pt x="32980" y="79240"/>
                </a:lnTo>
                <a:lnTo>
                  <a:pt x="32990" y="79240"/>
                </a:lnTo>
                <a:lnTo>
                  <a:pt x="33000" y="79240"/>
                </a:lnTo>
                <a:lnTo>
                  <a:pt x="33030" y="79240"/>
                </a:lnTo>
                <a:lnTo>
                  <a:pt x="33050" y="79240"/>
                </a:lnTo>
                <a:lnTo>
                  <a:pt x="33070" y="79230"/>
                </a:lnTo>
                <a:lnTo>
                  <a:pt x="33090" y="79230"/>
                </a:lnTo>
                <a:lnTo>
                  <a:pt x="33110" y="79220"/>
                </a:lnTo>
                <a:lnTo>
                  <a:pt x="33140" y="79220"/>
                </a:lnTo>
                <a:lnTo>
                  <a:pt x="33160" y="79220"/>
                </a:lnTo>
                <a:lnTo>
                  <a:pt x="33170" y="79220"/>
                </a:lnTo>
                <a:lnTo>
                  <a:pt x="33190" y="79220"/>
                </a:lnTo>
                <a:lnTo>
                  <a:pt x="33210" y="79230"/>
                </a:lnTo>
                <a:lnTo>
                  <a:pt x="33230" y="79230"/>
                </a:lnTo>
                <a:lnTo>
                  <a:pt x="33230" y="79240"/>
                </a:lnTo>
                <a:lnTo>
                  <a:pt x="33240" y="79240"/>
                </a:lnTo>
                <a:lnTo>
                  <a:pt x="33250" y="79240"/>
                </a:lnTo>
                <a:lnTo>
                  <a:pt x="33260" y="79250"/>
                </a:lnTo>
                <a:lnTo>
                  <a:pt x="33280" y="79260"/>
                </a:lnTo>
                <a:lnTo>
                  <a:pt x="33300" y="79270"/>
                </a:lnTo>
                <a:lnTo>
                  <a:pt x="33320" y="79300"/>
                </a:lnTo>
                <a:lnTo>
                  <a:pt x="33330" y="79300"/>
                </a:lnTo>
                <a:lnTo>
                  <a:pt x="33340" y="79310"/>
                </a:lnTo>
                <a:lnTo>
                  <a:pt x="33360" y="79340"/>
                </a:lnTo>
                <a:lnTo>
                  <a:pt x="33380" y="79350"/>
                </a:lnTo>
                <a:lnTo>
                  <a:pt x="33440" y="79420"/>
                </a:lnTo>
                <a:lnTo>
                  <a:pt x="33460" y="79450"/>
                </a:lnTo>
                <a:lnTo>
                  <a:pt x="33510" y="79500"/>
                </a:lnTo>
                <a:lnTo>
                  <a:pt x="33510" y="79510"/>
                </a:lnTo>
                <a:lnTo>
                  <a:pt x="33520" y="79520"/>
                </a:lnTo>
                <a:lnTo>
                  <a:pt x="33550" y="79540"/>
                </a:lnTo>
                <a:lnTo>
                  <a:pt x="33570" y="79580"/>
                </a:lnTo>
                <a:lnTo>
                  <a:pt x="33640" y="79660"/>
                </a:lnTo>
                <a:lnTo>
                  <a:pt x="33660" y="79680"/>
                </a:lnTo>
                <a:lnTo>
                  <a:pt x="33730" y="79690"/>
                </a:lnTo>
                <a:lnTo>
                  <a:pt x="33770" y="79700"/>
                </a:lnTo>
                <a:lnTo>
                  <a:pt x="33780" y="79710"/>
                </a:lnTo>
                <a:lnTo>
                  <a:pt x="33810" y="79710"/>
                </a:lnTo>
                <a:lnTo>
                  <a:pt x="33860" y="79720"/>
                </a:lnTo>
                <a:lnTo>
                  <a:pt x="33930" y="79730"/>
                </a:lnTo>
                <a:lnTo>
                  <a:pt x="33970" y="79740"/>
                </a:lnTo>
                <a:lnTo>
                  <a:pt x="34030" y="79750"/>
                </a:lnTo>
                <a:lnTo>
                  <a:pt x="34060" y="79760"/>
                </a:lnTo>
                <a:lnTo>
                  <a:pt x="34120" y="79770"/>
                </a:lnTo>
                <a:lnTo>
                  <a:pt x="34180" y="79780"/>
                </a:lnTo>
                <a:lnTo>
                  <a:pt x="34200" y="79780"/>
                </a:lnTo>
                <a:lnTo>
                  <a:pt x="34230" y="79790"/>
                </a:lnTo>
                <a:lnTo>
                  <a:pt x="34330" y="79810"/>
                </a:lnTo>
                <a:lnTo>
                  <a:pt x="34360" y="79820"/>
                </a:lnTo>
                <a:lnTo>
                  <a:pt x="34400" y="79820"/>
                </a:lnTo>
                <a:lnTo>
                  <a:pt x="34430" y="79840"/>
                </a:lnTo>
                <a:lnTo>
                  <a:pt x="34460" y="79870"/>
                </a:lnTo>
                <a:lnTo>
                  <a:pt x="34480" y="79890"/>
                </a:lnTo>
                <a:lnTo>
                  <a:pt x="34510" y="79910"/>
                </a:lnTo>
                <a:lnTo>
                  <a:pt x="34570" y="79950"/>
                </a:lnTo>
                <a:lnTo>
                  <a:pt x="34600" y="79970"/>
                </a:lnTo>
                <a:lnTo>
                  <a:pt x="34610" y="79980"/>
                </a:lnTo>
                <a:lnTo>
                  <a:pt x="34620" y="79990"/>
                </a:lnTo>
                <a:lnTo>
                  <a:pt x="34640" y="80000"/>
                </a:lnTo>
                <a:lnTo>
                  <a:pt x="34690" y="80030"/>
                </a:lnTo>
                <a:lnTo>
                  <a:pt x="34720" y="80060"/>
                </a:lnTo>
                <a:lnTo>
                  <a:pt x="34730" y="80060"/>
                </a:lnTo>
                <a:lnTo>
                  <a:pt x="34730" y="80070"/>
                </a:lnTo>
                <a:lnTo>
                  <a:pt x="34750" y="80080"/>
                </a:lnTo>
                <a:lnTo>
                  <a:pt x="34780" y="80100"/>
                </a:lnTo>
                <a:lnTo>
                  <a:pt x="34880" y="80180"/>
                </a:lnTo>
                <a:lnTo>
                  <a:pt x="34910" y="80200"/>
                </a:lnTo>
                <a:lnTo>
                  <a:pt x="34960" y="80230"/>
                </a:lnTo>
                <a:lnTo>
                  <a:pt x="34970" y="80240"/>
                </a:lnTo>
                <a:lnTo>
                  <a:pt x="35030" y="80270"/>
                </a:lnTo>
                <a:lnTo>
                  <a:pt x="35050" y="80290"/>
                </a:lnTo>
                <a:lnTo>
                  <a:pt x="35130" y="80350"/>
                </a:lnTo>
                <a:lnTo>
                  <a:pt x="35140" y="80360"/>
                </a:lnTo>
                <a:lnTo>
                  <a:pt x="35150" y="80380"/>
                </a:lnTo>
                <a:lnTo>
                  <a:pt x="35160" y="80390"/>
                </a:lnTo>
                <a:lnTo>
                  <a:pt x="35200" y="80460"/>
                </a:lnTo>
                <a:lnTo>
                  <a:pt x="35230" y="80500"/>
                </a:lnTo>
                <a:lnTo>
                  <a:pt x="35230" y="80510"/>
                </a:lnTo>
                <a:lnTo>
                  <a:pt x="35260" y="80570"/>
                </a:lnTo>
                <a:lnTo>
                  <a:pt x="35270" y="80580"/>
                </a:lnTo>
                <a:lnTo>
                  <a:pt x="35320" y="80670"/>
                </a:lnTo>
                <a:lnTo>
                  <a:pt x="35360" y="80730"/>
                </a:lnTo>
                <a:lnTo>
                  <a:pt x="35360" y="80740"/>
                </a:lnTo>
                <a:lnTo>
                  <a:pt x="35380" y="80770"/>
                </a:lnTo>
                <a:lnTo>
                  <a:pt x="35390" y="80790"/>
                </a:lnTo>
                <a:lnTo>
                  <a:pt x="35400" y="80800"/>
                </a:lnTo>
                <a:lnTo>
                  <a:pt x="35430" y="80850"/>
                </a:lnTo>
                <a:lnTo>
                  <a:pt x="35440" y="80880"/>
                </a:lnTo>
                <a:lnTo>
                  <a:pt x="35490" y="80950"/>
                </a:lnTo>
                <a:lnTo>
                  <a:pt x="35500" y="80970"/>
                </a:lnTo>
                <a:lnTo>
                  <a:pt x="35510" y="80980"/>
                </a:lnTo>
                <a:lnTo>
                  <a:pt x="35520" y="81010"/>
                </a:lnTo>
                <a:lnTo>
                  <a:pt x="35530" y="81010"/>
                </a:lnTo>
                <a:lnTo>
                  <a:pt x="35570" y="81090"/>
                </a:lnTo>
                <a:lnTo>
                  <a:pt x="35590" y="81120"/>
                </a:lnTo>
                <a:lnTo>
                  <a:pt x="35600" y="81130"/>
                </a:lnTo>
                <a:lnTo>
                  <a:pt x="35610" y="81130"/>
                </a:lnTo>
                <a:lnTo>
                  <a:pt x="35660" y="81150"/>
                </a:lnTo>
                <a:lnTo>
                  <a:pt x="35710" y="81180"/>
                </a:lnTo>
                <a:lnTo>
                  <a:pt x="35730" y="81190"/>
                </a:lnTo>
                <a:lnTo>
                  <a:pt x="35780" y="81210"/>
                </a:lnTo>
                <a:lnTo>
                  <a:pt x="35820" y="81230"/>
                </a:lnTo>
                <a:lnTo>
                  <a:pt x="35830" y="81230"/>
                </a:lnTo>
                <a:lnTo>
                  <a:pt x="35830" y="81240"/>
                </a:lnTo>
                <a:lnTo>
                  <a:pt x="35860" y="81280"/>
                </a:lnTo>
                <a:lnTo>
                  <a:pt x="35860" y="81290"/>
                </a:lnTo>
                <a:lnTo>
                  <a:pt x="35890" y="81320"/>
                </a:lnTo>
                <a:lnTo>
                  <a:pt x="35900" y="81330"/>
                </a:lnTo>
                <a:lnTo>
                  <a:pt x="35910" y="81330"/>
                </a:lnTo>
                <a:lnTo>
                  <a:pt x="35930" y="81330"/>
                </a:lnTo>
                <a:lnTo>
                  <a:pt x="35940" y="81330"/>
                </a:lnTo>
                <a:lnTo>
                  <a:pt x="35960" y="81330"/>
                </a:lnTo>
                <a:lnTo>
                  <a:pt x="35980" y="81320"/>
                </a:lnTo>
                <a:lnTo>
                  <a:pt x="36000" y="81320"/>
                </a:lnTo>
                <a:lnTo>
                  <a:pt x="36010" y="81320"/>
                </a:lnTo>
                <a:lnTo>
                  <a:pt x="36020" y="81310"/>
                </a:lnTo>
                <a:lnTo>
                  <a:pt x="36040" y="81310"/>
                </a:lnTo>
                <a:lnTo>
                  <a:pt x="36060" y="81310"/>
                </a:lnTo>
                <a:lnTo>
                  <a:pt x="36070" y="81310"/>
                </a:lnTo>
                <a:lnTo>
                  <a:pt x="36090" y="81310"/>
                </a:lnTo>
                <a:lnTo>
                  <a:pt x="36100" y="81310"/>
                </a:lnTo>
                <a:lnTo>
                  <a:pt x="36110" y="81310"/>
                </a:lnTo>
                <a:lnTo>
                  <a:pt x="36130" y="81320"/>
                </a:lnTo>
                <a:lnTo>
                  <a:pt x="36140" y="81320"/>
                </a:lnTo>
                <a:lnTo>
                  <a:pt x="36150" y="81330"/>
                </a:lnTo>
                <a:lnTo>
                  <a:pt x="36160" y="81340"/>
                </a:lnTo>
                <a:lnTo>
                  <a:pt x="36170" y="81350"/>
                </a:lnTo>
                <a:lnTo>
                  <a:pt x="36180" y="81350"/>
                </a:lnTo>
                <a:lnTo>
                  <a:pt x="36190" y="81360"/>
                </a:lnTo>
                <a:lnTo>
                  <a:pt x="36200" y="81370"/>
                </a:lnTo>
                <a:lnTo>
                  <a:pt x="36200" y="81390"/>
                </a:lnTo>
                <a:lnTo>
                  <a:pt x="36210" y="81400"/>
                </a:lnTo>
                <a:lnTo>
                  <a:pt x="36220" y="81410"/>
                </a:lnTo>
                <a:lnTo>
                  <a:pt x="36220" y="81430"/>
                </a:lnTo>
                <a:lnTo>
                  <a:pt x="36230" y="81430"/>
                </a:lnTo>
                <a:lnTo>
                  <a:pt x="36240" y="81460"/>
                </a:lnTo>
                <a:lnTo>
                  <a:pt x="36240" y="81470"/>
                </a:lnTo>
                <a:lnTo>
                  <a:pt x="36250" y="81470"/>
                </a:lnTo>
                <a:lnTo>
                  <a:pt x="36290" y="81440"/>
                </a:lnTo>
                <a:lnTo>
                  <a:pt x="36300" y="81440"/>
                </a:lnTo>
                <a:lnTo>
                  <a:pt x="36350" y="81470"/>
                </a:lnTo>
                <a:lnTo>
                  <a:pt x="36360" y="81470"/>
                </a:lnTo>
                <a:lnTo>
                  <a:pt x="36380" y="81480"/>
                </a:lnTo>
                <a:lnTo>
                  <a:pt x="36400" y="81490"/>
                </a:lnTo>
                <a:lnTo>
                  <a:pt x="36460" y="81520"/>
                </a:lnTo>
                <a:lnTo>
                  <a:pt x="36470" y="81520"/>
                </a:lnTo>
                <a:lnTo>
                  <a:pt x="36580" y="81570"/>
                </a:lnTo>
                <a:lnTo>
                  <a:pt x="36630" y="81590"/>
                </a:lnTo>
                <a:lnTo>
                  <a:pt x="36670" y="81610"/>
                </a:lnTo>
                <a:lnTo>
                  <a:pt x="36690" y="81620"/>
                </a:lnTo>
                <a:lnTo>
                  <a:pt x="36790" y="81670"/>
                </a:lnTo>
                <a:lnTo>
                  <a:pt x="36890" y="81720"/>
                </a:lnTo>
                <a:lnTo>
                  <a:pt x="36950" y="81740"/>
                </a:lnTo>
                <a:lnTo>
                  <a:pt x="36960" y="81750"/>
                </a:lnTo>
                <a:lnTo>
                  <a:pt x="36970" y="81750"/>
                </a:lnTo>
                <a:lnTo>
                  <a:pt x="36980" y="81770"/>
                </a:lnTo>
                <a:lnTo>
                  <a:pt x="36980" y="81780"/>
                </a:lnTo>
                <a:lnTo>
                  <a:pt x="36990" y="81780"/>
                </a:lnTo>
                <a:lnTo>
                  <a:pt x="36990" y="81790"/>
                </a:lnTo>
                <a:lnTo>
                  <a:pt x="36990" y="81800"/>
                </a:lnTo>
                <a:lnTo>
                  <a:pt x="36980" y="81820"/>
                </a:lnTo>
                <a:lnTo>
                  <a:pt x="36980" y="81830"/>
                </a:lnTo>
                <a:lnTo>
                  <a:pt x="36990" y="81830"/>
                </a:lnTo>
                <a:lnTo>
                  <a:pt x="36990" y="81850"/>
                </a:lnTo>
                <a:lnTo>
                  <a:pt x="37000" y="81870"/>
                </a:lnTo>
                <a:lnTo>
                  <a:pt x="37010" y="81920"/>
                </a:lnTo>
                <a:lnTo>
                  <a:pt x="37010" y="81930"/>
                </a:lnTo>
                <a:lnTo>
                  <a:pt x="37030" y="81990"/>
                </a:lnTo>
                <a:lnTo>
                  <a:pt x="37030" y="82010"/>
                </a:lnTo>
                <a:lnTo>
                  <a:pt x="37030" y="82030"/>
                </a:lnTo>
                <a:lnTo>
                  <a:pt x="37040" y="82040"/>
                </a:lnTo>
                <a:lnTo>
                  <a:pt x="37100" y="82080"/>
                </a:lnTo>
                <a:lnTo>
                  <a:pt x="37130" y="82090"/>
                </a:lnTo>
                <a:lnTo>
                  <a:pt x="37180" y="82130"/>
                </a:lnTo>
                <a:lnTo>
                  <a:pt x="37180" y="82140"/>
                </a:lnTo>
                <a:lnTo>
                  <a:pt x="37180" y="82150"/>
                </a:lnTo>
                <a:lnTo>
                  <a:pt x="37180" y="82180"/>
                </a:lnTo>
                <a:lnTo>
                  <a:pt x="37190" y="82250"/>
                </a:lnTo>
                <a:lnTo>
                  <a:pt x="37190" y="82260"/>
                </a:lnTo>
                <a:lnTo>
                  <a:pt x="37190" y="82290"/>
                </a:lnTo>
                <a:lnTo>
                  <a:pt x="37190" y="82330"/>
                </a:lnTo>
                <a:lnTo>
                  <a:pt x="37190" y="82340"/>
                </a:lnTo>
                <a:lnTo>
                  <a:pt x="37190" y="82390"/>
                </a:lnTo>
                <a:lnTo>
                  <a:pt x="37190" y="82410"/>
                </a:lnTo>
                <a:lnTo>
                  <a:pt x="37190" y="82460"/>
                </a:lnTo>
                <a:lnTo>
                  <a:pt x="37190" y="82470"/>
                </a:lnTo>
                <a:lnTo>
                  <a:pt x="37190" y="82520"/>
                </a:lnTo>
                <a:lnTo>
                  <a:pt x="37190" y="82570"/>
                </a:lnTo>
                <a:lnTo>
                  <a:pt x="37200" y="82580"/>
                </a:lnTo>
                <a:lnTo>
                  <a:pt x="37240" y="82610"/>
                </a:lnTo>
                <a:lnTo>
                  <a:pt x="37250" y="82610"/>
                </a:lnTo>
                <a:lnTo>
                  <a:pt x="37310" y="82650"/>
                </a:lnTo>
                <a:lnTo>
                  <a:pt x="37370" y="82690"/>
                </a:lnTo>
                <a:lnTo>
                  <a:pt x="37370" y="82680"/>
                </a:lnTo>
                <a:lnTo>
                  <a:pt x="37390" y="82690"/>
                </a:lnTo>
                <a:lnTo>
                  <a:pt x="37390" y="82700"/>
                </a:lnTo>
                <a:lnTo>
                  <a:pt x="37400" y="82700"/>
                </a:lnTo>
                <a:lnTo>
                  <a:pt x="37370" y="82770"/>
                </a:lnTo>
                <a:lnTo>
                  <a:pt x="37370" y="82790"/>
                </a:lnTo>
                <a:lnTo>
                  <a:pt x="37360" y="82820"/>
                </a:lnTo>
                <a:lnTo>
                  <a:pt x="37350" y="82830"/>
                </a:lnTo>
                <a:lnTo>
                  <a:pt x="37350" y="82860"/>
                </a:lnTo>
                <a:lnTo>
                  <a:pt x="37350" y="82870"/>
                </a:lnTo>
                <a:lnTo>
                  <a:pt x="37370" y="82880"/>
                </a:lnTo>
                <a:lnTo>
                  <a:pt x="37380" y="82890"/>
                </a:lnTo>
                <a:lnTo>
                  <a:pt x="37390" y="82910"/>
                </a:lnTo>
                <a:lnTo>
                  <a:pt x="37430" y="82940"/>
                </a:lnTo>
                <a:lnTo>
                  <a:pt x="37520" y="83020"/>
                </a:lnTo>
                <a:lnTo>
                  <a:pt x="37530" y="83030"/>
                </a:lnTo>
                <a:lnTo>
                  <a:pt x="37550" y="83040"/>
                </a:lnTo>
                <a:lnTo>
                  <a:pt x="37550" y="83050"/>
                </a:lnTo>
                <a:lnTo>
                  <a:pt x="37660" y="83150"/>
                </a:lnTo>
                <a:lnTo>
                  <a:pt x="37670" y="83160"/>
                </a:lnTo>
                <a:lnTo>
                  <a:pt x="37660" y="83170"/>
                </a:lnTo>
                <a:lnTo>
                  <a:pt x="37650" y="83180"/>
                </a:lnTo>
                <a:lnTo>
                  <a:pt x="37630" y="83200"/>
                </a:lnTo>
                <a:lnTo>
                  <a:pt x="37610" y="83220"/>
                </a:lnTo>
                <a:lnTo>
                  <a:pt x="37590" y="83240"/>
                </a:lnTo>
                <a:lnTo>
                  <a:pt x="37580" y="83250"/>
                </a:lnTo>
                <a:lnTo>
                  <a:pt x="37580" y="83260"/>
                </a:lnTo>
                <a:lnTo>
                  <a:pt x="37570" y="83260"/>
                </a:lnTo>
                <a:lnTo>
                  <a:pt x="37510" y="83330"/>
                </a:lnTo>
                <a:lnTo>
                  <a:pt x="37430" y="83420"/>
                </a:lnTo>
                <a:lnTo>
                  <a:pt x="37420" y="83420"/>
                </a:lnTo>
                <a:lnTo>
                  <a:pt x="37410" y="83440"/>
                </a:lnTo>
                <a:lnTo>
                  <a:pt x="37420" y="83450"/>
                </a:lnTo>
                <a:lnTo>
                  <a:pt x="37520" y="83470"/>
                </a:lnTo>
                <a:lnTo>
                  <a:pt x="37530" y="83470"/>
                </a:lnTo>
                <a:lnTo>
                  <a:pt x="37520" y="83490"/>
                </a:lnTo>
                <a:lnTo>
                  <a:pt x="37510" y="83520"/>
                </a:lnTo>
                <a:lnTo>
                  <a:pt x="37500" y="83530"/>
                </a:lnTo>
                <a:lnTo>
                  <a:pt x="37470" y="83630"/>
                </a:lnTo>
                <a:lnTo>
                  <a:pt x="37450" y="83670"/>
                </a:lnTo>
                <a:lnTo>
                  <a:pt x="37420" y="83670"/>
                </a:lnTo>
                <a:lnTo>
                  <a:pt x="37410" y="83670"/>
                </a:lnTo>
                <a:lnTo>
                  <a:pt x="37380" y="83660"/>
                </a:lnTo>
                <a:lnTo>
                  <a:pt x="37370" y="83660"/>
                </a:lnTo>
                <a:lnTo>
                  <a:pt x="37370" y="83670"/>
                </a:lnTo>
                <a:lnTo>
                  <a:pt x="37360" y="83670"/>
                </a:lnTo>
                <a:lnTo>
                  <a:pt x="37350" y="83660"/>
                </a:lnTo>
                <a:lnTo>
                  <a:pt x="37310" y="83660"/>
                </a:lnTo>
                <a:lnTo>
                  <a:pt x="37230" y="83660"/>
                </a:lnTo>
                <a:lnTo>
                  <a:pt x="37220" y="83660"/>
                </a:lnTo>
                <a:lnTo>
                  <a:pt x="37080" y="83650"/>
                </a:lnTo>
                <a:lnTo>
                  <a:pt x="37040" y="83650"/>
                </a:lnTo>
                <a:lnTo>
                  <a:pt x="37040" y="83660"/>
                </a:lnTo>
                <a:lnTo>
                  <a:pt x="37030" y="83670"/>
                </a:lnTo>
                <a:lnTo>
                  <a:pt x="37020" y="83680"/>
                </a:lnTo>
                <a:lnTo>
                  <a:pt x="37020" y="83690"/>
                </a:lnTo>
                <a:lnTo>
                  <a:pt x="37020" y="83700"/>
                </a:lnTo>
                <a:lnTo>
                  <a:pt x="37020" y="83710"/>
                </a:lnTo>
                <a:lnTo>
                  <a:pt x="37020" y="83730"/>
                </a:lnTo>
                <a:lnTo>
                  <a:pt x="37020" y="83740"/>
                </a:lnTo>
                <a:lnTo>
                  <a:pt x="37030" y="83760"/>
                </a:lnTo>
                <a:lnTo>
                  <a:pt x="37030" y="83770"/>
                </a:lnTo>
                <a:lnTo>
                  <a:pt x="37020" y="83770"/>
                </a:lnTo>
                <a:lnTo>
                  <a:pt x="37020" y="83780"/>
                </a:lnTo>
                <a:lnTo>
                  <a:pt x="37010" y="83790"/>
                </a:lnTo>
                <a:lnTo>
                  <a:pt x="37000" y="83800"/>
                </a:lnTo>
                <a:lnTo>
                  <a:pt x="37000" y="83810"/>
                </a:lnTo>
                <a:lnTo>
                  <a:pt x="37000" y="83820"/>
                </a:lnTo>
                <a:lnTo>
                  <a:pt x="37000" y="83830"/>
                </a:lnTo>
                <a:lnTo>
                  <a:pt x="37010" y="83830"/>
                </a:lnTo>
                <a:lnTo>
                  <a:pt x="37020" y="83840"/>
                </a:lnTo>
                <a:lnTo>
                  <a:pt x="37020" y="83850"/>
                </a:lnTo>
                <a:lnTo>
                  <a:pt x="37030" y="83860"/>
                </a:lnTo>
                <a:lnTo>
                  <a:pt x="37040" y="83870"/>
                </a:lnTo>
                <a:lnTo>
                  <a:pt x="37040" y="83880"/>
                </a:lnTo>
                <a:lnTo>
                  <a:pt x="37050" y="83880"/>
                </a:lnTo>
                <a:lnTo>
                  <a:pt x="37050" y="83890"/>
                </a:lnTo>
                <a:lnTo>
                  <a:pt x="37050" y="83900"/>
                </a:lnTo>
                <a:lnTo>
                  <a:pt x="37050" y="83910"/>
                </a:lnTo>
                <a:lnTo>
                  <a:pt x="37060" y="83920"/>
                </a:lnTo>
                <a:lnTo>
                  <a:pt x="37060" y="83930"/>
                </a:lnTo>
                <a:lnTo>
                  <a:pt x="37070" y="83940"/>
                </a:lnTo>
                <a:lnTo>
                  <a:pt x="37070" y="83950"/>
                </a:lnTo>
                <a:lnTo>
                  <a:pt x="37070" y="83960"/>
                </a:lnTo>
                <a:lnTo>
                  <a:pt x="37070" y="83970"/>
                </a:lnTo>
                <a:lnTo>
                  <a:pt x="37080" y="83980"/>
                </a:lnTo>
                <a:lnTo>
                  <a:pt x="37080" y="83990"/>
                </a:lnTo>
                <a:lnTo>
                  <a:pt x="37090" y="83990"/>
                </a:lnTo>
                <a:lnTo>
                  <a:pt x="37090" y="84000"/>
                </a:lnTo>
                <a:lnTo>
                  <a:pt x="37100" y="84000"/>
                </a:lnTo>
                <a:lnTo>
                  <a:pt x="37100" y="84010"/>
                </a:lnTo>
                <a:lnTo>
                  <a:pt x="37100" y="84020"/>
                </a:lnTo>
                <a:lnTo>
                  <a:pt x="37110" y="84030"/>
                </a:lnTo>
                <a:lnTo>
                  <a:pt x="37120" y="84040"/>
                </a:lnTo>
                <a:lnTo>
                  <a:pt x="37120" y="84050"/>
                </a:lnTo>
                <a:lnTo>
                  <a:pt x="37130" y="84050"/>
                </a:lnTo>
                <a:lnTo>
                  <a:pt x="37140" y="84060"/>
                </a:lnTo>
                <a:lnTo>
                  <a:pt x="37140" y="84070"/>
                </a:lnTo>
                <a:lnTo>
                  <a:pt x="37140" y="84080"/>
                </a:lnTo>
                <a:lnTo>
                  <a:pt x="37150" y="84080"/>
                </a:lnTo>
                <a:lnTo>
                  <a:pt x="37160" y="84090"/>
                </a:lnTo>
                <a:lnTo>
                  <a:pt x="37170" y="84100"/>
                </a:lnTo>
                <a:lnTo>
                  <a:pt x="37180" y="84100"/>
                </a:lnTo>
                <a:lnTo>
                  <a:pt x="37180" y="84110"/>
                </a:lnTo>
                <a:lnTo>
                  <a:pt x="37190" y="84110"/>
                </a:lnTo>
                <a:lnTo>
                  <a:pt x="37190" y="84120"/>
                </a:lnTo>
                <a:lnTo>
                  <a:pt x="37180" y="84130"/>
                </a:lnTo>
                <a:lnTo>
                  <a:pt x="37180" y="84140"/>
                </a:lnTo>
                <a:lnTo>
                  <a:pt x="37170" y="84150"/>
                </a:lnTo>
                <a:lnTo>
                  <a:pt x="37170" y="84160"/>
                </a:lnTo>
                <a:lnTo>
                  <a:pt x="37160" y="84160"/>
                </a:lnTo>
                <a:lnTo>
                  <a:pt x="37150" y="84170"/>
                </a:lnTo>
                <a:lnTo>
                  <a:pt x="37150" y="84180"/>
                </a:lnTo>
                <a:lnTo>
                  <a:pt x="37150" y="84190"/>
                </a:lnTo>
                <a:lnTo>
                  <a:pt x="37150" y="84200"/>
                </a:lnTo>
                <a:lnTo>
                  <a:pt x="37150" y="84210"/>
                </a:lnTo>
                <a:lnTo>
                  <a:pt x="37150" y="84220"/>
                </a:lnTo>
                <a:lnTo>
                  <a:pt x="37150" y="84230"/>
                </a:lnTo>
                <a:lnTo>
                  <a:pt x="37150" y="84240"/>
                </a:lnTo>
                <a:lnTo>
                  <a:pt x="37140" y="84240"/>
                </a:lnTo>
                <a:lnTo>
                  <a:pt x="37140" y="84250"/>
                </a:lnTo>
                <a:lnTo>
                  <a:pt x="37140" y="84260"/>
                </a:lnTo>
                <a:lnTo>
                  <a:pt x="37140" y="84270"/>
                </a:lnTo>
                <a:lnTo>
                  <a:pt x="37130" y="84270"/>
                </a:lnTo>
                <a:lnTo>
                  <a:pt x="37130" y="84280"/>
                </a:lnTo>
                <a:lnTo>
                  <a:pt x="37130" y="84290"/>
                </a:lnTo>
                <a:lnTo>
                  <a:pt x="37140" y="84290"/>
                </a:lnTo>
                <a:lnTo>
                  <a:pt x="37140" y="84300"/>
                </a:lnTo>
                <a:lnTo>
                  <a:pt x="37140" y="84310"/>
                </a:lnTo>
                <a:lnTo>
                  <a:pt x="37140" y="84320"/>
                </a:lnTo>
                <a:lnTo>
                  <a:pt x="37140" y="84330"/>
                </a:lnTo>
                <a:lnTo>
                  <a:pt x="37140" y="84340"/>
                </a:lnTo>
                <a:lnTo>
                  <a:pt x="37140" y="84350"/>
                </a:lnTo>
                <a:lnTo>
                  <a:pt x="37140" y="84360"/>
                </a:lnTo>
                <a:lnTo>
                  <a:pt x="37130" y="84360"/>
                </a:lnTo>
                <a:lnTo>
                  <a:pt x="37120" y="84370"/>
                </a:lnTo>
                <a:lnTo>
                  <a:pt x="37120" y="84380"/>
                </a:lnTo>
                <a:lnTo>
                  <a:pt x="37120" y="84390"/>
                </a:lnTo>
                <a:lnTo>
                  <a:pt x="37110" y="84390"/>
                </a:lnTo>
                <a:lnTo>
                  <a:pt x="37110" y="84400"/>
                </a:lnTo>
                <a:lnTo>
                  <a:pt x="37120" y="84400"/>
                </a:lnTo>
                <a:lnTo>
                  <a:pt x="37110" y="84400"/>
                </a:lnTo>
                <a:lnTo>
                  <a:pt x="37110" y="84410"/>
                </a:lnTo>
                <a:lnTo>
                  <a:pt x="37100" y="84410"/>
                </a:lnTo>
                <a:lnTo>
                  <a:pt x="37100" y="84420"/>
                </a:lnTo>
                <a:lnTo>
                  <a:pt x="37100" y="84430"/>
                </a:lnTo>
                <a:lnTo>
                  <a:pt x="37100" y="84440"/>
                </a:lnTo>
                <a:lnTo>
                  <a:pt x="37090" y="84440"/>
                </a:lnTo>
                <a:lnTo>
                  <a:pt x="37090" y="84450"/>
                </a:lnTo>
                <a:lnTo>
                  <a:pt x="37090" y="84460"/>
                </a:lnTo>
                <a:lnTo>
                  <a:pt x="37090" y="84470"/>
                </a:lnTo>
                <a:lnTo>
                  <a:pt x="37090" y="84480"/>
                </a:lnTo>
                <a:lnTo>
                  <a:pt x="37090" y="84490"/>
                </a:lnTo>
                <a:lnTo>
                  <a:pt x="37090" y="84500"/>
                </a:lnTo>
                <a:lnTo>
                  <a:pt x="37080" y="84500"/>
                </a:lnTo>
                <a:lnTo>
                  <a:pt x="37080" y="84510"/>
                </a:lnTo>
                <a:lnTo>
                  <a:pt x="37090" y="84510"/>
                </a:lnTo>
                <a:lnTo>
                  <a:pt x="37090" y="84520"/>
                </a:lnTo>
                <a:lnTo>
                  <a:pt x="37090" y="84530"/>
                </a:lnTo>
                <a:lnTo>
                  <a:pt x="37090" y="84540"/>
                </a:lnTo>
                <a:lnTo>
                  <a:pt x="37090" y="84550"/>
                </a:lnTo>
                <a:lnTo>
                  <a:pt x="37100" y="84560"/>
                </a:lnTo>
                <a:lnTo>
                  <a:pt x="37100" y="84570"/>
                </a:lnTo>
                <a:lnTo>
                  <a:pt x="37100" y="84580"/>
                </a:lnTo>
                <a:lnTo>
                  <a:pt x="37100" y="84590"/>
                </a:lnTo>
                <a:lnTo>
                  <a:pt x="37100" y="84600"/>
                </a:lnTo>
                <a:lnTo>
                  <a:pt x="37100" y="84610"/>
                </a:lnTo>
                <a:lnTo>
                  <a:pt x="37100" y="84620"/>
                </a:lnTo>
                <a:lnTo>
                  <a:pt x="37100" y="84630"/>
                </a:lnTo>
                <a:lnTo>
                  <a:pt x="37090" y="84630"/>
                </a:lnTo>
                <a:lnTo>
                  <a:pt x="37080" y="84630"/>
                </a:lnTo>
                <a:lnTo>
                  <a:pt x="37080" y="84640"/>
                </a:lnTo>
                <a:lnTo>
                  <a:pt x="37080" y="84650"/>
                </a:lnTo>
                <a:lnTo>
                  <a:pt x="37080" y="84660"/>
                </a:lnTo>
                <a:lnTo>
                  <a:pt x="37090" y="84660"/>
                </a:lnTo>
                <a:lnTo>
                  <a:pt x="37090" y="84680"/>
                </a:lnTo>
                <a:lnTo>
                  <a:pt x="37090" y="84690"/>
                </a:lnTo>
                <a:lnTo>
                  <a:pt x="37090" y="84700"/>
                </a:lnTo>
                <a:lnTo>
                  <a:pt x="37100" y="84700"/>
                </a:lnTo>
                <a:lnTo>
                  <a:pt x="37110" y="84710"/>
                </a:lnTo>
                <a:lnTo>
                  <a:pt x="37110" y="84720"/>
                </a:lnTo>
                <a:lnTo>
                  <a:pt x="37110" y="84730"/>
                </a:lnTo>
                <a:lnTo>
                  <a:pt x="37110" y="84740"/>
                </a:lnTo>
                <a:lnTo>
                  <a:pt x="37120" y="84740"/>
                </a:lnTo>
                <a:lnTo>
                  <a:pt x="37120" y="84750"/>
                </a:lnTo>
                <a:lnTo>
                  <a:pt x="37130" y="84750"/>
                </a:lnTo>
                <a:lnTo>
                  <a:pt x="37140" y="84750"/>
                </a:lnTo>
                <a:lnTo>
                  <a:pt x="37140" y="84760"/>
                </a:lnTo>
                <a:lnTo>
                  <a:pt x="37140" y="84770"/>
                </a:lnTo>
                <a:lnTo>
                  <a:pt x="37150" y="84780"/>
                </a:lnTo>
                <a:lnTo>
                  <a:pt x="37150" y="84790"/>
                </a:lnTo>
                <a:lnTo>
                  <a:pt x="37160" y="84800"/>
                </a:lnTo>
                <a:lnTo>
                  <a:pt x="37160" y="84810"/>
                </a:lnTo>
                <a:lnTo>
                  <a:pt x="37160" y="84820"/>
                </a:lnTo>
                <a:lnTo>
                  <a:pt x="37150" y="84830"/>
                </a:lnTo>
                <a:lnTo>
                  <a:pt x="37150" y="84840"/>
                </a:lnTo>
                <a:lnTo>
                  <a:pt x="37150" y="84850"/>
                </a:lnTo>
                <a:lnTo>
                  <a:pt x="37140" y="84860"/>
                </a:lnTo>
                <a:lnTo>
                  <a:pt x="37130" y="84870"/>
                </a:lnTo>
                <a:lnTo>
                  <a:pt x="37120" y="84870"/>
                </a:lnTo>
                <a:lnTo>
                  <a:pt x="37120" y="84880"/>
                </a:lnTo>
                <a:lnTo>
                  <a:pt x="37110" y="84880"/>
                </a:lnTo>
                <a:lnTo>
                  <a:pt x="37110" y="84890"/>
                </a:lnTo>
                <a:lnTo>
                  <a:pt x="37100" y="84890"/>
                </a:lnTo>
                <a:lnTo>
                  <a:pt x="37100" y="84900"/>
                </a:lnTo>
                <a:lnTo>
                  <a:pt x="37080" y="84920"/>
                </a:lnTo>
                <a:lnTo>
                  <a:pt x="37080" y="84930"/>
                </a:lnTo>
                <a:lnTo>
                  <a:pt x="37080" y="84940"/>
                </a:lnTo>
                <a:lnTo>
                  <a:pt x="37080" y="84950"/>
                </a:lnTo>
                <a:lnTo>
                  <a:pt x="37080" y="84960"/>
                </a:lnTo>
                <a:lnTo>
                  <a:pt x="37070" y="84960"/>
                </a:lnTo>
                <a:lnTo>
                  <a:pt x="37060" y="84970"/>
                </a:lnTo>
                <a:lnTo>
                  <a:pt x="37050" y="84980"/>
                </a:lnTo>
                <a:lnTo>
                  <a:pt x="37040" y="84990"/>
                </a:lnTo>
                <a:lnTo>
                  <a:pt x="37030" y="84990"/>
                </a:lnTo>
                <a:lnTo>
                  <a:pt x="37020" y="84990"/>
                </a:lnTo>
                <a:lnTo>
                  <a:pt x="37020" y="84980"/>
                </a:lnTo>
                <a:lnTo>
                  <a:pt x="37010" y="84980"/>
                </a:lnTo>
                <a:lnTo>
                  <a:pt x="37010" y="84970"/>
                </a:lnTo>
                <a:lnTo>
                  <a:pt x="37000" y="84970"/>
                </a:lnTo>
                <a:lnTo>
                  <a:pt x="37000" y="84960"/>
                </a:lnTo>
                <a:lnTo>
                  <a:pt x="36990" y="84950"/>
                </a:lnTo>
                <a:lnTo>
                  <a:pt x="36990" y="84940"/>
                </a:lnTo>
                <a:lnTo>
                  <a:pt x="36980" y="84940"/>
                </a:lnTo>
                <a:lnTo>
                  <a:pt x="36970" y="84940"/>
                </a:lnTo>
                <a:lnTo>
                  <a:pt x="36960" y="84940"/>
                </a:lnTo>
                <a:lnTo>
                  <a:pt x="36950" y="84940"/>
                </a:lnTo>
                <a:lnTo>
                  <a:pt x="36940" y="84940"/>
                </a:lnTo>
                <a:lnTo>
                  <a:pt x="36940" y="84930"/>
                </a:lnTo>
                <a:lnTo>
                  <a:pt x="36930" y="84930"/>
                </a:lnTo>
                <a:lnTo>
                  <a:pt x="36930" y="84920"/>
                </a:lnTo>
                <a:lnTo>
                  <a:pt x="36920" y="84920"/>
                </a:lnTo>
                <a:lnTo>
                  <a:pt x="36910" y="84910"/>
                </a:lnTo>
                <a:lnTo>
                  <a:pt x="36900" y="84910"/>
                </a:lnTo>
                <a:lnTo>
                  <a:pt x="36890" y="84900"/>
                </a:lnTo>
                <a:lnTo>
                  <a:pt x="36880" y="84890"/>
                </a:lnTo>
                <a:lnTo>
                  <a:pt x="36870" y="84890"/>
                </a:lnTo>
                <a:lnTo>
                  <a:pt x="36870" y="84880"/>
                </a:lnTo>
                <a:lnTo>
                  <a:pt x="36860" y="84880"/>
                </a:lnTo>
                <a:lnTo>
                  <a:pt x="36850" y="84880"/>
                </a:lnTo>
                <a:lnTo>
                  <a:pt x="36840" y="84880"/>
                </a:lnTo>
                <a:lnTo>
                  <a:pt x="36840" y="84890"/>
                </a:lnTo>
                <a:lnTo>
                  <a:pt x="36830" y="84890"/>
                </a:lnTo>
                <a:lnTo>
                  <a:pt x="36820" y="84910"/>
                </a:lnTo>
                <a:lnTo>
                  <a:pt x="36810" y="84910"/>
                </a:lnTo>
                <a:lnTo>
                  <a:pt x="36810" y="84920"/>
                </a:lnTo>
                <a:lnTo>
                  <a:pt x="36800" y="84910"/>
                </a:lnTo>
                <a:lnTo>
                  <a:pt x="36780" y="84910"/>
                </a:lnTo>
                <a:lnTo>
                  <a:pt x="36760" y="84920"/>
                </a:lnTo>
                <a:lnTo>
                  <a:pt x="36750" y="84920"/>
                </a:lnTo>
                <a:lnTo>
                  <a:pt x="36750" y="84930"/>
                </a:lnTo>
                <a:lnTo>
                  <a:pt x="36740" y="84940"/>
                </a:lnTo>
                <a:lnTo>
                  <a:pt x="36730" y="84940"/>
                </a:lnTo>
                <a:lnTo>
                  <a:pt x="36720" y="84940"/>
                </a:lnTo>
                <a:lnTo>
                  <a:pt x="36710" y="84940"/>
                </a:lnTo>
                <a:lnTo>
                  <a:pt x="36710" y="84950"/>
                </a:lnTo>
                <a:lnTo>
                  <a:pt x="36700" y="84950"/>
                </a:lnTo>
                <a:lnTo>
                  <a:pt x="36670" y="84990"/>
                </a:lnTo>
                <a:lnTo>
                  <a:pt x="36660" y="84990"/>
                </a:lnTo>
                <a:lnTo>
                  <a:pt x="36650" y="84980"/>
                </a:lnTo>
                <a:lnTo>
                  <a:pt x="36640" y="84970"/>
                </a:lnTo>
                <a:lnTo>
                  <a:pt x="36630" y="84970"/>
                </a:lnTo>
                <a:lnTo>
                  <a:pt x="36620" y="84970"/>
                </a:lnTo>
                <a:lnTo>
                  <a:pt x="36610" y="84980"/>
                </a:lnTo>
                <a:lnTo>
                  <a:pt x="36600" y="84980"/>
                </a:lnTo>
                <a:lnTo>
                  <a:pt x="36590" y="84990"/>
                </a:lnTo>
                <a:lnTo>
                  <a:pt x="36580" y="84990"/>
                </a:lnTo>
                <a:lnTo>
                  <a:pt x="36570" y="84990"/>
                </a:lnTo>
                <a:lnTo>
                  <a:pt x="36570" y="84980"/>
                </a:lnTo>
                <a:lnTo>
                  <a:pt x="36560" y="84980"/>
                </a:lnTo>
                <a:lnTo>
                  <a:pt x="36560" y="84990"/>
                </a:lnTo>
                <a:lnTo>
                  <a:pt x="36550" y="84990"/>
                </a:lnTo>
                <a:lnTo>
                  <a:pt x="36550" y="85000"/>
                </a:lnTo>
                <a:lnTo>
                  <a:pt x="36540" y="85010"/>
                </a:lnTo>
                <a:lnTo>
                  <a:pt x="36530" y="85020"/>
                </a:lnTo>
                <a:lnTo>
                  <a:pt x="36520" y="85030"/>
                </a:lnTo>
                <a:lnTo>
                  <a:pt x="36520" y="85040"/>
                </a:lnTo>
                <a:lnTo>
                  <a:pt x="36520" y="85050"/>
                </a:lnTo>
                <a:lnTo>
                  <a:pt x="36550" y="85050"/>
                </a:lnTo>
                <a:lnTo>
                  <a:pt x="36550" y="85060"/>
                </a:lnTo>
                <a:lnTo>
                  <a:pt x="36550" y="85080"/>
                </a:lnTo>
                <a:lnTo>
                  <a:pt x="36540" y="85100"/>
                </a:lnTo>
                <a:lnTo>
                  <a:pt x="36530" y="85120"/>
                </a:lnTo>
                <a:lnTo>
                  <a:pt x="36520" y="85130"/>
                </a:lnTo>
                <a:lnTo>
                  <a:pt x="36510" y="85140"/>
                </a:lnTo>
                <a:lnTo>
                  <a:pt x="36510" y="85150"/>
                </a:lnTo>
                <a:lnTo>
                  <a:pt x="36510" y="85160"/>
                </a:lnTo>
                <a:lnTo>
                  <a:pt x="36510" y="85170"/>
                </a:lnTo>
                <a:lnTo>
                  <a:pt x="36510" y="85180"/>
                </a:lnTo>
                <a:lnTo>
                  <a:pt x="36510" y="85190"/>
                </a:lnTo>
                <a:lnTo>
                  <a:pt x="36500" y="85200"/>
                </a:lnTo>
                <a:lnTo>
                  <a:pt x="36490" y="85210"/>
                </a:lnTo>
                <a:lnTo>
                  <a:pt x="36480" y="85220"/>
                </a:lnTo>
                <a:lnTo>
                  <a:pt x="36470" y="85220"/>
                </a:lnTo>
                <a:lnTo>
                  <a:pt x="36460" y="85230"/>
                </a:lnTo>
                <a:lnTo>
                  <a:pt x="36450" y="85230"/>
                </a:lnTo>
                <a:lnTo>
                  <a:pt x="36440" y="85220"/>
                </a:lnTo>
                <a:lnTo>
                  <a:pt x="36440" y="85230"/>
                </a:lnTo>
                <a:lnTo>
                  <a:pt x="36370" y="85310"/>
                </a:lnTo>
                <a:lnTo>
                  <a:pt x="36360" y="85330"/>
                </a:lnTo>
                <a:lnTo>
                  <a:pt x="36300" y="85430"/>
                </a:lnTo>
                <a:lnTo>
                  <a:pt x="36290" y="85440"/>
                </a:lnTo>
                <a:lnTo>
                  <a:pt x="36270" y="85470"/>
                </a:lnTo>
                <a:lnTo>
                  <a:pt x="36260" y="85480"/>
                </a:lnTo>
                <a:lnTo>
                  <a:pt x="36260" y="85490"/>
                </a:lnTo>
                <a:lnTo>
                  <a:pt x="36240" y="85540"/>
                </a:lnTo>
                <a:lnTo>
                  <a:pt x="36240" y="85550"/>
                </a:lnTo>
                <a:lnTo>
                  <a:pt x="36220" y="85590"/>
                </a:lnTo>
                <a:lnTo>
                  <a:pt x="36200" y="85660"/>
                </a:lnTo>
                <a:lnTo>
                  <a:pt x="36170" y="85740"/>
                </a:lnTo>
                <a:lnTo>
                  <a:pt x="36160" y="85760"/>
                </a:lnTo>
                <a:lnTo>
                  <a:pt x="36160" y="85770"/>
                </a:lnTo>
                <a:lnTo>
                  <a:pt x="36150" y="85800"/>
                </a:lnTo>
                <a:lnTo>
                  <a:pt x="36120" y="85870"/>
                </a:lnTo>
                <a:lnTo>
                  <a:pt x="36110" y="85920"/>
                </a:lnTo>
                <a:lnTo>
                  <a:pt x="36070" y="86030"/>
                </a:lnTo>
                <a:lnTo>
                  <a:pt x="36060" y="86040"/>
                </a:lnTo>
                <a:lnTo>
                  <a:pt x="36050" y="86070"/>
                </a:lnTo>
                <a:lnTo>
                  <a:pt x="36040" y="86120"/>
                </a:lnTo>
                <a:lnTo>
                  <a:pt x="36030" y="86130"/>
                </a:lnTo>
                <a:lnTo>
                  <a:pt x="36020" y="86150"/>
                </a:lnTo>
                <a:lnTo>
                  <a:pt x="36000" y="86220"/>
                </a:lnTo>
                <a:lnTo>
                  <a:pt x="35990" y="86250"/>
                </a:lnTo>
                <a:lnTo>
                  <a:pt x="35980" y="86270"/>
                </a:lnTo>
                <a:lnTo>
                  <a:pt x="35970" y="86330"/>
                </a:lnTo>
                <a:lnTo>
                  <a:pt x="35960" y="86340"/>
                </a:lnTo>
                <a:lnTo>
                  <a:pt x="35960" y="86350"/>
                </a:lnTo>
                <a:lnTo>
                  <a:pt x="35910" y="86430"/>
                </a:lnTo>
                <a:lnTo>
                  <a:pt x="35870" y="86530"/>
                </a:lnTo>
                <a:lnTo>
                  <a:pt x="35840" y="86600"/>
                </a:lnTo>
                <a:lnTo>
                  <a:pt x="35820" y="86630"/>
                </a:lnTo>
                <a:lnTo>
                  <a:pt x="35770" y="86740"/>
                </a:lnTo>
                <a:lnTo>
                  <a:pt x="35760" y="86750"/>
                </a:lnTo>
                <a:lnTo>
                  <a:pt x="35760" y="86760"/>
                </a:lnTo>
                <a:lnTo>
                  <a:pt x="35750" y="86760"/>
                </a:lnTo>
                <a:lnTo>
                  <a:pt x="35710" y="86850"/>
                </a:lnTo>
                <a:lnTo>
                  <a:pt x="35660" y="86950"/>
                </a:lnTo>
                <a:lnTo>
                  <a:pt x="35610" y="87050"/>
                </a:lnTo>
                <a:lnTo>
                  <a:pt x="35600" y="87060"/>
                </a:lnTo>
                <a:lnTo>
                  <a:pt x="35590" y="87060"/>
                </a:lnTo>
                <a:lnTo>
                  <a:pt x="35540" y="87060"/>
                </a:lnTo>
                <a:lnTo>
                  <a:pt x="35450" y="87060"/>
                </a:lnTo>
                <a:lnTo>
                  <a:pt x="35420" y="87060"/>
                </a:lnTo>
                <a:lnTo>
                  <a:pt x="35370" y="87060"/>
                </a:lnTo>
                <a:lnTo>
                  <a:pt x="35310" y="87060"/>
                </a:lnTo>
                <a:lnTo>
                  <a:pt x="35290" y="87060"/>
                </a:lnTo>
                <a:lnTo>
                  <a:pt x="35130" y="87050"/>
                </a:lnTo>
                <a:lnTo>
                  <a:pt x="35070" y="87050"/>
                </a:lnTo>
                <a:lnTo>
                  <a:pt x="35030" y="87050"/>
                </a:lnTo>
                <a:lnTo>
                  <a:pt x="35010" y="87050"/>
                </a:lnTo>
                <a:lnTo>
                  <a:pt x="35000" y="87050"/>
                </a:lnTo>
                <a:lnTo>
                  <a:pt x="34990" y="87060"/>
                </a:lnTo>
                <a:lnTo>
                  <a:pt x="34970" y="87060"/>
                </a:lnTo>
                <a:lnTo>
                  <a:pt x="34960" y="87060"/>
                </a:lnTo>
                <a:lnTo>
                  <a:pt x="34950" y="87070"/>
                </a:lnTo>
                <a:lnTo>
                  <a:pt x="34860" y="87080"/>
                </a:lnTo>
                <a:lnTo>
                  <a:pt x="34800" y="87090"/>
                </a:lnTo>
                <a:lnTo>
                  <a:pt x="34720" y="87110"/>
                </a:lnTo>
                <a:lnTo>
                  <a:pt x="34650" y="87130"/>
                </a:lnTo>
                <a:lnTo>
                  <a:pt x="34560" y="87140"/>
                </a:lnTo>
                <a:lnTo>
                  <a:pt x="34490" y="87150"/>
                </a:lnTo>
                <a:lnTo>
                  <a:pt x="34350" y="87190"/>
                </a:lnTo>
                <a:lnTo>
                  <a:pt x="34340" y="87190"/>
                </a:lnTo>
                <a:lnTo>
                  <a:pt x="34330" y="87190"/>
                </a:lnTo>
                <a:lnTo>
                  <a:pt x="34290" y="87200"/>
                </a:lnTo>
                <a:lnTo>
                  <a:pt x="34270" y="87210"/>
                </a:lnTo>
                <a:lnTo>
                  <a:pt x="34260" y="87210"/>
                </a:lnTo>
                <a:lnTo>
                  <a:pt x="34250" y="87290"/>
                </a:lnTo>
                <a:lnTo>
                  <a:pt x="34220" y="87380"/>
                </a:lnTo>
                <a:lnTo>
                  <a:pt x="34200" y="87430"/>
                </a:lnTo>
                <a:lnTo>
                  <a:pt x="34170" y="87500"/>
                </a:lnTo>
                <a:lnTo>
                  <a:pt x="34140" y="87530"/>
                </a:lnTo>
                <a:lnTo>
                  <a:pt x="34070" y="87570"/>
                </a:lnTo>
                <a:lnTo>
                  <a:pt x="34000" y="87580"/>
                </a:lnTo>
                <a:lnTo>
                  <a:pt x="33960" y="87590"/>
                </a:lnTo>
                <a:lnTo>
                  <a:pt x="33970" y="87590"/>
                </a:lnTo>
                <a:lnTo>
                  <a:pt x="33990" y="87650"/>
                </a:lnTo>
                <a:lnTo>
                  <a:pt x="34040" y="87750"/>
                </a:lnTo>
                <a:lnTo>
                  <a:pt x="34070" y="87820"/>
                </a:lnTo>
                <a:lnTo>
                  <a:pt x="34070" y="87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