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Pallisa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Palli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70" y="51790"/>
                </a:moveTo>
                <a:lnTo>
                  <a:pt x="75270" y="51850"/>
                </a:lnTo>
                <a:lnTo>
                  <a:pt x="75270" y="51930"/>
                </a:lnTo>
                <a:lnTo>
                  <a:pt x="75260" y="51970"/>
                </a:lnTo>
                <a:lnTo>
                  <a:pt x="75260" y="51980"/>
                </a:lnTo>
                <a:lnTo>
                  <a:pt x="75260" y="52020"/>
                </a:lnTo>
                <a:lnTo>
                  <a:pt x="75250" y="52050"/>
                </a:lnTo>
                <a:lnTo>
                  <a:pt x="75240" y="52080"/>
                </a:lnTo>
                <a:lnTo>
                  <a:pt x="75240" y="52110"/>
                </a:lnTo>
                <a:lnTo>
                  <a:pt x="75230" y="52110"/>
                </a:lnTo>
                <a:lnTo>
                  <a:pt x="75210" y="52140"/>
                </a:lnTo>
                <a:lnTo>
                  <a:pt x="75210" y="52150"/>
                </a:lnTo>
                <a:lnTo>
                  <a:pt x="75200" y="52170"/>
                </a:lnTo>
                <a:lnTo>
                  <a:pt x="75180" y="52200"/>
                </a:lnTo>
                <a:lnTo>
                  <a:pt x="75180" y="52220"/>
                </a:lnTo>
                <a:lnTo>
                  <a:pt x="75170" y="52240"/>
                </a:lnTo>
                <a:lnTo>
                  <a:pt x="75150" y="52290"/>
                </a:lnTo>
                <a:lnTo>
                  <a:pt x="75140" y="52330"/>
                </a:lnTo>
                <a:lnTo>
                  <a:pt x="75140" y="52340"/>
                </a:lnTo>
                <a:lnTo>
                  <a:pt x="75130" y="52400"/>
                </a:lnTo>
                <a:lnTo>
                  <a:pt x="75140" y="52430"/>
                </a:lnTo>
                <a:lnTo>
                  <a:pt x="75140" y="52460"/>
                </a:lnTo>
                <a:lnTo>
                  <a:pt x="75150" y="52470"/>
                </a:lnTo>
                <a:lnTo>
                  <a:pt x="75150" y="52480"/>
                </a:lnTo>
                <a:lnTo>
                  <a:pt x="75150" y="52490"/>
                </a:lnTo>
                <a:lnTo>
                  <a:pt x="75150" y="52500"/>
                </a:lnTo>
                <a:lnTo>
                  <a:pt x="75150" y="52540"/>
                </a:lnTo>
                <a:lnTo>
                  <a:pt x="75140" y="52560"/>
                </a:lnTo>
                <a:lnTo>
                  <a:pt x="75130" y="52570"/>
                </a:lnTo>
                <a:lnTo>
                  <a:pt x="75120" y="52590"/>
                </a:lnTo>
                <a:lnTo>
                  <a:pt x="75120" y="52600"/>
                </a:lnTo>
                <a:lnTo>
                  <a:pt x="75110" y="52620"/>
                </a:lnTo>
                <a:lnTo>
                  <a:pt x="75090" y="52640"/>
                </a:lnTo>
                <a:lnTo>
                  <a:pt x="75070" y="52660"/>
                </a:lnTo>
                <a:lnTo>
                  <a:pt x="75060" y="52670"/>
                </a:lnTo>
                <a:lnTo>
                  <a:pt x="75050" y="52690"/>
                </a:lnTo>
                <a:lnTo>
                  <a:pt x="75050" y="52700"/>
                </a:lnTo>
                <a:lnTo>
                  <a:pt x="75040" y="52720"/>
                </a:lnTo>
                <a:lnTo>
                  <a:pt x="75040" y="52730"/>
                </a:lnTo>
                <a:lnTo>
                  <a:pt x="75040" y="52740"/>
                </a:lnTo>
                <a:lnTo>
                  <a:pt x="75030" y="52760"/>
                </a:lnTo>
                <a:lnTo>
                  <a:pt x="75020" y="52770"/>
                </a:lnTo>
                <a:lnTo>
                  <a:pt x="74980" y="52810"/>
                </a:lnTo>
                <a:lnTo>
                  <a:pt x="74960" y="52830"/>
                </a:lnTo>
                <a:lnTo>
                  <a:pt x="74910" y="52870"/>
                </a:lnTo>
                <a:lnTo>
                  <a:pt x="74890" y="52880"/>
                </a:lnTo>
                <a:lnTo>
                  <a:pt x="74870" y="52890"/>
                </a:lnTo>
                <a:lnTo>
                  <a:pt x="74850" y="52890"/>
                </a:lnTo>
                <a:lnTo>
                  <a:pt x="74850" y="52910"/>
                </a:lnTo>
                <a:lnTo>
                  <a:pt x="74850" y="52920"/>
                </a:lnTo>
                <a:lnTo>
                  <a:pt x="74850" y="52930"/>
                </a:lnTo>
                <a:lnTo>
                  <a:pt x="74850" y="52940"/>
                </a:lnTo>
                <a:lnTo>
                  <a:pt x="74850" y="52950"/>
                </a:lnTo>
                <a:lnTo>
                  <a:pt x="74850" y="52960"/>
                </a:lnTo>
                <a:lnTo>
                  <a:pt x="74850" y="52970"/>
                </a:lnTo>
                <a:lnTo>
                  <a:pt x="74850" y="52980"/>
                </a:lnTo>
                <a:lnTo>
                  <a:pt x="74850" y="53000"/>
                </a:lnTo>
                <a:lnTo>
                  <a:pt x="74860" y="53010"/>
                </a:lnTo>
                <a:lnTo>
                  <a:pt x="74860" y="53020"/>
                </a:lnTo>
                <a:lnTo>
                  <a:pt x="74870" y="53050"/>
                </a:lnTo>
                <a:lnTo>
                  <a:pt x="74880" y="53070"/>
                </a:lnTo>
                <a:lnTo>
                  <a:pt x="74880" y="53080"/>
                </a:lnTo>
                <a:lnTo>
                  <a:pt x="74890" y="53090"/>
                </a:lnTo>
                <a:lnTo>
                  <a:pt x="74890" y="53110"/>
                </a:lnTo>
                <a:lnTo>
                  <a:pt x="74890" y="53120"/>
                </a:lnTo>
                <a:lnTo>
                  <a:pt x="74890" y="53130"/>
                </a:lnTo>
                <a:lnTo>
                  <a:pt x="74890" y="53150"/>
                </a:lnTo>
                <a:lnTo>
                  <a:pt x="74890" y="53170"/>
                </a:lnTo>
                <a:lnTo>
                  <a:pt x="74890" y="53180"/>
                </a:lnTo>
                <a:lnTo>
                  <a:pt x="74890" y="53190"/>
                </a:lnTo>
                <a:lnTo>
                  <a:pt x="74890" y="53200"/>
                </a:lnTo>
                <a:lnTo>
                  <a:pt x="74890" y="53210"/>
                </a:lnTo>
                <a:lnTo>
                  <a:pt x="74880" y="53220"/>
                </a:lnTo>
                <a:lnTo>
                  <a:pt x="74870" y="53230"/>
                </a:lnTo>
                <a:lnTo>
                  <a:pt x="74870" y="53240"/>
                </a:lnTo>
                <a:lnTo>
                  <a:pt x="74860" y="53250"/>
                </a:lnTo>
                <a:lnTo>
                  <a:pt x="74860" y="53260"/>
                </a:lnTo>
                <a:lnTo>
                  <a:pt x="74850" y="53270"/>
                </a:lnTo>
                <a:lnTo>
                  <a:pt x="74840" y="53270"/>
                </a:lnTo>
                <a:lnTo>
                  <a:pt x="74840" y="53280"/>
                </a:lnTo>
                <a:lnTo>
                  <a:pt x="74830" y="53290"/>
                </a:lnTo>
                <a:lnTo>
                  <a:pt x="74820" y="53300"/>
                </a:lnTo>
                <a:lnTo>
                  <a:pt x="74810" y="53310"/>
                </a:lnTo>
                <a:lnTo>
                  <a:pt x="74800" y="53320"/>
                </a:lnTo>
                <a:lnTo>
                  <a:pt x="74790" y="53330"/>
                </a:lnTo>
                <a:lnTo>
                  <a:pt x="74790" y="53340"/>
                </a:lnTo>
                <a:lnTo>
                  <a:pt x="74790" y="53350"/>
                </a:lnTo>
                <a:lnTo>
                  <a:pt x="74790" y="53360"/>
                </a:lnTo>
                <a:lnTo>
                  <a:pt x="74790" y="53370"/>
                </a:lnTo>
                <a:lnTo>
                  <a:pt x="74790" y="53380"/>
                </a:lnTo>
                <a:lnTo>
                  <a:pt x="74800" y="53380"/>
                </a:lnTo>
                <a:lnTo>
                  <a:pt x="74800" y="53390"/>
                </a:lnTo>
                <a:lnTo>
                  <a:pt x="74790" y="53390"/>
                </a:lnTo>
                <a:lnTo>
                  <a:pt x="74790" y="53400"/>
                </a:lnTo>
                <a:lnTo>
                  <a:pt x="74800" y="53410"/>
                </a:lnTo>
                <a:lnTo>
                  <a:pt x="74800" y="53420"/>
                </a:lnTo>
                <a:lnTo>
                  <a:pt x="74800" y="53430"/>
                </a:lnTo>
                <a:lnTo>
                  <a:pt x="74810" y="53430"/>
                </a:lnTo>
                <a:lnTo>
                  <a:pt x="74810" y="53450"/>
                </a:lnTo>
                <a:lnTo>
                  <a:pt x="74810" y="53460"/>
                </a:lnTo>
                <a:lnTo>
                  <a:pt x="74810" y="53480"/>
                </a:lnTo>
                <a:lnTo>
                  <a:pt x="74820" y="53490"/>
                </a:lnTo>
                <a:lnTo>
                  <a:pt x="74810" y="53480"/>
                </a:lnTo>
                <a:lnTo>
                  <a:pt x="74800" y="53480"/>
                </a:lnTo>
                <a:lnTo>
                  <a:pt x="74780" y="53470"/>
                </a:lnTo>
                <a:lnTo>
                  <a:pt x="74770" y="53470"/>
                </a:lnTo>
                <a:lnTo>
                  <a:pt x="74760" y="53460"/>
                </a:lnTo>
                <a:lnTo>
                  <a:pt x="74750" y="53450"/>
                </a:lnTo>
                <a:lnTo>
                  <a:pt x="74740" y="53440"/>
                </a:lnTo>
                <a:lnTo>
                  <a:pt x="74730" y="53440"/>
                </a:lnTo>
                <a:lnTo>
                  <a:pt x="74720" y="53430"/>
                </a:lnTo>
                <a:lnTo>
                  <a:pt x="74710" y="53430"/>
                </a:lnTo>
                <a:lnTo>
                  <a:pt x="74690" y="53410"/>
                </a:lnTo>
                <a:lnTo>
                  <a:pt x="74680" y="53400"/>
                </a:lnTo>
                <a:lnTo>
                  <a:pt x="74670" y="53400"/>
                </a:lnTo>
                <a:lnTo>
                  <a:pt x="74660" y="53390"/>
                </a:lnTo>
                <a:lnTo>
                  <a:pt x="74650" y="53380"/>
                </a:lnTo>
                <a:lnTo>
                  <a:pt x="74640" y="53370"/>
                </a:lnTo>
                <a:lnTo>
                  <a:pt x="74630" y="53360"/>
                </a:lnTo>
                <a:lnTo>
                  <a:pt x="74610" y="53360"/>
                </a:lnTo>
                <a:lnTo>
                  <a:pt x="74600" y="53360"/>
                </a:lnTo>
                <a:lnTo>
                  <a:pt x="74590" y="53360"/>
                </a:lnTo>
                <a:lnTo>
                  <a:pt x="74570" y="53360"/>
                </a:lnTo>
                <a:lnTo>
                  <a:pt x="74560" y="53370"/>
                </a:lnTo>
                <a:lnTo>
                  <a:pt x="74560" y="53380"/>
                </a:lnTo>
                <a:lnTo>
                  <a:pt x="74550" y="53390"/>
                </a:lnTo>
                <a:lnTo>
                  <a:pt x="74540" y="53400"/>
                </a:lnTo>
                <a:lnTo>
                  <a:pt x="74530" y="53420"/>
                </a:lnTo>
                <a:lnTo>
                  <a:pt x="74530" y="53430"/>
                </a:lnTo>
                <a:lnTo>
                  <a:pt x="74520" y="53440"/>
                </a:lnTo>
                <a:lnTo>
                  <a:pt x="74520" y="53450"/>
                </a:lnTo>
                <a:lnTo>
                  <a:pt x="74510" y="53460"/>
                </a:lnTo>
                <a:lnTo>
                  <a:pt x="74510" y="53470"/>
                </a:lnTo>
                <a:lnTo>
                  <a:pt x="74500" y="53490"/>
                </a:lnTo>
                <a:lnTo>
                  <a:pt x="74490" y="53500"/>
                </a:lnTo>
                <a:lnTo>
                  <a:pt x="74480" y="53510"/>
                </a:lnTo>
                <a:lnTo>
                  <a:pt x="74470" y="53520"/>
                </a:lnTo>
                <a:lnTo>
                  <a:pt x="74460" y="53530"/>
                </a:lnTo>
                <a:lnTo>
                  <a:pt x="74450" y="53550"/>
                </a:lnTo>
                <a:lnTo>
                  <a:pt x="74450" y="53560"/>
                </a:lnTo>
                <a:lnTo>
                  <a:pt x="74440" y="53580"/>
                </a:lnTo>
                <a:lnTo>
                  <a:pt x="74440" y="53590"/>
                </a:lnTo>
                <a:lnTo>
                  <a:pt x="74430" y="53610"/>
                </a:lnTo>
                <a:lnTo>
                  <a:pt x="74420" y="53620"/>
                </a:lnTo>
                <a:lnTo>
                  <a:pt x="74420" y="53640"/>
                </a:lnTo>
                <a:lnTo>
                  <a:pt x="74410" y="53650"/>
                </a:lnTo>
                <a:lnTo>
                  <a:pt x="74400" y="53670"/>
                </a:lnTo>
                <a:lnTo>
                  <a:pt x="74390" y="53690"/>
                </a:lnTo>
                <a:lnTo>
                  <a:pt x="74380" y="53700"/>
                </a:lnTo>
                <a:lnTo>
                  <a:pt x="74370" y="53710"/>
                </a:lnTo>
                <a:lnTo>
                  <a:pt x="74360" y="53720"/>
                </a:lnTo>
                <a:lnTo>
                  <a:pt x="74350" y="53730"/>
                </a:lnTo>
                <a:lnTo>
                  <a:pt x="74340" y="53760"/>
                </a:lnTo>
                <a:lnTo>
                  <a:pt x="74330" y="53790"/>
                </a:lnTo>
                <a:lnTo>
                  <a:pt x="74320" y="53820"/>
                </a:lnTo>
                <a:lnTo>
                  <a:pt x="74310" y="53840"/>
                </a:lnTo>
                <a:lnTo>
                  <a:pt x="74290" y="53860"/>
                </a:lnTo>
                <a:lnTo>
                  <a:pt x="74280" y="53870"/>
                </a:lnTo>
                <a:lnTo>
                  <a:pt x="74270" y="53880"/>
                </a:lnTo>
                <a:lnTo>
                  <a:pt x="74270" y="53890"/>
                </a:lnTo>
                <a:lnTo>
                  <a:pt x="74260" y="53910"/>
                </a:lnTo>
                <a:lnTo>
                  <a:pt x="74260" y="53920"/>
                </a:lnTo>
                <a:lnTo>
                  <a:pt x="74250" y="53930"/>
                </a:lnTo>
                <a:lnTo>
                  <a:pt x="74250" y="53940"/>
                </a:lnTo>
                <a:lnTo>
                  <a:pt x="74250" y="53950"/>
                </a:lnTo>
                <a:lnTo>
                  <a:pt x="74250" y="53970"/>
                </a:lnTo>
                <a:lnTo>
                  <a:pt x="74240" y="54000"/>
                </a:lnTo>
                <a:lnTo>
                  <a:pt x="74220" y="54030"/>
                </a:lnTo>
                <a:lnTo>
                  <a:pt x="74220" y="54040"/>
                </a:lnTo>
                <a:lnTo>
                  <a:pt x="74220" y="54050"/>
                </a:lnTo>
                <a:lnTo>
                  <a:pt x="74220" y="54060"/>
                </a:lnTo>
                <a:lnTo>
                  <a:pt x="74230" y="54080"/>
                </a:lnTo>
                <a:lnTo>
                  <a:pt x="74220" y="54090"/>
                </a:lnTo>
                <a:lnTo>
                  <a:pt x="74210" y="54100"/>
                </a:lnTo>
                <a:lnTo>
                  <a:pt x="74200" y="54110"/>
                </a:lnTo>
                <a:lnTo>
                  <a:pt x="74190" y="54120"/>
                </a:lnTo>
                <a:lnTo>
                  <a:pt x="74190" y="54130"/>
                </a:lnTo>
                <a:lnTo>
                  <a:pt x="74180" y="54140"/>
                </a:lnTo>
                <a:lnTo>
                  <a:pt x="74180" y="54150"/>
                </a:lnTo>
                <a:lnTo>
                  <a:pt x="74180" y="54190"/>
                </a:lnTo>
                <a:lnTo>
                  <a:pt x="74180" y="54220"/>
                </a:lnTo>
                <a:lnTo>
                  <a:pt x="74170" y="54230"/>
                </a:lnTo>
                <a:lnTo>
                  <a:pt x="74150" y="54250"/>
                </a:lnTo>
                <a:lnTo>
                  <a:pt x="74120" y="54270"/>
                </a:lnTo>
                <a:lnTo>
                  <a:pt x="74090" y="54290"/>
                </a:lnTo>
                <a:lnTo>
                  <a:pt x="74080" y="54290"/>
                </a:lnTo>
                <a:lnTo>
                  <a:pt x="74070" y="54300"/>
                </a:lnTo>
                <a:lnTo>
                  <a:pt x="74060" y="54310"/>
                </a:lnTo>
                <a:lnTo>
                  <a:pt x="74050" y="54320"/>
                </a:lnTo>
                <a:lnTo>
                  <a:pt x="74040" y="54330"/>
                </a:lnTo>
                <a:lnTo>
                  <a:pt x="74040" y="54340"/>
                </a:lnTo>
                <a:lnTo>
                  <a:pt x="74020" y="54360"/>
                </a:lnTo>
                <a:lnTo>
                  <a:pt x="74000" y="54380"/>
                </a:lnTo>
                <a:lnTo>
                  <a:pt x="73970" y="54400"/>
                </a:lnTo>
                <a:lnTo>
                  <a:pt x="73950" y="54410"/>
                </a:lnTo>
                <a:lnTo>
                  <a:pt x="73940" y="54420"/>
                </a:lnTo>
                <a:lnTo>
                  <a:pt x="73930" y="54430"/>
                </a:lnTo>
                <a:lnTo>
                  <a:pt x="73920" y="54450"/>
                </a:lnTo>
                <a:lnTo>
                  <a:pt x="73910" y="54470"/>
                </a:lnTo>
                <a:lnTo>
                  <a:pt x="73900" y="54490"/>
                </a:lnTo>
                <a:lnTo>
                  <a:pt x="73890" y="54510"/>
                </a:lnTo>
                <a:lnTo>
                  <a:pt x="73880" y="54520"/>
                </a:lnTo>
                <a:lnTo>
                  <a:pt x="73850" y="54540"/>
                </a:lnTo>
                <a:lnTo>
                  <a:pt x="73820" y="54560"/>
                </a:lnTo>
                <a:lnTo>
                  <a:pt x="73790" y="54570"/>
                </a:lnTo>
                <a:lnTo>
                  <a:pt x="73740" y="54600"/>
                </a:lnTo>
                <a:lnTo>
                  <a:pt x="73720" y="54610"/>
                </a:lnTo>
                <a:lnTo>
                  <a:pt x="73710" y="54610"/>
                </a:lnTo>
                <a:lnTo>
                  <a:pt x="73700" y="54620"/>
                </a:lnTo>
                <a:lnTo>
                  <a:pt x="73690" y="54620"/>
                </a:lnTo>
                <a:lnTo>
                  <a:pt x="73670" y="54620"/>
                </a:lnTo>
                <a:lnTo>
                  <a:pt x="73650" y="54620"/>
                </a:lnTo>
                <a:lnTo>
                  <a:pt x="73630" y="54610"/>
                </a:lnTo>
                <a:lnTo>
                  <a:pt x="73620" y="54600"/>
                </a:lnTo>
                <a:lnTo>
                  <a:pt x="73600" y="54590"/>
                </a:lnTo>
                <a:lnTo>
                  <a:pt x="73580" y="54570"/>
                </a:lnTo>
                <a:lnTo>
                  <a:pt x="73570" y="54560"/>
                </a:lnTo>
                <a:lnTo>
                  <a:pt x="73560" y="54540"/>
                </a:lnTo>
                <a:lnTo>
                  <a:pt x="73560" y="54520"/>
                </a:lnTo>
                <a:lnTo>
                  <a:pt x="73550" y="54500"/>
                </a:lnTo>
                <a:lnTo>
                  <a:pt x="73550" y="54480"/>
                </a:lnTo>
                <a:lnTo>
                  <a:pt x="73540" y="54450"/>
                </a:lnTo>
                <a:lnTo>
                  <a:pt x="73530" y="54420"/>
                </a:lnTo>
                <a:lnTo>
                  <a:pt x="73530" y="54390"/>
                </a:lnTo>
                <a:lnTo>
                  <a:pt x="73520" y="54370"/>
                </a:lnTo>
                <a:lnTo>
                  <a:pt x="73520" y="54360"/>
                </a:lnTo>
                <a:lnTo>
                  <a:pt x="73510" y="54350"/>
                </a:lnTo>
                <a:lnTo>
                  <a:pt x="73490" y="54330"/>
                </a:lnTo>
                <a:lnTo>
                  <a:pt x="73480" y="54320"/>
                </a:lnTo>
                <a:lnTo>
                  <a:pt x="73470" y="54300"/>
                </a:lnTo>
                <a:lnTo>
                  <a:pt x="73450" y="54290"/>
                </a:lnTo>
                <a:lnTo>
                  <a:pt x="73440" y="54280"/>
                </a:lnTo>
                <a:lnTo>
                  <a:pt x="73420" y="54270"/>
                </a:lnTo>
                <a:lnTo>
                  <a:pt x="73410" y="54260"/>
                </a:lnTo>
                <a:lnTo>
                  <a:pt x="73400" y="54260"/>
                </a:lnTo>
                <a:lnTo>
                  <a:pt x="73390" y="54250"/>
                </a:lnTo>
                <a:lnTo>
                  <a:pt x="73370" y="54240"/>
                </a:lnTo>
                <a:lnTo>
                  <a:pt x="73330" y="54240"/>
                </a:lnTo>
                <a:lnTo>
                  <a:pt x="73300" y="54240"/>
                </a:lnTo>
                <a:lnTo>
                  <a:pt x="73260" y="54240"/>
                </a:lnTo>
                <a:lnTo>
                  <a:pt x="73220" y="54250"/>
                </a:lnTo>
                <a:lnTo>
                  <a:pt x="73180" y="54250"/>
                </a:lnTo>
                <a:lnTo>
                  <a:pt x="73120" y="54260"/>
                </a:lnTo>
                <a:lnTo>
                  <a:pt x="73090" y="54270"/>
                </a:lnTo>
                <a:lnTo>
                  <a:pt x="73060" y="54270"/>
                </a:lnTo>
                <a:lnTo>
                  <a:pt x="73050" y="54270"/>
                </a:lnTo>
                <a:lnTo>
                  <a:pt x="73020" y="54250"/>
                </a:lnTo>
                <a:lnTo>
                  <a:pt x="73000" y="54240"/>
                </a:lnTo>
                <a:lnTo>
                  <a:pt x="72980" y="54220"/>
                </a:lnTo>
                <a:lnTo>
                  <a:pt x="72970" y="54220"/>
                </a:lnTo>
                <a:lnTo>
                  <a:pt x="72950" y="54210"/>
                </a:lnTo>
                <a:lnTo>
                  <a:pt x="72930" y="54200"/>
                </a:lnTo>
                <a:lnTo>
                  <a:pt x="72910" y="54190"/>
                </a:lnTo>
                <a:lnTo>
                  <a:pt x="72890" y="54180"/>
                </a:lnTo>
                <a:lnTo>
                  <a:pt x="72870" y="54180"/>
                </a:lnTo>
                <a:lnTo>
                  <a:pt x="72860" y="54180"/>
                </a:lnTo>
                <a:lnTo>
                  <a:pt x="72830" y="54170"/>
                </a:lnTo>
                <a:lnTo>
                  <a:pt x="72810" y="54170"/>
                </a:lnTo>
                <a:lnTo>
                  <a:pt x="72780" y="54170"/>
                </a:lnTo>
                <a:lnTo>
                  <a:pt x="72770" y="54170"/>
                </a:lnTo>
                <a:lnTo>
                  <a:pt x="72760" y="54170"/>
                </a:lnTo>
                <a:lnTo>
                  <a:pt x="72740" y="54170"/>
                </a:lnTo>
                <a:lnTo>
                  <a:pt x="72710" y="54170"/>
                </a:lnTo>
                <a:lnTo>
                  <a:pt x="72670" y="54170"/>
                </a:lnTo>
                <a:lnTo>
                  <a:pt x="72660" y="54170"/>
                </a:lnTo>
                <a:lnTo>
                  <a:pt x="72650" y="54170"/>
                </a:lnTo>
                <a:lnTo>
                  <a:pt x="72620" y="54170"/>
                </a:lnTo>
                <a:lnTo>
                  <a:pt x="72590" y="54170"/>
                </a:lnTo>
                <a:lnTo>
                  <a:pt x="72560" y="54170"/>
                </a:lnTo>
                <a:lnTo>
                  <a:pt x="72530" y="54170"/>
                </a:lnTo>
                <a:lnTo>
                  <a:pt x="72510" y="54170"/>
                </a:lnTo>
                <a:lnTo>
                  <a:pt x="72480" y="54160"/>
                </a:lnTo>
                <a:lnTo>
                  <a:pt x="72470" y="54160"/>
                </a:lnTo>
                <a:lnTo>
                  <a:pt x="72450" y="54150"/>
                </a:lnTo>
                <a:lnTo>
                  <a:pt x="72430" y="54140"/>
                </a:lnTo>
                <a:lnTo>
                  <a:pt x="72400" y="54130"/>
                </a:lnTo>
                <a:lnTo>
                  <a:pt x="72370" y="54110"/>
                </a:lnTo>
                <a:lnTo>
                  <a:pt x="72340" y="54110"/>
                </a:lnTo>
                <a:lnTo>
                  <a:pt x="72310" y="54100"/>
                </a:lnTo>
                <a:lnTo>
                  <a:pt x="72300" y="54090"/>
                </a:lnTo>
                <a:lnTo>
                  <a:pt x="72280" y="54090"/>
                </a:lnTo>
                <a:lnTo>
                  <a:pt x="72260" y="54080"/>
                </a:lnTo>
                <a:lnTo>
                  <a:pt x="72240" y="54080"/>
                </a:lnTo>
                <a:lnTo>
                  <a:pt x="72190" y="54060"/>
                </a:lnTo>
                <a:lnTo>
                  <a:pt x="72150" y="54060"/>
                </a:lnTo>
                <a:lnTo>
                  <a:pt x="72120" y="54050"/>
                </a:lnTo>
                <a:lnTo>
                  <a:pt x="72100" y="54050"/>
                </a:lnTo>
                <a:lnTo>
                  <a:pt x="72090" y="54050"/>
                </a:lnTo>
                <a:lnTo>
                  <a:pt x="72060" y="54050"/>
                </a:lnTo>
                <a:lnTo>
                  <a:pt x="72020" y="54050"/>
                </a:lnTo>
                <a:lnTo>
                  <a:pt x="71980" y="54060"/>
                </a:lnTo>
                <a:lnTo>
                  <a:pt x="71960" y="54070"/>
                </a:lnTo>
                <a:lnTo>
                  <a:pt x="71940" y="54080"/>
                </a:lnTo>
                <a:lnTo>
                  <a:pt x="71930" y="54080"/>
                </a:lnTo>
                <a:lnTo>
                  <a:pt x="71880" y="54100"/>
                </a:lnTo>
                <a:lnTo>
                  <a:pt x="71830" y="54120"/>
                </a:lnTo>
                <a:lnTo>
                  <a:pt x="71800" y="54130"/>
                </a:lnTo>
                <a:lnTo>
                  <a:pt x="71770" y="54140"/>
                </a:lnTo>
                <a:lnTo>
                  <a:pt x="71730" y="54160"/>
                </a:lnTo>
                <a:lnTo>
                  <a:pt x="71720" y="54160"/>
                </a:lnTo>
                <a:lnTo>
                  <a:pt x="71670" y="54180"/>
                </a:lnTo>
                <a:lnTo>
                  <a:pt x="71650" y="54190"/>
                </a:lnTo>
                <a:lnTo>
                  <a:pt x="71590" y="54220"/>
                </a:lnTo>
                <a:lnTo>
                  <a:pt x="71570" y="54230"/>
                </a:lnTo>
                <a:lnTo>
                  <a:pt x="71530" y="54240"/>
                </a:lnTo>
                <a:lnTo>
                  <a:pt x="71510" y="54250"/>
                </a:lnTo>
                <a:lnTo>
                  <a:pt x="71500" y="54250"/>
                </a:lnTo>
                <a:lnTo>
                  <a:pt x="71490" y="54260"/>
                </a:lnTo>
                <a:lnTo>
                  <a:pt x="71450" y="54280"/>
                </a:lnTo>
                <a:lnTo>
                  <a:pt x="71420" y="54290"/>
                </a:lnTo>
                <a:lnTo>
                  <a:pt x="71400" y="54300"/>
                </a:lnTo>
                <a:lnTo>
                  <a:pt x="71340" y="54330"/>
                </a:lnTo>
                <a:lnTo>
                  <a:pt x="71240" y="54370"/>
                </a:lnTo>
                <a:lnTo>
                  <a:pt x="71210" y="54390"/>
                </a:lnTo>
                <a:lnTo>
                  <a:pt x="71190" y="54360"/>
                </a:lnTo>
                <a:lnTo>
                  <a:pt x="71190" y="54340"/>
                </a:lnTo>
                <a:lnTo>
                  <a:pt x="71170" y="54310"/>
                </a:lnTo>
                <a:lnTo>
                  <a:pt x="71160" y="54280"/>
                </a:lnTo>
                <a:lnTo>
                  <a:pt x="71140" y="54260"/>
                </a:lnTo>
                <a:lnTo>
                  <a:pt x="71120" y="54230"/>
                </a:lnTo>
                <a:lnTo>
                  <a:pt x="71110" y="54220"/>
                </a:lnTo>
                <a:lnTo>
                  <a:pt x="71100" y="54210"/>
                </a:lnTo>
                <a:lnTo>
                  <a:pt x="71080" y="54200"/>
                </a:lnTo>
                <a:lnTo>
                  <a:pt x="71070" y="54200"/>
                </a:lnTo>
                <a:lnTo>
                  <a:pt x="71060" y="54190"/>
                </a:lnTo>
                <a:lnTo>
                  <a:pt x="71050" y="54180"/>
                </a:lnTo>
                <a:lnTo>
                  <a:pt x="71050" y="54170"/>
                </a:lnTo>
                <a:lnTo>
                  <a:pt x="71040" y="54160"/>
                </a:lnTo>
                <a:lnTo>
                  <a:pt x="71040" y="54150"/>
                </a:lnTo>
                <a:lnTo>
                  <a:pt x="71030" y="54140"/>
                </a:lnTo>
                <a:lnTo>
                  <a:pt x="71020" y="54130"/>
                </a:lnTo>
                <a:lnTo>
                  <a:pt x="71010" y="54130"/>
                </a:lnTo>
                <a:lnTo>
                  <a:pt x="71000" y="54130"/>
                </a:lnTo>
                <a:lnTo>
                  <a:pt x="70990" y="54130"/>
                </a:lnTo>
                <a:lnTo>
                  <a:pt x="70980" y="54130"/>
                </a:lnTo>
                <a:lnTo>
                  <a:pt x="70960" y="54120"/>
                </a:lnTo>
                <a:lnTo>
                  <a:pt x="70950" y="54120"/>
                </a:lnTo>
                <a:lnTo>
                  <a:pt x="70930" y="54110"/>
                </a:lnTo>
                <a:lnTo>
                  <a:pt x="70910" y="54100"/>
                </a:lnTo>
                <a:lnTo>
                  <a:pt x="70900" y="54090"/>
                </a:lnTo>
                <a:lnTo>
                  <a:pt x="70890" y="54080"/>
                </a:lnTo>
                <a:lnTo>
                  <a:pt x="70870" y="54050"/>
                </a:lnTo>
                <a:lnTo>
                  <a:pt x="70860" y="54020"/>
                </a:lnTo>
                <a:lnTo>
                  <a:pt x="70840" y="53990"/>
                </a:lnTo>
                <a:lnTo>
                  <a:pt x="70830" y="53970"/>
                </a:lnTo>
                <a:lnTo>
                  <a:pt x="70830" y="53960"/>
                </a:lnTo>
                <a:lnTo>
                  <a:pt x="70820" y="53940"/>
                </a:lnTo>
                <a:lnTo>
                  <a:pt x="70820" y="53930"/>
                </a:lnTo>
                <a:lnTo>
                  <a:pt x="70820" y="53920"/>
                </a:lnTo>
                <a:lnTo>
                  <a:pt x="70810" y="53870"/>
                </a:lnTo>
                <a:lnTo>
                  <a:pt x="70800" y="53830"/>
                </a:lnTo>
                <a:lnTo>
                  <a:pt x="70790" y="53780"/>
                </a:lnTo>
                <a:lnTo>
                  <a:pt x="70790" y="53760"/>
                </a:lnTo>
                <a:lnTo>
                  <a:pt x="70780" y="53730"/>
                </a:lnTo>
                <a:lnTo>
                  <a:pt x="70770" y="53700"/>
                </a:lnTo>
                <a:lnTo>
                  <a:pt x="70770" y="53680"/>
                </a:lnTo>
                <a:lnTo>
                  <a:pt x="70750" y="53630"/>
                </a:lnTo>
                <a:lnTo>
                  <a:pt x="70730" y="53570"/>
                </a:lnTo>
                <a:lnTo>
                  <a:pt x="70720" y="53560"/>
                </a:lnTo>
                <a:lnTo>
                  <a:pt x="70710" y="53540"/>
                </a:lnTo>
                <a:lnTo>
                  <a:pt x="70690" y="53510"/>
                </a:lnTo>
                <a:lnTo>
                  <a:pt x="70680" y="53490"/>
                </a:lnTo>
                <a:lnTo>
                  <a:pt x="70670" y="53480"/>
                </a:lnTo>
                <a:lnTo>
                  <a:pt x="70660" y="53460"/>
                </a:lnTo>
                <a:lnTo>
                  <a:pt x="70650" y="53450"/>
                </a:lnTo>
                <a:lnTo>
                  <a:pt x="70630" y="53430"/>
                </a:lnTo>
                <a:lnTo>
                  <a:pt x="70610" y="53410"/>
                </a:lnTo>
                <a:lnTo>
                  <a:pt x="70600" y="53400"/>
                </a:lnTo>
                <a:lnTo>
                  <a:pt x="70580" y="53380"/>
                </a:lnTo>
                <a:lnTo>
                  <a:pt x="70560" y="53370"/>
                </a:lnTo>
                <a:lnTo>
                  <a:pt x="70540" y="53370"/>
                </a:lnTo>
                <a:lnTo>
                  <a:pt x="70530" y="53360"/>
                </a:lnTo>
                <a:lnTo>
                  <a:pt x="70520" y="53360"/>
                </a:lnTo>
                <a:lnTo>
                  <a:pt x="70500" y="53350"/>
                </a:lnTo>
                <a:lnTo>
                  <a:pt x="70480" y="53340"/>
                </a:lnTo>
                <a:lnTo>
                  <a:pt x="70470" y="53330"/>
                </a:lnTo>
                <a:lnTo>
                  <a:pt x="70460" y="53310"/>
                </a:lnTo>
                <a:lnTo>
                  <a:pt x="70430" y="53310"/>
                </a:lnTo>
                <a:lnTo>
                  <a:pt x="70400" y="53300"/>
                </a:lnTo>
                <a:lnTo>
                  <a:pt x="70360" y="53300"/>
                </a:lnTo>
                <a:lnTo>
                  <a:pt x="70330" y="53300"/>
                </a:lnTo>
                <a:lnTo>
                  <a:pt x="70300" y="53290"/>
                </a:lnTo>
                <a:lnTo>
                  <a:pt x="70280" y="53290"/>
                </a:lnTo>
                <a:lnTo>
                  <a:pt x="70270" y="53300"/>
                </a:lnTo>
                <a:lnTo>
                  <a:pt x="70260" y="53290"/>
                </a:lnTo>
                <a:lnTo>
                  <a:pt x="70240" y="53290"/>
                </a:lnTo>
                <a:lnTo>
                  <a:pt x="70220" y="53280"/>
                </a:lnTo>
                <a:lnTo>
                  <a:pt x="70210" y="53270"/>
                </a:lnTo>
                <a:lnTo>
                  <a:pt x="70200" y="53260"/>
                </a:lnTo>
                <a:lnTo>
                  <a:pt x="70190" y="53250"/>
                </a:lnTo>
                <a:lnTo>
                  <a:pt x="70180" y="53240"/>
                </a:lnTo>
                <a:lnTo>
                  <a:pt x="70180" y="53230"/>
                </a:lnTo>
                <a:lnTo>
                  <a:pt x="70170" y="53230"/>
                </a:lnTo>
                <a:lnTo>
                  <a:pt x="70160" y="53230"/>
                </a:lnTo>
                <a:lnTo>
                  <a:pt x="70150" y="53220"/>
                </a:lnTo>
                <a:lnTo>
                  <a:pt x="70140" y="53210"/>
                </a:lnTo>
                <a:lnTo>
                  <a:pt x="70130" y="53190"/>
                </a:lnTo>
                <a:lnTo>
                  <a:pt x="70120" y="53180"/>
                </a:lnTo>
                <a:lnTo>
                  <a:pt x="70110" y="53170"/>
                </a:lnTo>
                <a:lnTo>
                  <a:pt x="70100" y="53170"/>
                </a:lnTo>
                <a:lnTo>
                  <a:pt x="70090" y="53170"/>
                </a:lnTo>
                <a:lnTo>
                  <a:pt x="70090" y="53160"/>
                </a:lnTo>
                <a:lnTo>
                  <a:pt x="70080" y="53150"/>
                </a:lnTo>
                <a:lnTo>
                  <a:pt x="70070" y="53140"/>
                </a:lnTo>
                <a:lnTo>
                  <a:pt x="70070" y="53120"/>
                </a:lnTo>
                <a:lnTo>
                  <a:pt x="70060" y="53120"/>
                </a:lnTo>
                <a:lnTo>
                  <a:pt x="70060" y="53110"/>
                </a:lnTo>
                <a:lnTo>
                  <a:pt x="70050" y="53100"/>
                </a:lnTo>
                <a:lnTo>
                  <a:pt x="70040" y="53080"/>
                </a:lnTo>
                <a:lnTo>
                  <a:pt x="70030" y="53070"/>
                </a:lnTo>
                <a:lnTo>
                  <a:pt x="70020" y="53050"/>
                </a:lnTo>
                <a:lnTo>
                  <a:pt x="70010" y="53050"/>
                </a:lnTo>
                <a:lnTo>
                  <a:pt x="70000" y="53040"/>
                </a:lnTo>
                <a:lnTo>
                  <a:pt x="69980" y="53030"/>
                </a:lnTo>
                <a:lnTo>
                  <a:pt x="69960" y="53030"/>
                </a:lnTo>
                <a:lnTo>
                  <a:pt x="69940" y="53040"/>
                </a:lnTo>
                <a:lnTo>
                  <a:pt x="69930" y="53040"/>
                </a:lnTo>
                <a:lnTo>
                  <a:pt x="69920" y="53030"/>
                </a:lnTo>
                <a:lnTo>
                  <a:pt x="69910" y="53020"/>
                </a:lnTo>
                <a:lnTo>
                  <a:pt x="69890" y="53020"/>
                </a:lnTo>
                <a:lnTo>
                  <a:pt x="69870" y="53010"/>
                </a:lnTo>
                <a:lnTo>
                  <a:pt x="69850" y="52980"/>
                </a:lnTo>
                <a:lnTo>
                  <a:pt x="69840" y="52970"/>
                </a:lnTo>
                <a:lnTo>
                  <a:pt x="69840" y="52950"/>
                </a:lnTo>
                <a:lnTo>
                  <a:pt x="69840" y="52940"/>
                </a:lnTo>
                <a:lnTo>
                  <a:pt x="69840" y="52930"/>
                </a:lnTo>
                <a:lnTo>
                  <a:pt x="69840" y="52920"/>
                </a:lnTo>
                <a:lnTo>
                  <a:pt x="69830" y="52910"/>
                </a:lnTo>
                <a:lnTo>
                  <a:pt x="69820" y="52900"/>
                </a:lnTo>
                <a:lnTo>
                  <a:pt x="69810" y="52890"/>
                </a:lnTo>
                <a:lnTo>
                  <a:pt x="69800" y="52880"/>
                </a:lnTo>
                <a:lnTo>
                  <a:pt x="69790" y="52870"/>
                </a:lnTo>
                <a:lnTo>
                  <a:pt x="69770" y="52870"/>
                </a:lnTo>
                <a:lnTo>
                  <a:pt x="69760" y="52870"/>
                </a:lnTo>
                <a:lnTo>
                  <a:pt x="69750" y="52860"/>
                </a:lnTo>
                <a:lnTo>
                  <a:pt x="69720" y="52850"/>
                </a:lnTo>
                <a:lnTo>
                  <a:pt x="69690" y="52860"/>
                </a:lnTo>
                <a:lnTo>
                  <a:pt x="69660" y="52860"/>
                </a:lnTo>
                <a:lnTo>
                  <a:pt x="69630" y="52860"/>
                </a:lnTo>
                <a:lnTo>
                  <a:pt x="69610" y="52860"/>
                </a:lnTo>
                <a:lnTo>
                  <a:pt x="69590" y="52850"/>
                </a:lnTo>
                <a:lnTo>
                  <a:pt x="69580" y="52850"/>
                </a:lnTo>
                <a:lnTo>
                  <a:pt x="69570" y="52840"/>
                </a:lnTo>
                <a:lnTo>
                  <a:pt x="69540" y="52820"/>
                </a:lnTo>
                <a:lnTo>
                  <a:pt x="69510" y="52790"/>
                </a:lnTo>
                <a:lnTo>
                  <a:pt x="69470" y="52750"/>
                </a:lnTo>
                <a:lnTo>
                  <a:pt x="69450" y="52720"/>
                </a:lnTo>
                <a:lnTo>
                  <a:pt x="69450" y="52710"/>
                </a:lnTo>
                <a:lnTo>
                  <a:pt x="69420" y="52680"/>
                </a:lnTo>
                <a:lnTo>
                  <a:pt x="69390" y="52640"/>
                </a:lnTo>
                <a:lnTo>
                  <a:pt x="69380" y="52620"/>
                </a:lnTo>
                <a:lnTo>
                  <a:pt x="69360" y="52590"/>
                </a:lnTo>
                <a:lnTo>
                  <a:pt x="69320" y="52540"/>
                </a:lnTo>
                <a:lnTo>
                  <a:pt x="69310" y="52510"/>
                </a:lnTo>
                <a:lnTo>
                  <a:pt x="69270" y="52430"/>
                </a:lnTo>
                <a:lnTo>
                  <a:pt x="69250" y="52400"/>
                </a:lnTo>
                <a:lnTo>
                  <a:pt x="69250" y="52390"/>
                </a:lnTo>
                <a:lnTo>
                  <a:pt x="69230" y="52360"/>
                </a:lnTo>
                <a:lnTo>
                  <a:pt x="69220" y="52330"/>
                </a:lnTo>
                <a:lnTo>
                  <a:pt x="69210" y="52320"/>
                </a:lnTo>
                <a:lnTo>
                  <a:pt x="69210" y="52310"/>
                </a:lnTo>
                <a:lnTo>
                  <a:pt x="69200" y="52290"/>
                </a:lnTo>
                <a:lnTo>
                  <a:pt x="69180" y="52260"/>
                </a:lnTo>
                <a:lnTo>
                  <a:pt x="69160" y="52240"/>
                </a:lnTo>
                <a:lnTo>
                  <a:pt x="69150" y="52210"/>
                </a:lnTo>
                <a:lnTo>
                  <a:pt x="69130" y="52190"/>
                </a:lnTo>
                <a:lnTo>
                  <a:pt x="69110" y="52160"/>
                </a:lnTo>
                <a:lnTo>
                  <a:pt x="69090" y="52130"/>
                </a:lnTo>
                <a:lnTo>
                  <a:pt x="69080" y="52110"/>
                </a:lnTo>
                <a:lnTo>
                  <a:pt x="69080" y="52100"/>
                </a:lnTo>
                <a:lnTo>
                  <a:pt x="69060" y="52080"/>
                </a:lnTo>
                <a:lnTo>
                  <a:pt x="69040" y="52060"/>
                </a:lnTo>
                <a:lnTo>
                  <a:pt x="68960" y="51980"/>
                </a:lnTo>
                <a:lnTo>
                  <a:pt x="68950" y="51970"/>
                </a:lnTo>
                <a:lnTo>
                  <a:pt x="68860" y="51870"/>
                </a:lnTo>
                <a:lnTo>
                  <a:pt x="68850" y="51860"/>
                </a:lnTo>
                <a:lnTo>
                  <a:pt x="68820" y="51830"/>
                </a:lnTo>
                <a:lnTo>
                  <a:pt x="68750" y="51760"/>
                </a:lnTo>
                <a:lnTo>
                  <a:pt x="68730" y="51730"/>
                </a:lnTo>
                <a:lnTo>
                  <a:pt x="68690" y="51690"/>
                </a:lnTo>
                <a:lnTo>
                  <a:pt x="68650" y="51650"/>
                </a:lnTo>
                <a:lnTo>
                  <a:pt x="68620" y="51630"/>
                </a:lnTo>
                <a:lnTo>
                  <a:pt x="68600" y="51610"/>
                </a:lnTo>
                <a:lnTo>
                  <a:pt x="68570" y="51580"/>
                </a:lnTo>
                <a:lnTo>
                  <a:pt x="68530" y="51550"/>
                </a:lnTo>
                <a:lnTo>
                  <a:pt x="68520" y="51530"/>
                </a:lnTo>
                <a:lnTo>
                  <a:pt x="68490" y="51510"/>
                </a:lnTo>
                <a:lnTo>
                  <a:pt x="68480" y="51500"/>
                </a:lnTo>
                <a:lnTo>
                  <a:pt x="68460" y="51490"/>
                </a:lnTo>
                <a:lnTo>
                  <a:pt x="68460" y="51480"/>
                </a:lnTo>
                <a:lnTo>
                  <a:pt x="68430" y="51470"/>
                </a:lnTo>
                <a:lnTo>
                  <a:pt x="68380" y="51450"/>
                </a:lnTo>
                <a:lnTo>
                  <a:pt x="68330" y="51430"/>
                </a:lnTo>
                <a:lnTo>
                  <a:pt x="68290" y="51410"/>
                </a:lnTo>
                <a:lnTo>
                  <a:pt x="68240" y="51400"/>
                </a:lnTo>
                <a:lnTo>
                  <a:pt x="68210" y="51400"/>
                </a:lnTo>
                <a:lnTo>
                  <a:pt x="68180" y="51390"/>
                </a:lnTo>
                <a:lnTo>
                  <a:pt x="68120" y="51390"/>
                </a:lnTo>
                <a:lnTo>
                  <a:pt x="68090" y="51390"/>
                </a:lnTo>
                <a:lnTo>
                  <a:pt x="68050" y="51390"/>
                </a:lnTo>
                <a:lnTo>
                  <a:pt x="68020" y="51390"/>
                </a:lnTo>
                <a:lnTo>
                  <a:pt x="68000" y="51390"/>
                </a:lnTo>
                <a:lnTo>
                  <a:pt x="67980" y="51390"/>
                </a:lnTo>
                <a:lnTo>
                  <a:pt x="67960" y="51380"/>
                </a:lnTo>
                <a:lnTo>
                  <a:pt x="67930" y="51380"/>
                </a:lnTo>
                <a:lnTo>
                  <a:pt x="67900" y="51380"/>
                </a:lnTo>
                <a:lnTo>
                  <a:pt x="67860" y="51380"/>
                </a:lnTo>
                <a:lnTo>
                  <a:pt x="67810" y="51370"/>
                </a:lnTo>
                <a:lnTo>
                  <a:pt x="67800" y="51370"/>
                </a:lnTo>
                <a:lnTo>
                  <a:pt x="67770" y="51360"/>
                </a:lnTo>
                <a:lnTo>
                  <a:pt x="67740" y="51350"/>
                </a:lnTo>
                <a:lnTo>
                  <a:pt x="67700" y="51350"/>
                </a:lnTo>
                <a:lnTo>
                  <a:pt x="67680" y="51330"/>
                </a:lnTo>
                <a:lnTo>
                  <a:pt x="67670" y="51300"/>
                </a:lnTo>
                <a:lnTo>
                  <a:pt x="67670" y="51290"/>
                </a:lnTo>
                <a:lnTo>
                  <a:pt x="67670" y="51270"/>
                </a:lnTo>
                <a:lnTo>
                  <a:pt x="67660" y="51270"/>
                </a:lnTo>
                <a:lnTo>
                  <a:pt x="67660" y="51250"/>
                </a:lnTo>
                <a:lnTo>
                  <a:pt x="67660" y="51240"/>
                </a:lnTo>
                <a:lnTo>
                  <a:pt x="67650" y="51180"/>
                </a:lnTo>
                <a:lnTo>
                  <a:pt x="67640" y="51150"/>
                </a:lnTo>
                <a:lnTo>
                  <a:pt x="67640" y="51110"/>
                </a:lnTo>
                <a:lnTo>
                  <a:pt x="67630" y="51080"/>
                </a:lnTo>
                <a:lnTo>
                  <a:pt x="67630" y="51060"/>
                </a:lnTo>
                <a:lnTo>
                  <a:pt x="67620" y="51010"/>
                </a:lnTo>
                <a:lnTo>
                  <a:pt x="67600" y="50950"/>
                </a:lnTo>
                <a:lnTo>
                  <a:pt x="67590" y="50930"/>
                </a:lnTo>
                <a:lnTo>
                  <a:pt x="67570" y="50860"/>
                </a:lnTo>
                <a:lnTo>
                  <a:pt x="67570" y="50850"/>
                </a:lnTo>
                <a:lnTo>
                  <a:pt x="67570" y="50840"/>
                </a:lnTo>
                <a:lnTo>
                  <a:pt x="67560" y="50810"/>
                </a:lnTo>
                <a:lnTo>
                  <a:pt x="67540" y="50770"/>
                </a:lnTo>
                <a:lnTo>
                  <a:pt x="67530" y="50740"/>
                </a:lnTo>
                <a:lnTo>
                  <a:pt x="67530" y="50730"/>
                </a:lnTo>
                <a:lnTo>
                  <a:pt x="67540" y="50730"/>
                </a:lnTo>
                <a:lnTo>
                  <a:pt x="67560" y="50720"/>
                </a:lnTo>
                <a:lnTo>
                  <a:pt x="67620" y="50690"/>
                </a:lnTo>
                <a:lnTo>
                  <a:pt x="67650" y="50680"/>
                </a:lnTo>
                <a:lnTo>
                  <a:pt x="67680" y="50670"/>
                </a:lnTo>
                <a:lnTo>
                  <a:pt x="67690" y="50670"/>
                </a:lnTo>
                <a:lnTo>
                  <a:pt x="67720" y="50660"/>
                </a:lnTo>
                <a:lnTo>
                  <a:pt x="67770" y="50650"/>
                </a:lnTo>
                <a:lnTo>
                  <a:pt x="67800" y="50650"/>
                </a:lnTo>
                <a:lnTo>
                  <a:pt x="67830" y="50640"/>
                </a:lnTo>
                <a:lnTo>
                  <a:pt x="67880" y="50630"/>
                </a:lnTo>
                <a:lnTo>
                  <a:pt x="67930" y="50630"/>
                </a:lnTo>
                <a:lnTo>
                  <a:pt x="67940" y="50620"/>
                </a:lnTo>
                <a:lnTo>
                  <a:pt x="67980" y="50620"/>
                </a:lnTo>
                <a:lnTo>
                  <a:pt x="68010" y="50620"/>
                </a:lnTo>
                <a:lnTo>
                  <a:pt x="68030" y="50630"/>
                </a:lnTo>
                <a:lnTo>
                  <a:pt x="68050" y="50630"/>
                </a:lnTo>
                <a:lnTo>
                  <a:pt x="68060" y="50640"/>
                </a:lnTo>
                <a:lnTo>
                  <a:pt x="68070" y="50650"/>
                </a:lnTo>
                <a:lnTo>
                  <a:pt x="68090" y="50660"/>
                </a:lnTo>
                <a:lnTo>
                  <a:pt x="68090" y="50670"/>
                </a:lnTo>
                <a:lnTo>
                  <a:pt x="68100" y="50690"/>
                </a:lnTo>
                <a:lnTo>
                  <a:pt x="68110" y="50720"/>
                </a:lnTo>
                <a:lnTo>
                  <a:pt x="68110" y="50740"/>
                </a:lnTo>
                <a:lnTo>
                  <a:pt x="68120" y="50780"/>
                </a:lnTo>
                <a:lnTo>
                  <a:pt x="68120" y="50800"/>
                </a:lnTo>
                <a:lnTo>
                  <a:pt x="68130" y="50820"/>
                </a:lnTo>
                <a:lnTo>
                  <a:pt x="68130" y="50850"/>
                </a:lnTo>
                <a:lnTo>
                  <a:pt x="68140" y="50880"/>
                </a:lnTo>
                <a:lnTo>
                  <a:pt x="68150" y="50910"/>
                </a:lnTo>
                <a:lnTo>
                  <a:pt x="68160" y="50920"/>
                </a:lnTo>
                <a:lnTo>
                  <a:pt x="68180" y="50930"/>
                </a:lnTo>
                <a:lnTo>
                  <a:pt x="68200" y="50930"/>
                </a:lnTo>
                <a:lnTo>
                  <a:pt x="68230" y="50930"/>
                </a:lnTo>
                <a:lnTo>
                  <a:pt x="68250" y="50930"/>
                </a:lnTo>
                <a:lnTo>
                  <a:pt x="68280" y="50920"/>
                </a:lnTo>
                <a:lnTo>
                  <a:pt x="68300" y="50920"/>
                </a:lnTo>
                <a:lnTo>
                  <a:pt x="68330" y="50910"/>
                </a:lnTo>
                <a:lnTo>
                  <a:pt x="68350" y="50900"/>
                </a:lnTo>
                <a:lnTo>
                  <a:pt x="68360" y="50890"/>
                </a:lnTo>
                <a:lnTo>
                  <a:pt x="68390" y="50880"/>
                </a:lnTo>
                <a:lnTo>
                  <a:pt x="68410" y="50860"/>
                </a:lnTo>
                <a:lnTo>
                  <a:pt x="68430" y="50840"/>
                </a:lnTo>
                <a:lnTo>
                  <a:pt x="68440" y="50830"/>
                </a:lnTo>
                <a:lnTo>
                  <a:pt x="68450" y="50820"/>
                </a:lnTo>
                <a:lnTo>
                  <a:pt x="68470" y="50810"/>
                </a:lnTo>
                <a:lnTo>
                  <a:pt x="68480" y="50810"/>
                </a:lnTo>
                <a:lnTo>
                  <a:pt x="68490" y="50810"/>
                </a:lnTo>
                <a:lnTo>
                  <a:pt x="68520" y="50800"/>
                </a:lnTo>
                <a:lnTo>
                  <a:pt x="68590" y="50790"/>
                </a:lnTo>
                <a:lnTo>
                  <a:pt x="68620" y="50780"/>
                </a:lnTo>
                <a:lnTo>
                  <a:pt x="68670" y="50770"/>
                </a:lnTo>
                <a:lnTo>
                  <a:pt x="68700" y="50770"/>
                </a:lnTo>
                <a:lnTo>
                  <a:pt x="68740" y="50770"/>
                </a:lnTo>
                <a:lnTo>
                  <a:pt x="68760" y="50770"/>
                </a:lnTo>
                <a:lnTo>
                  <a:pt x="68790" y="50770"/>
                </a:lnTo>
                <a:lnTo>
                  <a:pt x="68830" y="50780"/>
                </a:lnTo>
                <a:lnTo>
                  <a:pt x="68860" y="50780"/>
                </a:lnTo>
                <a:lnTo>
                  <a:pt x="68900" y="50790"/>
                </a:lnTo>
                <a:lnTo>
                  <a:pt x="68930" y="50800"/>
                </a:lnTo>
                <a:lnTo>
                  <a:pt x="68950" y="50810"/>
                </a:lnTo>
                <a:lnTo>
                  <a:pt x="68960" y="50810"/>
                </a:lnTo>
                <a:lnTo>
                  <a:pt x="68980" y="50830"/>
                </a:lnTo>
                <a:lnTo>
                  <a:pt x="69000" y="50840"/>
                </a:lnTo>
                <a:lnTo>
                  <a:pt x="69030" y="50860"/>
                </a:lnTo>
                <a:lnTo>
                  <a:pt x="69050" y="50880"/>
                </a:lnTo>
                <a:lnTo>
                  <a:pt x="69090" y="50890"/>
                </a:lnTo>
                <a:lnTo>
                  <a:pt x="69120" y="50900"/>
                </a:lnTo>
                <a:lnTo>
                  <a:pt x="69140" y="50910"/>
                </a:lnTo>
                <a:lnTo>
                  <a:pt x="69150" y="50910"/>
                </a:lnTo>
                <a:lnTo>
                  <a:pt x="69170" y="50930"/>
                </a:lnTo>
                <a:lnTo>
                  <a:pt x="69200" y="50950"/>
                </a:lnTo>
                <a:lnTo>
                  <a:pt x="69210" y="50950"/>
                </a:lnTo>
                <a:lnTo>
                  <a:pt x="69230" y="50980"/>
                </a:lnTo>
                <a:lnTo>
                  <a:pt x="69260" y="51000"/>
                </a:lnTo>
                <a:lnTo>
                  <a:pt x="69260" y="51010"/>
                </a:lnTo>
                <a:lnTo>
                  <a:pt x="69280" y="51030"/>
                </a:lnTo>
                <a:lnTo>
                  <a:pt x="69290" y="51040"/>
                </a:lnTo>
                <a:lnTo>
                  <a:pt x="69300" y="51050"/>
                </a:lnTo>
                <a:lnTo>
                  <a:pt x="69310" y="51060"/>
                </a:lnTo>
                <a:lnTo>
                  <a:pt x="69320" y="51070"/>
                </a:lnTo>
                <a:lnTo>
                  <a:pt x="69330" y="51080"/>
                </a:lnTo>
                <a:lnTo>
                  <a:pt x="69340" y="51090"/>
                </a:lnTo>
                <a:lnTo>
                  <a:pt x="69350" y="51100"/>
                </a:lnTo>
                <a:lnTo>
                  <a:pt x="69360" y="51100"/>
                </a:lnTo>
                <a:lnTo>
                  <a:pt x="69390" y="51110"/>
                </a:lnTo>
                <a:lnTo>
                  <a:pt x="69400" y="51110"/>
                </a:lnTo>
                <a:lnTo>
                  <a:pt x="69430" y="51120"/>
                </a:lnTo>
                <a:lnTo>
                  <a:pt x="69460" y="51120"/>
                </a:lnTo>
                <a:lnTo>
                  <a:pt x="69500" y="51120"/>
                </a:lnTo>
                <a:lnTo>
                  <a:pt x="69520" y="51120"/>
                </a:lnTo>
                <a:lnTo>
                  <a:pt x="69570" y="51120"/>
                </a:lnTo>
                <a:lnTo>
                  <a:pt x="69600" y="51110"/>
                </a:lnTo>
                <a:lnTo>
                  <a:pt x="69610" y="51110"/>
                </a:lnTo>
                <a:lnTo>
                  <a:pt x="69650" y="51090"/>
                </a:lnTo>
                <a:lnTo>
                  <a:pt x="69700" y="51050"/>
                </a:lnTo>
                <a:lnTo>
                  <a:pt x="69720" y="51040"/>
                </a:lnTo>
                <a:lnTo>
                  <a:pt x="69740" y="51020"/>
                </a:lnTo>
                <a:lnTo>
                  <a:pt x="69750" y="51010"/>
                </a:lnTo>
                <a:lnTo>
                  <a:pt x="69770" y="51010"/>
                </a:lnTo>
                <a:lnTo>
                  <a:pt x="69790" y="50990"/>
                </a:lnTo>
                <a:lnTo>
                  <a:pt x="69870" y="50990"/>
                </a:lnTo>
                <a:lnTo>
                  <a:pt x="69900" y="50990"/>
                </a:lnTo>
                <a:lnTo>
                  <a:pt x="69910" y="50990"/>
                </a:lnTo>
                <a:lnTo>
                  <a:pt x="69930" y="50980"/>
                </a:lnTo>
                <a:lnTo>
                  <a:pt x="69940" y="50970"/>
                </a:lnTo>
                <a:lnTo>
                  <a:pt x="69950" y="50950"/>
                </a:lnTo>
                <a:lnTo>
                  <a:pt x="69980" y="50890"/>
                </a:lnTo>
                <a:lnTo>
                  <a:pt x="69990" y="50870"/>
                </a:lnTo>
                <a:lnTo>
                  <a:pt x="70000" y="50850"/>
                </a:lnTo>
                <a:lnTo>
                  <a:pt x="70020" y="50750"/>
                </a:lnTo>
                <a:lnTo>
                  <a:pt x="70020" y="50740"/>
                </a:lnTo>
                <a:lnTo>
                  <a:pt x="70030" y="50710"/>
                </a:lnTo>
                <a:lnTo>
                  <a:pt x="70040" y="50690"/>
                </a:lnTo>
                <a:lnTo>
                  <a:pt x="70050" y="50670"/>
                </a:lnTo>
                <a:lnTo>
                  <a:pt x="70080" y="50650"/>
                </a:lnTo>
                <a:lnTo>
                  <a:pt x="70090" y="50650"/>
                </a:lnTo>
                <a:lnTo>
                  <a:pt x="70100" y="50640"/>
                </a:lnTo>
                <a:lnTo>
                  <a:pt x="70120" y="50640"/>
                </a:lnTo>
                <a:lnTo>
                  <a:pt x="70140" y="50640"/>
                </a:lnTo>
                <a:lnTo>
                  <a:pt x="70160" y="50640"/>
                </a:lnTo>
                <a:lnTo>
                  <a:pt x="70180" y="50640"/>
                </a:lnTo>
                <a:lnTo>
                  <a:pt x="70190" y="50650"/>
                </a:lnTo>
                <a:lnTo>
                  <a:pt x="70210" y="50670"/>
                </a:lnTo>
                <a:lnTo>
                  <a:pt x="70220" y="50680"/>
                </a:lnTo>
                <a:lnTo>
                  <a:pt x="70230" y="50700"/>
                </a:lnTo>
                <a:lnTo>
                  <a:pt x="70240" y="50730"/>
                </a:lnTo>
                <a:lnTo>
                  <a:pt x="70250" y="50760"/>
                </a:lnTo>
                <a:lnTo>
                  <a:pt x="70260" y="50790"/>
                </a:lnTo>
                <a:lnTo>
                  <a:pt x="70260" y="50800"/>
                </a:lnTo>
                <a:lnTo>
                  <a:pt x="70260" y="50890"/>
                </a:lnTo>
                <a:lnTo>
                  <a:pt x="70260" y="50920"/>
                </a:lnTo>
                <a:lnTo>
                  <a:pt x="70260" y="50960"/>
                </a:lnTo>
                <a:lnTo>
                  <a:pt x="70270" y="50990"/>
                </a:lnTo>
                <a:lnTo>
                  <a:pt x="70290" y="51040"/>
                </a:lnTo>
                <a:lnTo>
                  <a:pt x="70310" y="51080"/>
                </a:lnTo>
                <a:lnTo>
                  <a:pt x="70320" y="51090"/>
                </a:lnTo>
                <a:lnTo>
                  <a:pt x="70330" y="51100"/>
                </a:lnTo>
                <a:lnTo>
                  <a:pt x="70350" y="51110"/>
                </a:lnTo>
                <a:lnTo>
                  <a:pt x="70370" y="51110"/>
                </a:lnTo>
                <a:lnTo>
                  <a:pt x="70420" y="51110"/>
                </a:lnTo>
                <a:lnTo>
                  <a:pt x="70430" y="51110"/>
                </a:lnTo>
                <a:lnTo>
                  <a:pt x="70470" y="51110"/>
                </a:lnTo>
                <a:lnTo>
                  <a:pt x="70590" y="51090"/>
                </a:lnTo>
                <a:lnTo>
                  <a:pt x="70620" y="51080"/>
                </a:lnTo>
                <a:lnTo>
                  <a:pt x="70680" y="51070"/>
                </a:lnTo>
                <a:lnTo>
                  <a:pt x="70780" y="51060"/>
                </a:lnTo>
                <a:lnTo>
                  <a:pt x="70840" y="51060"/>
                </a:lnTo>
                <a:lnTo>
                  <a:pt x="70920" y="51050"/>
                </a:lnTo>
                <a:lnTo>
                  <a:pt x="70930" y="51050"/>
                </a:lnTo>
                <a:lnTo>
                  <a:pt x="70950" y="51040"/>
                </a:lnTo>
                <a:lnTo>
                  <a:pt x="70970" y="51040"/>
                </a:lnTo>
                <a:lnTo>
                  <a:pt x="71000" y="51030"/>
                </a:lnTo>
                <a:lnTo>
                  <a:pt x="71050" y="51020"/>
                </a:lnTo>
                <a:lnTo>
                  <a:pt x="71110" y="51010"/>
                </a:lnTo>
                <a:lnTo>
                  <a:pt x="71150" y="51010"/>
                </a:lnTo>
                <a:lnTo>
                  <a:pt x="71170" y="51010"/>
                </a:lnTo>
                <a:lnTo>
                  <a:pt x="71250" y="51000"/>
                </a:lnTo>
                <a:lnTo>
                  <a:pt x="71310" y="51010"/>
                </a:lnTo>
                <a:lnTo>
                  <a:pt x="71320" y="51010"/>
                </a:lnTo>
                <a:lnTo>
                  <a:pt x="71330" y="51010"/>
                </a:lnTo>
                <a:lnTo>
                  <a:pt x="71350" y="51010"/>
                </a:lnTo>
                <a:lnTo>
                  <a:pt x="71370" y="51020"/>
                </a:lnTo>
                <a:lnTo>
                  <a:pt x="71490" y="51050"/>
                </a:lnTo>
                <a:lnTo>
                  <a:pt x="71560" y="51070"/>
                </a:lnTo>
                <a:lnTo>
                  <a:pt x="71590" y="51080"/>
                </a:lnTo>
                <a:lnTo>
                  <a:pt x="71600" y="51080"/>
                </a:lnTo>
                <a:lnTo>
                  <a:pt x="71630" y="51080"/>
                </a:lnTo>
                <a:lnTo>
                  <a:pt x="71710" y="51060"/>
                </a:lnTo>
                <a:lnTo>
                  <a:pt x="71790" y="51050"/>
                </a:lnTo>
                <a:lnTo>
                  <a:pt x="71850" y="51040"/>
                </a:lnTo>
                <a:lnTo>
                  <a:pt x="71860" y="51040"/>
                </a:lnTo>
                <a:lnTo>
                  <a:pt x="71930" y="51040"/>
                </a:lnTo>
                <a:lnTo>
                  <a:pt x="71950" y="51030"/>
                </a:lnTo>
                <a:lnTo>
                  <a:pt x="71970" y="51020"/>
                </a:lnTo>
                <a:lnTo>
                  <a:pt x="71990" y="51010"/>
                </a:lnTo>
                <a:lnTo>
                  <a:pt x="72010" y="51000"/>
                </a:lnTo>
                <a:lnTo>
                  <a:pt x="72050" y="50960"/>
                </a:lnTo>
                <a:lnTo>
                  <a:pt x="72070" y="50940"/>
                </a:lnTo>
                <a:lnTo>
                  <a:pt x="72110" y="50900"/>
                </a:lnTo>
                <a:lnTo>
                  <a:pt x="72130" y="50880"/>
                </a:lnTo>
                <a:lnTo>
                  <a:pt x="72150" y="50870"/>
                </a:lnTo>
                <a:lnTo>
                  <a:pt x="72160" y="50860"/>
                </a:lnTo>
                <a:lnTo>
                  <a:pt x="72180" y="50840"/>
                </a:lnTo>
                <a:lnTo>
                  <a:pt x="72250" y="50730"/>
                </a:lnTo>
                <a:lnTo>
                  <a:pt x="72280" y="50700"/>
                </a:lnTo>
                <a:lnTo>
                  <a:pt x="72300" y="50670"/>
                </a:lnTo>
                <a:lnTo>
                  <a:pt x="72320" y="50650"/>
                </a:lnTo>
                <a:lnTo>
                  <a:pt x="72330" y="50640"/>
                </a:lnTo>
                <a:lnTo>
                  <a:pt x="72340" y="50630"/>
                </a:lnTo>
                <a:lnTo>
                  <a:pt x="72350" y="50630"/>
                </a:lnTo>
                <a:lnTo>
                  <a:pt x="72370" y="50620"/>
                </a:lnTo>
                <a:lnTo>
                  <a:pt x="72390" y="50610"/>
                </a:lnTo>
                <a:lnTo>
                  <a:pt x="72420" y="50610"/>
                </a:lnTo>
                <a:lnTo>
                  <a:pt x="72430" y="50610"/>
                </a:lnTo>
                <a:lnTo>
                  <a:pt x="72450" y="50600"/>
                </a:lnTo>
                <a:lnTo>
                  <a:pt x="72460" y="50600"/>
                </a:lnTo>
                <a:lnTo>
                  <a:pt x="72490" y="50590"/>
                </a:lnTo>
                <a:lnTo>
                  <a:pt x="72510" y="50590"/>
                </a:lnTo>
                <a:lnTo>
                  <a:pt x="72550" y="50590"/>
                </a:lnTo>
                <a:lnTo>
                  <a:pt x="72610" y="50580"/>
                </a:lnTo>
                <a:lnTo>
                  <a:pt x="72620" y="50580"/>
                </a:lnTo>
                <a:lnTo>
                  <a:pt x="72660" y="50570"/>
                </a:lnTo>
                <a:lnTo>
                  <a:pt x="72770" y="50560"/>
                </a:lnTo>
                <a:lnTo>
                  <a:pt x="72820" y="50570"/>
                </a:lnTo>
                <a:lnTo>
                  <a:pt x="72830" y="50560"/>
                </a:lnTo>
                <a:lnTo>
                  <a:pt x="72870" y="50590"/>
                </a:lnTo>
                <a:lnTo>
                  <a:pt x="72910" y="50640"/>
                </a:lnTo>
                <a:lnTo>
                  <a:pt x="72960" y="50700"/>
                </a:lnTo>
                <a:lnTo>
                  <a:pt x="72990" y="50790"/>
                </a:lnTo>
                <a:lnTo>
                  <a:pt x="73000" y="50800"/>
                </a:lnTo>
                <a:lnTo>
                  <a:pt x="73030" y="50880"/>
                </a:lnTo>
                <a:lnTo>
                  <a:pt x="73040" y="50880"/>
                </a:lnTo>
                <a:lnTo>
                  <a:pt x="73050" y="50900"/>
                </a:lnTo>
                <a:lnTo>
                  <a:pt x="73080" y="50930"/>
                </a:lnTo>
                <a:lnTo>
                  <a:pt x="73090" y="50940"/>
                </a:lnTo>
                <a:lnTo>
                  <a:pt x="73160" y="50990"/>
                </a:lnTo>
                <a:lnTo>
                  <a:pt x="73190" y="51010"/>
                </a:lnTo>
                <a:lnTo>
                  <a:pt x="73210" y="51010"/>
                </a:lnTo>
                <a:lnTo>
                  <a:pt x="73250" y="51010"/>
                </a:lnTo>
                <a:lnTo>
                  <a:pt x="73290" y="51010"/>
                </a:lnTo>
                <a:lnTo>
                  <a:pt x="73340" y="51000"/>
                </a:lnTo>
                <a:lnTo>
                  <a:pt x="73380" y="51000"/>
                </a:lnTo>
                <a:lnTo>
                  <a:pt x="73460" y="51010"/>
                </a:lnTo>
                <a:lnTo>
                  <a:pt x="73490" y="51010"/>
                </a:lnTo>
                <a:lnTo>
                  <a:pt x="73500" y="51010"/>
                </a:lnTo>
                <a:lnTo>
                  <a:pt x="73520" y="51010"/>
                </a:lnTo>
                <a:lnTo>
                  <a:pt x="73530" y="51010"/>
                </a:lnTo>
                <a:lnTo>
                  <a:pt x="73560" y="51010"/>
                </a:lnTo>
                <a:lnTo>
                  <a:pt x="73610" y="50990"/>
                </a:lnTo>
                <a:lnTo>
                  <a:pt x="73660" y="50980"/>
                </a:lnTo>
                <a:lnTo>
                  <a:pt x="73810" y="50940"/>
                </a:lnTo>
                <a:lnTo>
                  <a:pt x="73860" y="50930"/>
                </a:lnTo>
                <a:lnTo>
                  <a:pt x="73900" y="50930"/>
                </a:lnTo>
                <a:lnTo>
                  <a:pt x="73920" y="50930"/>
                </a:lnTo>
                <a:lnTo>
                  <a:pt x="73940" y="50920"/>
                </a:lnTo>
                <a:lnTo>
                  <a:pt x="73970" y="50930"/>
                </a:lnTo>
                <a:lnTo>
                  <a:pt x="73990" y="50930"/>
                </a:lnTo>
                <a:lnTo>
                  <a:pt x="74010" y="50930"/>
                </a:lnTo>
                <a:lnTo>
                  <a:pt x="74050" y="50940"/>
                </a:lnTo>
                <a:lnTo>
                  <a:pt x="74070" y="50950"/>
                </a:lnTo>
                <a:lnTo>
                  <a:pt x="74090" y="50960"/>
                </a:lnTo>
                <a:lnTo>
                  <a:pt x="74100" y="50970"/>
                </a:lnTo>
                <a:lnTo>
                  <a:pt x="74120" y="50980"/>
                </a:lnTo>
                <a:lnTo>
                  <a:pt x="74140" y="51000"/>
                </a:lnTo>
                <a:lnTo>
                  <a:pt x="74190" y="51040"/>
                </a:lnTo>
                <a:lnTo>
                  <a:pt x="74240" y="51090"/>
                </a:lnTo>
                <a:lnTo>
                  <a:pt x="74290" y="51140"/>
                </a:lnTo>
                <a:lnTo>
                  <a:pt x="74300" y="51140"/>
                </a:lnTo>
                <a:lnTo>
                  <a:pt x="74340" y="51170"/>
                </a:lnTo>
                <a:lnTo>
                  <a:pt x="74370" y="51190"/>
                </a:lnTo>
                <a:lnTo>
                  <a:pt x="74400" y="51210"/>
                </a:lnTo>
                <a:lnTo>
                  <a:pt x="74420" y="51230"/>
                </a:lnTo>
                <a:lnTo>
                  <a:pt x="74430" y="51240"/>
                </a:lnTo>
                <a:lnTo>
                  <a:pt x="74440" y="51250"/>
                </a:lnTo>
                <a:lnTo>
                  <a:pt x="74440" y="51260"/>
                </a:lnTo>
                <a:lnTo>
                  <a:pt x="74470" y="51300"/>
                </a:lnTo>
                <a:lnTo>
                  <a:pt x="74480" y="51310"/>
                </a:lnTo>
                <a:lnTo>
                  <a:pt x="74490" y="51330"/>
                </a:lnTo>
                <a:lnTo>
                  <a:pt x="74510" y="51350"/>
                </a:lnTo>
                <a:lnTo>
                  <a:pt x="74550" y="51400"/>
                </a:lnTo>
                <a:lnTo>
                  <a:pt x="74580" y="51430"/>
                </a:lnTo>
                <a:lnTo>
                  <a:pt x="74660" y="51520"/>
                </a:lnTo>
                <a:lnTo>
                  <a:pt x="74730" y="51570"/>
                </a:lnTo>
                <a:lnTo>
                  <a:pt x="74740" y="51580"/>
                </a:lnTo>
                <a:lnTo>
                  <a:pt x="74760" y="51600"/>
                </a:lnTo>
                <a:lnTo>
                  <a:pt x="74850" y="51690"/>
                </a:lnTo>
                <a:lnTo>
                  <a:pt x="74870" y="51710"/>
                </a:lnTo>
                <a:lnTo>
                  <a:pt x="74880" y="51720"/>
                </a:lnTo>
                <a:lnTo>
                  <a:pt x="74900" y="51730"/>
                </a:lnTo>
                <a:lnTo>
                  <a:pt x="74920" y="51740"/>
                </a:lnTo>
                <a:lnTo>
                  <a:pt x="74940" y="51750"/>
                </a:lnTo>
                <a:lnTo>
                  <a:pt x="74950" y="51760"/>
                </a:lnTo>
                <a:lnTo>
                  <a:pt x="74970" y="51760"/>
                </a:lnTo>
                <a:lnTo>
                  <a:pt x="74990" y="51760"/>
                </a:lnTo>
                <a:lnTo>
                  <a:pt x="75010" y="51770"/>
                </a:lnTo>
                <a:lnTo>
                  <a:pt x="75050" y="51770"/>
                </a:lnTo>
                <a:lnTo>
                  <a:pt x="75090" y="51770"/>
                </a:lnTo>
                <a:lnTo>
                  <a:pt x="75130" y="51770"/>
                </a:lnTo>
                <a:lnTo>
                  <a:pt x="75160" y="51770"/>
                </a:lnTo>
                <a:lnTo>
                  <a:pt x="75180" y="51780"/>
                </a:lnTo>
                <a:lnTo>
                  <a:pt x="75250" y="51790"/>
                </a:lnTo>
                <a:lnTo>
                  <a:pt x="75270" y="5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