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Pakwach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Pakwac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250" y="37650"/>
                </a:moveTo>
                <a:lnTo>
                  <a:pt x="34250" y="37620"/>
                </a:lnTo>
                <a:lnTo>
                  <a:pt x="33950" y="37420"/>
                </a:lnTo>
                <a:lnTo>
                  <a:pt x="33880" y="37370"/>
                </a:lnTo>
                <a:lnTo>
                  <a:pt x="33820" y="37330"/>
                </a:lnTo>
                <a:lnTo>
                  <a:pt x="33780" y="37300"/>
                </a:lnTo>
                <a:lnTo>
                  <a:pt x="33770" y="37290"/>
                </a:lnTo>
                <a:lnTo>
                  <a:pt x="33740" y="37270"/>
                </a:lnTo>
                <a:lnTo>
                  <a:pt x="33710" y="37240"/>
                </a:lnTo>
                <a:lnTo>
                  <a:pt x="33670" y="37210"/>
                </a:lnTo>
                <a:lnTo>
                  <a:pt x="33640" y="37190"/>
                </a:lnTo>
                <a:lnTo>
                  <a:pt x="33620" y="37180"/>
                </a:lnTo>
                <a:lnTo>
                  <a:pt x="33610" y="37170"/>
                </a:lnTo>
                <a:lnTo>
                  <a:pt x="33590" y="37150"/>
                </a:lnTo>
                <a:lnTo>
                  <a:pt x="33570" y="37140"/>
                </a:lnTo>
                <a:lnTo>
                  <a:pt x="33530" y="37110"/>
                </a:lnTo>
                <a:lnTo>
                  <a:pt x="33560" y="37030"/>
                </a:lnTo>
                <a:lnTo>
                  <a:pt x="33600" y="36910"/>
                </a:lnTo>
                <a:lnTo>
                  <a:pt x="33620" y="36820"/>
                </a:lnTo>
                <a:lnTo>
                  <a:pt x="33630" y="36770"/>
                </a:lnTo>
                <a:lnTo>
                  <a:pt x="33630" y="36740"/>
                </a:lnTo>
                <a:lnTo>
                  <a:pt x="33640" y="36710"/>
                </a:lnTo>
                <a:lnTo>
                  <a:pt x="33640" y="36700"/>
                </a:lnTo>
                <a:lnTo>
                  <a:pt x="33650" y="36690"/>
                </a:lnTo>
                <a:lnTo>
                  <a:pt x="33650" y="36670"/>
                </a:lnTo>
                <a:lnTo>
                  <a:pt x="33650" y="36650"/>
                </a:lnTo>
                <a:lnTo>
                  <a:pt x="33650" y="36640"/>
                </a:lnTo>
                <a:lnTo>
                  <a:pt x="33650" y="36600"/>
                </a:lnTo>
                <a:lnTo>
                  <a:pt x="33650" y="36550"/>
                </a:lnTo>
                <a:lnTo>
                  <a:pt x="33640" y="36500"/>
                </a:lnTo>
                <a:lnTo>
                  <a:pt x="33620" y="36460"/>
                </a:lnTo>
                <a:lnTo>
                  <a:pt x="33610" y="36420"/>
                </a:lnTo>
                <a:lnTo>
                  <a:pt x="33610" y="36390"/>
                </a:lnTo>
                <a:lnTo>
                  <a:pt x="33600" y="36350"/>
                </a:lnTo>
                <a:lnTo>
                  <a:pt x="33600" y="36330"/>
                </a:lnTo>
                <a:lnTo>
                  <a:pt x="33590" y="36330"/>
                </a:lnTo>
                <a:lnTo>
                  <a:pt x="33570" y="36300"/>
                </a:lnTo>
                <a:lnTo>
                  <a:pt x="33560" y="36260"/>
                </a:lnTo>
                <a:lnTo>
                  <a:pt x="33550" y="36210"/>
                </a:lnTo>
                <a:lnTo>
                  <a:pt x="33550" y="36220"/>
                </a:lnTo>
                <a:lnTo>
                  <a:pt x="33540" y="36210"/>
                </a:lnTo>
                <a:lnTo>
                  <a:pt x="33530" y="36210"/>
                </a:lnTo>
                <a:lnTo>
                  <a:pt x="33520" y="36210"/>
                </a:lnTo>
                <a:lnTo>
                  <a:pt x="33510" y="36220"/>
                </a:lnTo>
                <a:lnTo>
                  <a:pt x="33500" y="36220"/>
                </a:lnTo>
                <a:lnTo>
                  <a:pt x="33490" y="36210"/>
                </a:lnTo>
                <a:lnTo>
                  <a:pt x="33490" y="36200"/>
                </a:lnTo>
                <a:lnTo>
                  <a:pt x="33500" y="36190"/>
                </a:lnTo>
                <a:lnTo>
                  <a:pt x="33510" y="36180"/>
                </a:lnTo>
                <a:lnTo>
                  <a:pt x="33510" y="36170"/>
                </a:lnTo>
                <a:lnTo>
                  <a:pt x="33500" y="36160"/>
                </a:lnTo>
                <a:lnTo>
                  <a:pt x="33490" y="36150"/>
                </a:lnTo>
                <a:lnTo>
                  <a:pt x="33490" y="36140"/>
                </a:lnTo>
                <a:lnTo>
                  <a:pt x="33500" y="36140"/>
                </a:lnTo>
                <a:lnTo>
                  <a:pt x="33510" y="36140"/>
                </a:lnTo>
                <a:lnTo>
                  <a:pt x="33530" y="36140"/>
                </a:lnTo>
                <a:lnTo>
                  <a:pt x="33540" y="36150"/>
                </a:lnTo>
                <a:lnTo>
                  <a:pt x="33550" y="36150"/>
                </a:lnTo>
                <a:lnTo>
                  <a:pt x="33580" y="36160"/>
                </a:lnTo>
                <a:lnTo>
                  <a:pt x="33610" y="36150"/>
                </a:lnTo>
                <a:lnTo>
                  <a:pt x="33640" y="36130"/>
                </a:lnTo>
                <a:lnTo>
                  <a:pt x="33650" y="36120"/>
                </a:lnTo>
                <a:lnTo>
                  <a:pt x="33670" y="36110"/>
                </a:lnTo>
                <a:lnTo>
                  <a:pt x="33680" y="36100"/>
                </a:lnTo>
                <a:lnTo>
                  <a:pt x="33690" y="36090"/>
                </a:lnTo>
                <a:lnTo>
                  <a:pt x="33700" y="36080"/>
                </a:lnTo>
                <a:lnTo>
                  <a:pt x="33720" y="36070"/>
                </a:lnTo>
                <a:lnTo>
                  <a:pt x="33730" y="36060"/>
                </a:lnTo>
                <a:lnTo>
                  <a:pt x="33740" y="36040"/>
                </a:lnTo>
                <a:lnTo>
                  <a:pt x="33750" y="36020"/>
                </a:lnTo>
                <a:lnTo>
                  <a:pt x="33750" y="36000"/>
                </a:lnTo>
                <a:lnTo>
                  <a:pt x="33760" y="36000"/>
                </a:lnTo>
                <a:lnTo>
                  <a:pt x="33760" y="35990"/>
                </a:lnTo>
                <a:lnTo>
                  <a:pt x="33760" y="35950"/>
                </a:lnTo>
                <a:lnTo>
                  <a:pt x="33760" y="35930"/>
                </a:lnTo>
                <a:lnTo>
                  <a:pt x="33760" y="35910"/>
                </a:lnTo>
                <a:lnTo>
                  <a:pt x="33760" y="35890"/>
                </a:lnTo>
                <a:lnTo>
                  <a:pt x="33770" y="35880"/>
                </a:lnTo>
                <a:lnTo>
                  <a:pt x="33770" y="35870"/>
                </a:lnTo>
                <a:lnTo>
                  <a:pt x="33770" y="35860"/>
                </a:lnTo>
                <a:lnTo>
                  <a:pt x="33770" y="35830"/>
                </a:lnTo>
                <a:lnTo>
                  <a:pt x="33780" y="35820"/>
                </a:lnTo>
                <a:lnTo>
                  <a:pt x="33780" y="35810"/>
                </a:lnTo>
                <a:lnTo>
                  <a:pt x="33790" y="35810"/>
                </a:lnTo>
                <a:lnTo>
                  <a:pt x="33790" y="35800"/>
                </a:lnTo>
                <a:lnTo>
                  <a:pt x="33800" y="35790"/>
                </a:lnTo>
                <a:lnTo>
                  <a:pt x="33800" y="35780"/>
                </a:lnTo>
                <a:lnTo>
                  <a:pt x="33810" y="35780"/>
                </a:lnTo>
                <a:lnTo>
                  <a:pt x="33820" y="35780"/>
                </a:lnTo>
                <a:lnTo>
                  <a:pt x="33830" y="35780"/>
                </a:lnTo>
                <a:lnTo>
                  <a:pt x="33840" y="35770"/>
                </a:lnTo>
                <a:lnTo>
                  <a:pt x="33850" y="35770"/>
                </a:lnTo>
                <a:lnTo>
                  <a:pt x="33860" y="35760"/>
                </a:lnTo>
                <a:lnTo>
                  <a:pt x="33870" y="35760"/>
                </a:lnTo>
                <a:lnTo>
                  <a:pt x="33870" y="35750"/>
                </a:lnTo>
                <a:lnTo>
                  <a:pt x="33880" y="35750"/>
                </a:lnTo>
                <a:lnTo>
                  <a:pt x="33890" y="35750"/>
                </a:lnTo>
                <a:lnTo>
                  <a:pt x="33900" y="35750"/>
                </a:lnTo>
                <a:lnTo>
                  <a:pt x="33910" y="35750"/>
                </a:lnTo>
                <a:lnTo>
                  <a:pt x="33910" y="35740"/>
                </a:lnTo>
                <a:lnTo>
                  <a:pt x="33910" y="35730"/>
                </a:lnTo>
                <a:lnTo>
                  <a:pt x="33910" y="35720"/>
                </a:lnTo>
                <a:lnTo>
                  <a:pt x="33920" y="35710"/>
                </a:lnTo>
                <a:lnTo>
                  <a:pt x="33940" y="35720"/>
                </a:lnTo>
                <a:lnTo>
                  <a:pt x="33960" y="35720"/>
                </a:lnTo>
                <a:lnTo>
                  <a:pt x="33970" y="35690"/>
                </a:lnTo>
                <a:lnTo>
                  <a:pt x="33980" y="35650"/>
                </a:lnTo>
                <a:lnTo>
                  <a:pt x="33980" y="35570"/>
                </a:lnTo>
                <a:lnTo>
                  <a:pt x="34000" y="35520"/>
                </a:lnTo>
                <a:lnTo>
                  <a:pt x="34000" y="35500"/>
                </a:lnTo>
                <a:lnTo>
                  <a:pt x="34000" y="35490"/>
                </a:lnTo>
                <a:lnTo>
                  <a:pt x="33990" y="35480"/>
                </a:lnTo>
                <a:lnTo>
                  <a:pt x="33990" y="35470"/>
                </a:lnTo>
                <a:lnTo>
                  <a:pt x="33980" y="35460"/>
                </a:lnTo>
                <a:lnTo>
                  <a:pt x="33990" y="35450"/>
                </a:lnTo>
                <a:lnTo>
                  <a:pt x="33990" y="35440"/>
                </a:lnTo>
                <a:lnTo>
                  <a:pt x="33990" y="35430"/>
                </a:lnTo>
                <a:lnTo>
                  <a:pt x="33990" y="35420"/>
                </a:lnTo>
                <a:lnTo>
                  <a:pt x="34000" y="35410"/>
                </a:lnTo>
                <a:lnTo>
                  <a:pt x="34000" y="35400"/>
                </a:lnTo>
                <a:lnTo>
                  <a:pt x="34000" y="35390"/>
                </a:lnTo>
                <a:lnTo>
                  <a:pt x="34000" y="35380"/>
                </a:lnTo>
                <a:lnTo>
                  <a:pt x="34000" y="35370"/>
                </a:lnTo>
                <a:lnTo>
                  <a:pt x="34000" y="35380"/>
                </a:lnTo>
                <a:lnTo>
                  <a:pt x="33990" y="35380"/>
                </a:lnTo>
                <a:lnTo>
                  <a:pt x="33980" y="35380"/>
                </a:lnTo>
                <a:lnTo>
                  <a:pt x="33980" y="35390"/>
                </a:lnTo>
                <a:lnTo>
                  <a:pt x="33970" y="35380"/>
                </a:lnTo>
                <a:lnTo>
                  <a:pt x="33960" y="35380"/>
                </a:lnTo>
                <a:lnTo>
                  <a:pt x="33950" y="35380"/>
                </a:lnTo>
                <a:lnTo>
                  <a:pt x="33940" y="35390"/>
                </a:lnTo>
                <a:lnTo>
                  <a:pt x="33930" y="35390"/>
                </a:lnTo>
                <a:lnTo>
                  <a:pt x="33920" y="35390"/>
                </a:lnTo>
                <a:lnTo>
                  <a:pt x="33910" y="35390"/>
                </a:lnTo>
                <a:lnTo>
                  <a:pt x="33900" y="35380"/>
                </a:lnTo>
                <a:lnTo>
                  <a:pt x="33910" y="35380"/>
                </a:lnTo>
                <a:lnTo>
                  <a:pt x="33920" y="35380"/>
                </a:lnTo>
                <a:lnTo>
                  <a:pt x="33920" y="35370"/>
                </a:lnTo>
                <a:lnTo>
                  <a:pt x="33930" y="35370"/>
                </a:lnTo>
                <a:lnTo>
                  <a:pt x="33930" y="35360"/>
                </a:lnTo>
                <a:lnTo>
                  <a:pt x="33930" y="35350"/>
                </a:lnTo>
                <a:lnTo>
                  <a:pt x="33920" y="35340"/>
                </a:lnTo>
                <a:lnTo>
                  <a:pt x="33910" y="35340"/>
                </a:lnTo>
                <a:lnTo>
                  <a:pt x="33900" y="35340"/>
                </a:lnTo>
                <a:lnTo>
                  <a:pt x="33890" y="35340"/>
                </a:lnTo>
                <a:lnTo>
                  <a:pt x="33880" y="35340"/>
                </a:lnTo>
                <a:lnTo>
                  <a:pt x="33880" y="35350"/>
                </a:lnTo>
                <a:lnTo>
                  <a:pt x="33870" y="35350"/>
                </a:lnTo>
                <a:lnTo>
                  <a:pt x="33860" y="35350"/>
                </a:lnTo>
                <a:lnTo>
                  <a:pt x="33860" y="35340"/>
                </a:lnTo>
                <a:lnTo>
                  <a:pt x="33870" y="35330"/>
                </a:lnTo>
                <a:lnTo>
                  <a:pt x="33870" y="35310"/>
                </a:lnTo>
                <a:lnTo>
                  <a:pt x="33870" y="35290"/>
                </a:lnTo>
                <a:lnTo>
                  <a:pt x="33870" y="35280"/>
                </a:lnTo>
                <a:lnTo>
                  <a:pt x="33860" y="35280"/>
                </a:lnTo>
                <a:lnTo>
                  <a:pt x="33870" y="35260"/>
                </a:lnTo>
                <a:lnTo>
                  <a:pt x="33890" y="35230"/>
                </a:lnTo>
                <a:lnTo>
                  <a:pt x="33890" y="35210"/>
                </a:lnTo>
                <a:lnTo>
                  <a:pt x="33900" y="35210"/>
                </a:lnTo>
                <a:lnTo>
                  <a:pt x="33920" y="35170"/>
                </a:lnTo>
                <a:lnTo>
                  <a:pt x="33930" y="35140"/>
                </a:lnTo>
                <a:lnTo>
                  <a:pt x="33940" y="35110"/>
                </a:lnTo>
                <a:lnTo>
                  <a:pt x="33950" y="35060"/>
                </a:lnTo>
                <a:lnTo>
                  <a:pt x="33950" y="35020"/>
                </a:lnTo>
                <a:lnTo>
                  <a:pt x="33960" y="35000"/>
                </a:lnTo>
                <a:lnTo>
                  <a:pt x="33970" y="34960"/>
                </a:lnTo>
                <a:lnTo>
                  <a:pt x="33980" y="34910"/>
                </a:lnTo>
                <a:lnTo>
                  <a:pt x="33990" y="34870"/>
                </a:lnTo>
                <a:lnTo>
                  <a:pt x="34010" y="34830"/>
                </a:lnTo>
                <a:lnTo>
                  <a:pt x="34030" y="34790"/>
                </a:lnTo>
                <a:lnTo>
                  <a:pt x="34050" y="34740"/>
                </a:lnTo>
                <a:lnTo>
                  <a:pt x="34070" y="34700"/>
                </a:lnTo>
                <a:lnTo>
                  <a:pt x="34080" y="34640"/>
                </a:lnTo>
                <a:lnTo>
                  <a:pt x="34080" y="34600"/>
                </a:lnTo>
                <a:lnTo>
                  <a:pt x="34080" y="34560"/>
                </a:lnTo>
                <a:lnTo>
                  <a:pt x="34070" y="34510"/>
                </a:lnTo>
                <a:lnTo>
                  <a:pt x="34060" y="34460"/>
                </a:lnTo>
                <a:lnTo>
                  <a:pt x="34050" y="34410"/>
                </a:lnTo>
                <a:lnTo>
                  <a:pt x="34050" y="34370"/>
                </a:lnTo>
                <a:lnTo>
                  <a:pt x="34050" y="34340"/>
                </a:lnTo>
                <a:lnTo>
                  <a:pt x="34040" y="34310"/>
                </a:lnTo>
                <a:lnTo>
                  <a:pt x="34040" y="34260"/>
                </a:lnTo>
                <a:lnTo>
                  <a:pt x="34030" y="34220"/>
                </a:lnTo>
                <a:lnTo>
                  <a:pt x="34030" y="34180"/>
                </a:lnTo>
                <a:lnTo>
                  <a:pt x="34030" y="34130"/>
                </a:lnTo>
                <a:lnTo>
                  <a:pt x="34020" y="34060"/>
                </a:lnTo>
                <a:lnTo>
                  <a:pt x="34020" y="34010"/>
                </a:lnTo>
                <a:lnTo>
                  <a:pt x="34010" y="33960"/>
                </a:lnTo>
                <a:lnTo>
                  <a:pt x="34010" y="33900"/>
                </a:lnTo>
                <a:lnTo>
                  <a:pt x="34000" y="33840"/>
                </a:lnTo>
                <a:lnTo>
                  <a:pt x="34010" y="33810"/>
                </a:lnTo>
                <a:lnTo>
                  <a:pt x="34010" y="33800"/>
                </a:lnTo>
                <a:lnTo>
                  <a:pt x="34020" y="33790"/>
                </a:lnTo>
                <a:lnTo>
                  <a:pt x="34020" y="33780"/>
                </a:lnTo>
                <a:lnTo>
                  <a:pt x="34020" y="33770"/>
                </a:lnTo>
                <a:lnTo>
                  <a:pt x="34020" y="33760"/>
                </a:lnTo>
                <a:lnTo>
                  <a:pt x="34020" y="33690"/>
                </a:lnTo>
                <a:lnTo>
                  <a:pt x="34020" y="33670"/>
                </a:lnTo>
                <a:lnTo>
                  <a:pt x="34030" y="33630"/>
                </a:lnTo>
                <a:lnTo>
                  <a:pt x="34040" y="33590"/>
                </a:lnTo>
                <a:lnTo>
                  <a:pt x="34040" y="33570"/>
                </a:lnTo>
                <a:lnTo>
                  <a:pt x="34030" y="33510"/>
                </a:lnTo>
                <a:lnTo>
                  <a:pt x="34030" y="33420"/>
                </a:lnTo>
                <a:lnTo>
                  <a:pt x="34030" y="33340"/>
                </a:lnTo>
                <a:lnTo>
                  <a:pt x="34020" y="33320"/>
                </a:lnTo>
                <a:lnTo>
                  <a:pt x="34020" y="33260"/>
                </a:lnTo>
                <a:lnTo>
                  <a:pt x="34020" y="33190"/>
                </a:lnTo>
                <a:lnTo>
                  <a:pt x="34020" y="33180"/>
                </a:lnTo>
                <a:lnTo>
                  <a:pt x="34010" y="33130"/>
                </a:lnTo>
                <a:lnTo>
                  <a:pt x="34010" y="33100"/>
                </a:lnTo>
                <a:lnTo>
                  <a:pt x="34010" y="33090"/>
                </a:lnTo>
                <a:lnTo>
                  <a:pt x="34010" y="33000"/>
                </a:lnTo>
                <a:lnTo>
                  <a:pt x="34000" y="32960"/>
                </a:lnTo>
                <a:lnTo>
                  <a:pt x="33980" y="32940"/>
                </a:lnTo>
                <a:lnTo>
                  <a:pt x="33970" y="32930"/>
                </a:lnTo>
                <a:lnTo>
                  <a:pt x="33950" y="32930"/>
                </a:lnTo>
                <a:lnTo>
                  <a:pt x="33950" y="32920"/>
                </a:lnTo>
                <a:lnTo>
                  <a:pt x="33940" y="32920"/>
                </a:lnTo>
                <a:lnTo>
                  <a:pt x="33910" y="32920"/>
                </a:lnTo>
                <a:lnTo>
                  <a:pt x="33890" y="32920"/>
                </a:lnTo>
                <a:lnTo>
                  <a:pt x="33880" y="32930"/>
                </a:lnTo>
                <a:lnTo>
                  <a:pt x="33860" y="32940"/>
                </a:lnTo>
                <a:lnTo>
                  <a:pt x="33850" y="32950"/>
                </a:lnTo>
                <a:lnTo>
                  <a:pt x="33830" y="32970"/>
                </a:lnTo>
                <a:lnTo>
                  <a:pt x="33820" y="32980"/>
                </a:lnTo>
                <a:lnTo>
                  <a:pt x="33810" y="33000"/>
                </a:lnTo>
                <a:lnTo>
                  <a:pt x="33790" y="33000"/>
                </a:lnTo>
                <a:lnTo>
                  <a:pt x="33770" y="33010"/>
                </a:lnTo>
                <a:lnTo>
                  <a:pt x="33760" y="33000"/>
                </a:lnTo>
                <a:lnTo>
                  <a:pt x="33750" y="33000"/>
                </a:lnTo>
                <a:lnTo>
                  <a:pt x="33750" y="32980"/>
                </a:lnTo>
                <a:lnTo>
                  <a:pt x="33700" y="32980"/>
                </a:lnTo>
                <a:lnTo>
                  <a:pt x="33690" y="32980"/>
                </a:lnTo>
                <a:lnTo>
                  <a:pt x="33670" y="32980"/>
                </a:lnTo>
                <a:lnTo>
                  <a:pt x="33660" y="32980"/>
                </a:lnTo>
                <a:lnTo>
                  <a:pt x="33630" y="32980"/>
                </a:lnTo>
                <a:lnTo>
                  <a:pt x="33610" y="32990"/>
                </a:lnTo>
                <a:lnTo>
                  <a:pt x="33600" y="32990"/>
                </a:lnTo>
                <a:lnTo>
                  <a:pt x="33580" y="33000"/>
                </a:lnTo>
                <a:lnTo>
                  <a:pt x="33550" y="33010"/>
                </a:lnTo>
                <a:lnTo>
                  <a:pt x="33530" y="33010"/>
                </a:lnTo>
                <a:lnTo>
                  <a:pt x="33500" y="33010"/>
                </a:lnTo>
                <a:lnTo>
                  <a:pt x="33480" y="33020"/>
                </a:lnTo>
                <a:lnTo>
                  <a:pt x="33470" y="33020"/>
                </a:lnTo>
                <a:lnTo>
                  <a:pt x="33450" y="33020"/>
                </a:lnTo>
                <a:lnTo>
                  <a:pt x="33440" y="33020"/>
                </a:lnTo>
                <a:lnTo>
                  <a:pt x="33430" y="33020"/>
                </a:lnTo>
                <a:lnTo>
                  <a:pt x="33420" y="33030"/>
                </a:lnTo>
                <a:lnTo>
                  <a:pt x="33410" y="33030"/>
                </a:lnTo>
                <a:lnTo>
                  <a:pt x="33400" y="33040"/>
                </a:lnTo>
                <a:lnTo>
                  <a:pt x="33380" y="33040"/>
                </a:lnTo>
                <a:lnTo>
                  <a:pt x="33380" y="33030"/>
                </a:lnTo>
                <a:lnTo>
                  <a:pt x="33380" y="33020"/>
                </a:lnTo>
                <a:lnTo>
                  <a:pt x="33390" y="33010"/>
                </a:lnTo>
                <a:lnTo>
                  <a:pt x="33390" y="33000"/>
                </a:lnTo>
                <a:lnTo>
                  <a:pt x="33380" y="33000"/>
                </a:lnTo>
                <a:lnTo>
                  <a:pt x="33380" y="32990"/>
                </a:lnTo>
                <a:lnTo>
                  <a:pt x="33390" y="32980"/>
                </a:lnTo>
                <a:lnTo>
                  <a:pt x="33390" y="32970"/>
                </a:lnTo>
                <a:lnTo>
                  <a:pt x="33390" y="32960"/>
                </a:lnTo>
                <a:lnTo>
                  <a:pt x="33400" y="32960"/>
                </a:lnTo>
                <a:lnTo>
                  <a:pt x="33410" y="32950"/>
                </a:lnTo>
                <a:lnTo>
                  <a:pt x="33410" y="32940"/>
                </a:lnTo>
                <a:lnTo>
                  <a:pt x="33420" y="32940"/>
                </a:lnTo>
                <a:lnTo>
                  <a:pt x="33430" y="32930"/>
                </a:lnTo>
                <a:lnTo>
                  <a:pt x="33440" y="32920"/>
                </a:lnTo>
                <a:lnTo>
                  <a:pt x="33450" y="32920"/>
                </a:lnTo>
                <a:lnTo>
                  <a:pt x="33460" y="32910"/>
                </a:lnTo>
                <a:lnTo>
                  <a:pt x="33460" y="32900"/>
                </a:lnTo>
                <a:lnTo>
                  <a:pt x="33480" y="32890"/>
                </a:lnTo>
                <a:lnTo>
                  <a:pt x="33490" y="32890"/>
                </a:lnTo>
                <a:lnTo>
                  <a:pt x="33500" y="32880"/>
                </a:lnTo>
                <a:lnTo>
                  <a:pt x="33510" y="32870"/>
                </a:lnTo>
                <a:lnTo>
                  <a:pt x="33520" y="32870"/>
                </a:lnTo>
                <a:lnTo>
                  <a:pt x="33530" y="32860"/>
                </a:lnTo>
                <a:lnTo>
                  <a:pt x="33530" y="32850"/>
                </a:lnTo>
                <a:lnTo>
                  <a:pt x="33530" y="32840"/>
                </a:lnTo>
                <a:lnTo>
                  <a:pt x="33530" y="32820"/>
                </a:lnTo>
                <a:lnTo>
                  <a:pt x="33540" y="32820"/>
                </a:lnTo>
                <a:lnTo>
                  <a:pt x="33540" y="32810"/>
                </a:lnTo>
                <a:lnTo>
                  <a:pt x="33550" y="32790"/>
                </a:lnTo>
                <a:lnTo>
                  <a:pt x="33560" y="32790"/>
                </a:lnTo>
                <a:lnTo>
                  <a:pt x="33570" y="32770"/>
                </a:lnTo>
                <a:lnTo>
                  <a:pt x="33580" y="32770"/>
                </a:lnTo>
                <a:lnTo>
                  <a:pt x="33600" y="32750"/>
                </a:lnTo>
                <a:lnTo>
                  <a:pt x="33610" y="32750"/>
                </a:lnTo>
                <a:lnTo>
                  <a:pt x="33620" y="32740"/>
                </a:lnTo>
                <a:lnTo>
                  <a:pt x="33630" y="32740"/>
                </a:lnTo>
                <a:lnTo>
                  <a:pt x="33650" y="32740"/>
                </a:lnTo>
                <a:lnTo>
                  <a:pt x="33680" y="32730"/>
                </a:lnTo>
                <a:lnTo>
                  <a:pt x="33690" y="32730"/>
                </a:lnTo>
                <a:lnTo>
                  <a:pt x="33700" y="32730"/>
                </a:lnTo>
                <a:lnTo>
                  <a:pt x="33710" y="32730"/>
                </a:lnTo>
                <a:lnTo>
                  <a:pt x="33720" y="32720"/>
                </a:lnTo>
                <a:lnTo>
                  <a:pt x="33740" y="32720"/>
                </a:lnTo>
                <a:lnTo>
                  <a:pt x="33750" y="32710"/>
                </a:lnTo>
                <a:lnTo>
                  <a:pt x="33740" y="32700"/>
                </a:lnTo>
                <a:lnTo>
                  <a:pt x="33750" y="32690"/>
                </a:lnTo>
                <a:lnTo>
                  <a:pt x="33760" y="32690"/>
                </a:lnTo>
                <a:lnTo>
                  <a:pt x="33770" y="32670"/>
                </a:lnTo>
                <a:lnTo>
                  <a:pt x="33780" y="32660"/>
                </a:lnTo>
                <a:lnTo>
                  <a:pt x="33800" y="32650"/>
                </a:lnTo>
                <a:lnTo>
                  <a:pt x="33830" y="32660"/>
                </a:lnTo>
                <a:lnTo>
                  <a:pt x="33850" y="32650"/>
                </a:lnTo>
                <a:lnTo>
                  <a:pt x="33880" y="32640"/>
                </a:lnTo>
                <a:lnTo>
                  <a:pt x="33890" y="32630"/>
                </a:lnTo>
                <a:lnTo>
                  <a:pt x="33900" y="32600"/>
                </a:lnTo>
                <a:lnTo>
                  <a:pt x="33900" y="32590"/>
                </a:lnTo>
                <a:lnTo>
                  <a:pt x="33920" y="32590"/>
                </a:lnTo>
                <a:lnTo>
                  <a:pt x="33940" y="32590"/>
                </a:lnTo>
                <a:lnTo>
                  <a:pt x="33950" y="32590"/>
                </a:lnTo>
                <a:lnTo>
                  <a:pt x="33960" y="32580"/>
                </a:lnTo>
                <a:lnTo>
                  <a:pt x="33960" y="32570"/>
                </a:lnTo>
                <a:lnTo>
                  <a:pt x="33970" y="32570"/>
                </a:lnTo>
                <a:lnTo>
                  <a:pt x="33970" y="32560"/>
                </a:lnTo>
                <a:lnTo>
                  <a:pt x="33970" y="32550"/>
                </a:lnTo>
                <a:lnTo>
                  <a:pt x="33980" y="32530"/>
                </a:lnTo>
                <a:lnTo>
                  <a:pt x="33980" y="32520"/>
                </a:lnTo>
                <a:lnTo>
                  <a:pt x="33980" y="32510"/>
                </a:lnTo>
                <a:lnTo>
                  <a:pt x="33980" y="32500"/>
                </a:lnTo>
                <a:lnTo>
                  <a:pt x="33990" y="32500"/>
                </a:lnTo>
                <a:lnTo>
                  <a:pt x="33990" y="32490"/>
                </a:lnTo>
                <a:lnTo>
                  <a:pt x="34000" y="32480"/>
                </a:lnTo>
                <a:lnTo>
                  <a:pt x="34000" y="32470"/>
                </a:lnTo>
                <a:lnTo>
                  <a:pt x="34010" y="32460"/>
                </a:lnTo>
                <a:lnTo>
                  <a:pt x="34020" y="32460"/>
                </a:lnTo>
                <a:lnTo>
                  <a:pt x="34030" y="32460"/>
                </a:lnTo>
                <a:lnTo>
                  <a:pt x="34040" y="32460"/>
                </a:lnTo>
                <a:lnTo>
                  <a:pt x="34050" y="32450"/>
                </a:lnTo>
                <a:lnTo>
                  <a:pt x="34060" y="32450"/>
                </a:lnTo>
                <a:lnTo>
                  <a:pt x="34070" y="32450"/>
                </a:lnTo>
                <a:lnTo>
                  <a:pt x="34080" y="32440"/>
                </a:lnTo>
                <a:lnTo>
                  <a:pt x="34090" y="32440"/>
                </a:lnTo>
                <a:lnTo>
                  <a:pt x="34100" y="32430"/>
                </a:lnTo>
                <a:lnTo>
                  <a:pt x="34110" y="32430"/>
                </a:lnTo>
                <a:lnTo>
                  <a:pt x="34120" y="32430"/>
                </a:lnTo>
                <a:lnTo>
                  <a:pt x="34130" y="32430"/>
                </a:lnTo>
                <a:lnTo>
                  <a:pt x="34140" y="32430"/>
                </a:lnTo>
                <a:lnTo>
                  <a:pt x="34140" y="32420"/>
                </a:lnTo>
                <a:lnTo>
                  <a:pt x="34150" y="32420"/>
                </a:lnTo>
                <a:lnTo>
                  <a:pt x="34160" y="32420"/>
                </a:lnTo>
                <a:lnTo>
                  <a:pt x="34170" y="32420"/>
                </a:lnTo>
                <a:lnTo>
                  <a:pt x="34170" y="32410"/>
                </a:lnTo>
                <a:lnTo>
                  <a:pt x="34180" y="32410"/>
                </a:lnTo>
                <a:lnTo>
                  <a:pt x="34190" y="32400"/>
                </a:lnTo>
                <a:lnTo>
                  <a:pt x="34190" y="32410"/>
                </a:lnTo>
                <a:lnTo>
                  <a:pt x="34200" y="32410"/>
                </a:lnTo>
                <a:lnTo>
                  <a:pt x="34210" y="32410"/>
                </a:lnTo>
                <a:lnTo>
                  <a:pt x="34230" y="32390"/>
                </a:lnTo>
                <a:lnTo>
                  <a:pt x="34240" y="32380"/>
                </a:lnTo>
                <a:lnTo>
                  <a:pt x="34250" y="32370"/>
                </a:lnTo>
                <a:lnTo>
                  <a:pt x="34260" y="32370"/>
                </a:lnTo>
                <a:lnTo>
                  <a:pt x="34260" y="32360"/>
                </a:lnTo>
                <a:lnTo>
                  <a:pt x="34260" y="32350"/>
                </a:lnTo>
                <a:lnTo>
                  <a:pt x="34260" y="32330"/>
                </a:lnTo>
                <a:lnTo>
                  <a:pt x="34270" y="32330"/>
                </a:lnTo>
                <a:lnTo>
                  <a:pt x="34270" y="32320"/>
                </a:lnTo>
                <a:lnTo>
                  <a:pt x="34280" y="32310"/>
                </a:lnTo>
                <a:lnTo>
                  <a:pt x="34280" y="32300"/>
                </a:lnTo>
                <a:lnTo>
                  <a:pt x="34290" y="32300"/>
                </a:lnTo>
                <a:lnTo>
                  <a:pt x="34290" y="32290"/>
                </a:lnTo>
                <a:lnTo>
                  <a:pt x="34290" y="32280"/>
                </a:lnTo>
                <a:lnTo>
                  <a:pt x="34300" y="32270"/>
                </a:lnTo>
                <a:lnTo>
                  <a:pt x="34300" y="32260"/>
                </a:lnTo>
                <a:lnTo>
                  <a:pt x="34300" y="32250"/>
                </a:lnTo>
                <a:lnTo>
                  <a:pt x="34290" y="32250"/>
                </a:lnTo>
                <a:lnTo>
                  <a:pt x="34290" y="32240"/>
                </a:lnTo>
                <a:lnTo>
                  <a:pt x="34300" y="32240"/>
                </a:lnTo>
                <a:lnTo>
                  <a:pt x="34300" y="32230"/>
                </a:lnTo>
                <a:lnTo>
                  <a:pt x="34300" y="32220"/>
                </a:lnTo>
                <a:lnTo>
                  <a:pt x="34300" y="32210"/>
                </a:lnTo>
                <a:lnTo>
                  <a:pt x="34310" y="32190"/>
                </a:lnTo>
                <a:lnTo>
                  <a:pt x="34310" y="32120"/>
                </a:lnTo>
                <a:lnTo>
                  <a:pt x="34300" y="32090"/>
                </a:lnTo>
                <a:lnTo>
                  <a:pt x="34250" y="31980"/>
                </a:lnTo>
                <a:lnTo>
                  <a:pt x="34230" y="31900"/>
                </a:lnTo>
                <a:lnTo>
                  <a:pt x="34230" y="31890"/>
                </a:lnTo>
                <a:lnTo>
                  <a:pt x="34190" y="31720"/>
                </a:lnTo>
                <a:lnTo>
                  <a:pt x="34190" y="31680"/>
                </a:lnTo>
                <a:lnTo>
                  <a:pt x="34180" y="31670"/>
                </a:lnTo>
                <a:lnTo>
                  <a:pt x="34150" y="31480"/>
                </a:lnTo>
                <a:lnTo>
                  <a:pt x="34140" y="31490"/>
                </a:lnTo>
                <a:lnTo>
                  <a:pt x="34130" y="31490"/>
                </a:lnTo>
                <a:lnTo>
                  <a:pt x="34120" y="31490"/>
                </a:lnTo>
                <a:lnTo>
                  <a:pt x="34110" y="31490"/>
                </a:lnTo>
                <a:lnTo>
                  <a:pt x="34100" y="31490"/>
                </a:lnTo>
                <a:lnTo>
                  <a:pt x="34080" y="31480"/>
                </a:lnTo>
                <a:lnTo>
                  <a:pt x="34070" y="31490"/>
                </a:lnTo>
                <a:lnTo>
                  <a:pt x="34060" y="31490"/>
                </a:lnTo>
                <a:lnTo>
                  <a:pt x="34060" y="31500"/>
                </a:lnTo>
                <a:lnTo>
                  <a:pt x="34060" y="31510"/>
                </a:lnTo>
                <a:lnTo>
                  <a:pt x="34040" y="31520"/>
                </a:lnTo>
                <a:lnTo>
                  <a:pt x="34030" y="31530"/>
                </a:lnTo>
                <a:lnTo>
                  <a:pt x="34030" y="31540"/>
                </a:lnTo>
                <a:lnTo>
                  <a:pt x="34030" y="31550"/>
                </a:lnTo>
                <a:lnTo>
                  <a:pt x="34020" y="31550"/>
                </a:lnTo>
                <a:lnTo>
                  <a:pt x="34010" y="31550"/>
                </a:lnTo>
                <a:lnTo>
                  <a:pt x="34010" y="31540"/>
                </a:lnTo>
                <a:lnTo>
                  <a:pt x="34000" y="31530"/>
                </a:lnTo>
                <a:lnTo>
                  <a:pt x="33990" y="31540"/>
                </a:lnTo>
                <a:lnTo>
                  <a:pt x="33980" y="31540"/>
                </a:lnTo>
                <a:lnTo>
                  <a:pt x="33970" y="31530"/>
                </a:lnTo>
                <a:lnTo>
                  <a:pt x="33960" y="31520"/>
                </a:lnTo>
                <a:lnTo>
                  <a:pt x="33950" y="31520"/>
                </a:lnTo>
                <a:lnTo>
                  <a:pt x="33940" y="31530"/>
                </a:lnTo>
                <a:lnTo>
                  <a:pt x="33940" y="31520"/>
                </a:lnTo>
                <a:lnTo>
                  <a:pt x="33920" y="31510"/>
                </a:lnTo>
                <a:lnTo>
                  <a:pt x="33900" y="31490"/>
                </a:lnTo>
                <a:lnTo>
                  <a:pt x="33890" y="31460"/>
                </a:lnTo>
                <a:lnTo>
                  <a:pt x="33880" y="31440"/>
                </a:lnTo>
                <a:lnTo>
                  <a:pt x="33880" y="31430"/>
                </a:lnTo>
                <a:lnTo>
                  <a:pt x="33880" y="31410"/>
                </a:lnTo>
                <a:lnTo>
                  <a:pt x="33870" y="31380"/>
                </a:lnTo>
                <a:lnTo>
                  <a:pt x="33860" y="31360"/>
                </a:lnTo>
                <a:lnTo>
                  <a:pt x="33860" y="31350"/>
                </a:lnTo>
                <a:lnTo>
                  <a:pt x="33860" y="31330"/>
                </a:lnTo>
                <a:lnTo>
                  <a:pt x="33860" y="31320"/>
                </a:lnTo>
                <a:lnTo>
                  <a:pt x="33860" y="31290"/>
                </a:lnTo>
                <a:lnTo>
                  <a:pt x="33860" y="31270"/>
                </a:lnTo>
                <a:lnTo>
                  <a:pt x="33850" y="31230"/>
                </a:lnTo>
                <a:lnTo>
                  <a:pt x="33840" y="31210"/>
                </a:lnTo>
                <a:lnTo>
                  <a:pt x="33820" y="31200"/>
                </a:lnTo>
                <a:lnTo>
                  <a:pt x="33820" y="31190"/>
                </a:lnTo>
                <a:lnTo>
                  <a:pt x="33820" y="31160"/>
                </a:lnTo>
                <a:lnTo>
                  <a:pt x="33820" y="31110"/>
                </a:lnTo>
                <a:lnTo>
                  <a:pt x="33820" y="31080"/>
                </a:lnTo>
                <a:lnTo>
                  <a:pt x="33830" y="31050"/>
                </a:lnTo>
                <a:lnTo>
                  <a:pt x="33830" y="31030"/>
                </a:lnTo>
                <a:lnTo>
                  <a:pt x="33840" y="31010"/>
                </a:lnTo>
                <a:lnTo>
                  <a:pt x="33870" y="30980"/>
                </a:lnTo>
                <a:lnTo>
                  <a:pt x="33890" y="30950"/>
                </a:lnTo>
                <a:lnTo>
                  <a:pt x="33910" y="30930"/>
                </a:lnTo>
                <a:lnTo>
                  <a:pt x="33920" y="30910"/>
                </a:lnTo>
                <a:lnTo>
                  <a:pt x="33940" y="30900"/>
                </a:lnTo>
                <a:lnTo>
                  <a:pt x="33940" y="30880"/>
                </a:lnTo>
                <a:lnTo>
                  <a:pt x="33950" y="30870"/>
                </a:lnTo>
                <a:lnTo>
                  <a:pt x="33970" y="30850"/>
                </a:lnTo>
                <a:lnTo>
                  <a:pt x="33980" y="30830"/>
                </a:lnTo>
                <a:lnTo>
                  <a:pt x="33990" y="30810"/>
                </a:lnTo>
                <a:lnTo>
                  <a:pt x="34000" y="30810"/>
                </a:lnTo>
                <a:lnTo>
                  <a:pt x="34000" y="30800"/>
                </a:lnTo>
                <a:lnTo>
                  <a:pt x="34000" y="30790"/>
                </a:lnTo>
                <a:lnTo>
                  <a:pt x="34010" y="30790"/>
                </a:lnTo>
                <a:lnTo>
                  <a:pt x="34010" y="30780"/>
                </a:lnTo>
                <a:lnTo>
                  <a:pt x="34010" y="30770"/>
                </a:lnTo>
                <a:lnTo>
                  <a:pt x="34020" y="30770"/>
                </a:lnTo>
                <a:lnTo>
                  <a:pt x="34020" y="30760"/>
                </a:lnTo>
                <a:lnTo>
                  <a:pt x="34030" y="30760"/>
                </a:lnTo>
                <a:lnTo>
                  <a:pt x="34030" y="30740"/>
                </a:lnTo>
                <a:lnTo>
                  <a:pt x="34030" y="30730"/>
                </a:lnTo>
                <a:lnTo>
                  <a:pt x="34040" y="30720"/>
                </a:lnTo>
                <a:lnTo>
                  <a:pt x="34040" y="30710"/>
                </a:lnTo>
                <a:lnTo>
                  <a:pt x="34050" y="30710"/>
                </a:lnTo>
                <a:lnTo>
                  <a:pt x="34060" y="30700"/>
                </a:lnTo>
                <a:lnTo>
                  <a:pt x="34070" y="30700"/>
                </a:lnTo>
                <a:lnTo>
                  <a:pt x="34070" y="30710"/>
                </a:lnTo>
                <a:lnTo>
                  <a:pt x="34070" y="30720"/>
                </a:lnTo>
                <a:lnTo>
                  <a:pt x="34080" y="30720"/>
                </a:lnTo>
                <a:lnTo>
                  <a:pt x="34090" y="30530"/>
                </a:lnTo>
                <a:lnTo>
                  <a:pt x="34090" y="30470"/>
                </a:lnTo>
                <a:lnTo>
                  <a:pt x="34090" y="30440"/>
                </a:lnTo>
                <a:lnTo>
                  <a:pt x="34090" y="30410"/>
                </a:lnTo>
                <a:lnTo>
                  <a:pt x="34100" y="30320"/>
                </a:lnTo>
                <a:lnTo>
                  <a:pt x="34100" y="30210"/>
                </a:lnTo>
                <a:lnTo>
                  <a:pt x="34110" y="30120"/>
                </a:lnTo>
                <a:lnTo>
                  <a:pt x="34110" y="30020"/>
                </a:lnTo>
                <a:lnTo>
                  <a:pt x="34120" y="29970"/>
                </a:lnTo>
                <a:lnTo>
                  <a:pt x="34120" y="29960"/>
                </a:lnTo>
                <a:lnTo>
                  <a:pt x="34120" y="29900"/>
                </a:lnTo>
                <a:lnTo>
                  <a:pt x="34120" y="29870"/>
                </a:lnTo>
                <a:lnTo>
                  <a:pt x="34110" y="29790"/>
                </a:lnTo>
                <a:lnTo>
                  <a:pt x="34110" y="29710"/>
                </a:lnTo>
                <a:lnTo>
                  <a:pt x="34110" y="29690"/>
                </a:lnTo>
                <a:lnTo>
                  <a:pt x="34110" y="29630"/>
                </a:lnTo>
                <a:lnTo>
                  <a:pt x="34100" y="29580"/>
                </a:lnTo>
                <a:lnTo>
                  <a:pt x="34090" y="29530"/>
                </a:lnTo>
                <a:lnTo>
                  <a:pt x="34080" y="29500"/>
                </a:lnTo>
                <a:lnTo>
                  <a:pt x="34070" y="29480"/>
                </a:lnTo>
                <a:lnTo>
                  <a:pt x="34070" y="29460"/>
                </a:lnTo>
                <a:lnTo>
                  <a:pt x="34060" y="29450"/>
                </a:lnTo>
                <a:lnTo>
                  <a:pt x="34060" y="29430"/>
                </a:lnTo>
                <a:lnTo>
                  <a:pt x="34050" y="29420"/>
                </a:lnTo>
                <a:lnTo>
                  <a:pt x="34050" y="29410"/>
                </a:lnTo>
                <a:lnTo>
                  <a:pt x="34040" y="29380"/>
                </a:lnTo>
                <a:lnTo>
                  <a:pt x="34040" y="29360"/>
                </a:lnTo>
                <a:lnTo>
                  <a:pt x="34050" y="29360"/>
                </a:lnTo>
                <a:lnTo>
                  <a:pt x="34030" y="29330"/>
                </a:lnTo>
                <a:lnTo>
                  <a:pt x="34010" y="29270"/>
                </a:lnTo>
                <a:lnTo>
                  <a:pt x="33960" y="29080"/>
                </a:lnTo>
                <a:lnTo>
                  <a:pt x="33930" y="29000"/>
                </a:lnTo>
                <a:lnTo>
                  <a:pt x="33940" y="28940"/>
                </a:lnTo>
                <a:lnTo>
                  <a:pt x="33990" y="28890"/>
                </a:lnTo>
                <a:lnTo>
                  <a:pt x="34020" y="28850"/>
                </a:lnTo>
                <a:lnTo>
                  <a:pt x="34040" y="28810"/>
                </a:lnTo>
                <a:lnTo>
                  <a:pt x="34140" y="28720"/>
                </a:lnTo>
                <a:lnTo>
                  <a:pt x="34170" y="28690"/>
                </a:lnTo>
                <a:lnTo>
                  <a:pt x="34180" y="28660"/>
                </a:lnTo>
                <a:lnTo>
                  <a:pt x="34220" y="28630"/>
                </a:lnTo>
                <a:lnTo>
                  <a:pt x="34280" y="28590"/>
                </a:lnTo>
                <a:lnTo>
                  <a:pt x="34320" y="28550"/>
                </a:lnTo>
                <a:lnTo>
                  <a:pt x="34350" y="28530"/>
                </a:lnTo>
                <a:lnTo>
                  <a:pt x="34410" y="28500"/>
                </a:lnTo>
                <a:lnTo>
                  <a:pt x="34460" y="28460"/>
                </a:lnTo>
                <a:lnTo>
                  <a:pt x="34490" y="28450"/>
                </a:lnTo>
                <a:lnTo>
                  <a:pt x="34530" y="28440"/>
                </a:lnTo>
                <a:lnTo>
                  <a:pt x="34570" y="28440"/>
                </a:lnTo>
                <a:lnTo>
                  <a:pt x="34600" y="28430"/>
                </a:lnTo>
                <a:lnTo>
                  <a:pt x="34630" y="28420"/>
                </a:lnTo>
                <a:lnTo>
                  <a:pt x="34650" y="28410"/>
                </a:lnTo>
                <a:lnTo>
                  <a:pt x="34660" y="28390"/>
                </a:lnTo>
                <a:lnTo>
                  <a:pt x="34660" y="28380"/>
                </a:lnTo>
                <a:lnTo>
                  <a:pt x="34640" y="28350"/>
                </a:lnTo>
                <a:lnTo>
                  <a:pt x="34630" y="28320"/>
                </a:lnTo>
                <a:lnTo>
                  <a:pt x="34620" y="28310"/>
                </a:lnTo>
                <a:lnTo>
                  <a:pt x="34590" y="28270"/>
                </a:lnTo>
                <a:lnTo>
                  <a:pt x="34590" y="28250"/>
                </a:lnTo>
                <a:lnTo>
                  <a:pt x="34580" y="28230"/>
                </a:lnTo>
                <a:lnTo>
                  <a:pt x="34580" y="28200"/>
                </a:lnTo>
                <a:lnTo>
                  <a:pt x="34580" y="28180"/>
                </a:lnTo>
                <a:lnTo>
                  <a:pt x="34580" y="28150"/>
                </a:lnTo>
                <a:lnTo>
                  <a:pt x="34580" y="28140"/>
                </a:lnTo>
                <a:lnTo>
                  <a:pt x="34590" y="28130"/>
                </a:lnTo>
                <a:lnTo>
                  <a:pt x="34590" y="28120"/>
                </a:lnTo>
                <a:lnTo>
                  <a:pt x="34600" y="28110"/>
                </a:lnTo>
                <a:lnTo>
                  <a:pt x="34600" y="28100"/>
                </a:lnTo>
                <a:lnTo>
                  <a:pt x="34610" y="28090"/>
                </a:lnTo>
                <a:lnTo>
                  <a:pt x="34620" y="28080"/>
                </a:lnTo>
                <a:lnTo>
                  <a:pt x="34630" y="28070"/>
                </a:lnTo>
                <a:lnTo>
                  <a:pt x="34650" y="28050"/>
                </a:lnTo>
                <a:lnTo>
                  <a:pt x="34660" y="28030"/>
                </a:lnTo>
                <a:lnTo>
                  <a:pt x="34680" y="28020"/>
                </a:lnTo>
                <a:lnTo>
                  <a:pt x="34700" y="28000"/>
                </a:lnTo>
                <a:lnTo>
                  <a:pt x="34720" y="27990"/>
                </a:lnTo>
                <a:lnTo>
                  <a:pt x="34730" y="27990"/>
                </a:lnTo>
                <a:lnTo>
                  <a:pt x="34740" y="27980"/>
                </a:lnTo>
                <a:lnTo>
                  <a:pt x="34750" y="27970"/>
                </a:lnTo>
                <a:lnTo>
                  <a:pt x="34770" y="27960"/>
                </a:lnTo>
                <a:lnTo>
                  <a:pt x="34810" y="27950"/>
                </a:lnTo>
                <a:lnTo>
                  <a:pt x="34820" y="27940"/>
                </a:lnTo>
                <a:lnTo>
                  <a:pt x="34850" y="27940"/>
                </a:lnTo>
                <a:lnTo>
                  <a:pt x="34870" y="27930"/>
                </a:lnTo>
                <a:lnTo>
                  <a:pt x="34890" y="27930"/>
                </a:lnTo>
                <a:lnTo>
                  <a:pt x="34900" y="27920"/>
                </a:lnTo>
                <a:lnTo>
                  <a:pt x="34920" y="27920"/>
                </a:lnTo>
                <a:lnTo>
                  <a:pt x="34930" y="27920"/>
                </a:lnTo>
                <a:lnTo>
                  <a:pt x="34950" y="27920"/>
                </a:lnTo>
                <a:lnTo>
                  <a:pt x="34960" y="27910"/>
                </a:lnTo>
                <a:lnTo>
                  <a:pt x="34980" y="27900"/>
                </a:lnTo>
                <a:lnTo>
                  <a:pt x="35020" y="27890"/>
                </a:lnTo>
                <a:lnTo>
                  <a:pt x="35030" y="27880"/>
                </a:lnTo>
                <a:lnTo>
                  <a:pt x="35050" y="27870"/>
                </a:lnTo>
                <a:lnTo>
                  <a:pt x="35060" y="27860"/>
                </a:lnTo>
                <a:lnTo>
                  <a:pt x="35070" y="27850"/>
                </a:lnTo>
                <a:lnTo>
                  <a:pt x="35080" y="27850"/>
                </a:lnTo>
                <a:lnTo>
                  <a:pt x="35090" y="27850"/>
                </a:lnTo>
                <a:lnTo>
                  <a:pt x="35090" y="27840"/>
                </a:lnTo>
                <a:lnTo>
                  <a:pt x="35120" y="27840"/>
                </a:lnTo>
                <a:lnTo>
                  <a:pt x="35230" y="27820"/>
                </a:lnTo>
                <a:lnTo>
                  <a:pt x="35360" y="27790"/>
                </a:lnTo>
                <a:lnTo>
                  <a:pt x="35500" y="27770"/>
                </a:lnTo>
                <a:lnTo>
                  <a:pt x="35550" y="27760"/>
                </a:lnTo>
                <a:lnTo>
                  <a:pt x="35560" y="27760"/>
                </a:lnTo>
                <a:lnTo>
                  <a:pt x="35570" y="27780"/>
                </a:lnTo>
                <a:lnTo>
                  <a:pt x="35590" y="27810"/>
                </a:lnTo>
                <a:lnTo>
                  <a:pt x="35630" y="27850"/>
                </a:lnTo>
                <a:lnTo>
                  <a:pt x="35660" y="27880"/>
                </a:lnTo>
                <a:lnTo>
                  <a:pt x="35680" y="27890"/>
                </a:lnTo>
                <a:lnTo>
                  <a:pt x="35710" y="27900"/>
                </a:lnTo>
                <a:lnTo>
                  <a:pt x="35800" y="27920"/>
                </a:lnTo>
                <a:lnTo>
                  <a:pt x="35810" y="27930"/>
                </a:lnTo>
                <a:lnTo>
                  <a:pt x="35920" y="27980"/>
                </a:lnTo>
                <a:lnTo>
                  <a:pt x="35960" y="27990"/>
                </a:lnTo>
                <a:lnTo>
                  <a:pt x="36000" y="28010"/>
                </a:lnTo>
                <a:lnTo>
                  <a:pt x="36080" y="27990"/>
                </a:lnTo>
                <a:lnTo>
                  <a:pt x="36130" y="27970"/>
                </a:lnTo>
                <a:lnTo>
                  <a:pt x="36220" y="27970"/>
                </a:lnTo>
                <a:lnTo>
                  <a:pt x="36270" y="27990"/>
                </a:lnTo>
                <a:lnTo>
                  <a:pt x="36280" y="27990"/>
                </a:lnTo>
                <a:lnTo>
                  <a:pt x="36310" y="28010"/>
                </a:lnTo>
                <a:lnTo>
                  <a:pt x="36310" y="28020"/>
                </a:lnTo>
                <a:lnTo>
                  <a:pt x="36370" y="28070"/>
                </a:lnTo>
                <a:lnTo>
                  <a:pt x="36380" y="28090"/>
                </a:lnTo>
                <a:lnTo>
                  <a:pt x="36440" y="28180"/>
                </a:lnTo>
                <a:lnTo>
                  <a:pt x="36490" y="28260"/>
                </a:lnTo>
                <a:lnTo>
                  <a:pt x="36510" y="28300"/>
                </a:lnTo>
                <a:lnTo>
                  <a:pt x="36520" y="28300"/>
                </a:lnTo>
                <a:lnTo>
                  <a:pt x="36540" y="28340"/>
                </a:lnTo>
                <a:lnTo>
                  <a:pt x="36550" y="28360"/>
                </a:lnTo>
                <a:lnTo>
                  <a:pt x="36550" y="28380"/>
                </a:lnTo>
                <a:lnTo>
                  <a:pt x="36550" y="28430"/>
                </a:lnTo>
                <a:lnTo>
                  <a:pt x="36570" y="28470"/>
                </a:lnTo>
                <a:lnTo>
                  <a:pt x="36580" y="28520"/>
                </a:lnTo>
                <a:lnTo>
                  <a:pt x="36590" y="28560"/>
                </a:lnTo>
                <a:lnTo>
                  <a:pt x="36590" y="28570"/>
                </a:lnTo>
                <a:lnTo>
                  <a:pt x="36570" y="28680"/>
                </a:lnTo>
                <a:lnTo>
                  <a:pt x="36570" y="28690"/>
                </a:lnTo>
                <a:lnTo>
                  <a:pt x="36610" y="28830"/>
                </a:lnTo>
                <a:lnTo>
                  <a:pt x="36620" y="28840"/>
                </a:lnTo>
                <a:lnTo>
                  <a:pt x="36620" y="28850"/>
                </a:lnTo>
                <a:lnTo>
                  <a:pt x="36620" y="28860"/>
                </a:lnTo>
                <a:lnTo>
                  <a:pt x="36620" y="28920"/>
                </a:lnTo>
                <a:lnTo>
                  <a:pt x="36610" y="28980"/>
                </a:lnTo>
                <a:lnTo>
                  <a:pt x="36610" y="28990"/>
                </a:lnTo>
                <a:lnTo>
                  <a:pt x="36600" y="29070"/>
                </a:lnTo>
                <a:lnTo>
                  <a:pt x="36600" y="29090"/>
                </a:lnTo>
                <a:lnTo>
                  <a:pt x="36600" y="29110"/>
                </a:lnTo>
                <a:lnTo>
                  <a:pt x="36590" y="29140"/>
                </a:lnTo>
                <a:lnTo>
                  <a:pt x="36590" y="29150"/>
                </a:lnTo>
                <a:lnTo>
                  <a:pt x="36570" y="29170"/>
                </a:lnTo>
                <a:lnTo>
                  <a:pt x="36560" y="29180"/>
                </a:lnTo>
                <a:lnTo>
                  <a:pt x="36540" y="29180"/>
                </a:lnTo>
                <a:lnTo>
                  <a:pt x="36530" y="29190"/>
                </a:lnTo>
                <a:lnTo>
                  <a:pt x="36510" y="29190"/>
                </a:lnTo>
                <a:lnTo>
                  <a:pt x="36500" y="29200"/>
                </a:lnTo>
                <a:lnTo>
                  <a:pt x="36490" y="29200"/>
                </a:lnTo>
                <a:lnTo>
                  <a:pt x="36490" y="29210"/>
                </a:lnTo>
                <a:lnTo>
                  <a:pt x="36440" y="29290"/>
                </a:lnTo>
                <a:lnTo>
                  <a:pt x="36440" y="29340"/>
                </a:lnTo>
                <a:lnTo>
                  <a:pt x="36440" y="29360"/>
                </a:lnTo>
                <a:lnTo>
                  <a:pt x="36430" y="29410"/>
                </a:lnTo>
                <a:lnTo>
                  <a:pt x="36420" y="29440"/>
                </a:lnTo>
                <a:lnTo>
                  <a:pt x="36410" y="29470"/>
                </a:lnTo>
                <a:lnTo>
                  <a:pt x="36380" y="29490"/>
                </a:lnTo>
                <a:lnTo>
                  <a:pt x="36330" y="29540"/>
                </a:lnTo>
                <a:lnTo>
                  <a:pt x="36300" y="29560"/>
                </a:lnTo>
                <a:lnTo>
                  <a:pt x="36260" y="29600"/>
                </a:lnTo>
                <a:lnTo>
                  <a:pt x="36260" y="29610"/>
                </a:lnTo>
                <a:lnTo>
                  <a:pt x="36240" y="29630"/>
                </a:lnTo>
                <a:lnTo>
                  <a:pt x="36220" y="29660"/>
                </a:lnTo>
                <a:lnTo>
                  <a:pt x="36190" y="29690"/>
                </a:lnTo>
                <a:lnTo>
                  <a:pt x="36170" y="29720"/>
                </a:lnTo>
                <a:lnTo>
                  <a:pt x="36160" y="29760"/>
                </a:lnTo>
                <a:lnTo>
                  <a:pt x="36150" y="29800"/>
                </a:lnTo>
                <a:lnTo>
                  <a:pt x="36140" y="29820"/>
                </a:lnTo>
                <a:lnTo>
                  <a:pt x="36120" y="29840"/>
                </a:lnTo>
                <a:lnTo>
                  <a:pt x="36110" y="29850"/>
                </a:lnTo>
                <a:lnTo>
                  <a:pt x="36090" y="29870"/>
                </a:lnTo>
                <a:lnTo>
                  <a:pt x="36070" y="29900"/>
                </a:lnTo>
                <a:lnTo>
                  <a:pt x="36060" y="29910"/>
                </a:lnTo>
                <a:lnTo>
                  <a:pt x="36040" y="29940"/>
                </a:lnTo>
                <a:lnTo>
                  <a:pt x="36020" y="29970"/>
                </a:lnTo>
                <a:lnTo>
                  <a:pt x="36000" y="29990"/>
                </a:lnTo>
                <a:lnTo>
                  <a:pt x="36000" y="30040"/>
                </a:lnTo>
                <a:lnTo>
                  <a:pt x="36010" y="30070"/>
                </a:lnTo>
                <a:lnTo>
                  <a:pt x="36010" y="30090"/>
                </a:lnTo>
                <a:lnTo>
                  <a:pt x="35990" y="30110"/>
                </a:lnTo>
                <a:lnTo>
                  <a:pt x="35960" y="30150"/>
                </a:lnTo>
                <a:lnTo>
                  <a:pt x="35950" y="30200"/>
                </a:lnTo>
                <a:lnTo>
                  <a:pt x="35950" y="30230"/>
                </a:lnTo>
                <a:lnTo>
                  <a:pt x="35950" y="30270"/>
                </a:lnTo>
                <a:lnTo>
                  <a:pt x="35970" y="30290"/>
                </a:lnTo>
                <a:lnTo>
                  <a:pt x="36010" y="30400"/>
                </a:lnTo>
                <a:lnTo>
                  <a:pt x="36030" y="30450"/>
                </a:lnTo>
                <a:lnTo>
                  <a:pt x="36050" y="30480"/>
                </a:lnTo>
                <a:lnTo>
                  <a:pt x="36080" y="30530"/>
                </a:lnTo>
                <a:lnTo>
                  <a:pt x="36120" y="30570"/>
                </a:lnTo>
                <a:lnTo>
                  <a:pt x="36220" y="30700"/>
                </a:lnTo>
                <a:lnTo>
                  <a:pt x="36270" y="30760"/>
                </a:lnTo>
                <a:lnTo>
                  <a:pt x="36280" y="30770"/>
                </a:lnTo>
                <a:lnTo>
                  <a:pt x="36300" y="30780"/>
                </a:lnTo>
                <a:lnTo>
                  <a:pt x="36310" y="30790"/>
                </a:lnTo>
                <a:lnTo>
                  <a:pt x="36320" y="30790"/>
                </a:lnTo>
                <a:lnTo>
                  <a:pt x="36350" y="30800"/>
                </a:lnTo>
                <a:lnTo>
                  <a:pt x="36410" y="30830"/>
                </a:lnTo>
                <a:lnTo>
                  <a:pt x="36460" y="30860"/>
                </a:lnTo>
                <a:lnTo>
                  <a:pt x="36470" y="30870"/>
                </a:lnTo>
                <a:lnTo>
                  <a:pt x="36520" y="30910"/>
                </a:lnTo>
                <a:lnTo>
                  <a:pt x="36570" y="30980"/>
                </a:lnTo>
                <a:lnTo>
                  <a:pt x="36590" y="30990"/>
                </a:lnTo>
                <a:lnTo>
                  <a:pt x="36640" y="31040"/>
                </a:lnTo>
                <a:lnTo>
                  <a:pt x="36650" y="31050"/>
                </a:lnTo>
                <a:lnTo>
                  <a:pt x="36700" y="31090"/>
                </a:lnTo>
                <a:lnTo>
                  <a:pt x="36740" y="31140"/>
                </a:lnTo>
                <a:lnTo>
                  <a:pt x="36780" y="31240"/>
                </a:lnTo>
                <a:lnTo>
                  <a:pt x="36790" y="31260"/>
                </a:lnTo>
                <a:lnTo>
                  <a:pt x="36800" y="31310"/>
                </a:lnTo>
                <a:lnTo>
                  <a:pt x="36800" y="31400"/>
                </a:lnTo>
                <a:lnTo>
                  <a:pt x="36800" y="31530"/>
                </a:lnTo>
                <a:lnTo>
                  <a:pt x="36810" y="31550"/>
                </a:lnTo>
                <a:lnTo>
                  <a:pt x="36810" y="31570"/>
                </a:lnTo>
                <a:lnTo>
                  <a:pt x="36810" y="31580"/>
                </a:lnTo>
                <a:lnTo>
                  <a:pt x="36810" y="31600"/>
                </a:lnTo>
                <a:lnTo>
                  <a:pt x="36810" y="31610"/>
                </a:lnTo>
                <a:lnTo>
                  <a:pt x="36820" y="31630"/>
                </a:lnTo>
                <a:lnTo>
                  <a:pt x="36830" y="31680"/>
                </a:lnTo>
                <a:lnTo>
                  <a:pt x="36850" y="31740"/>
                </a:lnTo>
                <a:lnTo>
                  <a:pt x="36860" y="31750"/>
                </a:lnTo>
                <a:lnTo>
                  <a:pt x="36870" y="31770"/>
                </a:lnTo>
                <a:lnTo>
                  <a:pt x="36870" y="31790"/>
                </a:lnTo>
                <a:lnTo>
                  <a:pt x="36880" y="31810"/>
                </a:lnTo>
                <a:lnTo>
                  <a:pt x="36900" y="31860"/>
                </a:lnTo>
                <a:lnTo>
                  <a:pt x="36920" y="31890"/>
                </a:lnTo>
                <a:lnTo>
                  <a:pt x="36930" y="31920"/>
                </a:lnTo>
                <a:lnTo>
                  <a:pt x="36960" y="32000"/>
                </a:lnTo>
                <a:lnTo>
                  <a:pt x="36970" y="32010"/>
                </a:lnTo>
                <a:lnTo>
                  <a:pt x="36980" y="32020"/>
                </a:lnTo>
                <a:lnTo>
                  <a:pt x="36990" y="32050"/>
                </a:lnTo>
                <a:lnTo>
                  <a:pt x="37010" y="32070"/>
                </a:lnTo>
                <a:lnTo>
                  <a:pt x="37030" y="32090"/>
                </a:lnTo>
                <a:lnTo>
                  <a:pt x="37050" y="32110"/>
                </a:lnTo>
                <a:lnTo>
                  <a:pt x="37070" y="32130"/>
                </a:lnTo>
                <a:lnTo>
                  <a:pt x="37090" y="32140"/>
                </a:lnTo>
                <a:lnTo>
                  <a:pt x="37120" y="32150"/>
                </a:lnTo>
                <a:lnTo>
                  <a:pt x="37200" y="32170"/>
                </a:lnTo>
                <a:lnTo>
                  <a:pt x="37230" y="32180"/>
                </a:lnTo>
                <a:lnTo>
                  <a:pt x="37280" y="32230"/>
                </a:lnTo>
                <a:lnTo>
                  <a:pt x="37310" y="32230"/>
                </a:lnTo>
                <a:lnTo>
                  <a:pt x="37340" y="32230"/>
                </a:lnTo>
                <a:lnTo>
                  <a:pt x="37350" y="32230"/>
                </a:lnTo>
                <a:lnTo>
                  <a:pt x="37370" y="32240"/>
                </a:lnTo>
                <a:lnTo>
                  <a:pt x="37390" y="32230"/>
                </a:lnTo>
                <a:lnTo>
                  <a:pt x="37410" y="32220"/>
                </a:lnTo>
                <a:lnTo>
                  <a:pt x="37450" y="32210"/>
                </a:lnTo>
                <a:lnTo>
                  <a:pt x="37470" y="32210"/>
                </a:lnTo>
                <a:lnTo>
                  <a:pt x="37480" y="32210"/>
                </a:lnTo>
                <a:lnTo>
                  <a:pt x="37510" y="32210"/>
                </a:lnTo>
                <a:lnTo>
                  <a:pt x="37540" y="32210"/>
                </a:lnTo>
                <a:lnTo>
                  <a:pt x="37560" y="32210"/>
                </a:lnTo>
                <a:lnTo>
                  <a:pt x="37600" y="32220"/>
                </a:lnTo>
                <a:lnTo>
                  <a:pt x="37610" y="32220"/>
                </a:lnTo>
                <a:lnTo>
                  <a:pt x="37660" y="32240"/>
                </a:lnTo>
                <a:lnTo>
                  <a:pt x="37670" y="32250"/>
                </a:lnTo>
                <a:lnTo>
                  <a:pt x="37690" y="32260"/>
                </a:lnTo>
                <a:lnTo>
                  <a:pt x="37700" y="32270"/>
                </a:lnTo>
                <a:lnTo>
                  <a:pt x="37750" y="32320"/>
                </a:lnTo>
                <a:lnTo>
                  <a:pt x="37790" y="32350"/>
                </a:lnTo>
                <a:lnTo>
                  <a:pt x="37790" y="32360"/>
                </a:lnTo>
                <a:lnTo>
                  <a:pt x="37830" y="32410"/>
                </a:lnTo>
                <a:lnTo>
                  <a:pt x="37830" y="32420"/>
                </a:lnTo>
                <a:lnTo>
                  <a:pt x="37830" y="32430"/>
                </a:lnTo>
                <a:lnTo>
                  <a:pt x="37830" y="32460"/>
                </a:lnTo>
                <a:lnTo>
                  <a:pt x="37830" y="32480"/>
                </a:lnTo>
                <a:lnTo>
                  <a:pt x="37820" y="32480"/>
                </a:lnTo>
                <a:lnTo>
                  <a:pt x="37800" y="32510"/>
                </a:lnTo>
                <a:lnTo>
                  <a:pt x="37760" y="32570"/>
                </a:lnTo>
                <a:lnTo>
                  <a:pt x="37740" y="32610"/>
                </a:lnTo>
                <a:lnTo>
                  <a:pt x="37730" y="32620"/>
                </a:lnTo>
                <a:lnTo>
                  <a:pt x="37710" y="32660"/>
                </a:lnTo>
                <a:lnTo>
                  <a:pt x="37700" y="32670"/>
                </a:lnTo>
                <a:lnTo>
                  <a:pt x="37660" y="32700"/>
                </a:lnTo>
                <a:lnTo>
                  <a:pt x="37650" y="32710"/>
                </a:lnTo>
                <a:lnTo>
                  <a:pt x="37630" y="32730"/>
                </a:lnTo>
                <a:lnTo>
                  <a:pt x="37610" y="32740"/>
                </a:lnTo>
                <a:lnTo>
                  <a:pt x="37590" y="32750"/>
                </a:lnTo>
                <a:lnTo>
                  <a:pt x="37550" y="32780"/>
                </a:lnTo>
                <a:lnTo>
                  <a:pt x="37530" y="32790"/>
                </a:lnTo>
                <a:lnTo>
                  <a:pt x="37470" y="32810"/>
                </a:lnTo>
                <a:lnTo>
                  <a:pt x="37450" y="32820"/>
                </a:lnTo>
                <a:lnTo>
                  <a:pt x="37430" y="32830"/>
                </a:lnTo>
                <a:lnTo>
                  <a:pt x="37390" y="32840"/>
                </a:lnTo>
                <a:lnTo>
                  <a:pt x="37380" y="32840"/>
                </a:lnTo>
                <a:lnTo>
                  <a:pt x="37350" y="32850"/>
                </a:lnTo>
                <a:lnTo>
                  <a:pt x="37340" y="32850"/>
                </a:lnTo>
                <a:lnTo>
                  <a:pt x="37330" y="32860"/>
                </a:lnTo>
                <a:lnTo>
                  <a:pt x="37280" y="32890"/>
                </a:lnTo>
                <a:lnTo>
                  <a:pt x="37270" y="32900"/>
                </a:lnTo>
                <a:lnTo>
                  <a:pt x="37230" y="32930"/>
                </a:lnTo>
                <a:lnTo>
                  <a:pt x="37220" y="32940"/>
                </a:lnTo>
                <a:lnTo>
                  <a:pt x="37210" y="32940"/>
                </a:lnTo>
                <a:lnTo>
                  <a:pt x="37200" y="32950"/>
                </a:lnTo>
                <a:lnTo>
                  <a:pt x="37170" y="32980"/>
                </a:lnTo>
                <a:lnTo>
                  <a:pt x="37160" y="32990"/>
                </a:lnTo>
                <a:lnTo>
                  <a:pt x="37150" y="33010"/>
                </a:lnTo>
                <a:lnTo>
                  <a:pt x="37140" y="33020"/>
                </a:lnTo>
                <a:lnTo>
                  <a:pt x="37130" y="33030"/>
                </a:lnTo>
                <a:lnTo>
                  <a:pt x="37130" y="33040"/>
                </a:lnTo>
                <a:lnTo>
                  <a:pt x="37120" y="33050"/>
                </a:lnTo>
                <a:lnTo>
                  <a:pt x="37110" y="33060"/>
                </a:lnTo>
                <a:lnTo>
                  <a:pt x="37100" y="33090"/>
                </a:lnTo>
                <a:lnTo>
                  <a:pt x="37090" y="33110"/>
                </a:lnTo>
                <a:lnTo>
                  <a:pt x="37070" y="33140"/>
                </a:lnTo>
                <a:lnTo>
                  <a:pt x="37060" y="33160"/>
                </a:lnTo>
                <a:lnTo>
                  <a:pt x="37050" y="33190"/>
                </a:lnTo>
                <a:lnTo>
                  <a:pt x="37040" y="33210"/>
                </a:lnTo>
                <a:lnTo>
                  <a:pt x="37040" y="33230"/>
                </a:lnTo>
                <a:lnTo>
                  <a:pt x="37030" y="33250"/>
                </a:lnTo>
                <a:lnTo>
                  <a:pt x="37030" y="33270"/>
                </a:lnTo>
                <a:lnTo>
                  <a:pt x="37010" y="33320"/>
                </a:lnTo>
                <a:lnTo>
                  <a:pt x="37010" y="33360"/>
                </a:lnTo>
                <a:lnTo>
                  <a:pt x="37000" y="33380"/>
                </a:lnTo>
                <a:lnTo>
                  <a:pt x="37000" y="33400"/>
                </a:lnTo>
                <a:lnTo>
                  <a:pt x="36990" y="33420"/>
                </a:lnTo>
                <a:lnTo>
                  <a:pt x="36990" y="33430"/>
                </a:lnTo>
                <a:lnTo>
                  <a:pt x="36990" y="33450"/>
                </a:lnTo>
                <a:lnTo>
                  <a:pt x="36990" y="33480"/>
                </a:lnTo>
                <a:lnTo>
                  <a:pt x="36980" y="33500"/>
                </a:lnTo>
                <a:lnTo>
                  <a:pt x="36980" y="33540"/>
                </a:lnTo>
                <a:lnTo>
                  <a:pt x="36980" y="33550"/>
                </a:lnTo>
                <a:lnTo>
                  <a:pt x="36990" y="33580"/>
                </a:lnTo>
                <a:lnTo>
                  <a:pt x="36990" y="33610"/>
                </a:lnTo>
                <a:lnTo>
                  <a:pt x="36990" y="33640"/>
                </a:lnTo>
                <a:lnTo>
                  <a:pt x="36990" y="33660"/>
                </a:lnTo>
                <a:lnTo>
                  <a:pt x="36980" y="33700"/>
                </a:lnTo>
                <a:lnTo>
                  <a:pt x="36980" y="33710"/>
                </a:lnTo>
                <a:lnTo>
                  <a:pt x="36980" y="33750"/>
                </a:lnTo>
                <a:lnTo>
                  <a:pt x="36980" y="33820"/>
                </a:lnTo>
                <a:lnTo>
                  <a:pt x="36980" y="33840"/>
                </a:lnTo>
                <a:lnTo>
                  <a:pt x="36980" y="33860"/>
                </a:lnTo>
                <a:lnTo>
                  <a:pt x="36970" y="33890"/>
                </a:lnTo>
                <a:lnTo>
                  <a:pt x="36970" y="33930"/>
                </a:lnTo>
                <a:lnTo>
                  <a:pt x="36970" y="33970"/>
                </a:lnTo>
                <a:lnTo>
                  <a:pt x="36960" y="34010"/>
                </a:lnTo>
                <a:lnTo>
                  <a:pt x="36960" y="34020"/>
                </a:lnTo>
                <a:lnTo>
                  <a:pt x="36960" y="34040"/>
                </a:lnTo>
                <a:lnTo>
                  <a:pt x="36950" y="34060"/>
                </a:lnTo>
                <a:lnTo>
                  <a:pt x="36950" y="34080"/>
                </a:lnTo>
                <a:lnTo>
                  <a:pt x="36950" y="34120"/>
                </a:lnTo>
                <a:lnTo>
                  <a:pt x="36940" y="34150"/>
                </a:lnTo>
                <a:lnTo>
                  <a:pt x="36940" y="34180"/>
                </a:lnTo>
                <a:lnTo>
                  <a:pt x="36930" y="34210"/>
                </a:lnTo>
                <a:lnTo>
                  <a:pt x="36920" y="34220"/>
                </a:lnTo>
                <a:lnTo>
                  <a:pt x="36920" y="34230"/>
                </a:lnTo>
                <a:lnTo>
                  <a:pt x="36910" y="34260"/>
                </a:lnTo>
                <a:lnTo>
                  <a:pt x="36900" y="34290"/>
                </a:lnTo>
                <a:lnTo>
                  <a:pt x="36890" y="34310"/>
                </a:lnTo>
                <a:lnTo>
                  <a:pt x="36890" y="34330"/>
                </a:lnTo>
                <a:lnTo>
                  <a:pt x="36880" y="34340"/>
                </a:lnTo>
                <a:lnTo>
                  <a:pt x="36870" y="34370"/>
                </a:lnTo>
                <a:lnTo>
                  <a:pt x="36860" y="34400"/>
                </a:lnTo>
                <a:lnTo>
                  <a:pt x="36850" y="34420"/>
                </a:lnTo>
                <a:lnTo>
                  <a:pt x="36840" y="34420"/>
                </a:lnTo>
                <a:lnTo>
                  <a:pt x="36820" y="34450"/>
                </a:lnTo>
                <a:lnTo>
                  <a:pt x="36810" y="34480"/>
                </a:lnTo>
                <a:lnTo>
                  <a:pt x="36770" y="34520"/>
                </a:lnTo>
                <a:lnTo>
                  <a:pt x="36760" y="34540"/>
                </a:lnTo>
                <a:lnTo>
                  <a:pt x="36740" y="34560"/>
                </a:lnTo>
                <a:lnTo>
                  <a:pt x="36730" y="34580"/>
                </a:lnTo>
                <a:lnTo>
                  <a:pt x="36710" y="34600"/>
                </a:lnTo>
                <a:lnTo>
                  <a:pt x="36680" y="34620"/>
                </a:lnTo>
                <a:lnTo>
                  <a:pt x="36650" y="34640"/>
                </a:lnTo>
                <a:lnTo>
                  <a:pt x="36630" y="34660"/>
                </a:lnTo>
                <a:lnTo>
                  <a:pt x="36610" y="34680"/>
                </a:lnTo>
                <a:lnTo>
                  <a:pt x="36600" y="34690"/>
                </a:lnTo>
                <a:lnTo>
                  <a:pt x="36590" y="34690"/>
                </a:lnTo>
                <a:lnTo>
                  <a:pt x="36560" y="34710"/>
                </a:lnTo>
                <a:lnTo>
                  <a:pt x="36540" y="34720"/>
                </a:lnTo>
                <a:lnTo>
                  <a:pt x="36510" y="34740"/>
                </a:lnTo>
                <a:lnTo>
                  <a:pt x="36490" y="34760"/>
                </a:lnTo>
                <a:lnTo>
                  <a:pt x="36460" y="34770"/>
                </a:lnTo>
                <a:lnTo>
                  <a:pt x="36440" y="34780"/>
                </a:lnTo>
                <a:lnTo>
                  <a:pt x="36390" y="34810"/>
                </a:lnTo>
                <a:lnTo>
                  <a:pt x="36350" y="34830"/>
                </a:lnTo>
                <a:lnTo>
                  <a:pt x="36310" y="34850"/>
                </a:lnTo>
                <a:lnTo>
                  <a:pt x="36250" y="34870"/>
                </a:lnTo>
                <a:lnTo>
                  <a:pt x="36220" y="34890"/>
                </a:lnTo>
                <a:lnTo>
                  <a:pt x="36200" y="34890"/>
                </a:lnTo>
                <a:lnTo>
                  <a:pt x="36190" y="34900"/>
                </a:lnTo>
                <a:lnTo>
                  <a:pt x="36170" y="34900"/>
                </a:lnTo>
                <a:lnTo>
                  <a:pt x="36140" y="34920"/>
                </a:lnTo>
                <a:lnTo>
                  <a:pt x="36090" y="34930"/>
                </a:lnTo>
                <a:lnTo>
                  <a:pt x="36060" y="34950"/>
                </a:lnTo>
                <a:lnTo>
                  <a:pt x="36040" y="34950"/>
                </a:lnTo>
                <a:lnTo>
                  <a:pt x="36030" y="34960"/>
                </a:lnTo>
                <a:lnTo>
                  <a:pt x="36010" y="34960"/>
                </a:lnTo>
                <a:lnTo>
                  <a:pt x="35990" y="34970"/>
                </a:lnTo>
                <a:lnTo>
                  <a:pt x="35970" y="34980"/>
                </a:lnTo>
                <a:lnTo>
                  <a:pt x="35940" y="34990"/>
                </a:lnTo>
                <a:lnTo>
                  <a:pt x="35930" y="34990"/>
                </a:lnTo>
                <a:lnTo>
                  <a:pt x="35910" y="35000"/>
                </a:lnTo>
                <a:lnTo>
                  <a:pt x="35850" y="35030"/>
                </a:lnTo>
                <a:lnTo>
                  <a:pt x="35820" y="35050"/>
                </a:lnTo>
                <a:lnTo>
                  <a:pt x="35800" y="35060"/>
                </a:lnTo>
                <a:lnTo>
                  <a:pt x="35780" y="35080"/>
                </a:lnTo>
                <a:lnTo>
                  <a:pt x="35770" y="35080"/>
                </a:lnTo>
                <a:lnTo>
                  <a:pt x="35750" y="35100"/>
                </a:lnTo>
                <a:lnTo>
                  <a:pt x="35720" y="35110"/>
                </a:lnTo>
                <a:lnTo>
                  <a:pt x="35700" y="35130"/>
                </a:lnTo>
                <a:lnTo>
                  <a:pt x="35680" y="35140"/>
                </a:lnTo>
                <a:lnTo>
                  <a:pt x="35640" y="35170"/>
                </a:lnTo>
                <a:lnTo>
                  <a:pt x="35620" y="35180"/>
                </a:lnTo>
                <a:lnTo>
                  <a:pt x="35620" y="35190"/>
                </a:lnTo>
                <a:lnTo>
                  <a:pt x="35590" y="35200"/>
                </a:lnTo>
                <a:lnTo>
                  <a:pt x="35570" y="35220"/>
                </a:lnTo>
                <a:lnTo>
                  <a:pt x="35550" y="35230"/>
                </a:lnTo>
                <a:lnTo>
                  <a:pt x="35520" y="35260"/>
                </a:lnTo>
                <a:lnTo>
                  <a:pt x="35510" y="35270"/>
                </a:lnTo>
                <a:lnTo>
                  <a:pt x="35490" y="35290"/>
                </a:lnTo>
                <a:lnTo>
                  <a:pt x="35470" y="35300"/>
                </a:lnTo>
                <a:lnTo>
                  <a:pt x="35440" y="35320"/>
                </a:lnTo>
                <a:lnTo>
                  <a:pt x="35410" y="35350"/>
                </a:lnTo>
                <a:lnTo>
                  <a:pt x="35390" y="35360"/>
                </a:lnTo>
                <a:lnTo>
                  <a:pt x="35380" y="35380"/>
                </a:lnTo>
                <a:lnTo>
                  <a:pt x="35350" y="35400"/>
                </a:lnTo>
                <a:lnTo>
                  <a:pt x="35330" y="35420"/>
                </a:lnTo>
                <a:lnTo>
                  <a:pt x="35270" y="35470"/>
                </a:lnTo>
                <a:lnTo>
                  <a:pt x="35260" y="35480"/>
                </a:lnTo>
                <a:lnTo>
                  <a:pt x="35250" y="35490"/>
                </a:lnTo>
                <a:lnTo>
                  <a:pt x="35230" y="35520"/>
                </a:lnTo>
                <a:lnTo>
                  <a:pt x="35180" y="35570"/>
                </a:lnTo>
                <a:lnTo>
                  <a:pt x="35180" y="35580"/>
                </a:lnTo>
                <a:lnTo>
                  <a:pt x="35160" y="35600"/>
                </a:lnTo>
                <a:lnTo>
                  <a:pt x="35150" y="35600"/>
                </a:lnTo>
                <a:lnTo>
                  <a:pt x="35130" y="35620"/>
                </a:lnTo>
                <a:lnTo>
                  <a:pt x="35090" y="35670"/>
                </a:lnTo>
                <a:lnTo>
                  <a:pt x="35070" y="35690"/>
                </a:lnTo>
                <a:lnTo>
                  <a:pt x="35060" y="35700"/>
                </a:lnTo>
                <a:lnTo>
                  <a:pt x="35050" y="35710"/>
                </a:lnTo>
                <a:lnTo>
                  <a:pt x="35020" y="35750"/>
                </a:lnTo>
                <a:lnTo>
                  <a:pt x="35000" y="35770"/>
                </a:lnTo>
                <a:lnTo>
                  <a:pt x="34980" y="35790"/>
                </a:lnTo>
                <a:lnTo>
                  <a:pt x="34970" y="35800"/>
                </a:lnTo>
                <a:lnTo>
                  <a:pt x="34940" y="35840"/>
                </a:lnTo>
                <a:lnTo>
                  <a:pt x="34940" y="35860"/>
                </a:lnTo>
                <a:lnTo>
                  <a:pt x="34930" y="35870"/>
                </a:lnTo>
                <a:lnTo>
                  <a:pt x="34920" y="35880"/>
                </a:lnTo>
                <a:lnTo>
                  <a:pt x="34900" y="35900"/>
                </a:lnTo>
                <a:lnTo>
                  <a:pt x="34870" y="35950"/>
                </a:lnTo>
                <a:lnTo>
                  <a:pt x="34870" y="35960"/>
                </a:lnTo>
                <a:lnTo>
                  <a:pt x="34860" y="35960"/>
                </a:lnTo>
                <a:lnTo>
                  <a:pt x="34860" y="35970"/>
                </a:lnTo>
                <a:lnTo>
                  <a:pt x="34790" y="36090"/>
                </a:lnTo>
                <a:lnTo>
                  <a:pt x="34770" y="36130"/>
                </a:lnTo>
                <a:lnTo>
                  <a:pt x="34760" y="36170"/>
                </a:lnTo>
                <a:lnTo>
                  <a:pt x="34750" y="36180"/>
                </a:lnTo>
                <a:lnTo>
                  <a:pt x="34750" y="36190"/>
                </a:lnTo>
                <a:lnTo>
                  <a:pt x="34740" y="36210"/>
                </a:lnTo>
                <a:lnTo>
                  <a:pt x="34730" y="36220"/>
                </a:lnTo>
                <a:lnTo>
                  <a:pt x="34730" y="36230"/>
                </a:lnTo>
                <a:lnTo>
                  <a:pt x="34730" y="36250"/>
                </a:lnTo>
                <a:lnTo>
                  <a:pt x="34720" y="36280"/>
                </a:lnTo>
                <a:lnTo>
                  <a:pt x="34710" y="36290"/>
                </a:lnTo>
                <a:lnTo>
                  <a:pt x="34700" y="36330"/>
                </a:lnTo>
                <a:lnTo>
                  <a:pt x="34680" y="36390"/>
                </a:lnTo>
                <a:lnTo>
                  <a:pt x="34670" y="36430"/>
                </a:lnTo>
                <a:lnTo>
                  <a:pt x="34650" y="36480"/>
                </a:lnTo>
                <a:lnTo>
                  <a:pt x="34630" y="36540"/>
                </a:lnTo>
                <a:lnTo>
                  <a:pt x="34610" y="36590"/>
                </a:lnTo>
                <a:lnTo>
                  <a:pt x="34600" y="36640"/>
                </a:lnTo>
                <a:lnTo>
                  <a:pt x="34560" y="36740"/>
                </a:lnTo>
                <a:lnTo>
                  <a:pt x="34560" y="36750"/>
                </a:lnTo>
                <a:lnTo>
                  <a:pt x="34550" y="36770"/>
                </a:lnTo>
                <a:lnTo>
                  <a:pt x="34540" y="36830"/>
                </a:lnTo>
                <a:lnTo>
                  <a:pt x="34510" y="36910"/>
                </a:lnTo>
                <a:lnTo>
                  <a:pt x="34470" y="37020"/>
                </a:lnTo>
                <a:lnTo>
                  <a:pt x="34460" y="37050"/>
                </a:lnTo>
                <a:lnTo>
                  <a:pt x="34430" y="37150"/>
                </a:lnTo>
                <a:lnTo>
                  <a:pt x="34410" y="37220"/>
                </a:lnTo>
                <a:lnTo>
                  <a:pt x="34400" y="37240"/>
                </a:lnTo>
                <a:lnTo>
                  <a:pt x="34380" y="37310"/>
                </a:lnTo>
                <a:lnTo>
                  <a:pt x="34370" y="37360"/>
                </a:lnTo>
                <a:lnTo>
                  <a:pt x="34360" y="37400"/>
                </a:lnTo>
                <a:lnTo>
                  <a:pt x="34350" y="37410"/>
                </a:lnTo>
                <a:lnTo>
                  <a:pt x="34340" y="37450"/>
                </a:lnTo>
                <a:lnTo>
                  <a:pt x="34330" y="37510"/>
                </a:lnTo>
                <a:lnTo>
                  <a:pt x="34320" y="37540"/>
                </a:lnTo>
                <a:lnTo>
                  <a:pt x="34310" y="37580"/>
                </a:lnTo>
                <a:lnTo>
                  <a:pt x="34300" y="37590"/>
                </a:lnTo>
                <a:lnTo>
                  <a:pt x="34270" y="37660"/>
                </a:lnTo>
                <a:lnTo>
                  <a:pt x="34250" y="37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