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Pader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Uganda • State Map | Fully Editable Vector Shape</a:t>
            </a:r>
          </a:p>
        </p:txBody>
      </p:sp>
      <p:sp>
        <p:nvSpPr>
          <p:cNvPr id="101" name="Pader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63330" y="23010"/>
                </a:moveTo>
                <a:lnTo>
                  <a:pt x="63330" y="23020"/>
                </a:lnTo>
                <a:lnTo>
                  <a:pt x="63340" y="23020"/>
                </a:lnTo>
                <a:lnTo>
                  <a:pt x="63350" y="23020"/>
                </a:lnTo>
                <a:lnTo>
                  <a:pt x="63360" y="23020"/>
                </a:lnTo>
                <a:lnTo>
                  <a:pt x="63360" y="23030"/>
                </a:lnTo>
                <a:lnTo>
                  <a:pt x="63360" y="23040"/>
                </a:lnTo>
                <a:lnTo>
                  <a:pt x="63350" y="23040"/>
                </a:lnTo>
                <a:lnTo>
                  <a:pt x="63360" y="23050"/>
                </a:lnTo>
                <a:lnTo>
                  <a:pt x="63360" y="23060"/>
                </a:lnTo>
                <a:lnTo>
                  <a:pt x="63360" y="23070"/>
                </a:lnTo>
                <a:lnTo>
                  <a:pt x="63360" y="23080"/>
                </a:lnTo>
                <a:lnTo>
                  <a:pt x="63350" y="23080"/>
                </a:lnTo>
                <a:lnTo>
                  <a:pt x="63350" y="23090"/>
                </a:lnTo>
                <a:lnTo>
                  <a:pt x="63350" y="23100"/>
                </a:lnTo>
                <a:lnTo>
                  <a:pt x="63330" y="23100"/>
                </a:lnTo>
                <a:lnTo>
                  <a:pt x="63330" y="23110"/>
                </a:lnTo>
                <a:lnTo>
                  <a:pt x="63330" y="23120"/>
                </a:lnTo>
                <a:lnTo>
                  <a:pt x="63340" y="23130"/>
                </a:lnTo>
                <a:lnTo>
                  <a:pt x="63350" y="23130"/>
                </a:lnTo>
                <a:lnTo>
                  <a:pt x="63350" y="23120"/>
                </a:lnTo>
                <a:lnTo>
                  <a:pt x="63360" y="23120"/>
                </a:lnTo>
                <a:lnTo>
                  <a:pt x="63370" y="23130"/>
                </a:lnTo>
                <a:lnTo>
                  <a:pt x="63370" y="23150"/>
                </a:lnTo>
                <a:lnTo>
                  <a:pt x="63380" y="23170"/>
                </a:lnTo>
                <a:lnTo>
                  <a:pt x="63390" y="23180"/>
                </a:lnTo>
                <a:lnTo>
                  <a:pt x="63390" y="23190"/>
                </a:lnTo>
                <a:lnTo>
                  <a:pt x="63390" y="23200"/>
                </a:lnTo>
                <a:lnTo>
                  <a:pt x="63390" y="23210"/>
                </a:lnTo>
                <a:lnTo>
                  <a:pt x="63400" y="23210"/>
                </a:lnTo>
                <a:lnTo>
                  <a:pt x="63410" y="23220"/>
                </a:lnTo>
                <a:lnTo>
                  <a:pt x="63410" y="23230"/>
                </a:lnTo>
                <a:lnTo>
                  <a:pt x="63410" y="23240"/>
                </a:lnTo>
                <a:lnTo>
                  <a:pt x="63410" y="23260"/>
                </a:lnTo>
                <a:lnTo>
                  <a:pt x="63420" y="23280"/>
                </a:lnTo>
                <a:lnTo>
                  <a:pt x="63430" y="23290"/>
                </a:lnTo>
                <a:lnTo>
                  <a:pt x="63430" y="23300"/>
                </a:lnTo>
                <a:lnTo>
                  <a:pt x="63430" y="23310"/>
                </a:lnTo>
                <a:lnTo>
                  <a:pt x="63430" y="23320"/>
                </a:lnTo>
                <a:lnTo>
                  <a:pt x="63440" y="23330"/>
                </a:lnTo>
                <a:lnTo>
                  <a:pt x="63450" y="23330"/>
                </a:lnTo>
                <a:lnTo>
                  <a:pt x="63450" y="23340"/>
                </a:lnTo>
                <a:lnTo>
                  <a:pt x="63440" y="23340"/>
                </a:lnTo>
                <a:lnTo>
                  <a:pt x="63440" y="23350"/>
                </a:lnTo>
                <a:lnTo>
                  <a:pt x="63440" y="23360"/>
                </a:lnTo>
                <a:lnTo>
                  <a:pt x="63450" y="23360"/>
                </a:lnTo>
                <a:lnTo>
                  <a:pt x="63460" y="23360"/>
                </a:lnTo>
                <a:lnTo>
                  <a:pt x="63460" y="23370"/>
                </a:lnTo>
                <a:lnTo>
                  <a:pt x="63450" y="23370"/>
                </a:lnTo>
                <a:lnTo>
                  <a:pt x="63450" y="23380"/>
                </a:lnTo>
                <a:lnTo>
                  <a:pt x="63450" y="23390"/>
                </a:lnTo>
                <a:lnTo>
                  <a:pt x="63460" y="23400"/>
                </a:lnTo>
                <a:lnTo>
                  <a:pt x="63460" y="23410"/>
                </a:lnTo>
                <a:lnTo>
                  <a:pt x="63450" y="23410"/>
                </a:lnTo>
                <a:lnTo>
                  <a:pt x="63450" y="23420"/>
                </a:lnTo>
                <a:lnTo>
                  <a:pt x="63440" y="23430"/>
                </a:lnTo>
                <a:lnTo>
                  <a:pt x="63440" y="23440"/>
                </a:lnTo>
                <a:lnTo>
                  <a:pt x="63450" y="23440"/>
                </a:lnTo>
                <a:lnTo>
                  <a:pt x="63450" y="23460"/>
                </a:lnTo>
                <a:lnTo>
                  <a:pt x="63450" y="23470"/>
                </a:lnTo>
                <a:lnTo>
                  <a:pt x="63450" y="23480"/>
                </a:lnTo>
                <a:lnTo>
                  <a:pt x="63450" y="23510"/>
                </a:lnTo>
                <a:lnTo>
                  <a:pt x="63460" y="23530"/>
                </a:lnTo>
                <a:lnTo>
                  <a:pt x="63460" y="23540"/>
                </a:lnTo>
                <a:lnTo>
                  <a:pt x="63450" y="23560"/>
                </a:lnTo>
                <a:lnTo>
                  <a:pt x="63450" y="23570"/>
                </a:lnTo>
                <a:lnTo>
                  <a:pt x="63440" y="23580"/>
                </a:lnTo>
                <a:lnTo>
                  <a:pt x="63450" y="23590"/>
                </a:lnTo>
                <a:lnTo>
                  <a:pt x="63450" y="23600"/>
                </a:lnTo>
                <a:lnTo>
                  <a:pt x="63450" y="23610"/>
                </a:lnTo>
                <a:lnTo>
                  <a:pt x="63450" y="23620"/>
                </a:lnTo>
                <a:lnTo>
                  <a:pt x="63450" y="23630"/>
                </a:lnTo>
                <a:lnTo>
                  <a:pt x="63450" y="23640"/>
                </a:lnTo>
                <a:lnTo>
                  <a:pt x="63450" y="23670"/>
                </a:lnTo>
                <a:lnTo>
                  <a:pt x="63450" y="23680"/>
                </a:lnTo>
                <a:lnTo>
                  <a:pt x="63460" y="23680"/>
                </a:lnTo>
                <a:lnTo>
                  <a:pt x="63460" y="23690"/>
                </a:lnTo>
                <a:lnTo>
                  <a:pt x="63460" y="23700"/>
                </a:lnTo>
                <a:lnTo>
                  <a:pt x="63470" y="23700"/>
                </a:lnTo>
                <a:lnTo>
                  <a:pt x="63470" y="23710"/>
                </a:lnTo>
                <a:lnTo>
                  <a:pt x="63470" y="23720"/>
                </a:lnTo>
                <a:lnTo>
                  <a:pt x="63480" y="23720"/>
                </a:lnTo>
                <a:lnTo>
                  <a:pt x="63480" y="23730"/>
                </a:lnTo>
                <a:lnTo>
                  <a:pt x="63490" y="23740"/>
                </a:lnTo>
                <a:lnTo>
                  <a:pt x="63490" y="23750"/>
                </a:lnTo>
                <a:lnTo>
                  <a:pt x="63500" y="23750"/>
                </a:lnTo>
                <a:lnTo>
                  <a:pt x="63490" y="23760"/>
                </a:lnTo>
                <a:lnTo>
                  <a:pt x="63500" y="23760"/>
                </a:lnTo>
                <a:lnTo>
                  <a:pt x="63510" y="23770"/>
                </a:lnTo>
                <a:lnTo>
                  <a:pt x="63510" y="23780"/>
                </a:lnTo>
                <a:lnTo>
                  <a:pt x="63510" y="23790"/>
                </a:lnTo>
                <a:lnTo>
                  <a:pt x="63510" y="23800"/>
                </a:lnTo>
                <a:lnTo>
                  <a:pt x="63510" y="23810"/>
                </a:lnTo>
                <a:lnTo>
                  <a:pt x="63510" y="23830"/>
                </a:lnTo>
                <a:lnTo>
                  <a:pt x="63510" y="23840"/>
                </a:lnTo>
                <a:lnTo>
                  <a:pt x="63500" y="23850"/>
                </a:lnTo>
                <a:lnTo>
                  <a:pt x="63500" y="23860"/>
                </a:lnTo>
                <a:lnTo>
                  <a:pt x="63500" y="23870"/>
                </a:lnTo>
                <a:lnTo>
                  <a:pt x="63510" y="23880"/>
                </a:lnTo>
                <a:lnTo>
                  <a:pt x="63510" y="23900"/>
                </a:lnTo>
                <a:lnTo>
                  <a:pt x="63520" y="23910"/>
                </a:lnTo>
                <a:lnTo>
                  <a:pt x="63520" y="23920"/>
                </a:lnTo>
                <a:lnTo>
                  <a:pt x="63530" y="23920"/>
                </a:lnTo>
                <a:lnTo>
                  <a:pt x="63530" y="23930"/>
                </a:lnTo>
                <a:lnTo>
                  <a:pt x="63540" y="23930"/>
                </a:lnTo>
                <a:lnTo>
                  <a:pt x="63540" y="23940"/>
                </a:lnTo>
                <a:lnTo>
                  <a:pt x="63550" y="23940"/>
                </a:lnTo>
                <a:lnTo>
                  <a:pt x="63580" y="23960"/>
                </a:lnTo>
                <a:lnTo>
                  <a:pt x="63590" y="23960"/>
                </a:lnTo>
                <a:lnTo>
                  <a:pt x="63600" y="23970"/>
                </a:lnTo>
                <a:lnTo>
                  <a:pt x="63610" y="23970"/>
                </a:lnTo>
                <a:lnTo>
                  <a:pt x="63630" y="23980"/>
                </a:lnTo>
                <a:lnTo>
                  <a:pt x="63650" y="23980"/>
                </a:lnTo>
                <a:lnTo>
                  <a:pt x="63660" y="23990"/>
                </a:lnTo>
                <a:lnTo>
                  <a:pt x="63670" y="24000"/>
                </a:lnTo>
                <a:lnTo>
                  <a:pt x="63680" y="24010"/>
                </a:lnTo>
                <a:lnTo>
                  <a:pt x="63690" y="24030"/>
                </a:lnTo>
                <a:lnTo>
                  <a:pt x="63710" y="24050"/>
                </a:lnTo>
                <a:lnTo>
                  <a:pt x="63710" y="24060"/>
                </a:lnTo>
                <a:lnTo>
                  <a:pt x="63730" y="24070"/>
                </a:lnTo>
                <a:lnTo>
                  <a:pt x="63740" y="24080"/>
                </a:lnTo>
                <a:lnTo>
                  <a:pt x="63750" y="24080"/>
                </a:lnTo>
                <a:lnTo>
                  <a:pt x="63750" y="24090"/>
                </a:lnTo>
                <a:lnTo>
                  <a:pt x="63750" y="24100"/>
                </a:lnTo>
                <a:lnTo>
                  <a:pt x="63760" y="24100"/>
                </a:lnTo>
                <a:lnTo>
                  <a:pt x="63760" y="24110"/>
                </a:lnTo>
                <a:lnTo>
                  <a:pt x="63770" y="24110"/>
                </a:lnTo>
                <a:lnTo>
                  <a:pt x="63770" y="24120"/>
                </a:lnTo>
                <a:lnTo>
                  <a:pt x="63770" y="24130"/>
                </a:lnTo>
                <a:lnTo>
                  <a:pt x="63780" y="24140"/>
                </a:lnTo>
                <a:lnTo>
                  <a:pt x="63780" y="24150"/>
                </a:lnTo>
                <a:lnTo>
                  <a:pt x="63790" y="24170"/>
                </a:lnTo>
                <a:lnTo>
                  <a:pt x="63790" y="24180"/>
                </a:lnTo>
                <a:lnTo>
                  <a:pt x="63800" y="24190"/>
                </a:lnTo>
                <a:lnTo>
                  <a:pt x="63810" y="24210"/>
                </a:lnTo>
                <a:lnTo>
                  <a:pt x="63820" y="24220"/>
                </a:lnTo>
                <a:lnTo>
                  <a:pt x="63820" y="24230"/>
                </a:lnTo>
                <a:lnTo>
                  <a:pt x="63820" y="24250"/>
                </a:lnTo>
                <a:lnTo>
                  <a:pt x="63830" y="24250"/>
                </a:lnTo>
                <a:lnTo>
                  <a:pt x="63830" y="24260"/>
                </a:lnTo>
                <a:lnTo>
                  <a:pt x="63840" y="24280"/>
                </a:lnTo>
                <a:lnTo>
                  <a:pt x="63840" y="24290"/>
                </a:lnTo>
                <a:lnTo>
                  <a:pt x="63850" y="24300"/>
                </a:lnTo>
                <a:lnTo>
                  <a:pt x="63860" y="24310"/>
                </a:lnTo>
                <a:lnTo>
                  <a:pt x="63870" y="24320"/>
                </a:lnTo>
                <a:lnTo>
                  <a:pt x="63870" y="24330"/>
                </a:lnTo>
                <a:lnTo>
                  <a:pt x="63870" y="24340"/>
                </a:lnTo>
                <a:lnTo>
                  <a:pt x="63880" y="24340"/>
                </a:lnTo>
                <a:lnTo>
                  <a:pt x="63890" y="24340"/>
                </a:lnTo>
                <a:lnTo>
                  <a:pt x="63900" y="24350"/>
                </a:lnTo>
                <a:lnTo>
                  <a:pt x="63910" y="24350"/>
                </a:lnTo>
                <a:lnTo>
                  <a:pt x="63920" y="24360"/>
                </a:lnTo>
                <a:lnTo>
                  <a:pt x="63920" y="24370"/>
                </a:lnTo>
                <a:lnTo>
                  <a:pt x="63930" y="24380"/>
                </a:lnTo>
                <a:lnTo>
                  <a:pt x="63940" y="24380"/>
                </a:lnTo>
                <a:lnTo>
                  <a:pt x="63940" y="24390"/>
                </a:lnTo>
                <a:lnTo>
                  <a:pt x="63950" y="24390"/>
                </a:lnTo>
                <a:lnTo>
                  <a:pt x="63950" y="24400"/>
                </a:lnTo>
                <a:lnTo>
                  <a:pt x="63960" y="24400"/>
                </a:lnTo>
                <a:lnTo>
                  <a:pt x="63960" y="24410"/>
                </a:lnTo>
                <a:lnTo>
                  <a:pt x="63970" y="24410"/>
                </a:lnTo>
                <a:lnTo>
                  <a:pt x="63980" y="24420"/>
                </a:lnTo>
                <a:lnTo>
                  <a:pt x="63980" y="24430"/>
                </a:lnTo>
                <a:lnTo>
                  <a:pt x="63990" y="24450"/>
                </a:lnTo>
                <a:lnTo>
                  <a:pt x="63990" y="24460"/>
                </a:lnTo>
                <a:lnTo>
                  <a:pt x="64000" y="24480"/>
                </a:lnTo>
                <a:lnTo>
                  <a:pt x="64010" y="24490"/>
                </a:lnTo>
                <a:lnTo>
                  <a:pt x="64020" y="24490"/>
                </a:lnTo>
                <a:lnTo>
                  <a:pt x="64020" y="24500"/>
                </a:lnTo>
                <a:lnTo>
                  <a:pt x="64020" y="24510"/>
                </a:lnTo>
                <a:lnTo>
                  <a:pt x="64030" y="24510"/>
                </a:lnTo>
                <a:lnTo>
                  <a:pt x="64040" y="24530"/>
                </a:lnTo>
                <a:lnTo>
                  <a:pt x="64040" y="24540"/>
                </a:lnTo>
                <a:lnTo>
                  <a:pt x="64040" y="24550"/>
                </a:lnTo>
                <a:lnTo>
                  <a:pt x="64050" y="24560"/>
                </a:lnTo>
                <a:lnTo>
                  <a:pt x="64060" y="24570"/>
                </a:lnTo>
                <a:lnTo>
                  <a:pt x="64070" y="24570"/>
                </a:lnTo>
                <a:lnTo>
                  <a:pt x="64070" y="24580"/>
                </a:lnTo>
                <a:lnTo>
                  <a:pt x="64090" y="24590"/>
                </a:lnTo>
                <a:lnTo>
                  <a:pt x="64090" y="24600"/>
                </a:lnTo>
                <a:lnTo>
                  <a:pt x="64090" y="24610"/>
                </a:lnTo>
                <a:lnTo>
                  <a:pt x="64100" y="24620"/>
                </a:lnTo>
                <a:lnTo>
                  <a:pt x="64110" y="24640"/>
                </a:lnTo>
                <a:lnTo>
                  <a:pt x="64120" y="24650"/>
                </a:lnTo>
                <a:lnTo>
                  <a:pt x="64130" y="24660"/>
                </a:lnTo>
                <a:lnTo>
                  <a:pt x="64140" y="24660"/>
                </a:lnTo>
                <a:lnTo>
                  <a:pt x="64140" y="24670"/>
                </a:lnTo>
                <a:lnTo>
                  <a:pt x="64140" y="24680"/>
                </a:lnTo>
                <a:lnTo>
                  <a:pt x="64140" y="24690"/>
                </a:lnTo>
                <a:lnTo>
                  <a:pt x="64160" y="24700"/>
                </a:lnTo>
                <a:lnTo>
                  <a:pt x="64170" y="24710"/>
                </a:lnTo>
                <a:lnTo>
                  <a:pt x="64180" y="24710"/>
                </a:lnTo>
                <a:lnTo>
                  <a:pt x="64180" y="24720"/>
                </a:lnTo>
                <a:lnTo>
                  <a:pt x="64190" y="24730"/>
                </a:lnTo>
                <a:lnTo>
                  <a:pt x="64200" y="24740"/>
                </a:lnTo>
                <a:lnTo>
                  <a:pt x="64210" y="24760"/>
                </a:lnTo>
                <a:lnTo>
                  <a:pt x="64210" y="24770"/>
                </a:lnTo>
                <a:lnTo>
                  <a:pt x="64220" y="24780"/>
                </a:lnTo>
                <a:lnTo>
                  <a:pt x="64230" y="24790"/>
                </a:lnTo>
                <a:lnTo>
                  <a:pt x="64230" y="24800"/>
                </a:lnTo>
                <a:lnTo>
                  <a:pt x="64250" y="24810"/>
                </a:lnTo>
                <a:lnTo>
                  <a:pt x="64270" y="24820"/>
                </a:lnTo>
                <a:lnTo>
                  <a:pt x="64270" y="24830"/>
                </a:lnTo>
                <a:lnTo>
                  <a:pt x="64280" y="24840"/>
                </a:lnTo>
                <a:lnTo>
                  <a:pt x="64290" y="24840"/>
                </a:lnTo>
                <a:lnTo>
                  <a:pt x="64290" y="24850"/>
                </a:lnTo>
                <a:lnTo>
                  <a:pt x="64300" y="24850"/>
                </a:lnTo>
                <a:lnTo>
                  <a:pt x="64300" y="24860"/>
                </a:lnTo>
                <a:lnTo>
                  <a:pt x="64310" y="24860"/>
                </a:lnTo>
                <a:lnTo>
                  <a:pt x="64320" y="24860"/>
                </a:lnTo>
                <a:lnTo>
                  <a:pt x="64320" y="24870"/>
                </a:lnTo>
                <a:lnTo>
                  <a:pt x="64340" y="24880"/>
                </a:lnTo>
                <a:lnTo>
                  <a:pt x="64350" y="24890"/>
                </a:lnTo>
                <a:lnTo>
                  <a:pt x="64360" y="24890"/>
                </a:lnTo>
                <a:lnTo>
                  <a:pt x="64370" y="24890"/>
                </a:lnTo>
                <a:lnTo>
                  <a:pt x="64380" y="24890"/>
                </a:lnTo>
                <a:lnTo>
                  <a:pt x="64400" y="24890"/>
                </a:lnTo>
                <a:lnTo>
                  <a:pt x="64400" y="24900"/>
                </a:lnTo>
                <a:lnTo>
                  <a:pt x="64400" y="24910"/>
                </a:lnTo>
                <a:lnTo>
                  <a:pt x="64390" y="24930"/>
                </a:lnTo>
                <a:lnTo>
                  <a:pt x="64390" y="24950"/>
                </a:lnTo>
                <a:lnTo>
                  <a:pt x="64370" y="24990"/>
                </a:lnTo>
                <a:lnTo>
                  <a:pt x="64360" y="25020"/>
                </a:lnTo>
                <a:lnTo>
                  <a:pt x="64350" y="25040"/>
                </a:lnTo>
                <a:lnTo>
                  <a:pt x="64330" y="25090"/>
                </a:lnTo>
                <a:lnTo>
                  <a:pt x="64310" y="25140"/>
                </a:lnTo>
                <a:lnTo>
                  <a:pt x="64270" y="25240"/>
                </a:lnTo>
                <a:lnTo>
                  <a:pt x="64260" y="25250"/>
                </a:lnTo>
                <a:lnTo>
                  <a:pt x="64220" y="25320"/>
                </a:lnTo>
                <a:lnTo>
                  <a:pt x="64160" y="25440"/>
                </a:lnTo>
                <a:lnTo>
                  <a:pt x="64140" y="25480"/>
                </a:lnTo>
                <a:lnTo>
                  <a:pt x="64140" y="25490"/>
                </a:lnTo>
                <a:lnTo>
                  <a:pt x="64140" y="25500"/>
                </a:lnTo>
                <a:lnTo>
                  <a:pt x="64150" y="25510"/>
                </a:lnTo>
                <a:lnTo>
                  <a:pt x="64170" y="25550"/>
                </a:lnTo>
                <a:lnTo>
                  <a:pt x="64180" y="25590"/>
                </a:lnTo>
                <a:lnTo>
                  <a:pt x="64180" y="25610"/>
                </a:lnTo>
                <a:lnTo>
                  <a:pt x="64180" y="25660"/>
                </a:lnTo>
                <a:lnTo>
                  <a:pt x="64160" y="25690"/>
                </a:lnTo>
                <a:lnTo>
                  <a:pt x="64160" y="25730"/>
                </a:lnTo>
                <a:lnTo>
                  <a:pt x="64160" y="25750"/>
                </a:lnTo>
                <a:lnTo>
                  <a:pt x="64160" y="25770"/>
                </a:lnTo>
                <a:lnTo>
                  <a:pt x="64180" y="25800"/>
                </a:lnTo>
                <a:lnTo>
                  <a:pt x="64210" y="25830"/>
                </a:lnTo>
                <a:lnTo>
                  <a:pt x="64220" y="25840"/>
                </a:lnTo>
                <a:lnTo>
                  <a:pt x="64260" y="25880"/>
                </a:lnTo>
                <a:lnTo>
                  <a:pt x="64300" y="25900"/>
                </a:lnTo>
                <a:lnTo>
                  <a:pt x="64340" y="25930"/>
                </a:lnTo>
                <a:lnTo>
                  <a:pt x="64340" y="25940"/>
                </a:lnTo>
                <a:lnTo>
                  <a:pt x="64340" y="25950"/>
                </a:lnTo>
                <a:lnTo>
                  <a:pt x="64340" y="25960"/>
                </a:lnTo>
                <a:lnTo>
                  <a:pt x="64340" y="25970"/>
                </a:lnTo>
                <a:lnTo>
                  <a:pt x="64330" y="25980"/>
                </a:lnTo>
                <a:lnTo>
                  <a:pt x="64340" y="25980"/>
                </a:lnTo>
                <a:lnTo>
                  <a:pt x="64340" y="25990"/>
                </a:lnTo>
                <a:lnTo>
                  <a:pt x="64350" y="25990"/>
                </a:lnTo>
                <a:lnTo>
                  <a:pt x="64360" y="26000"/>
                </a:lnTo>
                <a:lnTo>
                  <a:pt x="64360" y="26010"/>
                </a:lnTo>
                <a:lnTo>
                  <a:pt x="64360" y="26020"/>
                </a:lnTo>
                <a:lnTo>
                  <a:pt x="64350" y="26020"/>
                </a:lnTo>
                <a:lnTo>
                  <a:pt x="64350" y="26010"/>
                </a:lnTo>
                <a:lnTo>
                  <a:pt x="64340" y="26010"/>
                </a:lnTo>
                <a:lnTo>
                  <a:pt x="64330" y="26020"/>
                </a:lnTo>
                <a:lnTo>
                  <a:pt x="64330" y="26030"/>
                </a:lnTo>
                <a:lnTo>
                  <a:pt x="64330" y="26040"/>
                </a:lnTo>
                <a:lnTo>
                  <a:pt x="64340" y="26040"/>
                </a:lnTo>
                <a:lnTo>
                  <a:pt x="64330" y="26040"/>
                </a:lnTo>
                <a:lnTo>
                  <a:pt x="64320" y="26050"/>
                </a:lnTo>
                <a:lnTo>
                  <a:pt x="64320" y="26060"/>
                </a:lnTo>
                <a:lnTo>
                  <a:pt x="64310" y="26060"/>
                </a:lnTo>
                <a:lnTo>
                  <a:pt x="64310" y="26070"/>
                </a:lnTo>
                <a:lnTo>
                  <a:pt x="64310" y="26080"/>
                </a:lnTo>
                <a:lnTo>
                  <a:pt x="64300" y="26080"/>
                </a:lnTo>
                <a:lnTo>
                  <a:pt x="64300" y="26090"/>
                </a:lnTo>
                <a:lnTo>
                  <a:pt x="64300" y="26100"/>
                </a:lnTo>
                <a:lnTo>
                  <a:pt x="64300" y="26110"/>
                </a:lnTo>
                <a:lnTo>
                  <a:pt x="64300" y="26120"/>
                </a:lnTo>
                <a:lnTo>
                  <a:pt x="64290" y="26120"/>
                </a:lnTo>
                <a:lnTo>
                  <a:pt x="64290" y="26130"/>
                </a:lnTo>
                <a:lnTo>
                  <a:pt x="64300" y="26130"/>
                </a:lnTo>
                <a:lnTo>
                  <a:pt x="64300" y="26140"/>
                </a:lnTo>
                <a:lnTo>
                  <a:pt x="64300" y="26150"/>
                </a:lnTo>
                <a:lnTo>
                  <a:pt x="64300" y="26160"/>
                </a:lnTo>
                <a:lnTo>
                  <a:pt x="64290" y="26160"/>
                </a:lnTo>
                <a:lnTo>
                  <a:pt x="64280" y="26160"/>
                </a:lnTo>
                <a:lnTo>
                  <a:pt x="64280" y="26170"/>
                </a:lnTo>
                <a:lnTo>
                  <a:pt x="64280" y="26180"/>
                </a:lnTo>
                <a:lnTo>
                  <a:pt x="64280" y="26190"/>
                </a:lnTo>
                <a:lnTo>
                  <a:pt x="64270" y="26190"/>
                </a:lnTo>
                <a:lnTo>
                  <a:pt x="64260" y="26200"/>
                </a:lnTo>
                <a:lnTo>
                  <a:pt x="64250" y="26200"/>
                </a:lnTo>
                <a:lnTo>
                  <a:pt x="64250" y="26190"/>
                </a:lnTo>
                <a:lnTo>
                  <a:pt x="64240" y="26200"/>
                </a:lnTo>
                <a:lnTo>
                  <a:pt x="64240" y="26210"/>
                </a:lnTo>
                <a:lnTo>
                  <a:pt x="64240" y="26220"/>
                </a:lnTo>
                <a:lnTo>
                  <a:pt x="64230" y="26220"/>
                </a:lnTo>
                <a:lnTo>
                  <a:pt x="64240" y="26230"/>
                </a:lnTo>
                <a:lnTo>
                  <a:pt x="64240" y="26240"/>
                </a:lnTo>
                <a:lnTo>
                  <a:pt x="64250" y="26240"/>
                </a:lnTo>
                <a:lnTo>
                  <a:pt x="64250" y="26250"/>
                </a:lnTo>
                <a:lnTo>
                  <a:pt x="64240" y="26250"/>
                </a:lnTo>
                <a:lnTo>
                  <a:pt x="64230" y="26260"/>
                </a:lnTo>
                <a:lnTo>
                  <a:pt x="64240" y="26270"/>
                </a:lnTo>
                <a:lnTo>
                  <a:pt x="64230" y="26270"/>
                </a:lnTo>
                <a:lnTo>
                  <a:pt x="64220" y="26270"/>
                </a:lnTo>
                <a:lnTo>
                  <a:pt x="64220" y="26280"/>
                </a:lnTo>
                <a:lnTo>
                  <a:pt x="64210" y="26270"/>
                </a:lnTo>
                <a:lnTo>
                  <a:pt x="64210" y="26280"/>
                </a:lnTo>
                <a:lnTo>
                  <a:pt x="64200" y="26280"/>
                </a:lnTo>
                <a:lnTo>
                  <a:pt x="64200" y="26290"/>
                </a:lnTo>
                <a:lnTo>
                  <a:pt x="64180" y="26300"/>
                </a:lnTo>
                <a:lnTo>
                  <a:pt x="64180" y="26310"/>
                </a:lnTo>
                <a:lnTo>
                  <a:pt x="64170" y="26320"/>
                </a:lnTo>
                <a:lnTo>
                  <a:pt x="64160" y="26310"/>
                </a:lnTo>
                <a:lnTo>
                  <a:pt x="64150" y="26310"/>
                </a:lnTo>
                <a:lnTo>
                  <a:pt x="64140" y="26320"/>
                </a:lnTo>
                <a:lnTo>
                  <a:pt x="64120" y="26340"/>
                </a:lnTo>
                <a:lnTo>
                  <a:pt x="64110" y="26350"/>
                </a:lnTo>
                <a:lnTo>
                  <a:pt x="64100" y="26350"/>
                </a:lnTo>
                <a:lnTo>
                  <a:pt x="64100" y="26340"/>
                </a:lnTo>
                <a:lnTo>
                  <a:pt x="64100" y="26350"/>
                </a:lnTo>
                <a:lnTo>
                  <a:pt x="64090" y="26350"/>
                </a:lnTo>
                <a:lnTo>
                  <a:pt x="64100" y="26360"/>
                </a:lnTo>
                <a:lnTo>
                  <a:pt x="64090" y="26360"/>
                </a:lnTo>
                <a:lnTo>
                  <a:pt x="64080" y="26370"/>
                </a:lnTo>
                <a:lnTo>
                  <a:pt x="64080" y="26380"/>
                </a:lnTo>
                <a:lnTo>
                  <a:pt x="64080" y="26390"/>
                </a:lnTo>
                <a:lnTo>
                  <a:pt x="64070" y="26400"/>
                </a:lnTo>
                <a:lnTo>
                  <a:pt x="64070" y="26410"/>
                </a:lnTo>
                <a:lnTo>
                  <a:pt x="64080" y="26410"/>
                </a:lnTo>
                <a:lnTo>
                  <a:pt x="64090" y="26420"/>
                </a:lnTo>
                <a:lnTo>
                  <a:pt x="64080" y="26420"/>
                </a:lnTo>
                <a:lnTo>
                  <a:pt x="64080" y="26430"/>
                </a:lnTo>
                <a:lnTo>
                  <a:pt x="64070" y="26430"/>
                </a:lnTo>
                <a:lnTo>
                  <a:pt x="64070" y="26440"/>
                </a:lnTo>
                <a:lnTo>
                  <a:pt x="64060" y="26440"/>
                </a:lnTo>
                <a:lnTo>
                  <a:pt x="64060" y="26450"/>
                </a:lnTo>
                <a:lnTo>
                  <a:pt x="64060" y="26460"/>
                </a:lnTo>
                <a:lnTo>
                  <a:pt x="64040" y="26480"/>
                </a:lnTo>
                <a:lnTo>
                  <a:pt x="64020" y="26490"/>
                </a:lnTo>
                <a:lnTo>
                  <a:pt x="64000" y="26510"/>
                </a:lnTo>
                <a:lnTo>
                  <a:pt x="63990" y="26510"/>
                </a:lnTo>
                <a:lnTo>
                  <a:pt x="63980" y="26510"/>
                </a:lnTo>
                <a:lnTo>
                  <a:pt x="63980" y="26500"/>
                </a:lnTo>
                <a:lnTo>
                  <a:pt x="63980" y="26490"/>
                </a:lnTo>
                <a:lnTo>
                  <a:pt x="63990" y="26490"/>
                </a:lnTo>
                <a:lnTo>
                  <a:pt x="63980" y="26480"/>
                </a:lnTo>
                <a:lnTo>
                  <a:pt x="63990" y="26470"/>
                </a:lnTo>
                <a:lnTo>
                  <a:pt x="63990" y="26460"/>
                </a:lnTo>
                <a:lnTo>
                  <a:pt x="63980" y="26450"/>
                </a:lnTo>
                <a:lnTo>
                  <a:pt x="63970" y="26450"/>
                </a:lnTo>
                <a:lnTo>
                  <a:pt x="63960" y="26440"/>
                </a:lnTo>
                <a:lnTo>
                  <a:pt x="63950" y="26450"/>
                </a:lnTo>
                <a:lnTo>
                  <a:pt x="63940" y="26450"/>
                </a:lnTo>
                <a:lnTo>
                  <a:pt x="63940" y="26440"/>
                </a:lnTo>
                <a:lnTo>
                  <a:pt x="63930" y="26440"/>
                </a:lnTo>
                <a:lnTo>
                  <a:pt x="63920" y="26440"/>
                </a:lnTo>
                <a:lnTo>
                  <a:pt x="63920" y="26450"/>
                </a:lnTo>
                <a:lnTo>
                  <a:pt x="63910" y="26450"/>
                </a:lnTo>
                <a:lnTo>
                  <a:pt x="63920" y="26460"/>
                </a:lnTo>
                <a:lnTo>
                  <a:pt x="63910" y="26450"/>
                </a:lnTo>
                <a:lnTo>
                  <a:pt x="63900" y="26450"/>
                </a:lnTo>
                <a:lnTo>
                  <a:pt x="63890" y="26460"/>
                </a:lnTo>
                <a:lnTo>
                  <a:pt x="63890" y="26470"/>
                </a:lnTo>
                <a:lnTo>
                  <a:pt x="63900" y="26470"/>
                </a:lnTo>
                <a:lnTo>
                  <a:pt x="63900" y="26480"/>
                </a:lnTo>
                <a:lnTo>
                  <a:pt x="63900" y="26490"/>
                </a:lnTo>
                <a:lnTo>
                  <a:pt x="63910" y="26490"/>
                </a:lnTo>
                <a:lnTo>
                  <a:pt x="63920" y="26490"/>
                </a:lnTo>
                <a:lnTo>
                  <a:pt x="63910" y="26500"/>
                </a:lnTo>
                <a:lnTo>
                  <a:pt x="63910" y="26510"/>
                </a:lnTo>
                <a:lnTo>
                  <a:pt x="63910" y="26520"/>
                </a:lnTo>
                <a:lnTo>
                  <a:pt x="63900" y="26520"/>
                </a:lnTo>
                <a:lnTo>
                  <a:pt x="63900" y="26530"/>
                </a:lnTo>
                <a:lnTo>
                  <a:pt x="63900" y="26540"/>
                </a:lnTo>
                <a:lnTo>
                  <a:pt x="63890" y="26540"/>
                </a:lnTo>
                <a:lnTo>
                  <a:pt x="63890" y="26550"/>
                </a:lnTo>
                <a:lnTo>
                  <a:pt x="63880" y="26550"/>
                </a:lnTo>
                <a:lnTo>
                  <a:pt x="63880" y="26540"/>
                </a:lnTo>
                <a:lnTo>
                  <a:pt x="63870" y="26540"/>
                </a:lnTo>
                <a:lnTo>
                  <a:pt x="63870" y="26550"/>
                </a:lnTo>
                <a:lnTo>
                  <a:pt x="63870" y="26560"/>
                </a:lnTo>
                <a:lnTo>
                  <a:pt x="63860" y="26550"/>
                </a:lnTo>
                <a:lnTo>
                  <a:pt x="63860" y="26560"/>
                </a:lnTo>
                <a:lnTo>
                  <a:pt x="63850" y="26570"/>
                </a:lnTo>
                <a:lnTo>
                  <a:pt x="63840" y="26580"/>
                </a:lnTo>
                <a:lnTo>
                  <a:pt x="63830" y="26580"/>
                </a:lnTo>
                <a:lnTo>
                  <a:pt x="63820" y="26570"/>
                </a:lnTo>
                <a:lnTo>
                  <a:pt x="63820" y="26580"/>
                </a:lnTo>
                <a:lnTo>
                  <a:pt x="63820" y="26590"/>
                </a:lnTo>
                <a:lnTo>
                  <a:pt x="63840" y="26600"/>
                </a:lnTo>
                <a:lnTo>
                  <a:pt x="63830" y="26610"/>
                </a:lnTo>
                <a:lnTo>
                  <a:pt x="63820" y="26610"/>
                </a:lnTo>
                <a:lnTo>
                  <a:pt x="63820" y="26620"/>
                </a:lnTo>
                <a:lnTo>
                  <a:pt x="63830" y="26620"/>
                </a:lnTo>
                <a:lnTo>
                  <a:pt x="63840" y="26620"/>
                </a:lnTo>
                <a:lnTo>
                  <a:pt x="63840" y="26630"/>
                </a:lnTo>
                <a:lnTo>
                  <a:pt x="63840" y="26640"/>
                </a:lnTo>
                <a:lnTo>
                  <a:pt x="63830" y="26640"/>
                </a:lnTo>
                <a:lnTo>
                  <a:pt x="63830" y="26630"/>
                </a:lnTo>
                <a:lnTo>
                  <a:pt x="63830" y="26650"/>
                </a:lnTo>
                <a:lnTo>
                  <a:pt x="63840" y="26650"/>
                </a:lnTo>
                <a:lnTo>
                  <a:pt x="63840" y="26660"/>
                </a:lnTo>
                <a:lnTo>
                  <a:pt x="63830" y="26670"/>
                </a:lnTo>
                <a:lnTo>
                  <a:pt x="63820" y="26680"/>
                </a:lnTo>
                <a:lnTo>
                  <a:pt x="63820" y="26670"/>
                </a:lnTo>
                <a:lnTo>
                  <a:pt x="63810" y="26670"/>
                </a:lnTo>
                <a:lnTo>
                  <a:pt x="63810" y="26680"/>
                </a:lnTo>
                <a:lnTo>
                  <a:pt x="63820" y="26690"/>
                </a:lnTo>
                <a:lnTo>
                  <a:pt x="63810" y="26700"/>
                </a:lnTo>
                <a:lnTo>
                  <a:pt x="63810" y="26690"/>
                </a:lnTo>
                <a:lnTo>
                  <a:pt x="63810" y="26680"/>
                </a:lnTo>
                <a:lnTo>
                  <a:pt x="63800" y="26680"/>
                </a:lnTo>
                <a:lnTo>
                  <a:pt x="63790" y="26680"/>
                </a:lnTo>
                <a:lnTo>
                  <a:pt x="63790" y="26670"/>
                </a:lnTo>
                <a:lnTo>
                  <a:pt x="63780" y="26670"/>
                </a:lnTo>
                <a:lnTo>
                  <a:pt x="63770" y="26670"/>
                </a:lnTo>
                <a:lnTo>
                  <a:pt x="63770" y="26680"/>
                </a:lnTo>
                <a:lnTo>
                  <a:pt x="63770" y="26690"/>
                </a:lnTo>
                <a:lnTo>
                  <a:pt x="63760" y="26690"/>
                </a:lnTo>
                <a:lnTo>
                  <a:pt x="63760" y="26700"/>
                </a:lnTo>
                <a:lnTo>
                  <a:pt x="63760" y="26690"/>
                </a:lnTo>
                <a:lnTo>
                  <a:pt x="63760" y="26680"/>
                </a:lnTo>
                <a:lnTo>
                  <a:pt x="63750" y="26670"/>
                </a:lnTo>
                <a:lnTo>
                  <a:pt x="63740" y="26660"/>
                </a:lnTo>
                <a:lnTo>
                  <a:pt x="63730" y="26660"/>
                </a:lnTo>
                <a:lnTo>
                  <a:pt x="63730" y="26650"/>
                </a:lnTo>
                <a:lnTo>
                  <a:pt x="63720" y="26650"/>
                </a:lnTo>
                <a:lnTo>
                  <a:pt x="63710" y="26650"/>
                </a:lnTo>
                <a:lnTo>
                  <a:pt x="63700" y="26650"/>
                </a:lnTo>
                <a:lnTo>
                  <a:pt x="63690" y="26650"/>
                </a:lnTo>
                <a:lnTo>
                  <a:pt x="63680" y="26650"/>
                </a:lnTo>
                <a:lnTo>
                  <a:pt x="63680" y="26640"/>
                </a:lnTo>
                <a:lnTo>
                  <a:pt x="63670" y="26630"/>
                </a:lnTo>
                <a:lnTo>
                  <a:pt x="63660" y="26630"/>
                </a:lnTo>
                <a:lnTo>
                  <a:pt x="63660" y="26620"/>
                </a:lnTo>
                <a:lnTo>
                  <a:pt x="63650" y="26620"/>
                </a:lnTo>
                <a:lnTo>
                  <a:pt x="63640" y="26620"/>
                </a:lnTo>
                <a:lnTo>
                  <a:pt x="63640" y="26630"/>
                </a:lnTo>
                <a:lnTo>
                  <a:pt x="63630" y="26630"/>
                </a:lnTo>
                <a:lnTo>
                  <a:pt x="63630" y="26640"/>
                </a:lnTo>
                <a:lnTo>
                  <a:pt x="63620" y="26640"/>
                </a:lnTo>
                <a:lnTo>
                  <a:pt x="63620" y="26650"/>
                </a:lnTo>
                <a:lnTo>
                  <a:pt x="63610" y="26650"/>
                </a:lnTo>
                <a:lnTo>
                  <a:pt x="63600" y="26660"/>
                </a:lnTo>
                <a:lnTo>
                  <a:pt x="63600" y="26670"/>
                </a:lnTo>
                <a:lnTo>
                  <a:pt x="63600" y="26690"/>
                </a:lnTo>
                <a:lnTo>
                  <a:pt x="63590" y="26700"/>
                </a:lnTo>
                <a:lnTo>
                  <a:pt x="63590" y="26710"/>
                </a:lnTo>
                <a:lnTo>
                  <a:pt x="63580" y="26720"/>
                </a:lnTo>
                <a:lnTo>
                  <a:pt x="63570" y="26730"/>
                </a:lnTo>
                <a:lnTo>
                  <a:pt x="63560" y="26730"/>
                </a:lnTo>
                <a:lnTo>
                  <a:pt x="63550" y="26740"/>
                </a:lnTo>
                <a:lnTo>
                  <a:pt x="63540" y="26740"/>
                </a:lnTo>
                <a:lnTo>
                  <a:pt x="63530" y="26740"/>
                </a:lnTo>
                <a:lnTo>
                  <a:pt x="63520" y="26740"/>
                </a:lnTo>
                <a:lnTo>
                  <a:pt x="63510" y="26740"/>
                </a:lnTo>
                <a:lnTo>
                  <a:pt x="63510" y="26750"/>
                </a:lnTo>
                <a:lnTo>
                  <a:pt x="63500" y="26750"/>
                </a:lnTo>
                <a:lnTo>
                  <a:pt x="63490" y="26750"/>
                </a:lnTo>
                <a:lnTo>
                  <a:pt x="63480" y="26750"/>
                </a:lnTo>
                <a:lnTo>
                  <a:pt x="63470" y="26760"/>
                </a:lnTo>
                <a:lnTo>
                  <a:pt x="63460" y="26760"/>
                </a:lnTo>
                <a:lnTo>
                  <a:pt x="63460" y="26770"/>
                </a:lnTo>
                <a:lnTo>
                  <a:pt x="63450" y="26770"/>
                </a:lnTo>
                <a:lnTo>
                  <a:pt x="63440" y="26780"/>
                </a:lnTo>
                <a:lnTo>
                  <a:pt x="63430" y="26780"/>
                </a:lnTo>
                <a:lnTo>
                  <a:pt x="63430" y="26790"/>
                </a:lnTo>
                <a:lnTo>
                  <a:pt x="63420" y="26790"/>
                </a:lnTo>
                <a:lnTo>
                  <a:pt x="63420" y="26800"/>
                </a:lnTo>
                <a:lnTo>
                  <a:pt x="63410" y="26800"/>
                </a:lnTo>
                <a:lnTo>
                  <a:pt x="63390" y="26810"/>
                </a:lnTo>
                <a:lnTo>
                  <a:pt x="63380" y="26820"/>
                </a:lnTo>
                <a:lnTo>
                  <a:pt x="63370" y="26830"/>
                </a:lnTo>
                <a:lnTo>
                  <a:pt x="63360" y="26850"/>
                </a:lnTo>
                <a:lnTo>
                  <a:pt x="63340" y="26860"/>
                </a:lnTo>
                <a:lnTo>
                  <a:pt x="63330" y="26890"/>
                </a:lnTo>
                <a:lnTo>
                  <a:pt x="63320" y="26890"/>
                </a:lnTo>
                <a:lnTo>
                  <a:pt x="63320" y="26900"/>
                </a:lnTo>
                <a:lnTo>
                  <a:pt x="63310" y="26900"/>
                </a:lnTo>
                <a:lnTo>
                  <a:pt x="63310" y="26910"/>
                </a:lnTo>
                <a:lnTo>
                  <a:pt x="63300" y="26910"/>
                </a:lnTo>
                <a:lnTo>
                  <a:pt x="63300" y="26920"/>
                </a:lnTo>
                <a:lnTo>
                  <a:pt x="63290" y="26930"/>
                </a:lnTo>
                <a:lnTo>
                  <a:pt x="63280" y="26930"/>
                </a:lnTo>
                <a:lnTo>
                  <a:pt x="63270" y="26940"/>
                </a:lnTo>
                <a:lnTo>
                  <a:pt x="63260" y="26940"/>
                </a:lnTo>
                <a:lnTo>
                  <a:pt x="63260" y="26930"/>
                </a:lnTo>
                <a:lnTo>
                  <a:pt x="63260" y="26920"/>
                </a:lnTo>
                <a:lnTo>
                  <a:pt x="63250" y="26910"/>
                </a:lnTo>
                <a:lnTo>
                  <a:pt x="63250" y="26900"/>
                </a:lnTo>
                <a:lnTo>
                  <a:pt x="63240" y="26900"/>
                </a:lnTo>
                <a:lnTo>
                  <a:pt x="63230" y="26900"/>
                </a:lnTo>
                <a:lnTo>
                  <a:pt x="63230" y="26910"/>
                </a:lnTo>
                <a:lnTo>
                  <a:pt x="63220" y="26910"/>
                </a:lnTo>
                <a:lnTo>
                  <a:pt x="63220" y="26900"/>
                </a:lnTo>
                <a:lnTo>
                  <a:pt x="63210" y="26900"/>
                </a:lnTo>
                <a:lnTo>
                  <a:pt x="63210" y="26890"/>
                </a:lnTo>
                <a:lnTo>
                  <a:pt x="63210" y="26880"/>
                </a:lnTo>
                <a:lnTo>
                  <a:pt x="63210" y="26870"/>
                </a:lnTo>
                <a:lnTo>
                  <a:pt x="63220" y="26870"/>
                </a:lnTo>
                <a:lnTo>
                  <a:pt x="63220" y="26860"/>
                </a:lnTo>
                <a:lnTo>
                  <a:pt x="63220" y="26850"/>
                </a:lnTo>
                <a:lnTo>
                  <a:pt x="63220" y="26840"/>
                </a:lnTo>
                <a:lnTo>
                  <a:pt x="63210" y="26840"/>
                </a:lnTo>
                <a:lnTo>
                  <a:pt x="63200" y="26830"/>
                </a:lnTo>
                <a:lnTo>
                  <a:pt x="63200" y="26820"/>
                </a:lnTo>
                <a:lnTo>
                  <a:pt x="63190" y="26810"/>
                </a:lnTo>
                <a:lnTo>
                  <a:pt x="63190" y="26800"/>
                </a:lnTo>
                <a:lnTo>
                  <a:pt x="63180" y="26800"/>
                </a:lnTo>
                <a:lnTo>
                  <a:pt x="63170" y="26790"/>
                </a:lnTo>
                <a:lnTo>
                  <a:pt x="63160" y="26790"/>
                </a:lnTo>
                <a:lnTo>
                  <a:pt x="63160" y="26780"/>
                </a:lnTo>
                <a:lnTo>
                  <a:pt x="63150" y="26770"/>
                </a:lnTo>
                <a:lnTo>
                  <a:pt x="63140" y="26770"/>
                </a:lnTo>
                <a:lnTo>
                  <a:pt x="63130" y="26770"/>
                </a:lnTo>
                <a:lnTo>
                  <a:pt x="63130" y="26760"/>
                </a:lnTo>
                <a:lnTo>
                  <a:pt x="63130" y="26750"/>
                </a:lnTo>
                <a:lnTo>
                  <a:pt x="63130" y="26740"/>
                </a:lnTo>
                <a:lnTo>
                  <a:pt x="63120" y="26740"/>
                </a:lnTo>
                <a:lnTo>
                  <a:pt x="63110" y="26730"/>
                </a:lnTo>
                <a:lnTo>
                  <a:pt x="63100" y="26730"/>
                </a:lnTo>
                <a:lnTo>
                  <a:pt x="63100" y="26720"/>
                </a:lnTo>
                <a:lnTo>
                  <a:pt x="63090" y="26710"/>
                </a:lnTo>
                <a:lnTo>
                  <a:pt x="63090" y="26700"/>
                </a:lnTo>
                <a:lnTo>
                  <a:pt x="63090" y="26690"/>
                </a:lnTo>
                <a:lnTo>
                  <a:pt x="63090" y="26680"/>
                </a:lnTo>
                <a:lnTo>
                  <a:pt x="63090" y="26670"/>
                </a:lnTo>
                <a:lnTo>
                  <a:pt x="63090" y="26660"/>
                </a:lnTo>
                <a:lnTo>
                  <a:pt x="63080" y="26660"/>
                </a:lnTo>
                <a:lnTo>
                  <a:pt x="63070" y="26660"/>
                </a:lnTo>
                <a:lnTo>
                  <a:pt x="63070" y="26670"/>
                </a:lnTo>
                <a:lnTo>
                  <a:pt x="63060" y="26670"/>
                </a:lnTo>
                <a:lnTo>
                  <a:pt x="63050" y="26670"/>
                </a:lnTo>
                <a:lnTo>
                  <a:pt x="63040" y="26660"/>
                </a:lnTo>
                <a:lnTo>
                  <a:pt x="63030" y="26660"/>
                </a:lnTo>
                <a:lnTo>
                  <a:pt x="63020" y="26660"/>
                </a:lnTo>
                <a:lnTo>
                  <a:pt x="63010" y="26660"/>
                </a:lnTo>
                <a:lnTo>
                  <a:pt x="63000" y="26660"/>
                </a:lnTo>
                <a:lnTo>
                  <a:pt x="62990" y="26650"/>
                </a:lnTo>
                <a:lnTo>
                  <a:pt x="62990" y="26640"/>
                </a:lnTo>
                <a:lnTo>
                  <a:pt x="63000" y="26630"/>
                </a:lnTo>
                <a:lnTo>
                  <a:pt x="63010" y="26620"/>
                </a:lnTo>
                <a:lnTo>
                  <a:pt x="63000" y="26620"/>
                </a:lnTo>
                <a:lnTo>
                  <a:pt x="62990" y="26620"/>
                </a:lnTo>
                <a:lnTo>
                  <a:pt x="62990" y="26610"/>
                </a:lnTo>
                <a:lnTo>
                  <a:pt x="62990" y="26600"/>
                </a:lnTo>
                <a:lnTo>
                  <a:pt x="62990" y="26590"/>
                </a:lnTo>
                <a:lnTo>
                  <a:pt x="62980" y="26590"/>
                </a:lnTo>
                <a:lnTo>
                  <a:pt x="62970" y="26590"/>
                </a:lnTo>
                <a:lnTo>
                  <a:pt x="62960" y="26580"/>
                </a:lnTo>
                <a:lnTo>
                  <a:pt x="62950" y="26580"/>
                </a:lnTo>
                <a:lnTo>
                  <a:pt x="62950" y="26590"/>
                </a:lnTo>
                <a:lnTo>
                  <a:pt x="62940" y="26590"/>
                </a:lnTo>
                <a:lnTo>
                  <a:pt x="62940" y="26600"/>
                </a:lnTo>
                <a:lnTo>
                  <a:pt x="62930" y="26590"/>
                </a:lnTo>
                <a:lnTo>
                  <a:pt x="62910" y="26580"/>
                </a:lnTo>
                <a:lnTo>
                  <a:pt x="62910" y="26570"/>
                </a:lnTo>
                <a:lnTo>
                  <a:pt x="62900" y="26560"/>
                </a:lnTo>
                <a:lnTo>
                  <a:pt x="62910" y="26560"/>
                </a:lnTo>
                <a:lnTo>
                  <a:pt x="62910" y="26550"/>
                </a:lnTo>
                <a:lnTo>
                  <a:pt x="62900" y="26550"/>
                </a:lnTo>
                <a:lnTo>
                  <a:pt x="62900" y="26540"/>
                </a:lnTo>
                <a:lnTo>
                  <a:pt x="62890" y="26530"/>
                </a:lnTo>
                <a:lnTo>
                  <a:pt x="62880" y="26530"/>
                </a:lnTo>
                <a:lnTo>
                  <a:pt x="62870" y="26530"/>
                </a:lnTo>
                <a:lnTo>
                  <a:pt x="62880" y="26520"/>
                </a:lnTo>
                <a:lnTo>
                  <a:pt x="62870" y="26510"/>
                </a:lnTo>
                <a:lnTo>
                  <a:pt x="62870" y="26520"/>
                </a:lnTo>
                <a:lnTo>
                  <a:pt x="62860" y="26520"/>
                </a:lnTo>
                <a:lnTo>
                  <a:pt x="62860" y="26530"/>
                </a:lnTo>
                <a:lnTo>
                  <a:pt x="62870" y="26530"/>
                </a:lnTo>
                <a:lnTo>
                  <a:pt x="62860" y="26530"/>
                </a:lnTo>
                <a:lnTo>
                  <a:pt x="62860" y="26540"/>
                </a:lnTo>
                <a:lnTo>
                  <a:pt x="62850" y="26530"/>
                </a:lnTo>
                <a:lnTo>
                  <a:pt x="62850" y="26510"/>
                </a:lnTo>
                <a:lnTo>
                  <a:pt x="62840" y="26510"/>
                </a:lnTo>
                <a:lnTo>
                  <a:pt x="62830" y="26510"/>
                </a:lnTo>
                <a:lnTo>
                  <a:pt x="62830" y="26520"/>
                </a:lnTo>
                <a:lnTo>
                  <a:pt x="62820" y="26520"/>
                </a:lnTo>
                <a:lnTo>
                  <a:pt x="62810" y="26520"/>
                </a:lnTo>
                <a:lnTo>
                  <a:pt x="62820" y="26530"/>
                </a:lnTo>
                <a:lnTo>
                  <a:pt x="62830" y="26540"/>
                </a:lnTo>
                <a:lnTo>
                  <a:pt x="62840" y="26550"/>
                </a:lnTo>
                <a:lnTo>
                  <a:pt x="62840" y="26560"/>
                </a:lnTo>
                <a:lnTo>
                  <a:pt x="62830" y="26570"/>
                </a:lnTo>
                <a:lnTo>
                  <a:pt x="62840" y="26570"/>
                </a:lnTo>
                <a:lnTo>
                  <a:pt x="62840" y="26580"/>
                </a:lnTo>
                <a:lnTo>
                  <a:pt x="62840" y="26590"/>
                </a:lnTo>
                <a:lnTo>
                  <a:pt x="62830" y="26590"/>
                </a:lnTo>
                <a:lnTo>
                  <a:pt x="62820" y="26600"/>
                </a:lnTo>
                <a:lnTo>
                  <a:pt x="62820" y="26590"/>
                </a:lnTo>
                <a:lnTo>
                  <a:pt x="62810" y="26580"/>
                </a:lnTo>
                <a:lnTo>
                  <a:pt x="62810" y="26590"/>
                </a:lnTo>
                <a:lnTo>
                  <a:pt x="62800" y="26590"/>
                </a:lnTo>
                <a:lnTo>
                  <a:pt x="62810" y="26600"/>
                </a:lnTo>
                <a:lnTo>
                  <a:pt x="62800" y="26610"/>
                </a:lnTo>
                <a:lnTo>
                  <a:pt x="62800" y="26620"/>
                </a:lnTo>
                <a:lnTo>
                  <a:pt x="62790" y="26620"/>
                </a:lnTo>
                <a:lnTo>
                  <a:pt x="62790" y="26630"/>
                </a:lnTo>
                <a:lnTo>
                  <a:pt x="62780" y="26630"/>
                </a:lnTo>
                <a:lnTo>
                  <a:pt x="62780" y="26620"/>
                </a:lnTo>
                <a:lnTo>
                  <a:pt x="62780" y="26630"/>
                </a:lnTo>
                <a:lnTo>
                  <a:pt x="62780" y="26640"/>
                </a:lnTo>
                <a:lnTo>
                  <a:pt x="62770" y="26650"/>
                </a:lnTo>
                <a:lnTo>
                  <a:pt x="62760" y="26660"/>
                </a:lnTo>
                <a:lnTo>
                  <a:pt x="62760" y="26670"/>
                </a:lnTo>
                <a:lnTo>
                  <a:pt x="62760" y="26680"/>
                </a:lnTo>
                <a:lnTo>
                  <a:pt x="62750" y="26680"/>
                </a:lnTo>
                <a:lnTo>
                  <a:pt x="62740" y="26680"/>
                </a:lnTo>
                <a:lnTo>
                  <a:pt x="62730" y="26680"/>
                </a:lnTo>
                <a:lnTo>
                  <a:pt x="62720" y="26680"/>
                </a:lnTo>
                <a:lnTo>
                  <a:pt x="62720" y="26670"/>
                </a:lnTo>
                <a:lnTo>
                  <a:pt x="62720" y="26680"/>
                </a:lnTo>
                <a:lnTo>
                  <a:pt x="62710" y="26680"/>
                </a:lnTo>
                <a:lnTo>
                  <a:pt x="62700" y="26680"/>
                </a:lnTo>
                <a:lnTo>
                  <a:pt x="62690" y="26680"/>
                </a:lnTo>
                <a:lnTo>
                  <a:pt x="62680" y="26690"/>
                </a:lnTo>
                <a:lnTo>
                  <a:pt x="62670" y="26690"/>
                </a:lnTo>
                <a:lnTo>
                  <a:pt x="62670" y="26680"/>
                </a:lnTo>
                <a:lnTo>
                  <a:pt x="62660" y="26690"/>
                </a:lnTo>
                <a:lnTo>
                  <a:pt x="62660" y="26700"/>
                </a:lnTo>
                <a:lnTo>
                  <a:pt x="62650" y="26690"/>
                </a:lnTo>
                <a:lnTo>
                  <a:pt x="62650" y="26700"/>
                </a:lnTo>
                <a:lnTo>
                  <a:pt x="62650" y="26710"/>
                </a:lnTo>
                <a:lnTo>
                  <a:pt x="62640" y="26720"/>
                </a:lnTo>
                <a:lnTo>
                  <a:pt x="62630" y="26730"/>
                </a:lnTo>
                <a:lnTo>
                  <a:pt x="62640" y="26740"/>
                </a:lnTo>
                <a:lnTo>
                  <a:pt x="62630" y="26750"/>
                </a:lnTo>
                <a:lnTo>
                  <a:pt x="62630" y="26760"/>
                </a:lnTo>
                <a:lnTo>
                  <a:pt x="62630" y="26770"/>
                </a:lnTo>
                <a:lnTo>
                  <a:pt x="62620" y="26770"/>
                </a:lnTo>
                <a:lnTo>
                  <a:pt x="62620" y="26780"/>
                </a:lnTo>
                <a:lnTo>
                  <a:pt x="62620" y="26790"/>
                </a:lnTo>
                <a:lnTo>
                  <a:pt x="62610" y="26800"/>
                </a:lnTo>
                <a:lnTo>
                  <a:pt x="62610" y="26810"/>
                </a:lnTo>
                <a:lnTo>
                  <a:pt x="62610" y="26820"/>
                </a:lnTo>
                <a:lnTo>
                  <a:pt x="62610" y="26830"/>
                </a:lnTo>
                <a:lnTo>
                  <a:pt x="62610" y="26840"/>
                </a:lnTo>
                <a:lnTo>
                  <a:pt x="62610" y="26850"/>
                </a:lnTo>
                <a:lnTo>
                  <a:pt x="62610" y="26860"/>
                </a:lnTo>
                <a:lnTo>
                  <a:pt x="62610" y="26870"/>
                </a:lnTo>
                <a:lnTo>
                  <a:pt x="62610" y="26880"/>
                </a:lnTo>
                <a:lnTo>
                  <a:pt x="62600" y="26880"/>
                </a:lnTo>
                <a:lnTo>
                  <a:pt x="62600" y="26870"/>
                </a:lnTo>
                <a:lnTo>
                  <a:pt x="62590" y="26870"/>
                </a:lnTo>
                <a:lnTo>
                  <a:pt x="62590" y="26880"/>
                </a:lnTo>
                <a:lnTo>
                  <a:pt x="62590" y="26890"/>
                </a:lnTo>
                <a:lnTo>
                  <a:pt x="62590" y="26900"/>
                </a:lnTo>
                <a:lnTo>
                  <a:pt x="62600" y="26900"/>
                </a:lnTo>
                <a:lnTo>
                  <a:pt x="62610" y="26900"/>
                </a:lnTo>
                <a:lnTo>
                  <a:pt x="62610" y="26910"/>
                </a:lnTo>
                <a:lnTo>
                  <a:pt x="62620" y="26910"/>
                </a:lnTo>
                <a:lnTo>
                  <a:pt x="62620" y="26920"/>
                </a:lnTo>
                <a:lnTo>
                  <a:pt x="62610" y="26920"/>
                </a:lnTo>
                <a:lnTo>
                  <a:pt x="62600" y="26930"/>
                </a:lnTo>
                <a:lnTo>
                  <a:pt x="62600" y="26940"/>
                </a:lnTo>
                <a:lnTo>
                  <a:pt x="62610" y="26940"/>
                </a:lnTo>
                <a:lnTo>
                  <a:pt x="62600" y="26940"/>
                </a:lnTo>
                <a:lnTo>
                  <a:pt x="62600" y="26950"/>
                </a:lnTo>
                <a:lnTo>
                  <a:pt x="62600" y="26960"/>
                </a:lnTo>
                <a:lnTo>
                  <a:pt x="62610" y="26960"/>
                </a:lnTo>
                <a:lnTo>
                  <a:pt x="62610" y="26970"/>
                </a:lnTo>
                <a:lnTo>
                  <a:pt x="62610" y="26980"/>
                </a:lnTo>
                <a:lnTo>
                  <a:pt x="62600" y="26980"/>
                </a:lnTo>
                <a:lnTo>
                  <a:pt x="62600" y="26990"/>
                </a:lnTo>
                <a:lnTo>
                  <a:pt x="62590" y="26990"/>
                </a:lnTo>
                <a:lnTo>
                  <a:pt x="62580" y="26990"/>
                </a:lnTo>
                <a:lnTo>
                  <a:pt x="62580" y="27000"/>
                </a:lnTo>
                <a:lnTo>
                  <a:pt x="62580" y="27010"/>
                </a:lnTo>
                <a:lnTo>
                  <a:pt x="62570" y="27020"/>
                </a:lnTo>
                <a:lnTo>
                  <a:pt x="62560" y="27010"/>
                </a:lnTo>
                <a:lnTo>
                  <a:pt x="62550" y="27020"/>
                </a:lnTo>
                <a:lnTo>
                  <a:pt x="62540" y="27020"/>
                </a:lnTo>
                <a:lnTo>
                  <a:pt x="62540" y="27010"/>
                </a:lnTo>
                <a:lnTo>
                  <a:pt x="62530" y="27010"/>
                </a:lnTo>
                <a:lnTo>
                  <a:pt x="62520" y="27010"/>
                </a:lnTo>
                <a:lnTo>
                  <a:pt x="62510" y="27010"/>
                </a:lnTo>
                <a:lnTo>
                  <a:pt x="62510" y="27000"/>
                </a:lnTo>
                <a:lnTo>
                  <a:pt x="62500" y="27000"/>
                </a:lnTo>
                <a:lnTo>
                  <a:pt x="62510" y="26990"/>
                </a:lnTo>
                <a:lnTo>
                  <a:pt x="62500" y="26990"/>
                </a:lnTo>
                <a:lnTo>
                  <a:pt x="62490" y="26990"/>
                </a:lnTo>
                <a:lnTo>
                  <a:pt x="62490" y="26980"/>
                </a:lnTo>
                <a:lnTo>
                  <a:pt x="62490" y="26970"/>
                </a:lnTo>
                <a:lnTo>
                  <a:pt x="62480" y="26960"/>
                </a:lnTo>
                <a:lnTo>
                  <a:pt x="62480" y="26950"/>
                </a:lnTo>
                <a:lnTo>
                  <a:pt x="62470" y="26940"/>
                </a:lnTo>
                <a:lnTo>
                  <a:pt x="62470" y="26930"/>
                </a:lnTo>
                <a:lnTo>
                  <a:pt x="62460" y="26930"/>
                </a:lnTo>
                <a:lnTo>
                  <a:pt x="62460" y="26920"/>
                </a:lnTo>
                <a:lnTo>
                  <a:pt x="62460" y="26910"/>
                </a:lnTo>
                <a:lnTo>
                  <a:pt x="62450" y="26900"/>
                </a:lnTo>
                <a:lnTo>
                  <a:pt x="62450" y="26890"/>
                </a:lnTo>
                <a:lnTo>
                  <a:pt x="62450" y="26880"/>
                </a:lnTo>
                <a:lnTo>
                  <a:pt x="62440" y="26880"/>
                </a:lnTo>
                <a:lnTo>
                  <a:pt x="62440" y="26890"/>
                </a:lnTo>
                <a:lnTo>
                  <a:pt x="62430" y="26890"/>
                </a:lnTo>
                <a:lnTo>
                  <a:pt x="62420" y="26880"/>
                </a:lnTo>
                <a:lnTo>
                  <a:pt x="62410" y="26870"/>
                </a:lnTo>
                <a:lnTo>
                  <a:pt x="62410" y="26880"/>
                </a:lnTo>
                <a:lnTo>
                  <a:pt x="62400" y="26880"/>
                </a:lnTo>
                <a:lnTo>
                  <a:pt x="62400" y="26890"/>
                </a:lnTo>
                <a:lnTo>
                  <a:pt x="62390" y="26890"/>
                </a:lnTo>
                <a:lnTo>
                  <a:pt x="62390" y="26900"/>
                </a:lnTo>
                <a:lnTo>
                  <a:pt x="62380" y="26900"/>
                </a:lnTo>
                <a:lnTo>
                  <a:pt x="62380" y="26910"/>
                </a:lnTo>
                <a:lnTo>
                  <a:pt x="62370" y="26910"/>
                </a:lnTo>
                <a:lnTo>
                  <a:pt x="62360" y="26900"/>
                </a:lnTo>
                <a:lnTo>
                  <a:pt x="62350" y="26900"/>
                </a:lnTo>
                <a:lnTo>
                  <a:pt x="62340" y="26910"/>
                </a:lnTo>
                <a:lnTo>
                  <a:pt x="62330" y="26900"/>
                </a:lnTo>
                <a:lnTo>
                  <a:pt x="62320" y="26890"/>
                </a:lnTo>
                <a:lnTo>
                  <a:pt x="62320" y="26880"/>
                </a:lnTo>
                <a:lnTo>
                  <a:pt x="62310" y="26880"/>
                </a:lnTo>
                <a:lnTo>
                  <a:pt x="62310" y="26870"/>
                </a:lnTo>
                <a:lnTo>
                  <a:pt x="62300" y="26870"/>
                </a:lnTo>
                <a:lnTo>
                  <a:pt x="62290" y="26870"/>
                </a:lnTo>
                <a:lnTo>
                  <a:pt x="62280" y="26880"/>
                </a:lnTo>
                <a:lnTo>
                  <a:pt x="62280" y="26870"/>
                </a:lnTo>
                <a:lnTo>
                  <a:pt x="62270" y="26870"/>
                </a:lnTo>
                <a:lnTo>
                  <a:pt x="62270" y="26860"/>
                </a:lnTo>
                <a:lnTo>
                  <a:pt x="62270" y="26850"/>
                </a:lnTo>
                <a:lnTo>
                  <a:pt x="62260" y="26850"/>
                </a:lnTo>
                <a:lnTo>
                  <a:pt x="62260" y="26860"/>
                </a:lnTo>
                <a:lnTo>
                  <a:pt x="62250" y="26860"/>
                </a:lnTo>
                <a:lnTo>
                  <a:pt x="62240" y="26860"/>
                </a:lnTo>
                <a:lnTo>
                  <a:pt x="62240" y="26850"/>
                </a:lnTo>
                <a:lnTo>
                  <a:pt x="62240" y="26840"/>
                </a:lnTo>
                <a:lnTo>
                  <a:pt x="62230" y="26840"/>
                </a:lnTo>
                <a:lnTo>
                  <a:pt x="62230" y="26850"/>
                </a:lnTo>
                <a:lnTo>
                  <a:pt x="62230" y="26840"/>
                </a:lnTo>
                <a:lnTo>
                  <a:pt x="62240" y="26840"/>
                </a:lnTo>
                <a:lnTo>
                  <a:pt x="62240" y="26830"/>
                </a:lnTo>
                <a:lnTo>
                  <a:pt x="62230" y="26830"/>
                </a:lnTo>
                <a:lnTo>
                  <a:pt x="62220" y="26830"/>
                </a:lnTo>
                <a:lnTo>
                  <a:pt x="62220" y="26820"/>
                </a:lnTo>
                <a:lnTo>
                  <a:pt x="62220" y="26810"/>
                </a:lnTo>
                <a:lnTo>
                  <a:pt x="62210" y="26800"/>
                </a:lnTo>
                <a:lnTo>
                  <a:pt x="62200" y="26800"/>
                </a:lnTo>
                <a:lnTo>
                  <a:pt x="62200" y="26810"/>
                </a:lnTo>
                <a:lnTo>
                  <a:pt x="62200" y="26800"/>
                </a:lnTo>
                <a:lnTo>
                  <a:pt x="62200" y="26790"/>
                </a:lnTo>
                <a:lnTo>
                  <a:pt x="62200" y="26780"/>
                </a:lnTo>
                <a:lnTo>
                  <a:pt x="62190" y="26770"/>
                </a:lnTo>
                <a:lnTo>
                  <a:pt x="62180" y="26760"/>
                </a:lnTo>
                <a:lnTo>
                  <a:pt x="62180" y="26750"/>
                </a:lnTo>
                <a:lnTo>
                  <a:pt x="62190" y="26740"/>
                </a:lnTo>
                <a:lnTo>
                  <a:pt x="62190" y="26730"/>
                </a:lnTo>
                <a:lnTo>
                  <a:pt x="62180" y="26720"/>
                </a:lnTo>
                <a:lnTo>
                  <a:pt x="62190" y="26720"/>
                </a:lnTo>
                <a:lnTo>
                  <a:pt x="62190" y="26710"/>
                </a:lnTo>
                <a:lnTo>
                  <a:pt x="62190" y="26700"/>
                </a:lnTo>
                <a:lnTo>
                  <a:pt x="62190" y="26690"/>
                </a:lnTo>
                <a:lnTo>
                  <a:pt x="62200" y="26690"/>
                </a:lnTo>
                <a:lnTo>
                  <a:pt x="62190" y="26680"/>
                </a:lnTo>
                <a:lnTo>
                  <a:pt x="62190" y="26670"/>
                </a:lnTo>
                <a:lnTo>
                  <a:pt x="62180" y="26670"/>
                </a:lnTo>
                <a:lnTo>
                  <a:pt x="62180" y="26660"/>
                </a:lnTo>
                <a:lnTo>
                  <a:pt x="62180" y="26650"/>
                </a:lnTo>
                <a:lnTo>
                  <a:pt x="62170" y="26660"/>
                </a:lnTo>
                <a:lnTo>
                  <a:pt x="62160" y="26660"/>
                </a:lnTo>
                <a:lnTo>
                  <a:pt x="62160" y="26650"/>
                </a:lnTo>
                <a:lnTo>
                  <a:pt x="62160" y="26640"/>
                </a:lnTo>
                <a:lnTo>
                  <a:pt x="62170" y="26640"/>
                </a:lnTo>
                <a:lnTo>
                  <a:pt x="62180" y="26640"/>
                </a:lnTo>
                <a:lnTo>
                  <a:pt x="62180" y="26630"/>
                </a:lnTo>
                <a:lnTo>
                  <a:pt x="62180" y="26620"/>
                </a:lnTo>
                <a:lnTo>
                  <a:pt x="62180" y="26610"/>
                </a:lnTo>
                <a:lnTo>
                  <a:pt x="62170" y="26610"/>
                </a:lnTo>
                <a:lnTo>
                  <a:pt x="62160" y="26610"/>
                </a:lnTo>
                <a:lnTo>
                  <a:pt x="62150" y="26620"/>
                </a:lnTo>
                <a:lnTo>
                  <a:pt x="62140" y="26620"/>
                </a:lnTo>
                <a:lnTo>
                  <a:pt x="62140" y="26610"/>
                </a:lnTo>
                <a:lnTo>
                  <a:pt x="62130" y="26620"/>
                </a:lnTo>
                <a:lnTo>
                  <a:pt x="62130" y="26630"/>
                </a:lnTo>
                <a:lnTo>
                  <a:pt x="62120" y="26630"/>
                </a:lnTo>
                <a:lnTo>
                  <a:pt x="62130" y="26640"/>
                </a:lnTo>
                <a:lnTo>
                  <a:pt x="62120" y="26650"/>
                </a:lnTo>
                <a:lnTo>
                  <a:pt x="62110" y="26650"/>
                </a:lnTo>
                <a:lnTo>
                  <a:pt x="62100" y="26650"/>
                </a:lnTo>
                <a:lnTo>
                  <a:pt x="62100" y="26660"/>
                </a:lnTo>
                <a:lnTo>
                  <a:pt x="62090" y="26660"/>
                </a:lnTo>
                <a:lnTo>
                  <a:pt x="62090" y="26670"/>
                </a:lnTo>
                <a:lnTo>
                  <a:pt x="62080" y="26670"/>
                </a:lnTo>
                <a:lnTo>
                  <a:pt x="62080" y="26680"/>
                </a:lnTo>
                <a:lnTo>
                  <a:pt x="62080" y="26690"/>
                </a:lnTo>
                <a:lnTo>
                  <a:pt x="62070" y="26690"/>
                </a:lnTo>
                <a:lnTo>
                  <a:pt x="62060" y="26690"/>
                </a:lnTo>
                <a:lnTo>
                  <a:pt x="62060" y="26680"/>
                </a:lnTo>
                <a:lnTo>
                  <a:pt x="62050" y="26680"/>
                </a:lnTo>
                <a:lnTo>
                  <a:pt x="62040" y="26670"/>
                </a:lnTo>
                <a:lnTo>
                  <a:pt x="62030" y="26660"/>
                </a:lnTo>
                <a:lnTo>
                  <a:pt x="62040" y="26650"/>
                </a:lnTo>
                <a:lnTo>
                  <a:pt x="62030" y="26650"/>
                </a:lnTo>
                <a:lnTo>
                  <a:pt x="62030" y="26640"/>
                </a:lnTo>
                <a:lnTo>
                  <a:pt x="62020" y="26640"/>
                </a:lnTo>
                <a:lnTo>
                  <a:pt x="62010" y="26640"/>
                </a:lnTo>
                <a:lnTo>
                  <a:pt x="62020" y="26630"/>
                </a:lnTo>
                <a:lnTo>
                  <a:pt x="62010" y="26630"/>
                </a:lnTo>
                <a:lnTo>
                  <a:pt x="62010" y="26620"/>
                </a:lnTo>
                <a:lnTo>
                  <a:pt x="62000" y="26620"/>
                </a:lnTo>
                <a:lnTo>
                  <a:pt x="62000" y="26610"/>
                </a:lnTo>
                <a:lnTo>
                  <a:pt x="62000" y="26600"/>
                </a:lnTo>
                <a:lnTo>
                  <a:pt x="62000" y="26590"/>
                </a:lnTo>
                <a:lnTo>
                  <a:pt x="61990" y="26590"/>
                </a:lnTo>
                <a:lnTo>
                  <a:pt x="61980" y="26590"/>
                </a:lnTo>
                <a:lnTo>
                  <a:pt x="61970" y="26590"/>
                </a:lnTo>
                <a:lnTo>
                  <a:pt x="61960" y="26590"/>
                </a:lnTo>
                <a:lnTo>
                  <a:pt x="61960" y="26600"/>
                </a:lnTo>
                <a:lnTo>
                  <a:pt x="61950" y="26600"/>
                </a:lnTo>
                <a:lnTo>
                  <a:pt x="61950" y="26610"/>
                </a:lnTo>
                <a:lnTo>
                  <a:pt x="61940" y="26610"/>
                </a:lnTo>
                <a:lnTo>
                  <a:pt x="61930" y="26620"/>
                </a:lnTo>
                <a:lnTo>
                  <a:pt x="61920" y="26620"/>
                </a:lnTo>
                <a:lnTo>
                  <a:pt x="61910" y="26620"/>
                </a:lnTo>
                <a:lnTo>
                  <a:pt x="61910" y="26630"/>
                </a:lnTo>
                <a:lnTo>
                  <a:pt x="61910" y="26640"/>
                </a:lnTo>
                <a:lnTo>
                  <a:pt x="61900" y="26650"/>
                </a:lnTo>
                <a:lnTo>
                  <a:pt x="61890" y="26660"/>
                </a:lnTo>
                <a:lnTo>
                  <a:pt x="61880" y="26670"/>
                </a:lnTo>
                <a:lnTo>
                  <a:pt x="61870" y="26680"/>
                </a:lnTo>
                <a:lnTo>
                  <a:pt x="61870" y="26700"/>
                </a:lnTo>
                <a:lnTo>
                  <a:pt x="61870" y="26710"/>
                </a:lnTo>
                <a:lnTo>
                  <a:pt x="61860" y="26720"/>
                </a:lnTo>
                <a:lnTo>
                  <a:pt x="61860" y="26730"/>
                </a:lnTo>
                <a:lnTo>
                  <a:pt x="61860" y="26740"/>
                </a:lnTo>
                <a:lnTo>
                  <a:pt x="61860" y="26750"/>
                </a:lnTo>
                <a:lnTo>
                  <a:pt x="61850" y="26750"/>
                </a:lnTo>
                <a:lnTo>
                  <a:pt x="61840" y="26750"/>
                </a:lnTo>
                <a:lnTo>
                  <a:pt x="61840" y="26760"/>
                </a:lnTo>
                <a:lnTo>
                  <a:pt x="61830" y="26760"/>
                </a:lnTo>
                <a:lnTo>
                  <a:pt x="61820" y="26760"/>
                </a:lnTo>
                <a:lnTo>
                  <a:pt x="61810" y="26770"/>
                </a:lnTo>
                <a:lnTo>
                  <a:pt x="61800" y="26760"/>
                </a:lnTo>
                <a:lnTo>
                  <a:pt x="61790" y="26760"/>
                </a:lnTo>
                <a:lnTo>
                  <a:pt x="61780" y="26750"/>
                </a:lnTo>
                <a:lnTo>
                  <a:pt x="61780" y="26740"/>
                </a:lnTo>
                <a:lnTo>
                  <a:pt x="61790" y="26740"/>
                </a:lnTo>
                <a:lnTo>
                  <a:pt x="61800" y="26730"/>
                </a:lnTo>
                <a:lnTo>
                  <a:pt x="61800" y="26720"/>
                </a:lnTo>
                <a:lnTo>
                  <a:pt x="61790" y="26720"/>
                </a:lnTo>
                <a:lnTo>
                  <a:pt x="61800" y="26710"/>
                </a:lnTo>
                <a:lnTo>
                  <a:pt x="61810" y="26710"/>
                </a:lnTo>
                <a:lnTo>
                  <a:pt x="61810" y="26700"/>
                </a:lnTo>
                <a:lnTo>
                  <a:pt x="61800" y="26700"/>
                </a:lnTo>
                <a:lnTo>
                  <a:pt x="61810" y="26690"/>
                </a:lnTo>
                <a:lnTo>
                  <a:pt x="61810" y="26680"/>
                </a:lnTo>
                <a:lnTo>
                  <a:pt x="61800" y="26680"/>
                </a:lnTo>
                <a:lnTo>
                  <a:pt x="61800" y="26670"/>
                </a:lnTo>
                <a:lnTo>
                  <a:pt x="61800" y="26660"/>
                </a:lnTo>
                <a:lnTo>
                  <a:pt x="61790" y="26650"/>
                </a:lnTo>
                <a:lnTo>
                  <a:pt x="61790" y="26640"/>
                </a:lnTo>
                <a:lnTo>
                  <a:pt x="61780" y="26630"/>
                </a:lnTo>
                <a:lnTo>
                  <a:pt x="61780" y="26620"/>
                </a:lnTo>
                <a:lnTo>
                  <a:pt x="61770" y="26610"/>
                </a:lnTo>
                <a:lnTo>
                  <a:pt x="61760" y="26610"/>
                </a:lnTo>
                <a:lnTo>
                  <a:pt x="61750" y="26610"/>
                </a:lnTo>
                <a:lnTo>
                  <a:pt x="61740" y="26620"/>
                </a:lnTo>
                <a:lnTo>
                  <a:pt x="61730" y="26620"/>
                </a:lnTo>
                <a:lnTo>
                  <a:pt x="61720" y="26620"/>
                </a:lnTo>
                <a:lnTo>
                  <a:pt x="61710" y="26620"/>
                </a:lnTo>
                <a:lnTo>
                  <a:pt x="61700" y="26620"/>
                </a:lnTo>
                <a:lnTo>
                  <a:pt x="61690" y="26620"/>
                </a:lnTo>
                <a:lnTo>
                  <a:pt x="61680" y="26620"/>
                </a:lnTo>
                <a:lnTo>
                  <a:pt x="61680" y="26610"/>
                </a:lnTo>
                <a:lnTo>
                  <a:pt x="61670" y="26620"/>
                </a:lnTo>
                <a:lnTo>
                  <a:pt x="61660" y="26610"/>
                </a:lnTo>
                <a:lnTo>
                  <a:pt x="61650" y="26600"/>
                </a:lnTo>
                <a:lnTo>
                  <a:pt x="61640" y="26600"/>
                </a:lnTo>
                <a:lnTo>
                  <a:pt x="61630" y="26610"/>
                </a:lnTo>
                <a:lnTo>
                  <a:pt x="61620" y="26620"/>
                </a:lnTo>
                <a:lnTo>
                  <a:pt x="61610" y="26620"/>
                </a:lnTo>
                <a:lnTo>
                  <a:pt x="61610" y="26610"/>
                </a:lnTo>
                <a:lnTo>
                  <a:pt x="61600" y="26610"/>
                </a:lnTo>
                <a:lnTo>
                  <a:pt x="61600" y="26620"/>
                </a:lnTo>
                <a:lnTo>
                  <a:pt x="61600" y="26630"/>
                </a:lnTo>
                <a:lnTo>
                  <a:pt x="61590" y="26630"/>
                </a:lnTo>
                <a:lnTo>
                  <a:pt x="61590" y="26640"/>
                </a:lnTo>
                <a:lnTo>
                  <a:pt x="61590" y="26650"/>
                </a:lnTo>
                <a:lnTo>
                  <a:pt x="61590" y="26660"/>
                </a:lnTo>
                <a:lnTo>
                  <a:pt x="61580" y="26660"/>
                </a:lnTo>
                <a:lnTo>
                  <a:pt x="61580" y="26670"/>
                </a:lnTo>
                <a:lnTo>
                  <a:pt x="61580" y="26680"/>
                </a:lnTo>
                <a:lnTo>
                  <a:pt x="61590" y="26680"/>
                </a:lnTo>
                <a:lnTo>
                  <a:pt x="61590" y="26690"/>
                </a:lnTo>
                <a:lnTo>
                  <a:pt x="61580" y="26690"/>
                </a:lnTo>
                <a:lnTo>
                  <a:pt x="61580" y="26700"/>
                </a:lnTo>
                <a:lnTo>
                  <a:pt x="61580" y="26710"/>
                </a:lnTo>
                <a:lnTo>
                  <a:pt x="61570" y="26720"/>
                </a:lnTo>
                <a:lnTo>
                  <a:pt x="61570" y="26730"/>
                </a:lnTo>
                <a:lnTo>
                  <a:pt x="61560" y="26740"/>
                </a:lnTo>
                <a:lnTo>
                  <a:pt x="61550" y="26740"/>
                </a:lnTo>
                <a:lnTo>
                  <a:pt x="61550" y="26750"/>
                </a:lnTo>
                <a:lnTo>
                  <a:pt x="61560" y="26760"/>
                </a:lnTo>
                <a:lnTo>
                  <a:pt x="61570" y="26760"/>
                </a:lnTo>
                <a:lnTo>
                  <a:pt x="61580" y="26760"/>
                </a:lnTo>
                <a:lnTo>
                  <a:pt x="61590" y="26760"/>
                </a:lnTo>
                <a:lnTo>
                  <a:pt x="61590" y="26770"/>
                </a:lnTo>
                <a:lnTo>
                  <a:pt x="61600" y="26770"/>
                </a:lnTo>
                <a:lnTo>
                  <a:pt x="61600" y="26780"/>
                </a:lnTo>
                <a:lnTo>
                  <a:pt x="61600" y="26790"/>
                </a:lnTo>
                <a:lnTo>
                  <a:pt x="61600" y="26800"/>
                </a:lnTo>
                <a:lnTo>
                  <a:pt x="61610" y="26800"/>
                </a:lnTo>
                <a:lnTo>
                  <a:pt x="61610" y="26790"/>
                </a:lnTo>
                <a:lnTo>
                  <a:pt x="61620" y="26800"/>
                </a:lnTo>
                <a:lnTo>
                  <a:pt x="61620" y="26790"/>
                </a:lnTo>
                <a:lnTo>
                  <a:pt x="61620" y="26780"/>
                </a:lnTo>
                <a:lnTo>
                  <a:pt x="61630" y="26780"/>
                </a:lnTo>
                <a:lnTo>
                  <a:pt x="61640" y="26780"/>
                </a:lnTo>
                <a:lnTo>
                  <a:pt x="61650" y="26780"/>
                </a:lnTo>
                <a:lnTo>
                  <a:pt x="61650" y="26790"/>
                </a:lnTo>
                <a:lnTo>
                  <a:pt x="61660" y="26790"/>
                </a:lnTo>
                <a:lnTo>
                  <a:pt x="61670" y="26790"/>
                </a:lnTo>
                <a:lnTo>
                  <a:pt x="61680" y="26790"/>
                </a:lnTo>
                <a:lnTo>
                  <a:pt x="61690" y="26790"/>
                </a:lnTo>
                <a:lnTo>
                  <a:pt x="61690" y="26780"/>
                </a:lnTo>
                <a:lnTo>
                  <a:pt x="61700" y="26780"/>
                </a:lnTo>
                <a:lnTo>
                  <a:pt x="61690" y="26780"/>
                </a:lnTo>
                <a:lnTo>
                  <a:pt x="61690" y="26770"/>
                </a:lnTo>
                <a:lnTo>
                  <a:pt x="61700" y="26770"/>
                </a:lnTo>
                <a:lnTo>
                  <a:pt x="61700" y="26780"/>
                </a:lnTo>
                <a:lnTo>
                  <a:pt x="61710" y="26780"/>
                </a:lnTo>
                <a:lnTo>
                  <a:pt x="61720" y="26780"/>
                </a:lnTo>
                <a:lnTo>
                  <a:pt x="61720" y="26790"/>
                </a:lnTo>
                <a:lnTo>
                  <a:pt x="61710" y="26790"/>
                </a:lnTo>
                <a:lnTo>
                  <a:pt x="61710" y="26800"/>
                </a:lnTo>
                <a:lnTo>
                  <a:pt x="61710" y="26810"/>
                </a:lnTo>
                <a:lnTo>
                  <a:pt x="61710" y="26820"/>
                </a:lnTo>
                <a:lnTo>
                  <a:pt x="61710" y="26830"/>
                </a:lnTo>
                <a:lnTo>
                  <a:pt x="61720" y="26830"/>
                </a:lnTo>
                <a:lnTo>
                  <a:pt x="61720" y="26840"/>
                </a:lnTo>
                <a:lnTo>
                  <a:pt x="61730" y="26840"/>
                </a:lnTo>
                <a:lnTo>
                  <a:pt x="61730" y="26830"/>
                </a:lnTo>
                <a:lnTo>
                  <a:pt x="61730" y="26820"/>
                </a:lnTo>
                <a:lnTo>
                  <a:pt x="61740" y="26820"/>
                </a:lnTo>
                <a:lnTo>
                  <a:pt x="61750" y="26820"/>
                </a:lnTo>
                <a:lnTo>
                  <a:pt x="61750" y="26830"/>
                </a:lnTo>
                <a:lnTo>
                  <a:pt x="61760" y="26830"/>
                </a:lnTo>
                <a:lnTo>
                  <a:pt x="61770" y="26830"/>
                </a:lnTo>
                <a:lnTo>
                  <a:pt x="61770" y="26840"/>
                </a:lnTo>
                <a:lnTo>
                  <a:pt x="61780" y="26840"/>
                </a:lnTo>
                <a:lnTo>
                  <a:pt x="61790" y="26840"/>
                </a:lnTo>
                <a:lnTo>
                  <a:pt x="61790" y="26830"/>
                </a:lnTo>
                <a:lnTo>
                  <a:pt x="61790" y="26840"/>
                </a:lnTo>
                <a:lnTo>
                  <a:pt x="61800" y="26840"/>
                </a:lnTo>
                <a:lnTo>
                  <a:pt x="61810" y="26850"/>
                </a:lnTo>
                <a:lnTo>
                  <a:pt x="61810" y="26840"/>
                </a:lnTo>
                <a:lnTo>
                  <a:pt x="61810" y="26830"/>
                </a:lnTo>
                <a:lnTo>
                  <a:pt x="61810" y="26840"/>
                </a:lnTo>
                <a:lnTo>
                  <a:pt x="61820" y="26840"/>
                </a:lnTo>
                <a:lnTo>
                  <a:pt x="61830" y="26840"/>
                </a:lnTo>
                <a:lnTo>
                  <a:pt x="61830" y="26850"/>
                </a:lnTo>
                <a:lnTo>
                  <a:pt x="61840" y="26850"/>
                </a:lnTo>
                <a:lnTo>
                  <a:pt x="61850" y="26850"/>
                </a:lnTo>
                <a:lnTo>
                  <a:pt x="61850" y="26840"/>
                </a:lnTo>
                <a:lnTo>
                  <a:pt x="61860" y="26840"/>
                </a:lnTo>
                <a:lnTo>
                  <a:pt x="61860" y="26850"/>
                </a:lnTo>
                <a:lnTo>
                  <a:pt x="61870" y="26850"/>
                </a:lnTo>
                <a:lnTo>
                  <a:pt x="61880" y="26850"/>
                </a:lnTo>
                <a:lnTo>
                  <a:pt x="61890" y="26850"/>
                </a:lnTo>
                <a:lnTo>
                  <a:pt x="61900" y="26850"/>
                </a:lnTo>
                <a:lnTo>
                  <a:pt x="61900" y="26860"/>
                </a:lnTo>
                <a:lnTo>
                  <a:pt x="61900" y="26870"/>
                </a:lnTo>
                <a:lnTo>
                  <a:pt x="61900" y="26880"/>
                </a:lnTo>
                <a:lnTo>
                  <a:pt x="61910" y="26880"/>
                </a:lnTo>
                <a:lnTo>
                  <a:pt x="61910" y="26870"/>
                </a:lnTo>
                <a:lnTo>
                  <a:pt x="61920" y="26870"/>
                </a:lnTo>
                <a:lnTo>
                  <a:pt x="61910" y="26870"/>
                </a:lnTo>
                <a:lnTo>
                  <a:pt x="61910" y="26880"/>
                </a:lnTo>
                <a:lnTo>
                  <a:pt x="61920" y="26880"/>
                </a:lnTo>
                <a:lnTo>
                  <a:pt x="61910" y="26880"/>
                </a:lnTo>
                <a:lnTo>
                  <a:pt x="61920" y="26890"/>
                </a:lnTo>
                <a:lnTo>
                  <a:pt x="61930" y="26900"/>
                </a:lnTo>
                <a:lnTo>
                  <a:pt x="61930" y="26910"/>
                </a:lnTo>
                <a:lnTo>
                  <a:pt x="61940" y="26910"/>
                </a:lnTo>
                <a:lnTo>
                  <a:pt x="61940" y="26900"/>
                </a:lnTo>
                <a:lnTo>
                  <a:pt x="61940" y="26910"/>
                </a:lnTo>
                <a:lnTo>
                  <a:pt x="61950" y="26920"/>
                </a:lnTo>
                <a:lnTo>
                  <a:pt x="61960" y="26930"/>
                </a:lnTo>
                <a:lnTo>
                  <a:pt x="61960" y="26940"/>
                </a:lnTo>
                <a:lnTo>
                  <a:pt x="61970" y="26940"/>
                </a:lnTo>
                <a:lnTo>
                  <a:pt x="61980" y="26950"/>
                </a:lnTo>
                <a:lnTo>
                  <a:pt x="61980" y="26960"/>
                </a:lnTo>
                <a:lnTo>
                  <a:pt x="61990" y="26960"/>
                </a:lnTo>
                <a:lnTo>
                  <a:pt x="62000" y="26970"/>
                </a:lnTo>
                <a:lnTo>
                  <a:pt x="62000" y="26960"/>
                </a:lnTo>
                <a:lnTo>
                  <a:pt x="62000" y="26970"/>
                </a:lnTo>
                <a:lnTo>
                  <a:pt x="62010" y="26970"/>
                </a:lnTo>
                <a:lnTo>
                  <a:pt x="62010" y="26980"/>
                </a:lnTo>
                <a:lnTo>
                  <a:pt x="62010" y="26990"/>
                </a:lnTo>
                <a:lnTo>
                  <a:pt x="62020" y="26990"/>
                </a:lnTo>
                <a:lnTo>
                  <a:pt x="62030" y="26990"/>
                </a:lnTo>
                <a:lnTo>
                  <a:pt x="62030" y="27000"/>
                </a:lnTo>
                <a:lnTo>
                  <a:pt x="62040" y="27000"/>
                </a:lnTo>
                <a:lnTo>
                  <a:pt x="62040" y="26990"/>
                </a:lnTo>
                <a:lnTo>
                  <a:pt x="62040" y="27000"/>
                </a:lnTo>
                <a:lnTo>
                  <a:pt x="62050" y="27000"/>
                </a:lnTo>
                <a:lnTo>
                  <a:pt x="62060" y="27000"/>
                </a:lnTo>
                <a:lnTo>
                  <a:pt x="62060" y="27010"/>
                </a:lnTo>
                <a:lnTo>
                  <a:pt x="62070" y="27020"/>
                </a:lnTo>
                <a:lnTo>
                  <a:pt x="62080" y="27030"/>
                </a:lnTo>
                <a:lnTo>
                  <a:pt x="62080" y="27040"/>
                </a:lnTo>
                <a:lnTo>
                  <a:pt x="62070" y="27040"/>
                </a:lnTo>
                <a:lnTo>
                  <a:pt x="62060" y="27040"/>
                </a:lnTo>
                <a:lnTo>
                  <a:pt x="62040" y="27050"/>
                </a:lnTo>
                <a:lnTo>
                  <a:pt x="62030" y="27050"/>
                </a:lnTo>
                <a:lnTo>
                  <a:pt x="62020" y="27060"/>
                </a:lnTo>
                <a:lnTo>
                  <a:pt x="62000" y="27060"/>
                </a:lnTo>
                <a:lnTo>
                  <a:pt x="61980" y="27070"/>
                </a:lnTo>
                <a:lnTo>
                  <a:pt x="61970" y="27070"/>
                </a:lnTo>
                <a:lnTo>
                  <a:pt x="61960" y="27080"/>
                </a:lnTo>
                <a:lnTo>
                  <a:pt x="61960" y="27090"/>
                </a:lnTo>
                <a:lnTo>
                  <a:pt x="61950" y="27090"/>
                </a:lnTo>
                <a:lnTo>
                  <a:pt x="61940" y="27100"/>
                </a:lnTo>
                <a:lnTo>
                  <a:pt x="61940" y="27110"/>
                </a:lnTo>
                <a:lnTo>
                  <a:pt x="61930" y="27120"/>
                </a:lnTo>
                <a:lnTo>
                  <a:pt x="61930" y="27130"/>
                </a:lnTo>
                <a:lnTo>
                  <a:pt x="61920" y="27150"/>
                </a:lnTo>
                <a:lnTo>
                  <a:pt x="61910" y="27160"/>
                </a:lnTo>
                <a:lnTo>
                  <a:pt x="61910" y="27170"/>
                </a:lnTo>
                <a:lnTo>
                  <a:pt x="61900" y="27170"/>
                </a:lnTo>
                <a:lnTo>
                  <a:pt x="61900" y="27180"/>
                </a:lnTo>
                <a:lnTo>
                  <a:pt x="61900" y="27190"/>
                </a:lnTo>
                <a:lnTo>
                  <a:pt x="61890" y="27190"/>
                </a:lnTo>
                <a:lnTo>
                  <a:pt x="61890" y="27200"/>
                </a:lnTo>
                <a:lnTo>
                  <a:pt x="61890" y="27210"/>
                </a:lnTo>
                <a:lnTo>
                  <a:pt x="61880" y="27210"/>
                </a:lnTo>
                <a:lnTo>
                  <a:pt x="61860" y="27220"/>
                </a:lnTo>
                <a:lnTo>
                  <a:pt x="61850" y="27230"/>
                </a:lnTo>
                <a:lnTo>
                  <a:pt x="61850" y="27240"/>
                </a:lnTo>
                <a:lnTo>
                  <a:pt x="61840" y="27250"/>
                </a:lnTo>
                <a:lnTo>
                  <a:pt x="61840" y="27260"/>
                </a:lnTo>
                <a:lnTo>
                  <a:pt x="61830" y="27270"/>
                </a:lnTo>
                <a:lnTo>
                  <a:pt x="61820" y="27280"/>
                </a:lnTo>
                <a:lnTo>
                  <a:pt x="61810" y="27290"/>
                </a:lnTo>
                <a:lnTo>
                  <a:pt x="61810" y="27310"/>
                </a:lnTo>
                <a:lnTo>
                  <a:pt x="61800" y="27320"/>
                </a:lnTo>
                <a:lnTo>
                  <a:pt x="61800" y="27330"/>
                </a:lnTo>
                <a:lnTo>
                  <a:pt x="61800" y="27340"/>
                </a:lnTo>
                <a:lnTo>
                  <a:pt x="61790" y="27350"/>
                </a:lnTo>
                <a:lnTo>
                  <a:pt x="61790" y="27360"/>
                </a:lnTo>
                <a:lnTo>
                  <a:pt x="61790" y="27370"/>
                </a:lnTo>
                <a:lnTo>
                  <a:pt x="61790" y="27380"/>
                </a:lnTo>
                <a:lnTo>
                  <a:pt x="61780" y="27380"/>
                </a:lnTo>
                <a:lnTo>
                  <a:pt x="61780" y="27390"/>
                </a:lnTo>
                <a:lnTo>
                  <a:pt x="61780" y="27400"/>
                </a:lnTo>
                <a:lnTo>
                  <a:pt x="61780" y="27420"/>
                </a:lnTo>
                <a:lnTo>
                  <a:pt x="61770" y="27420"/>
                </a:lnTo>
                <a:lnTo>
                  <a:pt x="61770" y="27430"/>
                </a:lnTo>
                <a:lnTo>
                  <a:pt x="61770" y="27440"/>
                </a:lnTo>
                <a:lnTo>
                  <a:pt x="61760" y="27460"/>
                </a:lnTo>
                <a:lnTo>
                  <a:pt x="61760" y="27470"/>
                </a:lnTo>
                <a:lnTo>
                  <a:pt x="61760" y="27480"/>
                </a:lnTo>
                <a:lnTo>
                  <a:pt x="61760" y="27490"/>
                </a:lnTo>
                <a:lnTo>
                  <a:pt x="61750" y="27490"/>
                </a:lnTo>
                <a:lnTo>
                  <a:pt x="61750" y="27500"/>
                </a:lnTo>
                <a:lnTo>
                  <a:pt x="61750" y="27510"/>
                </a:lnTo>
                <a:lnTo>
                  <a:pt x="61750" y="27520"/>
                </a:lnTo>
                <a:lnTo>
                  <a:pt x="61740" y="27530"/>
                </a:lnTo>
                <a:lnTo>
                  <a:pt x="61740" y="27540"/>
                </a:lnTo>
                <a:lnTo>
                  <a:pt x="61740" y="27550"/>
                </a:lnTo>
                <a:lnTo>
                  <a:pt x="61740" y="27560"/>
                </a:lnTo>
                <a:lnTo>
                  <a:pt x="61730" y="27570"/>
                </a:lnTo>
                <a:lnTo>
                  <a:pt x="61720" y="27580"/>
                </a:lnTo>
                <a:lnTo>
                  <a:pt x="61720" y="27590"/>
                </a:lnTo>
                <a:lnTo>
                  <a:pt x="61720" y="27600"/>
                </a:lnTo>
                <a:lnTo>
                  <a:pt x="61720" y="27610"/>
                </a:lnTo>
                <a:lnTo>
                  <a:pt x="61710" y="27610"/>
                </a:lnTo>
                <a:lnTo>
                  <a:pt x="61710" y="27620"/>
                </a:lnTo>
                <a:lnTo>
                  <a:pt x="61710" y="27630"/>
                </a:lnTo>
                <a:lnTo>
                  <a:pt x="61710" y="27640"/>
                </a:lnTo>
                <a:lnTo>
                  <a:pt x="61700" y="27650"/>
                </a:lnTo>
                <a:lnTo>
                  <a:pt x="61690" y="27660"/>
                </a:lnTo>
                <a:lnTo>
                  <a:pt x="61690" y="27670"/>
                </a:lnTo>
                <a:lnTo>
                  <a:pt x="61690" y="27680"/>
                </a:lnTo>
                <a:lnTo>
                  <a:pt x="61680" y="27690"/>
                </a:lnTo>
                <a:lnTo>
                  <a:pt x="61680" y="27700"/>
                </a:lnTo>
                <a:lnTo>
                  <a:pt x="61680" y="27710"/>
                </a:lnTo>
                <a:lnTo>
                  <a:pt x="61670" y="27720"/>
                </a:lnTo>
                <a:lnTo>
                  <a:pt x="61670" y="27730"/>
                </a:lnTo>
                <a:lnTo>
                  <a:pt x="61670" y="27740"/>
                </a:lnTo>
                <a:lnTo>
                  <a:pt x="61660" y="27750"/>
                </a:lnTo>
                <a:lnTo>
                  <a:pt x="61660" y="27770"/>
                </a:lnTo>
                <a:lnTo>
                  <a:pt x="61650" y="27780"/>
                </a:lnTo>
                <a:lnTo>
                  <a:pt x="61650" y="27800"/>
                </a:lnTo>
                <a:lnTo>
                  <a:pt x="61640" y="27810"/>
                </a:lnTo>
                <a:lnTo>
                  <a:pt x="61640" y="27820"/>
                </a:lnTo>
                <a:lnTo>
                  <a:pt x="61640" y="27830"/>
                </a:lnTo>
                <a:lnTo>
                  <a:pt x="61630" y="27840"/>
                </a:lnTo>
                <a:lnTo>
                  <a:pt x="61630" y="27850"/>
                </a:lnTo>
                <a:lnTo>
                  <a:pt x="61630" y="27860"/>
                </a:lnTo>
                <a:lnTo>
                  <a:pt x="61620" y="27860"/>
                </a:lnTo>
                <a:lnTo>
                  <a:pt x="61620" y="27870"/>
                </a:lnTo>
                <a:lnTo>
                  <a:pt x="61610" y="27890"/>
                </a:lnTo>
                <a:lnTo>
                  <a:pt x="61610" y="27900"/>
                </a:lnTo>
                <a:lnTo>
                  <a:pt x="61600" y="27910"/>
                </a:lnTo>
                <a:lnTo>
                  <a:pt x="61600" y="27930"/>
                </a:lnTo>
                <a:lnTo>
                  <a:pt x="61600" y="27940"/>
                </a:lnTo>
                <a:lnTo>
                  <a:pt x="61590" y="27950"/>
                </a:lnTo>
                <a:lnTo>
                  <a:pt x="61590" y="27960"/>
                </a:lnTo>
                <a:lnTo>
                  <a:pt x="61580" y="27970"/>
                </a:lnTo>
                <a:lnTo>
                  <a:pt x="61580" y="27980"/>
                </a:lnTo>
                <a:lnTo>
                  <a:pt x="61580" y="27990"/>
                </a:lnTo>
                <a:lnTo>
                  <a:pt x="61580" y="28000"/>
                </a:lnTo>
                <a:lnTo>
                  <a:pt x="61570" y="28000"/>
                </a:lnTo>
                <a:lnTo>
                  <a:pt x="61570" y="28010"/>
                </a:lnTo>
                <a:lnTo>
                  <a:pt x="61570" y="28020"/>
                </a:lnTo>
                <a:lnTo>
                  <a:pt x="61570" y="28030"/>
                </a:lnTo>
                <a:lnTo>
                  <a:pt x="61560" y="28040"/>
                </a:lnTo>
                <a:lnTo>
                  <a:pt x="61560" y="28070"/>
                </a:lnTo>
                <a:lnTo>
                  <a:pt x="61530" y="28160"/>
                </a:lnTo>
                <a:lnTo>
                  <a:pt x="61510" y="28220"/>
                </a:lnTo>
                <a:lnTo>
                  <a:pt x="61520" y="28220"/>
                </a:lnTo>
                <a:lnTo>
                  <a:pt x="61520" y="28250"/>
                </a:lnTo>
                <a:lnTo>
                  <a:pt x="61520" y="28260"/>
                </a:lnTo>
                <a:lnTo>
                  <a:pt x="61520" y="28270"/>
                </a:lnTo>
                <a:lnTo>
                  <a:pt x="61520" y="28280"/>
                </a:lnTo>
                <a:lnTo>
                  <a:pt x="61510" y="28290"/>
                </a:lnTo>
                <a:lnTo>
                  <a:pt x="61510" y="28300"/>
                </a:lnTo>
                <a:lnTo>
                  <a:pt x="61500" y="28300"/>
                </a:lnTo>
                <a:lnTo>
                  <a:pt x="61500" y="28320"/>
                </a:lnTo>
                <a:lnTo>
                  <a:pt x="61490" y="28320"/>
                </a:lnTo>
                <a:lnTo>
                  <a:pt x="61490" y="28330"/>
                </a:lnTo>
                <a:lnTo>
                  <a:pt x="61490" y="28340"/>
                </a:lnTo>
                <a:lnTo>
                  <a:pt x="61480" y="28350"/>
                </a:lnTo>
                <a:lnTo>
                  <a:pt x="61470" y="28370"/>
                </a:lnTo>
                <a:lnTo>
                  <a:pt x="61470" y="28380"/>
                </a:lnTo>
                <a:lnTo>
                  <a:pt x="61470" y="28390"/>
                </a:lnTo>
                <a:lnTo>
                  <a:pt x="61470" y="28400"/>
                </a:lnTo>
                <a:lnTo>
                  <a:pt x="61460" y="28410"/>
                </a:lnTo>
                <a:lnTo>
                  <a:pt x="61460" y="28420"/>
                </a:lnTo>
                <a:lnTo>
                  <a:pt x="61460" y="28430"/>
                </a:lnTo>
                <a:lnTo>
                  <a:pt x="61450" y="28430"/>
                </a:lnTo>
                <a:lnTo>
                  <a:pt x="61450" y="28440"/>
                </a:lnTo>
                <a:lnTo>
                  <a:pt x="61440" y="28450"/>
                </a:lnTo>
                <a:lnTo>
                  <a:pt x="61450" y="28460"/>
                </a:lnTo>
                <a:lnTo>
                  <a:pt x="61460" y="28460"/>
                </a:lnTo>
                <a:lnTo>
                  <a:pt x="61470" y="28460"/>
                </a:lnTo>
                <a:lnTo>
                  <a:pt x="61480" y="28470"/>
                </a:lnTo>
                <a:lnTo>
                  <a:pt x="61490" y="28470"/>
                </a:lnTo>
                <a:lnTo>
                  <a:pt x="61500" y="28470"/>
                </a:lnTo>
                <a:lnTo>
                  <a:pt x="61510" y="28480"/>
                </a:lnTo>
                <a:lnTo>
                  <a:pt x="61520" y="28490"/>
                </a:lnTo>
                <a:lnTo>
                  <a:pt x="61530" y="28510"/>
                </a:lnTo>
                <a:lnTo>
                  <a:pt x="61540" y="28520"/>
                </a:lnTo>
                <a:lnTo>
                  <a:pt x="61540" y="28530"/>
                </a:lnTo>
                <a:lnTo>
                  <a:pt x="61550" y="28530"/>
                </a:lnTo>
                <a:lnTo>
                  <a:pt x="61560" y="28540"/>
                </a:lnTo>
                <a:lnTo>
                  <a:pt x="61570" y="28550"/>
                </a:lnTo>
                <a:lnTo>
                  <a:pt x="61570" y="28560"/>
                </a:lnTo>
                <a:lnTo>
                  <a:pt x="61580" y="28570"/>
                </a:lnTo>
                <a:lnTo>
                  <a:pt x="61600" y="28600"/>
                </a:lnTo>
                <a:lnTo>
                  <a:pt x="61600" y="28610"/>
                </a:lnTo>
                <a:lnTo>
                  <a:pt x="61610" y="28620"/>
                </a:lnTo>
                <a:lnTo>
                  <a:pt x="61620" y="28630"/>
                </a:lnTo>
                <a:lnTo>
                  <a:pt x="61630" y="28640"/>
                </a:lnTo>
                <a:lnTo>
                  <a:pt x="61650" y="28650"/>
                </a:lnTo>
                <a:lnTo>
                  <a:pt x="61670" y="28660"/>
                </a:lnTo>
                <a:lnTo>
                  <a:pt x="61680" y="28660"/>
                </a:lnTo>
                <a:lnTo>
                  <a:pt x="61690" y="28670"/>
                </a:lnTo>
                <a:lnTo>
                  <a:pt x="61700" y="28670"/>
                </a:lnTo>
                <a:lnTo>
                  <a:pt x="61720" y="28670"/>
                </a:lnTo>
                <a:lnTo>
                  <a:pt x="61730" y="28670"/>
                </a:lnTo>
                <a:lnTo>
                  <a:pt x="61740" y="28670"/>
                </a:lnTo>
                <a:lnTo>
                  <a:pt x="61760" y="28680"/>
                </a:lnTo>
                <a:lnTo>
                  <a:pt x="61770" y="28690"/>
                </a:lnTo>
                <a:lnTo>
                  <a:pt x="61780" y="28690"/>
                </a:lnTo>
                <a:lnTo>
                  <a:pt x="61780" y="28700"/>
                </a:lnTo>
                <a:lnTo>
                  <a:pt x="61790" y="28700"/>
                </a:lnTo>
                <a:lnTo>
                  <a:pt x="61810" y="28710"/>
                </a:lnTo>
                <a:lnTo>
                  <a:pt x="61810" y="28720"/>
                </a:lnTo>
                <a:lnTo>
                  <a:pt x="61820" y="28730"/>
                </a:lnTo>
                <a:lnTo>
                  <a:pt x="61830" y="28760"/>
                </a:lnTo>
                <a:lnTo>
                  <a:pt x="61840" y="28770"/>
                </a:lnTo>
                <a:lnTo>
                  <a:pt x="61850" y="28790"/>
                </a:lnTo>
                <a:lnTo>
                  <a:pt x="61860" y="28800"/>
                </a:lnTo>
                <a:lnTo>
                  <a:pt x="61860" y="28810"/>
                </a:lnTo>
                <a:lnTo>
                  <a:pt x="61870" y="28820"/>
                </a:lnTo>
                <a:lnTo>
                  <a:pt x="61870" y="28830"/>
                </a:lnTo>
                <a:lnTo>
                  <a:pt x="61870" y="28840"/>
                </a:lnTo>
                <a:lnTo>
                  <a:pt x="61880" y="28840"/>
                </a:lnTo>
                <a:lnTo>
                  <a:pt x="61870" y="28860"/>
                </a:lnTo>
                <a:lnTo>
                  <a:pt x="61870" y="28870"/>
                </a:lnTo>
                <a:lnTo>
                  <a:pt x="61870" y="28880"/>
                </a:lnTo>
                <a:lnTo>
                  <a:pt x="61870" y="28890"/>
                </a:lnTo>
                <a:lnTo>
                  <a:pt x="61870" y="28900"/>
                </a:lnTo>
                <a:lnTo>
                  <a:pt x="61870" y="28910"/>
                </a:lnTo>
                <a:lnTo>
                  <a:pt x="61880" y="28910"/>
                </a:lnTo>
                <a:lnTo>
                  <a:pt x="61880" y="28920"/>
                </a:lnTo>
                <a:lnTo>
                  <a:pt x="61880" y="28930"/>
                </a:lnTo>
                <a:lnTo>
                  <a:pt x="61890" y="28930"/>
                </a:lnTo>
                <a:lnTo>
                  <a:pt x="61890" y="28940"/>
                </a:lnTo>
                <a:lnTo>
                  <a:pt x="61890" y="28950"/>
                </a:lnTo>
                <a:lnTo>
                  <a:pt x="61900" y="28960"/>
                </a:lnTo>
                <a:lnTo>
                  <a:pt x="61900" y="28970"/>
                </a:lnTo>
                <a:lnTo>
                  <a:pt x="61900" y="28990"/>
                </a:lnTo>
                <a:lnTo>
                  <a:pt x="61910" y="29000"/>
                </a:lnTo>
                <a:lnTo>
                  <a:pt x="61920" y="29010"/>
                </a:lnTo>
                <a:lnTo>
                  <a:pt x="61930" y="29010"/>
                </a:lnTo>
                <a:lnTo>
                  <a:pt x="61940" y="29030"/>
                </a:lnTo>
                <a:lnTo>
                  <a:pt x="61950" y="29030"/>
                </a:lnTo>
                <a:lnTo>
                  <a:pt x="61950" y="29040"/>
                </a:lnTo>
                <a:lnTo>
                  <a:pt x="61960" y="29050"/>
                </a:lnTo>
                <a:lnTo>
                  <a:pt x="61960" y="29060"/>
                </a:lnTo>
                <a:lnTo>
                  <a:pt x="61960" y="29070"/>
                </a:lnTo>
                <a:lnTo>
                  <a:pt x="61960" y="29080"/>
                </a:lnTo>
                <a:lnTo>
                  <a:pt x="61970" y="29090"/>
                </a:lnTo>
                <a:lnTo>
                  <a:pt x="61980" y="29100"/>
                </a:lnTo>
                <a:lnTo>
                  <a:pt x="61980" y="29110"/>
                </a:lnTo>
                <a:lnTo>
                  <a:pt x="61990" y="29110"/>
                </a:lnTo>
                <a:lnTo>
                  <a:pt x="61990" y="29120"/>
                </a:lnTo>
                <a:lnTo>
                  <a:pt x="61990" y="29130"/>
                </a:lnTo>
                <a:lnTo>
                  <a:pt x="62000" y="29130"/>
                </a:lnTo>
                <a:lnTo>
                  <a:pt x="62000" y="29140"/>
                </a:lnTo>
                <a:lnTo>
                  <a:pt x="62010" y="29140"/>
                </a:lnTo>
                <a:lnTo>
                  <a:pt x="62020" y="29140"/>
                </a:lnTo>
                <a:lnTo>
                  <a:pt x="62020" y="29150"/>
                </a:lnTo>
                <a:lnTo>
                  <a:pt x="62040" y="29150"/>
                </a:lnTo>
                <a:lnTo>
                  <a:pt x="62050" y="29160"/>
                </a:lnTo>
                <a:lnTo>
                  <a:pt x="62060" y="29160"/>
                </a:lnTo>
                <a:lnTo>
                  <a:pt x="62100" y="29170"/>
                </a:lnTo>
                <a:lnTo>
                  <a:pt x="62110" y="29180"/>
                </a:lnTo>
                <a:lnTo>
                  <a:pt x="62120" y="29180"/>
                </a:lnTo>
                <a:lnTo>
                  <a:pt x="62130" y="29190"/>
                </a:lnTo>
                <a:lnTo>
                  <a:pt x="62140" y="29200"/>
                </a:lnTo>
                <a:lnTo>
                  <a:pt x="62140" y="29210"/>
                </a:lnTo>
                <a:lnTo>
                  <a:pt x="62150" y="29210"/>
                </a:lnTo>
                <a:lnTo>
                  <a:pt x="62150" y="29220"/>
                </a:lnTo>
                <a:lnTo>
                  <a:pt x="62160" y="29230"/>
                </a:lnTo>
                <a:lnTo>
                  <a:pt x="62150" y="29240"/>
                </a:lnTo>
                <a:lnTo>
                  <a:pt x="62150" y="29250"/>
                </a:lnTo>
                <a:lnTo>
                  <a:pt x="62160" y="29250"/>
                </a:lnTo>
                <a:lnTo>
                  <a:pt x="62160" y="29260"/>
                </a:lnTo>
                <a:lnTo>
                  <a:pt x="62170" y="29270"/>
                </a:lnTo>
                <a:lnTo>
                  <a:pt x="62170" y="29280"/>
                </a:lnTo>
                <a:lnTo>
                  <a:pt x="62180" y="29280"/>
                </a:lnTo>
                <a:lnTo>
                  <a:pt x="62180" y="29290"/>
                </a:lnTo>
                <a:lnTo>
                  <a:pt x="62180" y="29300"/>
                </a:lnTo>
                <a:lnTo>
                  <a:pt x="62180" y="29310"/>
                </a:lnTo>
                <a:lnTo>
                  <a:pt x="62190" y="29310"/>
                </a:lnTo>
                <a:lnTo>
                  <a:pt x="62200" y="29330"/>
                </a:lnTo>
                <a:lnTo>
                  <a:pt x="62200" y="29340"/>
                </a:lnTo>
                <a:lnTo>
                  <a:pt x="62210" y="29340"/>
                </a:lnTo>
                <a:lnTo>
                  <a:pt x="62210" y="29350"/>
                </a:lnTo>
                <a:lnTo>
                  <a:pt x="62210" y="29360"/>
                </a:lnTo>
                <a:lnTo>
                  <a:pt x="62220" y="29370"/>
                </a:lnTo>
                <a:lnTo>
                  <a:pt x="62220" y="29380"/>
                </a:lnTo>
                <a:lnTo>
                  <a:pt x="62230" y="29390"/>
                </a:lnTo>
                <a:lnTo>
                  <a:pt x="62240" y="29390"/>
                </a:lnTo>
                <a:lnTo>
                  <a:pt x="62250" y="29400"/>
                </a:lnTo>
                <a:lnTo>
                  <a:pt x="62260" y="29410"/>
                </a:lnTo>
                <a:lnTo>
                  <a:pt x="62270" y="29420"/>
                </a:lnTo>
                <a:lnTo>
                  <a:pt x="62280" y="29430"/>
                </a:lnTo>
                <a:lnTo>
                  <a:pt x="62280" y="29440"/>
                </a:lnTo>
                <a:lnTo>
                  <a:pt x="62290" y="29450"/>
                </a:lnTo>
                <a:lnTo>
                  <a:pt x="62310" y="29460"/>
                </a:lnTo>
                <a:lnTo>
                  <a:pt x="62320" y="29470"/>
                </a:lnTo>
                <a:lnTo>
                  <a:pt x="62330" y="29480"/>
                </a:lnTo>
                <a:lnTo>
                  <a:pt x="62340" y="29480"/>
                </a:lnTo>
                <a:lnTo>
                  <a:pt x="62350" y="29480"/>
                </a:lnTo>
                <a:lnTo>
                  <a:pt x="62370" y="29490"/>
                </a:lnTo>
                <a:lnTo>
                  <a:pt x="62380" y="29490"/>
                </a:lnTo>
                <a:lnTo>
                  <a:pt x="62390" y="29500"/>
                </a:lnTo>
                <a:lnTo>
                  <a:pt x="62400" y="29490"/>
                </a:lnTo>
                <a:lnTo>
                  <a:pt x="62410" y="29490"/>
                </a:lnTo>
                <a:lnTo>
                  <a:pt x="62430" y="29490"/>
                </a:lnTo>
                <a:lnTo>
                  <a:pt x="62450" y="29490"/>
                </a:lnTo>
                <a:lnTo>
                  <a:pt x="62460" y="29490"/>
                </a:lnTo>
                <a:lnTo>
                  <a:pt x="62470" y="29490"/>
                </a:lnTo>
                <a:lnTo>
                  <a:pt x="62480" y="29480"/>
                </a:lnTo>
                <a:lnTo>
                  <a:pt x="62490" y="29510"/>
                </a:lnTo>
                <a:lnTo>
                  <a:pt x="62520" y="29550"/>
                </a:lnTo>
                <a:lnTo>
                  <a:pt x="62560" y="29620"/>
                </a:lnTo>
                <a:lnTo>
                  <a:pt x="62620" y="29720"/>
                </a:lnTo>
                <a:lnTo>
                  <a:pt x="62650" y="29760"/>
                </a:lnTo>
                <a:lnTo>
                  <a:pt x="62670" y="29810"/>
                </a:lnTo>
                <a:lnTo>
                  <a:pt x="62670" y="29820"/>
                </a:lnTo>
                <a:lnTo>
                  <a:pt x="62660" y="29820"/>
                </a:lnTo>
                <a:lnTo>
                  <a:pt x="62660" y="29830"/>
                </a:lnTo>
                <a:lnTo>
                  <a:pt x="62650" y="29840"/>
                </a:lnTo>
                <a:lnTo>
                  <a:pt x="62640" y="29840"/>
                </a:lnTo>
                <a:lnTo>
                  <a:pt x="62630" y="29850"/>
                </a:lnTo>
                <a:lnTo>
                  <a:pt x="62630" y="29860"/>
                </a:lnTo>
                <a:lnTo>
                  <a:pt x="62620" y="29870"/>
                </a:lnTo>
                <a:lnTo>
                  <a:pt x="62620" y="29880"/>
                </a:lnTo>
                <a:lnTo>
                  <a:pt x="62610" y="29890"/>
                </a:lnTo>
                <a:lnTo>
                  <a:pt x="62610" y="29900"/>
                </a:lnTo>
                <a:lnTo>
                  <a:pt x="62610" y="29910"/>
                </a:lnTo>
                <a:lnTo>
                  <a:pt x="62610" y="29930"/>
                </a:lnTo>
                <a:lnTo>
                  <a:pt x="62610" y="29940"/>
                </a:lnTo>
                <a:lnTo>
                  <a:pt x="62610" y="29950"/>
                </a:lnTo>
                <a:lnTo>
                  <a:pt x="62610" y="29980"/>
                </a:lnTo>
                <a:lnTo>
                  <a:pt x="62610" y="29990"/>
                </a:lnTo>
                <a:lnTo>
                  <a:pt x="62610" y="30000"/>
                </a:lnTo>
                <a:lnTo>
                  <a:pt x="62620" y="30020"/>
                </a:lnTo>
                <a:lnTo>
                  <a:pt x="62620" y="30030"/>
                </a:lnTo>
                <a:lnTo>
                  <a:pt x="62630" y="30040"/>
                </a:lnTo>
                <a:lnTo>
                  <a:pt x="62630" y="30050"/>
                </a:lnTo>
                <a:lnTo>
                  <a:pt x="62630" y="30060"/>
                </a:lnTo>
                <a:lnTo>
                  <a:pt x="62640" y="30060"/>
                </a:lnTo>
                <a:lnTo>
                  <a:pt x="62640" y="30070"/>
                </a:lnTo>
                <a:lnTo>
                  <a:pt x="62650" y="30080"/>
                </a:lnTo>
                <a:lnTo>
                  <a:pt x="62650" y="30090"/>
                </a:lnTo>
                <a:lnTo>
                  <a:pt x="62660" y="30100"/>
                </a:lnTo>
                <a:lnTo>
                  <a:pt x="62670" y="30110"/>
                </a:lnTo>
                <a:lnTo>
                  <a:pt x="62670" y="30120"/>
                </a:lnTo>
                <a:lnTo>
                  <a:pt x="62680" y="30130"/>
                </a:lnTo>
                <a:lnTo>
                  <a:pt x="62690" y="30140"/>
                </a:lnTo>
                <a:lnTo>
                  <a:pt x="62690" y="30150"/>
                </a:lnTo>
                <a:lnTo>
                  <a:pt x="62700" y="30160"/>
                </a:lnTo>
                <a:lnTo>
                  <a:pt x="62700" y="30170"/>
                </a:lnTo>
                <a:lnTo>
                  <a:pt x="62700" y="30180"/>
                </a:lnTo>
                <a:lnTo>
                  <a:pt x="62700" y="30200"/>
                </a:lnTo>
                <a:lnTo>
                  <a:pt x="62760" y="30320"/>
                </a:lnTo>
                <a:lnTo>
                  <a:pt x="62810" y="30470"/>
                </a:lnTo>
                <a:lnTo>
                  <a:pt x="62840" y="30570"/>
                </a:lnTo>
                <a:lnTo>
                  <a:pt x="62810" y="30580"/>
                </a:lnTo>
                <a:lnTo>
                  <a:pt x="62710" y="30620"/>
                </a:lnTo>
                <a:lnTo>
                  <a:pt x="62530" y="30680"/>
                </a:lnTo>
                <a:lnTo>
                  <a:pt x="62460" y="30710"/>
                </a:lnTo>
                <a:lnTo>
                  <a:pt x="62420" y="30730"/>
                </a:lnTo>
                <a:lnTo>
                  <a:pt x="62400" y="30740"/>
                </a:lnTo>
                <a:lnTo>
                  <a:pt x="62390" y="30750"/>
                </a:lnTo>
                <a:lnTo>
                  <a:pt x="62380" y="30760"/>
                </a:lnTo>
                <a:lnTo>
                  <a:pt x="62380" y="30770"/>
                </a:lnTo>
                <a:lnTo>
                  <a:pt x="62370" y="30770"/>
                </a:lnTo>
                <a:lnTo>
                  <a:pt x="62370" y="30780"/>
                </a:lnTo>
                <a:lnTo>
                  <a:pt x="62360" y="30790"/>
                </a:lnTo>
                <a:lnTo>
                  <a:pt x="62360" y="30800"/>
                </a:lnTo>
                <a:lnTo>
                  <a:pt x="62360" y="30810"/>
                </a:lnTo>
                <a:lnTo>
                  <a:pt x="62350" y="30820"/>
                </a:lnTo>
                <a:lnTo>
                  <a:pt x="62350" y="30830"/>
                </a:lnTo>
                <a:lnTo>
                  <a:pt x="62350" y="30840"/>
                </a:lnTo>
                <a:lnTo>
                  <a:pt x="62350" y="30850"/>
                </a:lnTo>
                <a:lnTo>
                  <a:pt x="62340" y="30860"/>
                </a:lnTo>
                <a:lnTo>
                  <a:pt x="62340" y="30870"/>
                </a:lnTo>
                <a:lnTo>
                  <a:pt x="62330" y="30880"/>
                </a:lnTo>
                <a:lnTo>
                  <a:pt x="62330" y="30890"/>
                </a:lnTo>
                <a:lnTo>
                  <a:pt x="62320" y="30900"/>
                </a:lnTo>
                <a:lnTo>
                  <a:pt x="62310" y="30910"/>
                </a:lnTo>
                <a:lnTo>
                  <a:pt x="62300" y="30920"/>
                </a:lnTo>
                <a:lnTo>
                  <a:pt x="62290" y="30920"/>
                </a:lnTo>
                <a:lnTo>
                  <a:pt x="62280" y="30930"/>
                </a:lnTo>
                <a:lnTo>
                  <a:pt x="62260" y="30930"/>
                </a:lnTo>
                <a:lnTo>
                  <a:pt x="62250" y="30940"/>
                </a:lnTo>
                <a:lnTo>
                  <a:pt x="62240" y="30950"/>
                </a:lnTo>
                <a:lnTo>
                  <a:pt x="62230" y="30960"/>
                </a:lnTo>
                <a:lnTo>
                  <a:pt x="62220" y="30960"/>
                </a:lnTo>
                <a:lnTo>
                  <a:pt x="62210" y="30970"/>
                </a:lnTo>
                <a:lnTo>
                  <a:pt x="62210" y="30980"/>
                </a:lnTo>
                <a:lnTo>
                  <a:pt x="62200" y="30980"/>
                </a:lnTo>
                <a:lnTo>
                  <a:pt x="62200" y="30990"/>
                </a:lnTo>
                <a:lnTo>
                  <a:pt x="62190" y="30990"/>
                </a:lnTo>
                <a:lnTo>
                  <a:pt x="62180" y="30990"/>
                </a:lnTo>
                <a:lnTo>
                  <a:pt x="62170" y="31000"/>
                </a:lnTo>
                <a:lnTo>
                  <a:pt x="62160" y="31010"/>
                </a:lnTo>
                <a:lnTo>
                  <a:pt x="62150" y="31020"/>
                </a:lnTo>
                <a:lnTo>
                  <a:pt x="62140" y="31030"/>
                </a:lnTo>
                <a:lnTo>
                  <a:pt x="62140" y="31040"/>
                </a:lnTo>
                <a:lnTo>
                  <a:pt x="62130" y="31050"/>
                </a:lnTo>
                <a:lnTo>
                  <a:pt x="62120" y="31050"/>
                </a:lnTo>
                <a:lnTo>
                  <a:pt x="62110" y="31070"/>
                </a:lnTo>
                <a:lnTo>
                  <a:pt x="62110" y="31080"/>
                </a:lnTo>
                <a:lnTo>
                  <a:pt x="62100" y="31080"/>
                </a:lnTo>
                <a:lnTo>
                  <a:pt x="62090" y="31090"/>
                </a:lnTo>
                <a:lnTo>
                  <a:pt x="62080" y="31100"/>
                </a:lnTo>
                <a:lnTo>
                  <a:pt x="62070" y="31110"/>
                </a:lnTo>
                <a:lnTo>
                  <a:pt x="62060" y="31120"/>
                </a:lnTo>
                <a:lnTo>
                  <a:pt x="62050" y="31120"/>
                </a:lnTo>
                <a:lnTo>
                  <a:pt x="62050" y="31130"/>
                </a:lnTo>
                <a:lnTo>
                  <a:pt x="62040" y="31130"/>
                </a:lnTo>
                <a:lnTo>
                  <a:pt x="62040" y="31140"/>
                </a:lnTo>
                <a:lnTo>
                  <a:pt x="62030" y="31140"/>
                </a:lnTo>
                <a:lnTo>
                  <a:pt x="62020" y="31140"/>
                </a:lnTo>
                <a:lnTo>
                  <a:pt x="62000" y="31150"/>
                </a:lnTo>
                <a:lnTo>
                  <a:pt x="61990" y="31160"/>
                </a:lnTo>
                <a:lnTo>
                  <a:pt x="61970" y="31160"/>
                </a:lnTo>
                <a:lnTo>
                  <a:pt x="61960" y="31160"/>
                </a:lnTo>
                <a:lnTo>
                  <a:pt x="61950" y="31170"/>
                </a:lnTo>
                <a:lnTo>
                  <a:pt x="61940" y="31170"/>
                </a:lnTo>
                <a:lnTo>
                  <a:pt x="61930" y="31170"/>
                </a:lnTo>
                <a:lnTo>
                  <a:pt x="61920" y="31180"/>
                </a:lnTo>
                <a:lnTo>
                  <a:pt x="61920" y="31190"/>
                </a:lnTo>
                <a:lnTo>
                  <a:pt x="61910" y="31190"/>
                </a:lnTo>
                <a:lnTo>
                  <a:pt x="61900" y="31200"/>
                </a:lnTo>
                <a:lnTo>
                  <a:pt x="61890" y="31200"/>
                </a:lnTo>
                <a:lnTo>
                  <a:pt x="61880" y="31210"/>
                </a:lnTo>
                <a:lnTo>
                  <a:pt x="61870" y="31220"/>
                </a:lnTo>
                <a:lnTo>
                  <a:pt x="61860" y="31230"/>
                </a:lnTo>
                <a:lnTo>
                  <a:pt x="61850" y="31230"/>
                </a:lnTo>
                <a:lnTo>
                  <a:pt x="61840" y="31240"/>
                </a:lnTo>
                <a:lnTo>
                  <a:pt x="61830" y="31240"/>
                </a:lnTo>
                <a:lnTo>
                  <a:pt x="61820" y="31250"/>
                </a:lnTo>
                <a:lnTo>
                  <a:pt x="61810" y="31250"/>
                </a:lnTo>
                <a:lnTo>
                  <a:pt x="61810" y="31260"/>
                </a:lnTo>
                <a:lnTo>
                  <a:pt x="61800" y="31260"/>
                </a:lnTo>
                <a:lnTo>
                  <a:pt x="61790" y="31260"/>
                </a:lnTo>
                <a:lnTo>
                  <a:pt x="61780" y="31270"/>
                </a:lnTo>
                <a:lnTo>
                  <a:pt x="61780" y="31290"/>
                </a:lnTo>
                <a:lnTo>
                  <a:pt x="61770" y="31300"/>
                </a:lnTo>
                <a:lnTo>
                  <a:pt x="61760" y="31310"/>
                </a:lnTo>
                <a:lnTo>
                  <a:pt x="61750" y="31310"/>
                </a:lnTo>
                <a:lnTo>
                  <a:pt x="61740" y="31320"/>
                </a:lnTo>
                <a:lnTo>
                  <a:pt x="61730" y="31330"/>
                </a:lnTo>
                <a:lnTo>
                  <a:pt x="61730" y="31340"/>
                </a:lnTo>
                <a:lnTo>
                  <a:pt x="61720" y="31350"/>
                </a:lnTo>
                <a:lnTo>
                  <a:pt x="61720" y="31360"/>
                </a:lnTo>
                <a:lnTo>
                  <a:pt x="61710" y="31360"/>
                </a:lnTo>
                <a:lnTo>
                  <a:pt x="61710" y="31370"/>
                </a:lnTo>
                <a:lnTo>
                  <a:pt x="61700" y="31370"/>
                </a:lnTo>
                <a:lnTo>
                  <a:pt x="61700" y="31380"/>
                </a:lnTo>
                <a:lnTo>
                  <a:pt x="61690" y="31390"/>
                </a:lnTo>
                <a:lnTo>
                  <a:pt x="61680" y="31390"/>
                </a:lnTo>
                <a:lnTo>
                  <a:pt x="61670" y="31390"/>
                </a:lnTo>
                <a:lnTo>
                  <a:pt x="61660" y="31390"/>
                </a:lnTo>
                <a:lnTo>
                  <a:pt x="61650" y="31400"/>
                </a:lnTo>
                <a:lnTo>
                  <a:pt x="61640" y="31410"/>
                </a:lnTo>
                <a:lnTo>
                  <a:pt x="61630" y="31410"/>
                </a:lnTo>
                <a:lnTo>
                  <a:pt x="61630" y="31420"/>
                </a:lnTo>
                <a:lnTo>
                  <a:pt x="61620" y="31430"/>
                </a:lnTo>
                <a:lnTo>
                  <a:pt x="61610" y="31440"/>
                </a:lnTo>
                <a:lnTo>
                  <a:pt x="61590" y="31440"/>
                </a:lnTo>
                <a:lnTo>
                  <a:pt x="61590" y="31450"/>
                </a:lnTo>
                <a:lnTo>
                  <a:pt x="61580" y="31450"/>
                </a:lnTo>
                <a:lnTo>
                  <a:pt x="61580" y="31460"/>
                </a:lnTo>
                <a:lnTo>
                  <a:pt x="61580" y="31470"/>
                </a:lnTo>
                <a:lnTo>
                  <a:pt x="61580" y="31480"/>
                </a:lnTo>
                <a:lnTo>
                  <a:pt x="61560" y="31480"/>
                </a:lnTo>
                <a:lnTo>
                  <a:pt x="61540" y="31490"/>
                </a:lnTo>
                <a:lnTo>
                  <a:pt x="61530" y="31500"/>
                </a:lnTo>
                <a:lnTo>
                  <a:pt x="61520" y="31500"/>
                </a:lnTo>
                <a:lnTo>
                  <a:pt x="61510" y="31510"/>
                </a:lnTo>
                <a:lnTo>
                  <a:pt x="61500" y="31510"/>
                </a:lnTo>
                <a:lnTo>
                  <a:pt x="61490" y="31530"/>
                </a:lnTo>
                <a:lnTo>
                  <a:pt x="61480" y="31530"/>
                </a:lnTo>
                <a:lnTo>
                  <a:pt x="61470" y="31540"/>
                </a:lnTo>
                <a:lnTo>
                  <a:pt x="61470" y="31560"/>
                </a:lnTo>
                <a:lnTo>
                  <a:pt x="61470" y="31570"/>
                </a:lnTo>
                <a:lnTo>
                  <a:pt x="61460" y="31580"/>
                </a:lnTo>
                <a:lnTo>
                  <a:pt x="61460" y="31590"/>
                </a:lnTo>
                <a:lnTo>
                  <a:pt x="61460" y="31600"/>
                </a:lnTo>
                <a:lnTo>
                  <a:pt x="61460" y="31610"/>
                </a:lnTo>
                <a:lnTo>
                  <a:pt x="61450" y="31620"/>
                </a:lnTo>
                <a:lnTo>
                  <a:pt x="61440" y="31630"/>
                </a:lnTo>
                <a:lnTo>
                  <a:pt x="61430" y="31640"/>
                </a:lnTo>
                <a:lnTo>
                  <a:pt x="61420" y="31650"/>
                </a:lnTo>
                <a:lnTo>
                  <a:pt x="61410" y="31660"/>
                </a:lnTo>
                <a:lnTo>
                  <a:pt x="61390" y="31660"/>
                </a:lnTo>
                <a:lnTo>
                  <a:pt x="61370" y="31670"/>
                </a:lnTo>
                <a:lnTo>
                  <a:pt x="61360" y="31670"/>
                </a:lnTo>
                <a:lnTo>
                  <a:pt x="61360" y="31660"/>
                </a:lnTo>
                <a:lnTo>
                  <a:pt x="61360" y="31670"/>
                </a:lnTo>
                <a:lnTo>
                  <a:pt x="61350" y="31670"/>
                </a:lnTo>
                <a:lnTo>
                  <a:pt x="61340" y="31670"/>
                </a:lnTo>
                <a:lnTo>
                  <a:pt x="61340" y="31660"/>
                </a:lnTo>
                <a:lnTo>
                  <a:pt x="61340" y="31650"/>
                </a:lnTo>
                <a:lnTo>
                  <a:pt x="61330" y="31640"/>
                </a:lnTo>
                <a:lnTo>
                  <a:pt x="61320" y="31640"/>
                </a:lnTo>
                <a:lnTo>
                  <a:pt x="61310" y="31630"/>
                </a:lnTo>
                <a:lnTo>
                  <a:pt x="61300" y="31630"/>
                </a:lnTo>
                <a:lnTo>
                  <a:pt x="61290" y="31620"/>
                </a:lnTo>
                <a:lnTo>
                  <a:pt x="61280" y="31620"/>
                </a:lnTo>
                <a:lnTo>
                  <a:pt x="61270" y="31620"/>
                </a:lnTo>
                <a:lnTo>
                  <a:pt x="61260" y="31620"/>
                </a:lnTo>
                <a:lnTo>
                  <a:pt x="61260" y="31630"/>
                </a:lnTo>
                <a:lnTo>
                  <a:pt x="61250" y="31640"/>
                </a:lnTo>
                <a:lnTo>
                  <a:pt x="61230" y="31660"/>
                </a:lnTo>
                <a:lnTo>
                  <a:pt x="61220" y="31670"/>
                </a:lnTo>
                <a:lnTo>
                  <a:pt x="61220" y="31680"/>
                </a:lnTo>
                <a:lnTo>
                  <a:pt x="61210" y="31690"/>
                </a:lnTo>
                <a:lnTo>
                  <a:pt x="61200" y="31690"/>
                </a:lnTo>
                <a:lnTo>
                  <a:pt x="61190" y="31690"/>
                </a:lnTo>
                <a:lnTo>
                  <a:pt x="61180" y="31690"/>
                </a:lnTo>
                <a:lnTo>
                  <a:pt x="61160" y="31700"/>
                </a:lnTo>
                <a:lnTo>
                  <a:pt x="61140" y="31710"/>
                </a:lnTo>
                <a:lnTo>
                  <a:pt x="61140" y="31720"/>
                </a:lnTo>
                <a:lnTo>
                  <a:pt x="61130" y="31720"/>
                </a:lnTo>
                <a:lnTo>
                  <a:pt x="61130" y="31730"/>
                </a:lnTo>
                <a:lnTo>
                  <a:pt x="61120" y="31720"/>
                </a:lnTo>
                <a:lnTo>
                  <a:pt x="61100" y="31710"/>
                </a:lnTo>
                <a:lnTo>
                  <a:pt x="61080" y="31710"/>
                </a:lnTo>
                <a:lnTo>
                  <a:pt x="61070" y="31700"/>
                </a:lnTo>
                <a:lnTo>
                  <a:pt x="61060" y="31700"/>
                </a:lnTo>
                <a:lnTo>
                  <a:pt x="61050" y="31690"/>
                </a:lnTo>
                <a:lnTo>
                  <a:pt x="61040" y="31690"/>
                </a:lnTo>
                <a:lnTo>
                  <a:pt x="61040" y="31680"/>
                </a:lnTo>
                <a:lnTo>
                  <a:pt x="61040" y="31670"/>
                </a:lnTo>
                <a:lnTo>
                  <a:pt x="61040" y="31660"/>
                </a:lnTo>
                <a:lnTo>
                  <a:pt x="61040" y="31640"/>
                </a:lnTo>
                <a:lnTo>
                  <a:pt x="61040" y="31630"/>
                </a:lnTo>
                <a:lnTo>
                  <a:pt x="61040" y="31620"/>
                </a:lnTo>
                <a:lnTo>
                  <a:pt x="61050" y="31620"/>
                </a:lnTo>
                <a:lnTo>
                  <a:pt x="61050" y="31610"/>
                </a:lnTo>
                <a:lnTo>
                  <a:pt x="61050" y="31600"/>
                </a:lnTo>
                <a:lnTo>
                  <a:pt x="61060" y="31600"/>
                </a:lnTo>
                <a:lnTo>
                  <a:pt x="61060" y="31590"/>
                </a:lnTo>
                <a:lnTo>
                  <a:pt x="61070" y="31580"/>
                </a:lnTo>
                <a:lnTo>
                  <a:pt x="61070" y="31570"/>
                </a:lnTo>
                <a:lnTo>
                  <a:pt x="61080" y="31560"/>
                </a:lnTo>
                <a:lnTo>
                  <a:pt x="61090" y="31560"/>
                </a:lnTo>
                <a:lnTo>
                  <a:pt x="61100" y="31560"/>
                </a:lnTo>
                <a:lnTo>
                  <a:pt x="61120" y="31560"/>
                </a:lnTo>
                <a:lnTo>
                  <a:pt x="61130" y="31550"/>
                </a:lnTo>
                <a:lnTo>
                  <a:pt x="61140" y="31550"/>
                </a:lnTo>
                <a:lnTo>
                  <a:pt x="61150" y="31550"/>
                </a:lnTo>
                <a:lnTo>
                  <a:pt x="61160" y="31560"/>
                </a:lnTo>
                <a:lnTo>
                  <a:pt x="61170" y="31550"/>
                </a:lnTo>
                <a:lnTo>
                  <a:pt x="61180" y="31550"/>
                </a:lnTo>
                <a:lnTo>
                  <a:pt x="61180" y="31540"/>
                </a:lnTo>
                <a:lnTo>
                  <a:pt x="61180" y="31530"/>
                </a:lnTo>
                <a:lnTo>
                  <a:pt x="61190" y="31520"/>
                </a:lnTo>
                <a:lnTo>
                  <a:pt x="61190" y="31510"/>
                </a:lnTo>
                <a:lnTo>
                  <a:pt x="61190" y="31500"/>
                </a:lnTo>
                <a:lnTo>
                  <a:pt x="61190" y="31490"/>
                </a:lnTo>
                <a:lnTo>
                  <a:pt x="61190" y="31480"/>
                </a:lnTo>
                <a:lnTo>
                  <a:pt x="61200" y="31470"/>
                </a:lnTo>
                <a:lnTo>
                  <a:pt x="61200" y="31460"/>
                </a:lnTo>
                <a:lnTo>
                  <a:pt x="61200" y="31450"/>
                </a:lnTo>
                <a:lnTo>
                  <a:pt x="61200" y="31430"/>
                </a:lnTo>
                <a:lnTo>
                  <a:pt x="61210" y="31400"/>
                </a:lnTo>
                <a:lnTo>
                  <a:pt x="61210" y="31390"/>
                </a:lnTo>
                <a:lnTo>
                  <a:pt x="61220" y="31390"/>
                </a:lnTo>
                <a:lnTo>
                  <a:pt x="61220" y="31380"/>
                </a:lnTo>
                <a:lnTo>
                  <a:pt x="61220" y="31370"/>
                </a:lnTo>
                <a:lnTo>
                  <a:pt x="61220" y="31360"/>
                </a:lnTo>
                <a:lnTo>
                  <a:pt x="61210" y="31340"/>
                </a:lnTo>
                <a:lnTo>
                  <a:pt x="61210" y="31320"/>
                </a:lnTo>
                <a:lnTo>
                  <a:pt x="61210" y="31310"/>
                </a:lnTo>
                <a:lnTo>
                  <a:pt x="61210" y="31300"/>
                </a:lnTo>
                <a:lnTo>
                  <a:pt x="61200" y="31300"/>
                </a:lnTo>
                <a:lnTo>
                  <a:pt x="61200" y="31290"/>
                </a:lnTo>
                <a:lnTo>
                  <a:pt x="61190" y="31290"/>
                </a:lnTo>
                <a:lnTo>
                  <a:pt x="61180" y="31280"/>
                </a:lnTo>
                <a:lnTo>
                  <a:pt x="61170" y="31280"/>
                </a:lnTo>
                <a:lnTo>
                  <a:pt x="61160" y="31280"/>
                </a:lnTo>
                <a:lnTo>
                  <a:pt x="61160" y="31270"/>
                </a:lnTo>
                <a:lnTo>
                  <a:pt x="61150" y="31270"/>
                </a:lnTo>
                <a:lnTo>
                  <a:pt x="61150" y="31260"/>
                </a:lnTo>
                <a:lnTo>
                  <a:pt x="61140" y="31260"/>
                </a:lnTo>
                <a:lnTo>
                  <a:pt x="61120" y="31250"/>
                </a:lnTo>
                <a:lnTo>
                  <a:pt x="61110" y="31250"/>
                </a:lnTo>
                <a:lnTo>
                  <a:pt x="61090" y="31240"/>
                </a:lnTo>
                <a:lnTo>
                  <a:pt x="61080" y="31250"/>
                </a:lnTo>
                <a:lnTo>
                  <a:pt x="61060" y="31250"/>
                </a:lnTo>
                <a:lnTo>
                  <a:pt x="61060" y="31240"/>
                </a:lnTo>
                <a:lnTo>
                  <a:pt x="61050" y="31240"/>
                </a:lnTo>
                <a:lnTo>
                  <a:pt x="61040" y="31230"/>
                </a:lnTo>
                <a:lnTo>
                  <a:pt x="61030" y="31230"/>
                </a:lnTo>
                <a:lnTo>
                  <a:pt x="61030" y="31220"/>
                </a:lnTo>
                <a:lnTo>
                  <a:pt x="61020" y="31220"/>
                </a:lnTo>
                <a:lnTo>
                  <a:pt x="61020" y="31210"/>
                </a:lnTo>
                <a:lnTo>
                  <a:pt x="61010" y="31210"/>
                </a:lnTo>
                <a:lnTo>
                  <a:pt x="61000" y="31200"/>
                </a:lnTo>
                <a:lnTo>
                  <a:pt x="60990" y="31200"/>
                </a:lnTo>
                <a:lnTo>
                  <a:pt x="60990" y="31210"/>
                </a:lnTo>
                <a:lnTo>
                  <a:pt x="60980" y="31210"/>
                </a:lnTo>
                <a:lnTo>
                  <a:pt x="60980" y="31220"/>
                </a:lnTo>
                <a:lnTo>
                  <a:pt x="60980" y="31230"/>
                </a:lnTo>
                <a:lnTo>
                  <a:pt x="60970" y="31230"/>
                </a:lnTo>
                <a:lnTo>
                  <a:pt x="60970" y="31240"/>
                </a:lnTo>
                <a:lnTo>
                  <a:pt x="60960" y="31240"/>
                </a:lnTo>
                <a:lnTo>
                  <a:pt x="60960" y="31250"/>
                </a:lnTo>
                <a:lnTo>
                  <a:pt x="60950" y="31260"/>
                </a:lnTo>
                <a:lnTo>
                  <a:pt x="60940" y="31260"/>
                </a:lnTo>
                <a:lnTo>
                  <a:pt x="60940" y="31270"/>
                </a:lnTo>
                <a:lnTo>
                  <a:pt x="60920" y="31270"/>
                </a:lnTo>
                <a:lnTo>
                  <a:pt x="60920" y="31280"/>
                </a:lnTo>
                <a:lnTo>
                  <a:pt x="60920" y="31290"/>
                </a:lnTo>
                <a:lnTo>
                  <a:pt x="60920" y="31300"/>
                </a:lnTo>
                <a:lnTo>
                  <a:pt x="60910" y="31300"/>
                </a:lnTo>
                <a:lnTo>
                  <a:pt x="60900" y="31320"/>
                </a:lnTo>
                <a:lnTo>
                  <a:pt x="60890" y="31320"/>
                </a:lnTo>
                <a:lnTo>
                  <a:pt x="60880" y="31330"/>
                </a:lnTo>
                <a:lnTo>
                  <a:pt x="60870" y="31330"/>
                </a:lnTo>
                <a:lnTo>
                  <a:pt x="60860" y="31320"/>
                </a:lnTo>
                <a:lnTo>
                  <a:pt x="60850" y="31310"/>
                </a:lnTo>
                <a:lnTo>
                  <a:pt x="60840" y="31300"/>
                </a:lnTo>
                <a:lnTo>
                  <a:pt x="60830" y="31300"/>
                </a:lnTo>
                <a:lnTo>
                  <a:pt x="60810" y="31290"/>
                </a:lnTo>
                <a:lnTo>
                  <a:pt x="60800" y="31280"/>
                </a:lnTo>
                <a:lnTo>
                  <a:pt x="60790" y="31280"/>
                </a:lnTo>
                <a:lnTo>
                  <a:pt x="60780" y="31280"/>
                </a:lnTo>
                <a:lnTo>
                  <a:pt x="60780" y="31270"/>
                </a:lnTo>
                <a:lnTo>
                  <a:pt x="60770" y="31270"/>
                </a:lnTo>
                <a:lnTo>
                  <a:pt x="60760" y="31270"/>
                </a:lnTo>
                <a:lnTo>
                  <a:pt x="60750" y="31280"/>
                </a:lnTo>
                <a:lnTo>
                  <a:pt x="60740" y="31280"/>
                </a:lnTo>
                <a:lnTo>
                  <a:pt x="60730" y="31280"/>
                </a:lnTo>
                <a:lnTo>
                  <a:pt x="60720" y="31290"/>
                </a:lnTo>
                <a:lnTo>
                  <a:pt x="60710" y="31290"/>
                </a:lnTo>
                <a:lnTo>
                  <a:pt x="60700" y="31300"/>
                </a:lnTo>
                <a:lnTo>
                  <a:pt x="60690" y="31310"/>
                </a:lnTo>
                <a:lnTo>
                  <a:pt x="60680" y="31320"/>
                </a:lnTo>
                <a:lnTo>
                  <a:pt x="60670" y="31330"/>
                </a:lnTo>
                <a:lnTo>
                  <a:pt x="60660" y="31330"/>
                </a:lnTo>
                <a:lnTo>
                  <a:pt x="60650" y="31330"/>
                </a:lnTo>
                <a:lnTo>
                  <a:pt x="60640" y="31340"/>
                </a:lnTo>
                <a:lnTo>
                  <a:pt x="60630" y="31350"/>
                </a:lnTo>
                <a:lnTo>
                  <a:pt x="60620" y="31350"/>
                </a:lnTo>
                <a:lnTo>
                  <a:pt x="60600" y="31360"/>
                </a:lnTo>
                <a:lnTo>
                  <a:pt x="60590" y="31360"/>
                </a:lnTo>
                <a:lnTo>
                  <a:pt x="60570" y="31360"/>
                </a:lnTo>
                <a:lnTo>
                  <a:pt x="60560" y="31350"/>
                </a:lnTo>
                <a:lnTo>
                  <a:pt x="60550" y="31350"/>
                </a:lnTo>
                <a:lnTo>
                  <a:pt x="60540" y="31350"/>
                </a:lnTo>
                <a:lnTo>
                  <a:pt x="60530" y="31350"/>
                </a:lnTo>
                <a:lnTo>
                  <a:pt x="60520" y="31350"/>
                </a:lnTo>
                <a:lnTo>
                  <a:pt x="60510" y="31350"/>
                </a:lnTo>
                <a:lnTo>
                  <a:pt x="60500" y="31350"/>
                </a:lnTo>
                <a:lnTo>
                  <a:pt x="60490" y="31340"/>
                </a:lnTo>
                <a:lnTo>
                  <a:pt x="60490" y="31330"/>
                </a:lnTo>
                <a:lnTo>
                  <a:pt x="60490" y="31320"/>
                </a:lnTo>
                <a:lnTo>
                  <a:pt x="60490" y="31310"/>
                </a:lnTo>
                <a:lnTo>
                  <a:pt x="60510" y="31290"/>
                </a:lnTo>
                <a:lnTo>
                  <a:pt x="60520" y="31280"/>
                </a:lnTo>
                <a:lnTo>
                  <a:pt x="60530" y="31270"/>
                </a:lnTo>
                <a:lnTo>
                  <a:pt x="60540" y="31260"/>
                </a:lnTo>
                <a:lnTo>
                  <a:pt x="60560" y="31250"/>
                </a:lnTo>
                <a:lnTo>
                  <a:pt x="60560" y="31240"/>
                </a:lnTo>
                <a:lnTo>
                  <a:pt x="60560" y="31230"/>
                </a:lnTo>
                <a:lnTo>
                  <a:pt x="60560" y="31220"/>
                </a:lnTo>
                <a:lnTo>
                  <a:pt x="60560" y="31210"/>
                </a:lnTo>
                <a:lnTo>
                  <a:pt x="60560" y="31200"/>
                </a:lnTo>
                <a:lnTo>
                  <a:pt x="60550" y="31180"/>
                </a:lnTo>
                <a:lnTo>
                  <a:pt x="60540" y="31170"/>
                </a:lnTo>
                <a:lnTo>
                  <a:pt x="60530" y="31160"/>
                </a:lnTo>
                <a:lnTo>
                  <a:pt x="60520" y="31160"/>
                </a:lnTo>
                <a:lnTo>
                  <a:pt x="60510" y="31160"/>
                </a:lnTo>
                <a:lnTo>
                  <a:pt x="60500" y="31160"/>
                </a:lnTo>
                <a:lnTo>
                  <a:pt x="60490" y="31170"/>
                </a:lnTo>
                <a:lnTo>
                  <a:pt x="60470" y="31180"/>
                </a:lnTo>
                <a:lnTo>
                  <a:pt x="60460" y="31180"/>
                </a:lnTo>
                <a:lnTo>
                  <a:pt x="60440" y="31190"/>
                </a:lnTo>
                <a:lnTo>
                  <a:pt x="60430" y="31190"/>
                </a:lnTo>
                <a:lnTo>
                  <a:pt x="60420" y="31190"/>
                </a:lnTo>
                <a:lnTo>
                  <a:pt x="60400" y="31190"/>
                </a:lnTo>
                <a:lnTo>
                  <a:pt x="60370" y="31190"/>
                </a:lnTo>
                <a:lnTo>
                  <a:pt x="60370" y="31180"/>
                </a:lnTo>
                <a:lnTo>
                  <a:pt x="60360" y="31170"/>
                </a:lnTo>
                <a:lnTo>
                  <a:pt x="60350" y="31160"/>
                </a:lnTo>
                <a:lnTo>
                  <a:pt x="60340" y="31150"/>
                </a:lnTo>
                <a:lnTo>
                  <a:pt x="60340" y="31140"/>
                </a:lnTo>
                <a:lnTo>
                  <a:pt x="60330" y="31140"/>
                </a:lnTo>
                <a:lnTo>
                  <a:pt x="60310" y="31140"/>
                </a:lnTo>
                <a:lnTo>
                  <a:pt x="60300" y="31140"/>
                </a:lnTo>
                <a:lnTo>
                  <a:pt x="60290" y="31140"/>
                </a:lnTo>
                <a:lnTo>
                  <a:pt x="60280" y="31140"/>
                </a:lnTo>
                <a:lnTo>
                  <a:pt x="60270" y="31140"/>
                </a:lnTo>
                <a:lnTo>
                  <a:pt x="60270" y="31130"/>
                </a:lnTo>
                <a:lnTo>
                  <a:pt x="60260" y="31120"/>
                </a:lnTo>
                <a:lnTo>
                  <a:pt x="60260" y="31110"/>
                </a:lnTo>
                <a:lnTo>
                  <a:pt x="60260" y="31100"/>
                </a:lnTo>
                <a:lnTo>
                  <a:pt x="60260" y="31090"/>
                </a:lnTo>
                <a:lnTo>
                  <a:pt x="60260" y="31080"/>
                </a:lnTo>
                <a:lnTo>
                  <a:pt x="60260" y="31070"/>
                </a:lnTo>
                <a:lnTo>
                  <a:pt x="60250" y="31070"/>
                </a:lnTo>
                <a:lnTo>
                  <a:pt x="60250" y="31050"/>
                </a:lnTo>
                <a:lnTo>
                  <a:pt x="60260" y="31040"/>
                </a:lnTo>
                <a:lnTo>
                  <a:pt x="60270" y="31040"/>
                </a:lnTo>
                <a:lnTo>
                  <a:pt x="60280" y="31040"/>
                </a:lnTo>
                <a:lnTo>
                  <a:pt x="60300" y="31050"/>
                </a:lnTo>
                <a:lnTo>
                  <a:pt x="60310" y="31050"/>
                </a:lnTo>
                <a:lnTo>
                  <a:pt x="60320" y="31050"/>
                </a:lnTo>
                <a:lnTo>
                  <a:pt x="60340" y="31050"/>
                </a:lnTo>
                <a:lnTo>
                  <a:pt x="60350" y="31050"/>
                </a:lnTo>
                <a:lnTo>
                  <a:pt x="60360" y="31050"/>
                </a:lnTo>
                <a:lnTo>
                  <a:pt x="60370" y="31040"/>
                </a:lnTo>
                <a:lnTo>
                  <a:pt x="60380" y="31040"/>
                </a:lnTo>
                <a:lnTo>
                  <a:pt x="60390" y="31040"/>
                </a:lnTo>
                <a:lnTo>
                  <a:pt x="60400" y="31030"/>
                </a:lnTo>
                <a:lnTo>
                  <a:pt x="60400" y="31020"/>
                </a:lnTo>
                <a:lnTo>
                  <a:pt x="60410" y="31010"/>
                </a:lnTo>
                <a:lnTo>
                  <a:pt x="60410" y="30990"/>
                </a:lnTo>
                <a:lnTo>
                  <a:pt x="60410" y="30960"/>
                </a:lnTo>
                <a:lnTo>
                  <a:pt x="60420" y="30960"/>
                </a:lnTo>
                <a:lnTo>
                  <a:pt x="60420" y="30950"/>
                </a:lnTo>
                <a:lnTo>
                  <a:pt x="60420" y="30940"/>
                </a:lnTo>
                <a:lnTo>
                  <a:pt x="60430" y="30930"/>
                </a:lnTo>
                <a:lnTo>
                  <a:pt x="60440" y="30920"/>
                </a:lnTo>
                <a:lnTo>
                  <a:pt x="60450" y="30910"/>
                </a:lnTo>
                <a:lnTo>
                  <a:pt x="60470" y="30910"/>
                </a:lnTo>
                <a:lnTo>
                  <a:pt x="60480" y="30900"/>
                </a:lnTo>
                <a:lnTo>
                  <a:pt x="60480" y="30890"/>
                </a:lnTo>
                <a:lnTo>
                  <a:pt x="60480" y="30880"/>
                </a:lnTo>
                <a:lnTo>
                  <a:pt x="60480" y="30870"/>
                </a:lnTo>
                <a:lnTo>
                  <a:pt x="60490" y="30870"/>
                </a:lnTo>
                <a:lnTo>
                  <a:pt x="60490" y="30860"/>
                </a:lnTo>
                <a:lnTo>
                  <a:pt x="60500" y="30850"/>
                </a:lnTo>
                <a:lnTo>
                  <a:pt x="60510" y="30840"/>
                </a:lnTo>
                <a:lnTo>
                  <a:pt x="60520" y="30840"/>
                </a:lnTo>
                <a:lnTo>
                  <a:pt x="60530" y="30830"/>
                </a:lnTo>
                <a:lnTo>
                  <a:pt x="60530" y="30820"/>
                </a:lnTo>
                <a:lnTo>
                  <a:pt x="60520" y="30810"/>
                </a:lnTo>
                <a:lnTo>
                  <a:pt x="60520" y="30790"/>
                </a:lnTo>
                <a:lnTo>
                  <a:pt x="60520" y="30780"/>
                </a:lnTo>
                <a:lnTo>
                  <a:pt x="60530" y="30780"/>
                </a:lnTo>
                <a:lnTo>
                  <a:pt x="60530" y="30770"/>
                </a:lnTo>
                <a:lnTo>
                  <a:pt x="60540" y="30760"/>
                </a:lnTo>
                <a:lnTo>
                  <a:pt x="60550" y="30750"/>
                </a:lnTo>
                <a:lnTo>
                  <a:pt x="60550" y="30740"/>
                </a:lnTo>
                <a:lnTo>
                  <a:pt x="60560" y="30740"/>
                </a:lnTo>
                <a:lnTo>
                  <a:pt x="60560" y="30730"/>
                </a:lnTo>
                <a:lnTo>
                  <a:pt x="60560" y="30720"/>
                </a:lnTo>
                <a:lnTo>
                  <a:pt x="60570" y="30710"/>
                </a:lnTo>
                <a:lnTo>
                  <a:pt x="60570" y="30700"/>
                </a:lnTo>
                <a:lnTo>
                  <a:pt x="60580" y="30700"/>
                </a:lnTo>
                <a:lnTo>
                  <a:pt x="60590" y="30680"/>
                </a:lnTo>
                <a:lnTo>
                  <a:pt x="60600" y="30660"/>
                </a:lnTo>
                <a:lnTo>
                  <a:pt x="60600" y="30650"/>
                </a:lnTo>
                <a:lnTo>
                  <a:pt x="60600" y="30640"/>
                </a:lnTo>
                <a:lnTo>
                  <a:pt x="60600" y="30630"/>
                </a:lnTo>
                <a:lnTo>
                  <a:pt x="60590" y="30620"/>
                </a:lnTo>
                <a:lnTo>
                  <a:pt x="60580" y="30610"/>
                </a:lnTo>
                <a:lnTo>
                  <a:pt x="60570" y="30600"/>
                </a:lnTo>
                <a:lnTo>
                  <a:pt x="60550" y="30600"/>
                </a:lnTo>
                <a:lnTo>
                  <a:pt x="60540" y="30610"/>
                </a:lnTo>
                <a:lnTo>
                  <a:pt x="60520" y="30620"/>
                </a:lnTo>
                <a:lnTo>
                  <a:pt x="60500" y="30630"/>
                </a:lnTo>
                <a:lnTo>
                  <a:pt x="60480" y="30630"/>
                </a:lnTo>
                <a:lnTo>
                  <a:pt x="60470" y="30620"/>
                </a:lnTo>
                <a:lnTo>
                  <a:pt x="60460" y="30610"/>
                </a:lnTo>
                <a:lnTo>
                  <a:pt x="60470" y="30610"/>
                </a:lnTo>
                <a:lnTo>
                  <a:pt x="60470" y="30600"/>
                </a:lnTo>
                <a:lnTo>
                  <a:pt x="60480" y="30580"/>
                </a:lnTo>
                <a:lnTo>
                  <a:pt x="60490" y="30560"/>
                </a:lnTo>
                <a:lnTo>
                  <a:pt x="60490" y="30550"/>
                </a:lnTo>
                <a:lnTo>
                  <a:pt x="60490" y="30540"/>
                </a:lnTo>
                <a:lnTo>
                  <a:pt x="60500" y="30530"/>
                </a:lnTo>
                <a:lnTo>
                  <a:pt x="60500" y="30520"/>
                </a:lnTo>
                <a:lnTo>
                  <a:pt x="60510" y="30520"/>
                </a:lnTo>
                <a:lnTo>
                  <a:pt x="60510" y="30510"/>
                </a:lnTo>
                <a:lnTo>
                  <a:pt x="60510" y="30500"/>
                </a:lnTo>
                <a:lnTo>
                  <a:pt x="60500" y="30490"/>
                </a:lnTo>
                <a:lnTo>
                  <a:pt x="60500" y="30480"/>
                </a:lnTo>
                <a:lnTo>
                  <a:pt x="60490" y="30480"/>
                </a:lnTo>
                <a:lnTo>
                  <a:pt x="60470" y="30480"/>
                </a:lnTo>
                <a:lnTo>
                  <a:pt x="60470" y="30490"/>
                </a:lnTo>
                <a:lnTo>
                  <a:pt x="60460" y="30490"/>
                </a:lnTo>
                <a:lnTo>
                  <a:pt x="60450" y="30490"/>
                </a:lnTo>
                <a:lnTo>
                  <a:pt x="60440" y="30490"/>
                </a:lnTo>
                <a:lnTo>
                  <a:pt x="60430" y="30490"/>
                </a:lnTo>
                <a:lnTo>
                  <a:pt x="60430" y="30500"/>
                </a:lnTo>
                <a:lnTo>
                  <a:pt x="60430" y="30510"/>
                </a:lnTo>
                <a:lnTo>
                  <a:pt x="60420" y="30520"/>
                </a:lnTo>
                <a:lnTo>
                  <a:pt x="60410" y="30530"/>
                </a:lnTo>
                <a:lnTo>
                  <a:pt x="60400" y="30530"/>
                </a:lnTo>
                <a:lnTo>
                  <a:pt x="60390" y="30540"/>
                </a:lnTo>
                <a:lnTo>
                  <a:pt x="60380" y="30550"/>
                </a:lnTo>
                <a:lnTo>
                  <a:pt x="60360" y="30570"/>
                </a:lnTo>
                <a:lnTo>
                  <a:pt x="60350" y="30580"/>
                </a:lnTo>
                <a:lnTo>
                  <a:pt x="60340" y="30590"/>
                </a:lnTo>
                <a:lnTo>
                  <a:pt x="60340" y="30600"/>
                </a:lnTo>
                <a:lnTo>
                  <a:pt x="60330" y="30600"/>
                </a:lnTo>
                <a:lnTo>
                  <a:pt x="60310" y="30610"/>
                </a:lnTo>
                <a:lnTo>
                  <a:pt x="60310" y="30620"/>
                </a:lnTo>
                <a:lnTo>
                  <a:pt x="60290" y="30640"/>
                </a:lnTo>
                <a:lnTo>
                  <a:pt x="60280" y="30640"/>
                </a:lnTo>
                <a:lnTo>
                  <a:pt x="60270" y="30640"/>
                </a:lnTo>
                <a:lnTo>
                  <a:pt x="60250" y="30640"/>
                </a:lnTo>
                <a:lnTo>
                  <a:pt x="60230" y="30650"/>
                </a:lnTo>
                <a:lnTo>
                  <a:pt x="60220" y="30660"/>
                </a:lnTo>
                <a:lnTo>
                  <a:pt x="60210" y="30660"/>
                </a:lnTo>
                <a:lnTo>
                  <a:pt x="60200" y="30670"/>
                </a:lnTo>
                <a:lnTo>
                  <a:pt x="60190" y="30680"/>
                </a:lnTo>
                <a:lnTo>
                  <a:pt x="60170" y="30690"/>
                </a:lnTo>
                <a:lnTo>
                  <a:pt x="60160" y="30690"/>
                </a:lnTo>
                <a:lnTo>
                  <a:pt x="60150" y="30690"/>
                </a:lnTo>
                <a:lnTo>
                  <a:pt x="60130" y="30690"/>
                </a:lnTo>
                <a:lnTo>
                  <a:pt x="60120" y="30690"/>
                </a:lnTo>
                <a:lnTo>
                  <a:pt x="60110" y="30680"/>
                </a:lnTo>
                <a:lnTo>
                  <a:pt x="60110" y="30670"/>
                </a:lnTo>
                <a:lnTo>
                  <a:pt x="60110" y="30660"/>
                </a:lnTo>
                <a:lnTo>
                  <a:pt x="60120" y="30660"/>
                </a:lnTo>
                <a:lnTo>
                  <a:pt x="60130" y="30640"/>
                </a:lnTo>
                <a:lnTo>
                  <a:pt x="60130" y="30620"/>
                </a:lnTo>
                <a:lnTo>
                  <a:pt x="60130" y="30610"/>
                </a:lnTo>
                <a:lnTo>
                  <a:pt x="60140" y="30590"/>
                </a:lnTo>
                <a:lnTo>
                  <a:pt x="60140" y="30580"/>
                </a:lnTo>
                <a:lnTo>
                  <a:pt x="60150" y="30560"/>
                </a:lnTo>
                <a:lnTo>
                  <a:pt x="60160" y="30550"/>
                </a:lnTo>
                <a:lnTo>
                  <a:pt x="60170" y="30540"/>
                </a:lnTo>
                <a:lnTo>
                  <a:pt x="60170" y="30530"/>
                </a:lnTo>
                <a:lnTo>
                  <a:pt x="60180" y="30510"/>
                </a:lnTo>
                <a:lnTo>
                  <a:pt x="60190" y="30490"/>
                </a:lnTo>
                <a:lnTo>
                  <a:pt x="60220" y="30470"/>
                </a:lnTo>
                <a:lnTo>
                  <a:pt x="60230" y="30460"/>
                </a:lnTo>
                <a:lnTo>
                  <a:pt x="60250" y="30450"/>
                </a:lnTo>
                <a:lnTo>
                  <a:pt x="60260" y="30450"/>
                </a:lnTo>
                <a:lnTo>
                  <a:pt x="60270" y="30440"/>
                </a:lnTo>
                <a:lnTo>
                  <a:pt x="60280" y="30430"/>
                </a:lnTo>
                <a:lnTo>
                  <a:pt x="60290" y="30420"/>
                </a:lnTo>
                <a:lnTo>
                  <a:pt x="60290" y="30410"/>
                </a:lnTo>
                <a:lnTo>
                  <a:pt x="60290" y="30400"/>
                </a:lnTo>
                <a:lnTo>
                  <a:pt x="60280" y="30400"/>
                </a:lnTo>
                <a:lnTo>
                  <a:pt x="60270" y="30390"/>
                </a:lnTo>
                <a:lnTo>
                  <a:pt x="60260" y="30380"/>
                </a:lnTo>
                <a:lnTo>
                  <a:pt x="60250" y="30380"/>
                </a:lnTo>
                <a:lnTo>
                  <a:pt x="60240" y="30380"/>
                </a:lnTo>
                <a:lnTo>
                  <a:pt x="60220" y="30380"/>
                </a:lnTo>
                <a:lnTo>
                  <a:pt x="60210" y="30390"/>
                </a:lnTo>
                <a:lnTo>
                  <a:pt x="60200" y="30390"/>
                </a:lnTo>
                <a:lnTo>
                  <a:pt x="60190" y="30400"/>
                </a:lnTo>
                <a:lnTo>
                  <a:pt x="60170" y="30400"/>
                </a:lnTo>
                <a:lnTo>
                  <a:pt x="60150" y="30420"/>
                </a:lnTo>
                <a:lnTo>
                  <a:pt x="60150" y="30430"/>
                </a:lnTo>
                <a:lnTo>
                  <a:pt x="60140" y="30430"/>
                </a:lnTo>
                <a:lnTo>
                  <a:pt x="60130" y="30440"/>
                </a:lnTo>
                <a:lnTo>
                  <a:pt x="60120" y="30440"/>
                </a:lnTo>
                <a:lnTo>
                  <a:pt x="60120" y="30450"/>
                </a:lnTo>
                <a:lnTo>
                  <a:pt x="60110" y="30450"/>
                </a:lnTo>
                <a:lnTo>
                  <a:pt x="60110" y="30460"/>
                </a:lnTo>
                <a:lnTo>
                  <a:pt x="60100" y="30460"/>
                </a:lnTo>
                <a:lnTo>
                  <a:pt x="60080" y="30460"/>
                </a:lnTo>
                <a:lnTo>
                  <a:pt x="60060" y="30450"/>
                </a:lnTo>
                <a:lnTo>
                  <a:pt x="60030" y="30460"/>
                </a:lnTo>
                <a:lnTo>
                  <a:pt x="60020" y="30460"/>
                </a:lnTo>
                <a:lnTo>
                  <a:pt x="60010" y="30460"/>
                </a:lnTo>
                <a:lnTo>
                  <a:pt x="60000" y="30460"/>
                </a:lnTo>
                <a:lnTo>
                  <a:pt x="59990" y="30460"/>
                </a:lnTo>
                <a:lnTo>
                  <a:pt x="59980" y="30460"/>
                </a:lnTo>
                <a:lnTo>
                  <a:pt x="59980" y="30450"/>
                </a:lnTo>
                <a:lnTo>
                  <a:pt x="59970" y="30450"/>
                </a:lnTo>
                <a:lnTo>
                  <a:pt x="59960" y="30460"/>
                </a:lnTo>
                <a:lnTo>
                  <a:pt x="59960" y="30470"/>
                </a:lnTo>
                <a:lnTo>
                  <a:pt x="59950" y="30470"/>
                </a:lnTo>
                <a:lnTo>
                  <a:pt x="59950" y="30480"/>
                </a:lnTo>
                <a:lnTo>
                  <a:pt x="59950" y="30490"/>
                </a:lnTo>
                <a:lnTo>
                  <a:pt x="59940" y="30490"/>
                </a:lnTo>
                <a:lnTo>
                  <a:pt x="59930" y="30510"/>
                </a:lnTo>
                <a:lnTo>
                  <a:pt x="59930" y="30520"/>
                </a:lnTo>
                <a:lnTo>
                  <a:pt x="59930" y="30530"/>
                </a:lnTo>
                <a:lnTo>
                  <a:pt x="59920" y="30530"/>
                </a:lnTo>
                <a:lnTo>
                  <a:pt x="59920" y="30540"/>
                </a:lnTo>
                <a:lnTo>
                  <a:pt x="59920" y="30550"/>
                </a:lnTo>
                <a:lnTo>
                  <a:pt x="59920" y="30570"/>
                </a:lnTo>
                <a:lnTo>
                  <a:pt x="59930" y="30570"/>
                </a:lnTo>
                <a:lnTo>
                  <a:pt x="59930" y="30580"/>
                </a:lnTo>
                <a:lnTo>
                  <a:pt x="59940" y="30600"/>
                </a:lnTo>
                <a:lnTo>
                  <a:pt x="59940" y="30610"/>
                </a:lnTo>
                <a:lnTo>
                  <a:pt x="59940" y="30620"/>
                </a:lnTo>
                <a:lnTo>
                  <a:pt x="59930" y="30620"/>
                </a:lnTo>
                <a:lnTo>
                  <a:pt x="59930" y="30630"/>
                </a:lnTo>
                <a:lnTo>
                  <a:pt x="59920" y="30630"/>
                </a:lnTo>
                <a:lnTo>
                  <a:pt x="59900" y="30640"/>
                </a:lnTo>
                <a:lnTo>
                  <a:pt x="59890" y="30640"/>
                </a:lnTo>
                <a:lnTo>
                  <a:pt x="59880" y="30650"/>
                </a:lnTo>
                <a:lnTo>
                  <a:pt x="59860" y="30650"/>
                </a:lnTo>
                <a:lnTo>
                  <a:pt x="59850" y="30630"/>
                </a:lnTo>
                <a:lnTo>
                  <a:pt x="59840" y="30620"/>
                </a:lnTo>
                <a:lnTo>
                  <a:pt x="59830" y="30620"/>
                </a:lnTo>
                <a:lnTo>
                  <a:pt x="59820" y="30620"/>
                </a:lnTo>
                <a:lnTo>
                  <a:pt x="59800" y="30610"/>
                </a:lnTo>
                <a:lnTo>
                  <a:pt x="59800" y="30600"/>
                </a:lnTo>
                <a:lnTo>
                  <a:pt x="59790" y="30590"/>
                </a:lnTo>
                <a:lnTo>
                  <a:pt x="59780" y="30590"/>
                </a:lnTo>
                <a:lnTo>
                  <a:pt x="59770" y="30570"/>
                </a:lnTo>
                <a:lnTo>
                  <a:pt x="59770" y="30560"/>
                </a:lnTo>
                <a:lnTo>
                  <a:pt x="59760" y="30550"/>
                </a:lnTo>
                <a:lnTo>
                  <a:pt x="59750" y="30540"/>
                </a:lnTo>
                <a:lnTo>
                  <a:pt x="59740" y="30540"/>
                </a:lnTo>
                <a:lnTo>
                  <a:pt x="59730" y="30530"/>
                </a:lnTo>
                <a:lnTo>
                  <a:pt x="59720" y="30530"/>
                </a:lnTo>
                <a:lnTo>
                  <a:pt x="59710" y="30530"/>
                </a:lnTo>
                <a:lnTo>
                  <a:pt x="59710" y="30540"/>
                </a:lnTo>
                <a:lnTo>
                  <a:pt x="59700" y="30540"/>
                </a:lnTo>
                <a:lnTo>
                  <a:pt x="59700" y="30550"/>
                </a:lnTo>
                <a:lnTo>
                  <a:pt x="59690" y="30550"/>
                </a:lnTo>
                <a:lnTo>
                  <a:pt x="59680" y="30560"/>
                </a:lnTo>
                <a:lnTo>
                  <a:pt x="59670" y="30570"/>
                </a:lnTo>
                <a:lnTo>
                  <a:pt x="59660" y="30590"/>
                </a:lnTo>
                <a:lnTo>
                  <a:pt x="59650" y="30600"/>
                </a:lnTo>
                <a:lnTo>
                  <a:pt x="59640" y="30600"/>
                </a:lnTo>
                <a:lnTo>
                  <a:pt x="59620" y="30600"/>
                </a:lnTo>
                <a:lnTo>
                  <a:pt x="59600" y="30600"/>
                </a:lnTo>
                <a:lnTo>
                  <a:pt x="59590" y="30590"/>
                </a:lnTo>
                <a:lnTo>
                  <a:pt x="59580" y="30590"/>
                </a:lnTo>
                <a:lnTo>
                  <a:pt x="59570" y="30580"/>
                </a:lnTo>
                <a:lnTo>
                  <a:pt x="59560" y="30580"/>
                </a:lnTo>
                <a:lnTo>
                  <a:pt x="59550" y="30570"/>
                </a:lnTo>
                <a:lnTo>
                  <a:pt x="59550" y="30560"/>
                </a:lnTo>
                <a:lnTo>
                  <a:pt x="59540" y="30560"/>
                </a:lnTo>
                <a:lnTo>
                  <a:pt x="59540" y="30550"/>
                </a:lnTo>
                <a:lnTo>
                  <a:pt x="59540" y="30540"/>
                </a:lnTo>
                <a:lnTo>
                  <a:pt x="59520" y="30530"/>
                </a:lnTo>
                <a:lnTo>
                  <a:pt x="59510" y="30530"/>
                </a:lnTo>
                <a:lnTo>
                  <a:pt x="59500" y="30520"/>
                </a:lnTo>
                <a:lnTo>
                  <a:pt x="59480" y="30520"/>
                </a:lnTo>
                <a:lnTo>
                  <a:pt x="59470" y="30520"/>
                </a:lnTo>
                <a:lnTo>
                  <a:pt x="59460" y="30520"/>
                </a:lnTo>
                <a:lnTo>
                  <a:pt x="59440" y="30530"/>
                </a:lnTo>
                <a:lnTo>
                  <a:pt x="59430" y="30530"/>
                </a:lnTo>
                <a:lnTo>
                  <a:pt x="59420" y="30530"/>
                </a:lnTo>
                <a:lnTo>
                  <a:pt x="59420" y="30540"/>
                </a:lnTo>
                <a:lnTo>
                  <a:pt x="59410" y="30540"/>
                </a:lnTo>
                <a:lnTo>
                  <a:pt x="59410" y="30530"/>
                </a:lnTo>
                <a:lnTo>
                  <a:pt x="59400" y="30530"/>
                </a:lnTo>
                <a:lnTo>
                  <a:pt x="59390" y="30520"/>
                </a:lnTo>
                <a:lnTo>
                  <a:pt x="59390" y="30510"/>
                </a:lnTo>
                <a:lnTo>
                  <a:pt x="59400" y="30500"/>
                </a:lnTo>
                <a:lnTo>
                  <a:pt x="59400" y="30490"/>
                </a:lnTo>
                <a:lnTo>
                  <a:pt x="59410" y="30480"/>
                </a:lnTo>
                <a:lnTo>
                  <a:pt x="59410" y="30470"/>
                </a:lnTo>
                <a:lnTo>
                  <a:pt x="59410" y="30460"/>
                </a:lnTo>
                <a:lnTo>
                  <a:pt x="59420" y="30460"/>
                </a:lnTo>
                <a:lnTo>
                  <a:pt x="59430" y="30460"/>
                </a:lnTo>
                <a:lnTo>
                  <a:pt x="59440" y="30460"/>
                </a:lnTo>
                <a:lnTo>
                  <a:pt x="59450" y="30460"/>
                </a:lnTo>
                <a:lnTo>
                  <a:pt x="59460" y="30460"/>
                </a:lnTo>
                <a:lnTo>
                  <a:pt x="59470" y="30460"/>
                </a:lnTo>
                <a:lnTo>
                  <a:pt x="59480" y="30460"/>
                </a:lnTo>
                <a:lnTo>
                  <a:pt x="59490" y="30460"/>
                </a:lnTo>
                <a:lnTo>
                  <a:pt x="59500" y="30460"/>
                </a:lnTo>
                <a:lnTo>
                  <a:pt x="59500" y="30450"/>
                </a:lnTo>
                <a:lnTo>
                  <a:pt x="59510" y="30450"/>
                </a:lnTo>
                <a:lnTo>
                  <a:pt x="59500" y="30440"/>
                </a:lnTo>
                <a:lnTo>
                  <a:pt x="59500" y="30430"/>
                </a:lnTo>
                <a:lnTo>
                  <a:pt x="59490" y="30420"/>
                </a:lnTo>
                <a:lnTo>
                  <a:pt x="59490" y="30410"/>
                </a:lnTo>
                <a:lnTo>
                  <a:pt x="59480" y="30400"/>
                </a:lnTo>
                <a:lnTo>
                  <a:pt x="59480" y="30390"/>
                </a:lnTo>
                <a:lnTo>
                  <a:pt x="59480" y="30370"/>
                </a:lnTo>
                <a:lnTo>
                  <a:pt x="59480" y="30360"/>
                </a:lnTo>
                <a:lnTo>
                  <a:pt x="59480" y="30350"/>
                </a:lnTo>
                <a:lnTo>
                  <a:pt x="59480" y="30340"/>
                </a:lnTo>
                <a:lnTo>
                  <a:pt x="59500" y="30330"/>
                </a:lnTo>
                <a:lnTo>
                  <a:pt x="59510" y="30320"/>
                </a:lnTo>
                <a:lnTo>
                  <a:pt x="59520" y="30310"/>
                </a:lnTo>
                <a:lnTo>
                  <a:pt x="59520" y="30280"/>
                </a:lnTo>
                <a:lnTo>
                  <a:pt x="59520" y="30270"/>
                </a:lnTo>
                <a:lnTo>
                  <a:pt x="59510" y="30260"/>
                </a:lnTo>
                <a:lnTo>
                  <a:pt x="59500" y="30260"/>
                </a:lnTo>
                <a:lnTo>
                  <a:pt x="59490" y="30260"/>
                </a:lnTo>
                <a:lnTo>
                  <a:pt x="59480" y="30270"/>
                </a:lnTo>
                <a:lnTo>
                  <a:pt x="59480" y="30280"/>
                </a:lnTo>
                <a:lnTo>
                  <a:pt x="59470" y="30280"/>
                </a:lnTo>
                <a:lnTo>
                  <a:pt x="59470" y="30290"/>
                </a:lnTo>
                <a:lnTo>
                  <a:pt x="59460" y="30300"/>
                </a:lnTo>
                <a:lnTo>
                  <a:pt x="59450" y="30320"/>
                </a:lnTo>
                <a:lnTo>
                  <a:pt x="59450" y="30330"/>
                </a:lnTo>
                <a:lnTo>
                  <a:pt x="59440" y="30340"/>
                </a:lnTo>
                <a:lnTo>
                  <a:pt x="59430" y="30340"/>
                </a:lnTo>
                <a:lnTo>
                  <a:pt x="59430" y="30330"/>
                </a:lnTo>
                <a:lnTo>
                  <a:pt x="59420" y="30330"/>
                </a:lnTo>
                <a:lnTo>
                  <a:pt x="59410" y="30320"/>
                </a:lnTo>
                <a:lnTo>
                  <a:pt x="59390" y="30310"/>
                </a:lnTo>
                <a:lnTo>
                  <a:pt x="59390" y="30300"/>
                </a:lnTo>
                <a:lnTo>
                  <a:pt x="59390" y="30290"/>
                </a:lnTo>
                <a:lnTo>
                  <a:pt x="59400" y="30280"/>
                </a:lnTo>
                <a:lnTo>
                  <a:pt x="59410" y="30280"/>
                </a:lnTo>
                <a:lnTo>
                  <a:pt x="59420" y="30280"/>
                </a:lnTo>
                <a:lnTo>
                  <a:pt x="59420" y="30270"/>
                </a:lnTo>
                <a:lnTo>
                  <a:pt x="59420" y="30260"/>
                </a:lnTo>
                <a:lnTo>
                  <a:pt x="59420" y="30250"/>
                </a:lnTo>
                <a:lnTo>
                  <a:pt x="59420" y="30240"/>
                </a:lnTo>
                <a:lnTo>
                  <a:pt x="59420" y="30230"/>
                </a:lnTo>
                <a:lnTo>
                  <a:pt x="59410" y="30230"/>
                </a:lnTo>
                <a:lnTo>
                  <a:pt x="59400" y="30230"/>
                </a:lnTo>
                <a:lnTo>
                  <a:pt x="59400" y="30240"/>
                </a:lnTo>
                <a:lnTo>
                  <a:pt x="59390" y="30240"/>
                </a:lnTo>
                <a:lnTo>
                  <a:pt x="59390" y="30250"/>
                </a:lnTo>
                <a:lnTo>
                  <a:pt x="59380" y="30250"/>
                </a:lnTo>
                <a:lnTo>
                  <a:pt x="59370" y="30250"/>
                </a:lnTo>
                <a:lnTo>
                  <a:pt x="59360" y="30260"/>
                </a:lnTo>
                <a:lnTo>
                  <a:pt x="59350" y="30260"/>
                </a:lnTo>
                <a:lnTo>
                  <a:pt x="59340" y="30260"/>
                </a:lnTo>
                <a:lnTo>
                  <a:pt x="59330" y="30260"/>
                </a:lnTo>
                <a:lnTo>
                  <a:pt x="59310" y="30260"/>
                </a:lnTo>
                <a:lnTo>
                  <a:pt x="59300" y="30250"/>
                </a:lnTo>
                <a:lnTo>
                  <a:pt x="59290" y="30250"/>
                </a:lnTo>
                <a:lnTo>
                  <a:pt x="59280" y="30240"/>
                </a:lnTo>
                <a:lnTo>
                  <a:pt x="59270" y="30240"/>
                </a:lnTo>
                <a:lnTo>
                  <a:pt x="59250" y="30250"/>
                </a:lnTo>
                <a:lnTo>
                  <a:pt x="59240" y="30260"/>
                </a:lnTo>
                <a:lnTo>
                  <a:pt x="59230" y="30260"/>
                </a:lnTo>
                <a:lnTo>
                  <a:pt x="59220" y="30260"/>
                </a:lnTo>
                <a:lnTo>
                  <a:pt x="59210" y="30250"/>
                </a:lnTo>
                <a:lnTo>
                  <a:pt x="59210" y="30240"/>
                </a:lnTo>
                <a:lnTo>
                  <a:pt x="59200" y="30240"/>
                </a:lnTo>
                <a:lnTo>
                  <a:pt x="59200" y="30230"/>
                </a:lnTo>
                <a:lnTo>
                  <a:pt x="59200" y="30220"/>
                </a:lnTo>
                <a:lnTo>
                  <a:pt x="59200" y="30210"/>
                </a:lnTo>
                <a:lnTo>
                  <a:pt x="59210" y="30200"/>
                </a:lnTo>
                <a:lnTo>
                  <a:pt x="59230" y="30200"/>
                </a:lnTo>
                <a:lnTo>
                  <a:pt x="59250" y="30190"/>
                </a:lnTo>
                <a:lnTo>
                  <a:pt x="59250" y="30180"/>
                </a:lnTo>
                <a:lnTo>
                  <a:pt x="59260" y="30170"/>
                </a:lnTo>
                <a:lnTo>
                  <a:pt x="59260" y="30160"/>
                </a:lnTo>
                <a:lnTo>
                  <a:pt x="59250" y="30160"/>
                </a:lnTo>
                <a:lnTo>
                  <a:pt x="59240" y="30160"/>
                </a:lnTo>
                <a:lnTo>
                  <a:pt x="59230" y="30160"/>
                </a:lnTo>
                <a:lnTo>
                  <a:pt x="59220" y="30160"/>
                </a:lnTo>
                <a:lnTo>
                  <a:pt x="59210" y="30160"/>
                </a:lnTo>
                <a:lnTo>
                  <a:pt x="59200" y="30150"/>
                </a:lnTo>
                <a:lnTo>
                  <a:pt x="59180" y="30150"/>
                </a:lnTo>
                <a:lnTo>
                  <a:pt x="59160" y="30140"/>
                </a:lnTo>
                <a:lnTo>
                  <a:pt x="59140" y="30150"/>
                </a:lnTo>
                <a:lnTo>
                  <a:pt x="59120" y="30150"/>
                </a:lnTo>
                <a:lnTo>
                  <a:pt x="59110" y="30160"/>
                </a:lnTo>
                <a:lnTo>
                  <a:pt x="59100" y="30170"/>
                </a:lnTo>
                <a:lnTo>
                  <a:pt x="59100" y="30180"/>
                </a:lnTo>
                <a:lnTo>
                  <a:pt x="59090" y="30180"/>
                </a:lnTo>
                <a:lnTo>
                  <a:pt x="59080" y="30180"/>
                </a:lnTo>
                <a:lnTo>
                  <a:pt x="59070" y="30170"/>
                </a:lnTo>
                <a:lnTo>
                  <a:pt x="59060" y="30170"/>
                </a:lnTo>
                <a:lnTo>
                  <a:pt x="59040" y="30180"/>
                </a:lnTo>
                <a:lnTo>
                  <a:pt x="59020" y="30180"/>
                </a:lnTo>
                <a:lnTo>
                  <a:pt x="59010" y="30190"/>
                </a:lnTo>
                <a:lnTo>
                  <a:pt x="59010" y="30200"/>
                </a:lnTo>
                <a:lnTo>
                  <a:pt x="58990" y="30220"/>
                </a:lnTo>
                <a:lnTo>
                  <a:pt x="58980" y="30220"/>
                </a:lnTo>
                <a:lnTo>
                  <a:pt x="58980" y="30230"/>
                </a:lnTo>
                <a:lnTo>
                  <a:pt x="58960" y="30230"/>
                </a:lnTo>
                <a:lnTo>
                  <a:pt x="58960" y="30240"/>
                </a:lnTo>
                <a:lnTo>
                  <a:pt x="58950" y="30240"/>
                </a:lnTo>
                <a:lnTo>
                  <a:pt x="58940" y="30240"/>
                </a:lnTo>
                <a:lnTo>
                  <a:pt x="58930" y="30230"/>
                </a:lnTo>
                <a:lnTo>
                  <a:pt x="58920" y="30220"/>
                </a:lnTo>
                <a:lnTo>
                  <a:pt x="58910" y="30210"/>
                </a:lnTo>
                <a:lnTo>
                  <a:pt x="58900" y="30200"/>
                </a:lnTo>
                <a:lnTo>
                  <a:pt x="58890" y="30190"/>
                </a:lnTo>
                <a:lnTo>
                  <a:pt x="58880" y="30190"/>
                </a:lnTo>
                <a:lnTo>
                  <a:pt x="58870" y="30180"/>
                </a:lnTo>
                <a:lnTo>
                  <a:pt x="58860" y="30170"/>
                </a:lnTo>
                <a:lnTo>
                  <a:pt x="58860" y="30160"/>
                </a:lnTo>
                <a:lnTo>
                  <a:pt x="58860" y="30130"/>
                </a:lnTo>
                <a:lnTo>
                  <a:pt x="58870" y="30120"/>
                </a:lnTo>
                <a:lnTo>
                  <a:pt x="58860" y="30110"/>
                </a:lnTo>
                <a:lnTo>
                  <a:pt x="58860" y="30100"/>
                </a:lnTo>
                <a:lnTo>
                  <a:pt x="58860" y="30090"/>
                </a:lnTo>
                <a:lnTo>
                  <a:pt x="58860" y="30080"/>
                </a:lnTo>
                <a:lnTo>
                  <a:pt x="58870" y="30080"/>
                </a:lnTo>
                <a:lnTo>
                  <a:pt x="58880" y="30080"/>
                </a:lnTo>
                <a:lnTo>
                  <a:pt x="58890" y="30070"/>
                </a:lnTo>
                <a:lnTo>
                  <a:pt x="58900" y="30070"/>
                </a:lnTo>
                <a:lnTo>
                  <a:pt x="58910" y="30070"/>
                </a:lnTo>
                <a:lnTo>
                  <a:pt x="58910" y="30060"/>
                </a:lnTo>
                <a:lnTo>
                  <a:pt x="58920" y="30060"/>
                </a:lnTo>
                <a:lnTo>
                  <a:pt x="58930" y="30050"/>
                </a:lnTo>
                <a:lnTo>
                  <a:pt x="58930" y="30030"/>
                </a:lnTo>
                <a:lnTo>
                  <a:pt x="58940" y="30010"/>
                </a:lnTo>
                <a:lnTo>
                  <a:pt x="58950" y="29990"/>
                </a:lnTo>
                <a:lnTo>
                  <a:pt x="58950" y="29970"/>
                </a:lnTo>
                <a:lnTo>
                  <a:pt x="58960" y="29960"/>
                </a:lnTo>
                <a:lnTo>
                  <a:pt x="58970" y="29940"/>
                </a:lnTo>
                <a:lnTo>
                  <a:pt x="58980" y="29940"/>
                </a:lnTo>
                <a:lnTo>
                  <a:pt x="58980" y="29920"/>
                </a:lnTo>
                <a:lnTo>
                  <a:pt x="58990" y="29910"/>
                </a:lnTo>
                <a:lnTo>
                  <a:pt x="58990" y="29900"/>
                </a:lnTo>
                <a:lnTo>
                  <a:pt x="58990" y="29890"/>
                </a:lnTo>
                <a:lnTo>
                  <a:pt x="58990" y="29880"/>
                </a:lnTo>
                <a:lnTo>
                  <a:pt x="59000" y="29870"/>
                </a:lnTo>
                <a:lnTo>
                  <a:pt x="59000" y="29860"/>
                </a:lnTo>
                <a:lnTo>
                  <a:pt x="59010" y="29850"/>
                </a:lnTo>
                <a:lnTo>
                  <a:pt x="59010" y="29840"/>
                </a:lnTo>
                <a:lnTo>
                  <a:pt x="59010" y="29820"/>
                </a:lnTo>
                <a:lnTo>
                  <a:pt x="59010" y="29810"/>
                </a:lnTo>
                <a:lnTo>
                  <a:pt x="59000" y="29800"/>
                </a:lnTo>
                <a:lnTo>
                  <a:pt x="58990" y="29790"/>
                </a:lnTo>
                <a:lnTo>
                  <a:pt x="58980" y="29780"/>
                </a:lnTo>
                <a:lnTo>
                  <a:pt x="58970" y="29770"/>
                </a:lnTo>
                <a:lnTo>
                  <a:pt x="58960" y="29770"/>
                </a:lnTo>
                <a:lnTo>
                  <a:pt x="58950" y="29770"/>
                </a:lnTo>
                <a:lnTo>
                  <a:pt x="58940" y="29770"/>
                </a:lnTo>
                <a:lnTo>
                  <a:pt x="58930" y="29780"/>
                </a:lnTo>
                <a:lnTo>
                  <a:pt x="58920" y="29780"/>
                </a:lnTo>
                <a:lnTo>
                  <a:pt x="58910" y="29770"/>
                </a:lnTo>
                <a:lnTo>
                  <a:pt x="58900" y="29770"/>
                </a:lnTo>
                <a:lnTo>
                  <a:pt x="58900" y="29760"/>
                </a:lnTo>
                <a:lnTo>
                  <a:pt x="58890" y="29750"/>
                </a:lnTo>
                <a:lnTo>
                  <a:pt x="58890" y="29740"/>
                </a:lnTo>
                <a:lnTo>
                  <a:pt x="58890" y="29720"/>
                </a:lnTo>
                <a:lnTo>
                  <a:pt x="58880" y="29710"/>
                </a:lnTo>
                <a:lnTo>
                  <a:pt x="58870" y="29710"/>
                </a:lnTo>
                <a:lnTo>
                  <a:pt x="58860" y="29720"/>
                </a:lnTo>
                <a:lnTo>
                  <a:pt x="58860" y="29730"/>
                </a:lnTo>
                <a:lnTo>
                  <a:pt x="58860" y="29740"/>
                </a:lnTo>
                <a:lnTo>
                  <a:pt x="58860" y="29760"/>
                </a:lnTo>
                <a:lnTo>
                  <a:pt x="58850" y="29760"/>
                </a:lnTo>
                <a:lnTo>
                  <a:pt x="58850" y="29770"/>
                </a:lnTo>
                <a:lnTo>
                  <a:pt x="58840" y="29770"/>
                </a:lnTo>
                <a:lnTo>
                  <a:pt x="58840" y="29780"/>
                </a:lnTo>
                <a:lnTo>
                  <a:pt x="58830" y="29780"/>
                </a:lnTo>
                <a:lnTo>
                  <a:pt x="58810" y="29780"/>
                </a:lnTo>
                <a:lnTo>
                  <a:pt x="58800" y="29770"/>
                </a:lnTo>
                <a:lnTo>
                  <a:pt x="58790" y="29770"/>
                </a:lnTo>
                <a:lnTo>
                  <a:pt x="58780" y="29770"/>
                </a:lnTo>
                <a:lnTo>
                  <a:pt x="58780" y="29780"/>
                </a:lnTo>
                <a:lnTo>
                  <a:pt x="58770" y="29780"/>
                </a:lnTo>
                <a:lnTo>
                  <a:pt x="58760" y="29790"/>
                </a:lnTo>
                <a:lnTo>
                  <a:pt x="58750" y="29790"/>
                </a:lnTo>
                <a:lnTo>
                  <a:pt x="58740" y="29800"/>
                </a:lnTo>
                <a:lnTo>
                  <a:pt x="58720" y="29800"/>
                </a:lnTo>
                <a:lnTo>
                  <a:pt x="58710" y="29810"/>
                </a:lnTo>
                <a:lnTo>
                  <a:pt x="58700" y="29810"/>
                </a:lnTo>
                <a:lnTo>
                  <a:pt x="58680" y="29810"/>
                </a:lnTo>
                <a:lnTo>
                  <a:pt x="58670" y="29810"/>
                </a:lnTo>
                <a:lnTo>
                  <a:pt x="58660" y="29820"/>
                </a:lnTo>
                <a:lnTo>
                  <a:pt x="58650" y="29820"/>
                </a:lnTo>
                <a:lnTo>
                  <a:pt x="58640" y="29820"/>
                </a:lnTo>
                <a:lnTo>
                  <a:pt x="58640" y="29810"/>
                </a:lnTo>
                <a:lnTo>
                  <a:pt x="58630" y="29800"/>
                </a:lnTo>
                <a:lnTo>
                  <a:pt x="58620" y="29790"/>
                </a:lnTo>
                <a:lnTo>
                  <a:pt x="58620" y="29780"/>
                </a:lnTo>
                <a:lnTo>
                  <a:pt x="58620" y="29770"/>
                </a:lnTo>
                <a:lnTo>
                  <a:pt x="58630" y="29770"/>
                </a:lnTo>
                <a:lnTo>
                  <a:pt x="58630" y="29760"/>
                </a:lnTo>
                <a:lnTo>
                  <a:pt x="58620" y="29750"/>
                </a:lnTo>
                <a:lnTo>
                  <a:pt x="58620" y="29740"/>
                </a:lnTo>
                <a:lnTo>
                  <a:pt x="58610" y="29740"/>
                </a:lnTo>
                <a:lnTo>
                  <a:pt x="58610" y="29750"/>
                </a:lnTo>
                <a:lnTo>
                  <a:pt x="58600" y="29750"/>
                </a:lnTo>
                <a:lnTo>
                  <a:pt x="58600" y="29760"/>
                </a:lnTo>
                <a:lnTo>
                  <a:pt x="58590" y="29770"/>
                </a:lnTo>
                <a:lnTo>
                  <a:pt x="58580" y="29770"/>
                </a:lnTo>
                <a:lnTo>
                  <a:pt x="58570" y="29780"/>
                </a:lnTo>
                <a:lnTo>
                  <a:pt x="58560" y="29780"/>
                </a:lnTo>
                <a:lnTo>
                  <a:pt x="58550" y="29790"/>
                </a:lnTo>
                <a:lnTo>
                  <a:pt x="58540" y="29790"/>
                </a:lnTo>
                <a:lnTo>
                  <a:pt x="58530" y="29790"/>
                </a:lnTo>
                <a:lnTo>
                  <a:pt x="58520" y="29800"/>
                </a:lnTo>
                <a:lnTo>
                  <a:pt x="58510" y="29800"/>
                </a:lnTo>
                <a:lnTo>
                  <a:pt x="58500" y="29800"/>
                </a:lnTo>
                <a:lnTo>
                  <a:pt x="58490" y="29790"/>
                </a:lnTo>
                <a:lnTo>
                  <a:pt x="58480" y="29780"/>
                </a:lnTo>
                <a:lnTo>
                  <a:pt x="58480" y="29770"/>
                </a:lnTo>
                <a:lnTo>
                  <a:pt x="58460" y="29760"/>
                </a:lnTo>
                <a:lnTo>
                  <a:pt x="58460" y="29740"/>
                </a:lnTo>
                <a:lnTo>
                  <a:pt x="58450" y="29730"/>
                </a:lnTo>
                <a:lnTo>
                  <a:pt x="58450" y="29720"/>
                </a:lnTo>
                <a:lnTo>
                  <a:pt x="58450" y="29710"/>
                </a:lnTo>
                <a:lnTo>
                  <a:pt x="58450" y="29690"/>
                </a:lnTo>
                <a:lnTo>
                  <a:pt x="58450" y="29670"/>
                </a:lnTo>
                <a:lnTo>
                  <a:pt x="58450" y="29660"/>
                </a:lnTo>
                <a:lnTo>
                  <a:pt x="58430" y="29650"/>
                </a:lnTo>
                <a:lnTo>
                  <a:pt x="58410" y="29650"/>
                </a:lnTo>
                <a:lnTo>
                  <a:pt x="58400" y="29640"/>
                </a:lnTo>
                <a:lnTo>
                  <a:pt x="58400" y="29630"/>
                </a:lnTo>
                <a:lnTo>
                  <a:pt x="58390" y="29620"/>
                </a:lnTo>
                <a:lnTo>
                  <a:pt x="58400" y="29600"/>
                </a:lnTo>
                <a:lnTo>
                  <a:pt x="58400" y="29590"/>
                </a:lnTo>
                <a:lnTo>
                  <a:pt x="58410" y="29590"/>
                </a:lnTo>
                <a:lnTo>
                  <a:pt x="58430" y="29580"/>
                </a:lnTo>
                <a:lnTo>
                  <a:pt x="58440" y="29580"/>
                </a:lnTo>
                <a:lnTo>
                  <a:pt x="58460" y="29560"/>
                </a:lnTo>
                <a:lnTo>
                  <a:pt x="58480" y="29550"/>
                </a:lnTo>
                <a:lnTo>
                  <a:pt x="58510" y="29540"/>
                </a:lnTo>
                <a:lnTo>
                  <a:pt x="58520" y="29520"/>
                </a:lnTo>
                <a:lnTo>
                  <a:pt x="58520" y="29510"/>
                </a:lnTo>
                <a:lnTo>
                  <a:pt x="58510" y="29490"/>
                </a:lnTo>
                <a:lnTo>
                  <a:pt x="58510" y="29480"/>
                </a:lnTo>
                <a:lnTo>
                  <a:pt x="58500" y="29460"/>
                </a:lnTo>
                <a:lnTo>
                  <a:pt x="58490" y="29430"/>
                </a:lnTo>
                <a:lnTo>
                  <a:pt x="58480" y="29400"/>
                </a:lnTo>
                <a:lnTo>
                  <a:pt x="58480" y="29380"/>
                </a:lnTo>
                <a:lnTo>
                  <a:pt x="58470" y="29370"/>
                </a:lnTo>
                <a:lnTo>
                  <a:pt x="58460" y="29370"/>
                </a:lnTo>
                <a:lnTo>
                  <a:pt x="58440" y="29360"/>
                </a:lnTo>
                <a:lnTo>
                  <a:pt x="58430" y="29360"/>
                </a:lnTo>
                <a:lnTo>
                  <a:pt x="58410" y="29370"/>
                </a:lnTo>
                <a:lnTo>
                  <a:pt x="58380" y="29400"/>
                </a:lnTo>
                <a:lnTo>
                  <a:pt x="58360" y="29420"/>
                </a:lnTo>
                <a:lnTo>
                  <a:pt x="58350" y="29430"/>
                </a:lnTo>
                <a:lnTo>
                  <a:pt x="58340" y="29450"/>
                </a:lnTo>
                <a:lnTo>
                  <a:pt x="58330" y="29460"/>
                </a:lnTo>
                <a:lnTo>
                  <a:pt x="58320" y="29460"/>
                </a:lnTo>
                <a:lnTo>
                  <a:pt x="58310" y="29480"/>
                </a:lnTo>
                <a:lnTo>
                  <a:pt x="58300" y="29490"/>
                </a:lnTo>
                <a:lnTo>
                  <a:pt x="58300" y="29500"/>
                </a:lnTo>
                <a:lnTo>
                  <a:pt x="58290" y="29510"/>
                </a:lnTo>
                <a:lnTo>
                  <a:pt x="58280" y="29520"/>
                </a:lnTo>
                <a:lnTo>
                  <a:pt x="58270" y="29520"/>
                </a:lnTo>
                <a:lnTo>
                  <a:pt x="58260" y="29520"/>
                </a:lnTo>
                <a:lnTo>
                  <a:pt x="58250" y="29510"/>
                </a:lnTo>
                <a:lnTo>
                  <a:pt x="58240" y="29510"/>
                </a:lnTo>
                <a:lnTo>
                  <a:pt x="58230" y="29500"/>
                </a:lnTo>
                <a:lnTo>
                  <a:pt x="58220" y="29490"/>
                </a:lnTo>
                <a:lnTo>
                  <a:pt x="58210" y="29480"/>
                </a:lnTo>
                <a:lnTo>
                  <a:pt x="58200" y="29460"/>
                </a:lnTo>
                <a:lnTo>
                  <a:pt x="58190" y="29460"/>
                </a:lnTo>
                <a:lnTo>
                  <a:pt x="58180" y="29450"/>
                </a:lnTo>
                <a:lnTo>
                  <a:pt x="58160" y="29460"/>
                </a:lnTo>
                <a:lnTo>
                  <a:pt x="58130" y="29470"/>
                </a:lnTo>
                <a:lnTo>
                  <a:pt x="58120" y="29480"/>
                </a:lnTo>
                <a:lnTo>
                  <a:pt x="58100" y="29510"/>
                </a:lnTo>
                <a:lnTo>
                  <a:pt x="58080" y="29520"/>
                </a:lnTo>
                <a:lnTo>
                  <a:pt x="58070" y="29520"/>
                </a:lnTo>
                <a:lnTo>
                  <a:pt x="58060" y="29530"/>
                </a:lnTo>
                <a:lnTo>
                  <a:pt x="58050" y="29540"/>
                </a:lnTo>
                <a:lnTo>
                  <a:pt x="58030" y="29540"/>
                </a:lnTo>
                <a:lnTo>
                  <a:pt x="58020" y="29540"/>
                </a:lnTo>
                <a:lnTo>
                  <a:pt x="58010" y="29530"/>
                </a:lnTo>
                <a:lnTo>
                  <a:pt x="58010" y="29520"/>
                </a:lnTo>
                <a:lnTo>
                  <a:pt x="58010" y="29510"/>
                </a:lnTo>
                <a:lnTo>
                  <a:pt x="58010" y="29470"/>
                </a:lnTo>
                <a:lnTo>
                  <a:pt x="58020" y="29460"/>
                </a:lnTo>
                <a:lnTo>
                  <a:pt x="58010" y="29440"/>
                </a:lnTo>
                <a:lnTo>
                  <a:pt x="58010" y="29430"/>
                </a:lnTo>
                <a:lnTo>
                  <a:pt x="58000" y="29420"/>
                </a:lnTo>
                <a:lnTo>
                  <a:pt x="58000" y="29410"/>
                </a:lnTo>
                <a:lnTo>
                  <a:pt x="58010" y="29390"/>
                </a:lnTo>
                <a:lnTo>
                  <a:pt x="58010" y="29380"/>
                </a:lnTo>
                <a:lnTo>
                  <a:pt x="58000" y="29370"/>
                </a:lnTo>
                <a:lnTo>
                  <a:pt x="57980" y="29370"/>
                </a:lnTo>
                <a:lnTo>
                  <a:pt x="57970" y="29360"/>
                </a:lnTo>
                <a:lnTo>
                  <a:pt x="57950" y="29350"/>
                </a:lnTo>
                <a:lnTo>
                  <a:pt x="57930" y="29340"/>
                </a:lnTo>
                <a:lnTo>
                  <a:pt x="57930" y="29320"/>
                </a:lnTo>
                <a:lnTo>
                  <a:pt x="57920" y="29300"/>
                </a:lnTo>
                <a:lnTo>
                  <a:pt x="57910" y="29280"/>
                </a:lnTo>
                <a:lnTo>
                  <a:pt x="57900" y="29270"/>
                </a:lnTo>
                <a:lnTo>
                  <a:pt x="57880" y="29250"/>
                </a:lnTo>
                <a:lnTo>
                  <a:pt x="57870" y="29230"/>
                </a:lnTo>
                <a:lnTo>
                  <a:pt x="57850" y="29210"/>
                </a:lnTo>
                <a:lnTo>
                  <a:pt x="57840" y="29200"/>
                </a:lnTo>
                <a:lnTo>
                  <a:pt x="57840" y="29180"/>
                </a:lnTo>
                <a:lnTo>
                  <a:pt x="57840" y="29170"/>
                </a:lnTo>
                <a:lnTo>
                  <a:pt x="57830" y="29150"/>
                </a:lnTo>
                <a:lnTo>
                  <a:pt x="57830" y="29140"/>
                </a:lnTo>
                <a:lnTo>
                  <a:pt x="57820" y="29120"/>
                </a:lnTo>
                <a:lnTo>
                  <a:pt x="57810" y="29120"/>
                </a:lnTo>
                <a:lnTo>
                  <a:pt x="57800" y="29120"/>
                </a:lnTo>
                <a:lnTo>
                  <a:pt x="57790" y="29130"/>
                </a:lnTo>
                <a:lnTo>
                  <a:pt x="57780" y="29140"/>
                </a:lnTo>
                <a:lnTo>
                  <a:pt x="57770" y="29140"/>
                </a:lnTo>
                <a:lnTo>
                  <a:pt x="57760" y="29130"/>
                </a:lnTo>
                <a:lnTo>
                  <a:pt x="57740" y="29120"/>
                </a:lnTo>
                <a:lnTo>
                  <a:pt x="57730" y="29110"/>
                </a:lnTo>
                <a:lnTo>
                  <a:pt x="57730" y="29100"/>
                </a:lnTo>
                <a:lnTo>
                  <a:pt x="57730" y="29090"/>
                </a:lnTo>
                <a:lnTo>
                  <a:pt x="57720" y="29070"/>
                </a:lnTo>
                <a:lnTo>
                  <a:pt x="57730" y="29050"/>
                </a:lnTo>
                <a:lnTo>
                  <a:pt x="57720" y="29040"/>
                </a:lnTo>
                <a:lnTo>
                  <a:pt x="57720" y="29030"/>
                </a:lnTo>
                <a:lnTo>
                  <a:pt x="57710" y="29020"/>
                </a:lnTo>
                <a:lnTo>
                  <a:pt x="57690" y="29010"/>
                </a:lnTo>
                <a:lnTo>
                  <a:pt x="57670" y="29010"/>
                </a:lnTo>
                <a:lnTo>
                  <a:pt x="57660" y="29010"/>
                </a:lnTo>
                <a:lnTo>
                  <a:pt x="57650" y="28990"/>
                </a:lnTo>
                <a:lnTo>
                  <a:pt x="57640" y="28970"/>
                </a:lnTo>
                <a:lnTo>
                  <a:pt x="57630" y="28950"/>
                </a:lnTo>
                <a:lnTo>
                  <a:pt x="57630" y="28940"/>
                </a:lnTo>
                <a:lnTo>
                  <a:pt x="57630" y="28930"/>
                </a:lnTo>
                <a:lnTo>
                  <a:pt x="57640" y="28920"/>
                </a:lnTo>
                <a:lnTo>
                  <a:pt x="57640" y="28910"/>
                </a:lnTo>
                <a:lnTo>
                  <a:pt x="57640" y="28900"/>
                </a:lnTo>
                <a:lnTo>
                  <a:pt x="57630" y="28880"/>
                </a:lnTo>
                <a:lnTo>
                  <a:pt x="57630" y="28870"/>
                </a:lnTo>
                <a:lnTo>
                  <a:pt x="57610" y="28860"/>
                </a:lnTo>
                <a:lnTo>
                  <a:pt x="57590" y="28840"/>
                </a:lnTo>
                <a:lnTo>
                  <a:pt x="57580" y="28820"/>
                </a:lnTo>
                <a:lnTo>
                  <a:pt x="57560" y="28810"/>
                </a:lnTo>
                <a:lnTo>
                  <a:pt x="57550" y="28790"/>
                </a:lnTo>
                <a:lnTo>
                  <a:pt x="57540" y="28780"/>
                </a:lnTo>
                <a:lnTo>
                  <a:pt x="57530" y="28760"/>
                </a:lnTo>
                <a:lnTo>
                  <a:pt x="57530" y="28740"/>
                </a:lnTo>
                <a:lnTo>
                  <a:pt x="57510" y="28720"/>
                </a:lnTo>
                <a:lnTo>
                  <a:pt x="57490" y="28690"/>
                </a:lnTo>
                <a:lnTo>
                  <a:pt x="57470" y="28670"/>
                </a:lnTo>
                <a:lnTo>
                  <a:pt x="57460" y="28660"/>
                </a:lnTo>
                <a:lnTo>
                  <a:pt x="57450" y="28650"/>
                </a:lnTo>
                <a:lnTo>
                  <a:pt x="57440" y="28630"/>
                </a:lnTo>
                <a:lnTo>
                  <a:pt x="57420" y="28610"/>
                </a:lnTo>
                <a:lnTo>
                  <a:pt x="57400" y="28590"/>
                </a:lnTo>
                <a:lnTo>
                  <a:pt x="57380" y="28570"/>
                </a:lnTo>
                <a:lnTo>
                  <a:pt x="57370" y="28560"/>
                </a:lnTo>
                <a:lnTo>
                  <a:pt x="57360" y="28550"/>
                </a:lnTo>
                <a:lnTo>
                  <a:pt x="57350" y="28540"/>
                </a:lnTo>
                <a:lnTo>
                  <a:pt x="57330" y="28530"/>
                </a:lnTo>
                <a:lnTo>
                  <a:pt x="57320" y="28510"/>
                </a:lnTo>
                <a:lnTo>
                  <a:pt x="57310" y="28500"/>
                </a:lnTo>
                <a:lnTo>
                  <a:pt x="57300" y="28490"/>
                </a:lnTo>
                <a:lnTo>
                  <a:pt x="57290" y="28480"/>
                </a:lnTo>
                <a:lnTo>
                  <a:pt x="57280" y="28460"/>
                </a:lnTo>
                <a:lnTo>
                  <a:pt x="57270" y="28450"/>
                </a:lnTo>
                <a:lnTo>
                  <a:pt x="57260" y="28450"/>
                </a:lnTo>
                <a:lnTo>
                  <a:pt x="57250" y="28440"/>
                </a:lnTo>
                <a:lnTo>
                  <a:pt x="57240" y="28420"/>
                </a:lnTo>
                <a:lnTo>
                  <a:pt x="57230" y="28420"/>
                </a:lnTo>
                <a:lnTo>
                  <a:pt x="57220" y="28420"/>
                </a:lnTo>
                <a:lnTo>
                  <a:pt x="57210" y="28410"/>
                </a:lnTo>
                <a:lnTo>
                  <a:pt x="57200" y="28400"/>
                </a:lnTo>
                <a:lnTo>
                  <a:pt x="57180" y="28390"/>
                </a:lnTo>
                <a:lnTo>
                  <a:pt x="57170" y="28370"/>
                </a:lnTo>
                <a:lnTo>
                  <a:pt x="57160" y="28370"/>
                </a:lnTo>
                <a:lnTo>
                  <a:pt x="57160" y="28350"/>
                </a:lnTo>
                <a:lnTo>
                  <a:pt x="57150" y="28340"/>
                </a:lnTo>
                <a:lnTo>
                  <a:pt x="57150" y="28330"/>
                </a:lnTo>
                <a:lnTo>
                  <a:pt x="57140" y="28330"/>
                </a:lnTo>
                <a:lnTo>
                  <a:pt x="57130" y="28320"/>
                </a:lnTo>
                <a:lnTo>
                  <a:pt x="57120" y="28310"/>
                </a:lnTo>
                <a:lnTo>
                  <a:pt x="57120" y="28300"/>
                </a:lnTo>
                <a:lnTo>
                  <a:pt x="57100" y="28300"/>
                </a:lnTo>
                <a:lnTo>
                  <a:pt x="57100" y="28290"/>
                </a:lnTo>
                <a:lnTo>
                  <a:pt x="57090" y="28290"/>
                </a:lnTo>
                <a:lnTo>
                  <a:pt x="57080" y="28290"/>
                </a:lnTo>
                <a:lnTo>
                  <a:pt x="57070" y="28280"/>
                </a:lnTo>
                <a:lnTo>
                  <a:pt x="57070" y="28270"/>
                </a:lnTo>
                <a:lnTo>
                  <a:pt x="57060" y="28270"/>
                </a:lnTo>
                <a:lnTo>
                  <a:pt x="57050" y="28260"/>
                </a:lnTo>
                <a:lnTo>
                  <a:pt x="57050" y="28240"/>
                </a:lnTo>
                <a:lnTo>
                  <a:pt x="57050" y="28220"/>
                </a:lnTo>
                <a:lnTo>
                  <a:pt x="57050" y="28210"/>
                </a:lnTo>
                <a:lnTo>
                  <a:pt x="57040" y="28210"/>
                </a:lnTo>
                <a:lnTo>
                  <a:pt x="57030" y="28200"/>
                </a:lnTo>
                <a:lnTo>
                  <a:pt x="57000" y="28160"/>
                </a:lnTo>
                <a:lnTo>
                  <a:pt x="56960" y="28120"/>
                </a:lnTo>
                <a:lnTo>
                  <a:pt x="56940" y="28100"/>
                </a:lnTo>
                <a:lnTo>
                  <a:pt x="56930" y="28090"/>
                </a:lnTo>
                <a:lnTo>
                  <a:pt x="56920" y="28090"/>
                </a:lnTo>
                <a:lnTo>
                  <a:pt x="56900" y="28100"/>
                </a:lnTo>
                <a:lnTo>
                  <a:pt x="56890" y="28110"/>
                </a:lnTo>
                <a:lnTo>
                  <a:pt x="56880" y="28120"/>
                </a:lnTo>
                <a:lnTo>
                  <a:pt x="56870" y="28120"/>
                </a:lnTo>
                <a:lnTo>
                  <a:pt x="56870" y="28130"/>
                </a:lnTo>
                <a:lnTo>
                  <a:pt x="56860" y="28130"/>
                </a:lnTo>
                <a:lnTo>
                  <a:pt x="56850" y="28130"/>
                </a:lnTo>
                <a:lnTo>
                  <a:pt x="56850" y="28120"/>
                </a:lnTo>
                <a:lnTo>
                  <a:pt x="56840" y="28110"/>
                </a:lnTo>
                <a:lnTo>
                  <a:pt x="56840" y="28100"/>
                </a:lnTo>
                <a:lnTo>
                  <a:pt x="56830" y="28090"/>
                </a:lnTo>
                <a:lnTo>
                  <a:pt x="56820" y="28070"/>
                </a:lnTo>
                <a:lnTo>
                  <a:pt x="56820" y="28060"/>
                </a:lnTo>
                <a:lnTo>
                  <a:pt x="56820" y="28050"/>
                </a:lnTo>
                <a:lnTo>
                  <a:pt x="56820" y="28040"/>
                </a:lnTo>
                <a:lnTo>
                  <a:pt x="56820" y="28030"/>
                </a:lnTo>
                <a:lnTo>
                  <a:pt x="56830" y="28010"/>
                </a:lnTo>
                <a:lnTo>
                  <a:pt x="56830" y="28000"/>
                </a:lnTo>
                <a:lnTo>
                  <a:pt x="56840" y="27990"/>
                </a:lnTo>
                <a:lnTo>
                  <a:pt x="56830" y="27970"/>
                </a:lnTo>
                <a:lnTo>
                  <a:pt x="56830" y="27940"/>
                </a:lnTo>
                <a:lnTo>
                  <a:pt x="56820" y="27920"/>
                </a:lnTo>
                <a:lnTo>
                  <a:pt x="56810" y="27910"/>
                </a:lnTo>
                <a:lnTo>
                  <a:pt x="56790" y="27900"/>
                </a:lnTo>
                <a:lnTo>
                  <a:pt x="56780" y="27900"/>
                </a:lnTo>
                <a:lnTo>
                  <a:pt x="56770" y="27900"/>
                </a:lnTo>
                <a:lnTo>
                  <a:pt x="56760" y="27890"/>
                </a:lnTo>
                <a:lnTo>
                  <a:pt x="56750" y="27880"/>
                </a:lnTo>
                <a:lnTo>
                  <a:pt x="56750" y="27870"/>
                </a:lnTo>
                <a:lnTo>
                  <a:pt x="56740" y="27870"/>
                </a:lnTo>
                <a:lnTo>
                  <a:pt x="56730" y="27870"/>
                </a:lnTo>
                <a:lnTo>
                  <a:pt x="56720" y="27870"/>
                </a:lnTo>
                <a:lnTo>
                  <a:pt x="56710" y="27870"/>
                </a:lnTo>
                <a:lnTo>
                  <a:pt x="56690" y="27890"/>
                </a:lnTo>
                <a:lnTo>
                  <a:pt x="56660" y="27910"/>
                </a:lnTo>
                <a:lnTo>
                  <a:pt x="56650" y="27910"/>
                </a:lnTo>
                <a:lnTo>
                  <a:pt x="56650" y="27920"/>
                </a:lnTo>
                <a:lnTo>
                  <a:pt x="56640" y="27920"/>
                </a:lnTo>
                <a:lnTo>
                  <a:pt x="56620" y="27920"/>
                </a:lnTo>
                <a:lnTo>
                  <a:pt x="56620" y="27930"/>
                </a:lnTo>
                <a:lnTo>
                  <a:pt x="56610" y="27930"/>
                </a:lnTo>
                <a:lnTo>
                  <a:pt x="56600" y="27940"/>
                </a:lnTo>
                <a:lnTo>
                  <a:pt x="56600" y="27930"/>
                </a:lnTo>
                <a:lnTo>
                  <a:pt x="56580" y="27930"/>
                </a:lnTo>
                <a:lnTo>
                  <a:pt x="56580" y="27920"/>
                </a:lnTo>
                <a:lnTo>
                  <a:pt x="56580" y="27910"/>
                </a:lnTo>
                <a:lnTo>
                  <a:pt x="56570" y="27900"/>
                </a:lnTo>
                <a:lnTo>
                  <a:pt x="56560" y="27890"/>
                </a:lnTo>
                <a:lnTo>
                  <a:pt x="56550" y="27890"/>
                </a:lnTo>
                <a:lnTo>
                  <a:pt x="56540" y="27880"/>
                </a:lnTo>
                <a:lnTo>
                  <a:pt x="56520" y="27870"/>
                </a:lnTo>
                <a:lnTo>
                  <a:pt x="56510" y="27870"/>
                </a:lnTo>
                <a:lnTo>
                  <a:pt x="56500" y="27870"/>
                </a:lnTo>
                <a:lnTo>
                  <a:pt x="56490" y="27870"/>
                </a:lnTo>
                <a:lnTo>
                  <a:pt x="56480" y="27870"/>
                </a:lnTo>
                <a:lnTo>
                  <a:pt x="56470" y="27870"/>
                </a:lnTo>
                <a:lnTo>
                  <a:pt x="56460" y="27870"/>
                </a:lnTo>
                <a:lnTo>
                  <a:pt x="56450" y="27880"/>
                </a:lnTo>
                <a:lnTo>
                  <a:pt x="56440" y="27890"/>
                </a:lnTo>
                <a:lnTo>
                  <a:pt x="56430" y="27890"/>
                </a:lnTo>
                <a:lnTo>
                  <a:pt x="56420" y="27880"/>
                </a:lnTo>
                <a:lnTo>
                  <a:pt x="56420" y="27860"/>
                </a:lnTo>
                <a:lnTo>
                  <a:pt x="56410" y="27850"/>
                </a:lnTo>
                <a:lnTo>
                  <a:pt x="56400" y="27840"/>
                </a:lnTo>
                <a:lnTo>
                  <a:pt x="56390" y="27830"/>
                </a:lnTo>
                <a:lnTo>
                  <a:pt x="56380" y="27830"/>
                </a:lnTo>
                <a:lnTo>
                  <a:pt x="56370" y="27820"/>
                </a:lnTo>
                <a:lnTo>
                  <a:pt x="56360" y="27810"/>
                </a:lnTo>
                <a:lnTo>
                  <a:pt x="56360" y="27800"/>
                </a:lnTo>
                <a:lnTo>
                  <a:pt x="56370" y="27790"/>
                </a:lnTo>
                <a:lnTo>
                  <a:pt x="56370" y="27780"/>
                </a:lnTo>
                <a:lnTo>
                  <a:pt x="56370" y="27770"/>
                </a:lnTo>
                <a:lnTo>
                  <a:pt x="56380" y="27760"/>
                </a:lnTo>
                <a:lnTo>
                  <a:pt x="56390" y="27750"/>
                </a:lnTo>
                <a:lnTo>
                  <a:pt x="56400" y="27750"/>
                </a:lnTo>
                <a:lnTo>
                  <a:pt x="56410" y="27740"/>
                </a:lnTo>
                <a:lnTo>
                  <a:pt x="56420" y="27750"/>
                </a:lnTo>
                <a:lnTo>
                  <a:pt x="56430" y="27750"/>
                </a:lnTo>
                <a:lnTo>
                  <a:pt x="56440" y="27750"/>
                </a:lnTo>
                <a:lnTo>
                  <a:pt x="56450" y="27750"/>
                </a:lnTo>
                <a:lnTo>
                  <a:pt x="56460" y="27760"/>
                </a:lnTo>
                <a:lnTo>
                  <a:pt x="56470" y="27760"/>
                </a:lnTo>
                <a:lnTo>
                  <a:pt x="56470" y="27750"/>
                </a:lnTo>
                <a:lnTo>
                  <a:pt x="56470" y="27740"/>
                </a:lnTo>
                <a:lnTo>
                  <a:pt x="56470" y="27730"/>
                </a:lnTo>
                <a:lnTo>
                  <a:pt x="56470" y="27720"/>
                </a:lnTo>
                <a:lnTo>
                  <a:pt x="56460" y="27710"/>
                </a:lnTo>
                <a:lnTo>
                  <a:pt x="56460" y="27700"/>
                </a:lnTo>
                <a:lnTo>
                  <a:pt x="56460" y="27690"/>
                </a:lnTo>
                <a:lnTo>
                  <a:pt x="56470" y="27690"/>
                </a:lnTo>
                <a:lnTo>
                  <a:pt x="56470" y="27680"/>
                </a:lnTo>
                <a:lnTo>
                  <a:pt x="56490" y="27680"/>
                </a:lnTo>
                <a:lnTo>
                  <a:pt x="56510" y="27670"/>
                </a:lnTo>
                <a:lnTo>
                  <a:pt x="56520" y="27670"/>
                </a:lnTo>
                <a:lnTo>
                  <a:pt x="56530" y="27670"/>
                </a:lnTo>
                <a:lnTo>
                  <a:pt x="56540" y="27660"/>
                </a:lnTo>
                <a:lnTo>
                  <a:pt x="56550" y="27650"/>
                </a:lnTo>
                <a:lnTo>
                  <a:pt x="56560" y="27650"/>
                </a:lnTo>
                <a:lnTo>
                  <a:pt x="56560" y="27640"/>
                </a:lnTo>
                <a:lnTo>
                  <a:pt x="56550" y="27630"/>
                </a:lnTo>
                <a:lnTo>
                  <a:pt x="56550" y="27620"/>
                </a:lnTo>
                <a:lnTo>
                  <a:pt x="56540" y="27620"/>
                </a:lnTo>
                <a:lnTo>
                  <a:pt x="56540" y="27610"/>
                </a:lnTo>
                <a:lnTo>
                  <a:pt x="56530" y="27610"/>
                </a:lnTo>
                <a:lnTo>
                  <a:pt x="56520" y="27610"/>
                </a:lnTo>
                <a:lnTo>
                  <a:pt x="56510" y="27610"/>
                </a:lnTo>
                <a:lnTo>
                  <a:pt x="56480" y="27610"/>
                </a:lnTo>
                <a:lnTo>
                  <a:pt x="56460" y="27610"/>
                </a:lnTo>
                <a:lnTo>
                  <a:pt x="56430" y="27600"/>
                </a:lnTo>
                <a:lnTo>
                  <a:pt x="56420" y="27600"/>
                </a:lnTo>
                <a:lnTo>
                  <a:pt x="56390" y="27600"/>
                </a:lnTo>
                <a:lnTo>
                  <a:pt x="56390" y="27590"/>
                </a:lnTo>
                <a:lnTo>
                  <a:pt x="56380" y="27590"/>
                </a:lnTo>
                <a:lnTo>
                  <a:pt x="56370" y="27600"/>
                </a:lnTo>
                <a:lnTo>
                  <a:pt x="56360" y="27590"/>
                </a:lnTo>
                <a:lnTo>
                  <a:pt x="56350" y="27590"/>
                </a:lnTo>
                <a:lnTo>
                  <a:pt x="56340" y="27600"/>
                </a:lnTo>
                <a:lnTo>
                  <a:pt x="56330" y="27610"/>
                </a:lnTo>
                <a:lnTo>
                  <a:pt x="56320" y="27610"/>
                </a:lnTo>
                <a:lnTo>
                  <a:pt x="56310" y="27610"/>
                </a:lnTo>
                <a:lnTo>
                  <a:pt x="56300" y="27620"/>
                </a:lnTo>
                <a:lnTo>
                  <a:pt x="56290" y="27620"/>
                </a:lnTo>
                <a:lnTo>
                  <a:pt x="56280" y="27620"/>
                </a:lnTo>
                <a:lnTo>
                  <a:pt x="56270" y="27620"/>
                </a:lnTo>
                <a:lnTo>
                  <a:pt x="56270" y="27610"/>
                </a:lnTo>
                <a:lnTo>
                  <a:pt x="56270" y="27600"/>
                </a:lnTo>
                <a:lnTo>
                  <a:pt x="56270" y="27580"/>
                </a:lnTo>
                <a:lnTo>
                  <a:pt x="56260" y="27580"/>
                </a:lnTo>
                <a:lnTo>
                  <a:pt x="56260" y="27560"/>
                </a:lnTo>
                <a:lnTo>
                  <a:pt x="56260" y="27550"/>
                </a:lnTo>
                <a:lnTo>
                  <a:pt x="56260" y="27540"/>
                </a:lnTo>
                <a:lnTo>
                  <a:pt x="56260" y="27530"/>
                </a:lnTo>
                <a:lnTo>
                  <a:pt x="56260" y="27520"/>
                </a:lnTo>
                <a:lnTo>
                  <a:pt x="56270" y="27510"/>
                </a:lnTo>
                <a:lnTo>
                  <a:pt x="56280" y="27510"/>
                </a:lnTo>
                <a:lnTo>
                  <a:pt x="56280" y="27500"/>
                </a:lnTo>
                <a:lnTo>
                  <a:pt x="56280" y="27490"/>
                </a:lnTo>
                <a:lnTo>
                  <a:pt x="56280" y="27470"/>
                </a:lnTo>
                <a:lnTo>
                  <a:pt x="56270" y="27470"/>
                </a:lnTo>
                <a:lnTo>
                  <a:pt x="56270" y="27460"/>
                </a:lnTo>
                <a:lnTo>
                  <a:pt x="56270" y="27450"/>
                </a:lnTo>
                <a:lnTo>
                  <a:pt x="56270" y="27440"/>
                </a:lnTo>
                <a:lnTo>
                  <a:pt x="56280" y="27430"/>
                </a:lnTo>
                <a:lnTo>
                  <a:pt x="56280" y="27420"/>
                </a:lnTo>
                <a:lnTo>
                  <a:pt x="56290" y="27420"/>
                </a:lnTo>
                <a:lnTo>
                  <a:pt x="56300" y="27420"/>
                </a:lnTo>
                <a:lnTo>
                  <a:pt x="56310" y="27430"/>
                </a:lnTo>
                <a:lnTo>
                  <a:pt x="56310" y="27440"/>
                </a:lnTo>
                <a:lnTo>
                  <a:pt x="56320" y="27440"/>
                </a:lnTo>
                <a:lnTo>
                  <a:pt x="56330" y="27430"/>
                </a:lnTo>
                <a:lnTo>
                  <a:pt x="56340" y="27420"/>
                </a:lnTo>
                <a:lnTo>
                  <a:pt x="56340" y="27410"/>
                </a:lnTo>
                <a:lnTo>
                  <a:pt x="56340" y="27400"/>
                </a:lnTo>
                <a:lnTo>
                  <a:pt x="56340" y="27390"/>
                </a:lnTo>
                <a:lnTo>
                  <a:pt x="56340" y="27380"/>
                </a:lnTo>
                <a:lnTo>
                  <a:pt x="56340" y="27370"/>
                </a:lnTo>
                <a:lnTo>
                  <a:pt x="56340" y="27360"/>
                </a:lnTo>
                <a:lnTo>
                  <a:pt x="56330" y="27350"/>
                </a:lnTo>
                <a:lnTo>
                  <a:pt x="56320" y="27350"/>
                </a:lnTo>
                <a:lnTo>
                  <a:pt x="56310" y="27350"/>
                </a:lnTo>
                <a:lnTo>
                  <a:pt x="56310" y="27340"/>
                </a:lnTo>
                <a:lnTo>
                  <a:pt x="56300" y="27330"/>
                </a:lnTo>
                <a:lnTo>
                  <a:pt x="56290" y="27330"/>
                </a:lnTo>
                <a:lnTo>
                  <a:pt x="56280" y="27320"/>
                </a:lnTo>
                <a:lnTo>
                  <a:pt x="56270" y="27310"/>
                </a:lnTo>
                <a:lnTo>
                  <a:pt x="56260" y="27290"/>
                </a:lnTo>
                <a:lnTo>
                  <a:pt x="56250" y="27270"/>
                </a:lnTo>
                <a:lnTo>
                  <a:pt x="56240" y="27270"/>
                </a:lnTo>
                <a:lnTo>
                  <a:pt x="56230" y="27260"/>
                </a:lnTo>
                <a:lnTo>
                  <a:pt x="56220" y="27260"/>
                </a:lnTo>
                <a:lnTo>
                  <a:pt x="56210" y="27260"/>
                </a:lnTo>
                <a:lnTo>
                  <a:pt x="56210" y="27250"/>
                </a:lnTo>
                <a:lnTo>
                  <a:pt x="56210" y="27240"/>
                </a:lnTo>
                <a:lnTo>
                  <a:pt x="56200" y="27240"/>
                </a:lnTo>
                <a:lnTo>
                  <a:pt x="56190" y="27220"/>
                </a:lnTo>
                <a:lnTo>
                  <a:pt x="56180" y="27220"/>
                </a:lnTo>
                <a:lnTo>
                  <a:pt x="56170" y="27220"/>
                </a:lnTo>
                <a:lnTo>
                  <a:pt x="56160" y="27220"/>
                </a:lnTo>
                <a:lnTo>
                  <a:pt x="56160" y="27210"/>
                </a:lnTo>
                <a:lnTo>
                  <a:pt x="56150" y="27200"/>
                </a:lnTo>
                <a:lnTo>
                  <a:pt x="56140" y="27190"/>
                </a:lnTo>
                <a:lnTo>
                  <a:pt x="56130" y="27180"/>
                </a:lnTo>
                <a:lnTo>
                  <a:pt x="56130" y="27170"/>
                </a:lnTo>
                <a:lnTo>
                  <a:pt x="56130" y="27160"/>
                </a:lnTo>
                <a:lnTo>
                  <a:pt x="56120" y="27150"/>
                </a:lnTo>
                <a:lnTo>
                  <a:pt x="56110" y="27150"/>
                </a:lnTo>
                <a:lnTo>
                  <a:pt x="56090" y="27140"/>
                </a:lnTo>
                <a:lnTo>
                  <a:pt x="56090" y="27130"/>
                </a:lnTo>
                <a:lnTo>
                  <a:pt x="56090" y="27120"/>
                </a:lnTo>
                <a:lnTo>
                  <a:pt x="56090" y="27110"/>
                </a:lnTo>
                <a:lnTo>
                  <a:pt x="56100" y="27110"/>
                </a:lnTo>
                <a:lnTo>
                  <a:pt x="56100" y="27100"/>
                </a:lnTo>
                <a:lnTo>
                  <a:pt x="56100" y="27090"/>
                </a:lnTo>
                <a:lnTo>
                  <a:pt x="56090" y="27080"/>
                </a:lnTo>
                <a:lnTo>
                  <a:pt x="56080" y="27080"/>
                </a:lnTo>
                <a:lnTo>
                  <a:pt x="56080" y="27070"/>
                </a:lnTo>
                <a:lnTo>
                  <a:pt x="56070" y="27070"/>
                </a:lnTo>
                <a:lnTo>
                  <a:pt x="56060" y="27060"/>
                </a:lnTo>
                <a:lnTo>
                  <a:pt x="56050" y="27050"/>
                </a:lnTo>
                <a:lnTo>
                  <a:pt x="56050" y="27030"/>
                </a:lnTo>
                <a:lnTo>
                  <a:pt x="56040" y="27030"/>
                </a:lnTo>
                <a:lnTo>
                  <a:pt x="56040" y="27020"/>
                </a:lnTo>
                <a:lnTo>
                  <a:pt x="56030" y="27010"/>
                </a:lnTo>
                <a:lnTo>
                  <a:pt x="56030" y="27000"/>
                </a:lnTo>
                <a:lnTo>
                  <a:pt x="56020" y="26990"/>
                </a:lnTo>
                <a:lnTo>
                  <a:pt x="56020" y="26980"/>
                </a:lnTo>
                <a:lnTo>
                  <a:pt x="56010" y="26980"/>
                </a:lnTo>
                <a:lnTo>
                  <a:pt x="56000" y="26970"/>
                </a:lnTo>
                <a:lnTo>
                  <a:pt x="55990" y="26970"/>
                </a:lnTo>
                <a:lnTo>
                  <a:pt x="55990" y="26950"/>
                </a:lnTo>
                <a:lnTo>
                  <a:pt x="55980" y="26940"/>
                </a:lnTo>
                <a:lnTo>
                  <a:pt x="55980" y="26930"/>
                </a:lnTo>
                <a:lnTo>
                  <a:pt x="55980" y="26920"/>
                </a:lnTo>
                <a:lnTo>
                  <a:pt x="55980" y="26900"/>
                </a:lnTo>
                <a:lnTo>
                  <a:pt x="55970" y="26890"/>
                </a:lnTo>
                <a:lnTo>
                  <a:pt x="55960" y="26880"/>
                </a:lnTo>
                <a:lnTo>
                  <a:pt x="55950" y="26880"/>
                </a:lnTo>
                <a:lnTo>
                  <a:pt x="55940" y="26870"/>
                </a:lnTo>
                <a:lnTo>
                  <a:pt x="55920" y="26840"/>
                </a:lnTo>
                <a:lnTo>
                  <a:pt x="55910" y="26830"/>
                </a:lnTo>
                <a:lnTo>
                  <a:pt x="55900" y="26820"/>
                </a:lnTo>
                <a:lnTo>
                  <a:pt x="55890" y="26820"/>
                </a:lnTo>
                <a:lnTo>
                  <a:pt x="55880" y="26820"/>
                </a:lnTo>
                <a:lnTo>
                  <a:pt x="55860" y="26820"/>
                </a:lnTo>
                <a:lnTo>
                  <a:pt x="55850" y="26820"/>
                </a:lnTo>
                <a:lnTo>
                  <a:pt x="55840" y="26810"/>
                </a:lnTo>
                <a:lnTo>
                  <a:pt x="55840" y="26800"/>
                </a:lnTo>
                <a:lnTo>
                  <a:pt x="55840" y="26790"/>
                </a:lnTo>
                <a:lnTo>
                  <a:pt x="55840" y="26780"/>
                </a:lnTo>
                <a:lnTo>
                  <a:pt x="55840" y="26770"/>
                </a:lnTo>
                <a:lnTo>
                  <a:pt x="55840" y="26760"/>
                </a:lnTo>
                <a:lnTo>
                  <a:pt x="55830" y="26750"/>
                </a:lnTo>
                <a:lnTo>
                  <a:pt x="55820" y="26740"/>
                </a:lnTo>
                <a:lnTo>
                  <a:pt x="55800" y="26720"/>
                </a:lnTo>
                <a:lnTo>
                  <a:pt x="55800" y="26700"/>
                </a:lnTo>
                <a:lnTo>
                  <a:pt x="55800" y="26690"/>
                </a:lnTo>
                <a:lnTo>
                  <a:pt x="55790" y="26690"/>
                </a:lnTo>
                <a:lnTo>
                  <a:pt x="55790" y="26680"/>
                </a:lnTo>
                <a:lnTo>
                  <a:pt x="55790" y="26670"/>
                </a:lnTo>
                <a:lnTo>
                  <a:pt x="55790" y="26660"/>
                </a:lnTo>
                <a:lnTo>
                  <a:pt x="55800" y="26660"/>
                </a:lnTo>
                <a:lnTo>
                  <a:pt x="55790" y="26650"/>
                </a:lnTo>
                <a:lnTo>
                  <a:pt x="55790" y="26640"/>
                </a:lnTo>
                <a:lnTo>
                  <a:pt x="55780" y="26630"/>
                </a:lnTo>
                <a:lnTo>
                  <a:pt x="55770" y="26620"/>
                </a:lnTo>
                <a:lnTo>
                  <a:pt x="55760" y="26610"/>
                </a:lnTo>
                <a:lnTo>
                  <a:pt x="55760" y="26600"/>
                </a:lnTo>
                <a:lnTo>
                  <a:pt x="55750" y="26590"/>
                </a:lnTo>
                <a:lnTo>
                  <a:pt x="55740" y="26580"/>
                </a:lnTo>
                <a:lnTo>
                  <a:pt x="55730" y="26570"/>
                </a:lnTo>
                <a:lnTo>
                  <a:pt x="55720" y="26540"/>
                </a:lnTo>
                <a:lnTo>
                  <a:pt x="55710" y="26540"/>
                </a:lnTo>
                <a:lnTo>
                  <a:pt x="55700" y="26530"/>
                </a:lnTo>
                <a:lnTo>
                  <a:pt x="55690" y="26520"/>
                </a:lnTo>
                <a:lnTo>
                  <a:pt x="55680" y="26500"/>
                </a:lnTo>
                <a:lnTo>
                  <a:pt x="55670" y="26500"/>
                </a:lnTo>
                <a:lnTo>
                  <a:pt x="55670" y="26490"/>
                </a:lnTo>
                <a:lnTo>
                  <a:pt x="55660" y="26480"/>
                </a:lnTo>
                <a:lnTo>
                  <a:pt x="55650" y="26470"/>
                </a:lnTo>
                <a:lnTo>
                  <a:pt x="55650" y="26460"/>
                </a:lnTo>
                <a:lnTo>
                  <a:pt x="55640" y="26450"/>
                </a:lnTo>
                <a:lnTo>
                  <a:pt x="55630" y="26440"/>
                </a:lnTo>
                <a:lnTo>
                  <a:pt x="55620" y="26420"/>
                </a:lnTo>
                <a:lnTo>
                  <a:pt x="55610" y="26400"/>
                </a:lnTo>
                <a:lnTo>
                  <a:pt x="55600" y="26380"/>
                </a:lnTo>
                <a:lnTo>
                  <a:pt x="55600" y="26370"/>
                </a:lnTo>
                <a:lnTo>
                  <a:pt x="55590" y="26360"/>
                </a:lnTo>
                <a:lnTo>
                  <a:pt x="55580" y="26350"/>
                </a:lnTo>
                <a:lnTo>
                  <a:pt x="55570" y="26340"/>
                </a:lnTo>
                <a:lnTo>
                  <a:pt x="55560" y="26330"/>
                </a:lnTo>
                <a:lnTo>
                  <a:pt x="55550" y="26320"/>
                </a:lnTo>
                <a:lnTo>
                  <a:pt x="55550" y="26310"/>
                </a:lnTo>
                <a:lnTo>
                  <a:pt x="55530" y="26290"/>
                </a:lnTo>
                <a:lnTo>
                  <a:pt x="55530" y="26280"/>
                </a:lnTo>
                <a:lnTo>
                  <a:pt x="55530" y="26270"/>
                </a:lnTo>
                <a:lnTo>
                  <a:pt x="55520" y="26250"/>
                </a:lnTo>
                <a:lnTo>
                  <a:pt x="55510" y="26250"/>
                </a:lnTo>
                <a:lnTo>
                  <a:pt x="55510" y="26240"/>
                </a:lnTo>
                <a:lnTo>
                  <a:pt x="55500" y="26230"/>
                </a:lnTo>
                <a:lnTo>
                  <a:pt x="55500" y="26220"/>
                </a:lnTo>
                <a:lnTo>
                  <a:pt x="55490" y="26210"/>
                </a:lnTo>
                <a:lnTo>
                  <a:pt x="55480" y="26210"/>
                </a:lnTo>
                <a:lnTo>
                  <a:pt x="55470" y="26210"/>
                </a:lnTo>
                <a:lnTo>
                  <a:pt x="55470" y="26220"/>
                </a:lnTo>
                <a:lnTo>
                  <a:pt x="55460" y="26210"/>
                </a:lnTo>
                <a:lnTo>
                  <a:pt x="55460" y="26220"/>
                </a:lnTo>
                <a:lnTo>
                  <a:pt x="55460" y="26210"/>
                </a:lnTo>
                <a:lnTo>
                  <a:pt x="55450" y="26210"/>
                </a:lnTo>
                <a:lnTo>
                  <a:pt x="55440" y="26200"/>
                </a:lnTo>
                <a:lnTo>
                  <a:pt x="55430" y="26180"/>
                </a:lnTo>
                <a:lnTo>
                  <a:pt x="55420" y="26170"/>
                </a:lnTo>
                <a:lnTo>
                  <a:pt x="55420" y="26160"/>
                </a:lnTo>
                <a:lnTo>
                  <a:pt x="55430" y="26150"/>
                </a:lnTo>
                <a:lnTo>
                  <a:pt x="55430" y="26140"/>
                </a:lnTo>
                <a:lnTo>
                  <a:pt x="55430" y="26130"/>
                </a:lnTo>
                <a:lnTo>
                  <a:pt x="55430" y="26120"/>
                </a:lnTo>
                <a:lnTo>
                  <a:pt x="55420" y="26110"/>
                </a:lnTo>
                <a:lnTo>
                  <a:pt x="55420" y="26100"/>
                </a:lnTo>
                <a:lnTo>
                  <a:pt x="55410" y="26090"/>
                </a:lnTo>
                <a:lnTo>
                  <a:pt x="55400" y="26070"/>
                </a:lnTo>
                <a:lnTo>
                  <a:pt x="55400" y="26060"/>
                </a:lnTo>
                <a:lnTo>
                  <a:pt x="55390" y="26050"/>
                </a:lnTo>
                <a:lnTo>
                  <a:pt x="55380" y="26040"/>
                </a:lnTo>
                <a:lnTo>
                  <a:pt x="55370" y="26020"/>
                </a:lnTo>
                <a:lnTo>
                  <a:pt x="55350" y="26000"/>
                </a:lnTo>
                <a:lnTo>
                  <a:pt x="55340" y="25980"/>
                </a:lnTo>
                <a:lnTo>
                  <a:pt x="55330" y="25970"/>
                </a:lnTo>
                <a:lnTo>
                  <a:pt x="55330" y="25960"/>
                </a:lnTo>
                <a:lnTo>
                  <a:pt x="55320" y="25950"/>
                </a:lnTo>
                <a:lnTo>
                  <a:pt x="55310" y="25940"/>
                </a:lnTo>
                <a:lnTo>
                  <a:pt x="55300" y="25920"/>
                </a:lnTo>
                <a:lnTo>
                  <a:pt x="55290" y="25900"/>
                </a:lnTo>
                <a:lnTo>
                  <a:pt x="55280" y="25890"/>
                </a:lnTo>
                <a:lnTo>
                  <a:pt x="55280" y="25880"/>
                </a:lnTo>
                <a:lnTo>
                  <a:pt x="55260" y="25870"/>
                </a:lnTo>
                <a:lnTo>
                  <a:pt x="55260" y="25860"/>
                </a:lnTo>
                <a:lnTo>
                  <a:pt x="55250" y="25840"/>
                </a:lnTo>
                <a:lnTo>
                  <a:pt x="55250" y="25830"/>
                </a:lnTo>
                <a:lnTo>
                  <a:pt x="55240" y="25820"/>
                </a:lnTo>
                <a:lnTo>
                  <a:pt x="55230" y="25810"/>
                </a:lnTo>
                <a:lnTo>
                  <a:pt x="55230" y="25790"/>
                </a:lnTo>
                <a:lnTo>
                  <a:pt x="55220" y="25780"/>
                </a:lnTo>
                <a:lnTo>
                  <a:pt x="55210" y="25770"/>
                </a:lnTo>
                <a:lnTo>
                  <a:pt x="55200" y="25760"/>
                </a:lnTo>
                <a:lnTo>
                  <a:pt x="55190" y="25750"/>
                </a:lnTo>
                <a:lnTo>
                  <a:pt x="55190" y="25740"/>
                </a:lnTo>
                <a:lnTo>
                  <a:pt x="55180" y="25730"/>
                </a:lnTo>
                <a:lnTo>
                  <a:pt x="55180" y="25720"/>
                </a:lnTo>
                <a:lnTo>
                  <a:pt x="55170" y="25710"/>
                </a:lnTo>
                <a:lnTo>
                  <a:pt x="55160" y="25690"/>
                </a:lnTo>
                <a:lnTo>
                  <a:pt x="55150" y="25680"/>
                </a:lnTo>
                <a:lnTo>
                  <a:pt x="55150" y="25670"/>
                </a:lnTo>
                <a:lnTo>
                  <a:pt x="55140" y="25650"/>
                </a:lnTo>
                <a:lnTo>
                  <a:pt x="55130" y="25640"/>
                </a:lnTo>
                <a:lnTo>
                  <a:pt x="55120" y="25630"/>
                </a:lnTo>
                <a:lnTo>
                  <a:pt x="55110" y="25610"/>
                </a:lnTo>
                <a:lnTo>
                  <a:pt x="55110" y="25600"/>
                </a:lnTo>
                <a:lnTo>
                  <a:pt x="55100" y="25590"/>
                </a:lnTo>
                <a:lnTo>
                  <a:pt x="55090" y="25570"/>
                </a:lnTo>
                <a:lnTo>
                  <a:pt x="55060" y="25530"/>
                </a:lnTo>
                <a:lnTo>
                  <a:pt x="55040" y="25490"/>
                </a:lnTo>
                <a:lnTo>
                  <a:pt x="55030" y="25470"/>
                </a:lnTo>
                <a:lnTo>
                  <a:pt x="55020" y="25460"/>
                </a:lnTo>
                <a:lnTo>
                  <a:pt x="55010" y="25450"/>
                </a:lnTo>
                <a:lnTo>
                  <a:pt x="55010" y="25440"/>
                </a:lnTo>
                <a:lnTo>
                  <a:pt x="55000" y="25430"/>
                </a:lnTo>
                <a:lnTo>
                  <a:pt x="54990" y="25410"/>
                </a:lnTo>
                <a:lnTo>
                  <a:pt x="54980" y="25400"/>
                </a:lnTo>
                <a:lnTo>
                  <a:pt x="54980" y="25390"/>
                </a:lnTo>
                <a:lnTo>
                  <a:pt x="54970" y="25380"/>
                </a:lnTo>
                <a:lnTo>
                  <a:pt x="54960" y="25370"/>
                </a:lnTo>
                <a:lnTo>
                  <a:pt x="54960" y="25360"/>
                </a:lnTo>
                <a:lnTo>
                  <a:pt x="54950" y="25350"/>
                </a:lnTo>
                <a:lnTo>
                  <a:pt x="54950" y="25340"/>
                </a:lnTo>
                <a:lnTo>
                  <a:pt x="54940" y="25330"/>
                </a:lnTo>
                <a:lnTo>
                  <a:pt x="54930" y="25300"/>
                </a:lnTo>
                <a:lnTo>
                  <a:pt x="54910" y="25280"/>
                </a:lnTo>
                <a:lnTo>
                  <a:pt x="54890" y="25260"/>
                </a:lnTo>
                <a:lnTo>
                  <a:pt x="54870" y="25240"/>
                </a:lnTo>
                <a:lnTo>
                  <a:pt x="54850" y="25230"/>
                </a:lnTo>
                <a:lnTo>
                  <a:pt x="54840" y="25200"/>
                </a:lnTo>
                <a:lnTo>
                  <a:pt x="54830" y="25190"/>
                </a:lnTo>
                <a:lnTo>
                  <a:pt x="54820" y="25170"/>
                </a:lnTo>
                <a:lnTo>
                  <a:pt x="54810" y="25150"/>
                </a:lnTo>
                <a:lnTo>
                  <a:pt x="54800" y="25130"/>
                </a:lnTo>
                <a:lnTo>
                  <a:pt x="54790" y="25130"/>
                </a:lnTo>
                <a:lnTo>
                  <a:pt x="54790" y="25120"/>
                </a:lnTo>
                <a:lnTo>
                  <a:pt x="54790" y="25110"/>
                </a:lnTo>
                <a:lnTo>
                  <a:pt x="54780" y="25110"/>
                </a:lnTo>
                <a:lnTo>
                  <a:pt x="54780" y="25100"/>
                </a:lnTo>
                <a:lnTo>
                  <a:pt x="54770" y="25090"/>
                </a:lnTo>
                <a:lnTo>
                  <a:pt x="54770" y="25080"/>
                </a:lnTo>
                <a:lnTo>
                  <a:pt x="54760" y="25070"/>
                </a:lnTo>
                <a:lnTo>
                  <a:pt x="54750" y="25060"/>
                </a:lnTo>
                <a:lnTo>
                  <a:pt x="54740" y="25050"/>
                </a:lnTo>
                <a:lnTo>
                  <a:pt x="54730" y="25040"/>
                </a:lnTo>
                <a:lnTo>
                  <a:pt x="54720" y="25020"/>
                </a:lnTo>
                <a:lnTo>
                  <a:pt x="54710" y="25020"/>
                </a:lnTo>
                <a:lnTo>
                  <a:pt x="54710" y="25010"/>
                </a:lnTo>
                <a:lnTo>
                  <a:pt x="54700" y="25000"/>
                </a:lnTo>
                <a:lnTo>
                  <a:pt x="54700" y="24990"/>
                </a:lnTo>
                <a:lnTo>
                  <a:pt x="54690" y="24980"/>
                </a:lnTo>
                <a:lnTo>
                  <a:pt x="54680" y="24970"/>
                </a:lnTo>
                <a:lnTo>
                  <a:pt x="54670" y="24970"/>
                </a:lnTo>
                <a:lnTo>
                  <a:pt x="54660" y="24970"/>
                </a:lnTo>
                <a:lnTo>
                  <a:pt x="54650" y="24960"/>
                </a:lnTo>
                <a:lnTo>
                  <a:pt x="54640" y="24950"/>
                </a:lnTo>
                <a:lnTo>
                  <a:pt x="54630" y="24950"/>
                </a:lnTo>
                <a:lnTo>
                  <a:pt x="54630" y="24940"/>
                </a:lnTo>
                <a:lnTo>
                  <a:pt x="54620" y="24930"/>
                </a:lnTo>
                <a:lnTo>
                  <a:pt x="54620" y="24920"/>
                </a:lnTo>
                <a:lnTo>
                  <a:pt x="54610" y="24920"/>
                </a:lnTo>
                <a:lnTo>
                  <a:pt x="54610" y="24910"/>
                </a:lnTo>
                <a:lnTo>
                  <a:pt x="54600" y="24900"/>
                </a:lnTo>
                <a:lnTo>
                  <a:pt x="54600" y="24890"/>
                </a:lnTo>
                <a:lnTo>
                  <a:pt x="54590" y="24890"/>
                </a:lnTo>
                <a:lnTo>
                  <a:pt x="54580" y="24880"/>
                </a:lnTo>
                <a:lnTo>
                  <a:pt x="54580" y="24870"/>
                </a:lnTo>
                <a:lnTo>
                  <a:pt x="54570" y="24860"/>
                </a:lnTo>
                <a:lnTo>
                  <a:pt x="54560" y="24850"/>
                </a:lnTo>
                <a:lnTo>
                  <a:pt x="54540" y="24840"/>
                </a:lnTo>
                <a:lnTo>
                  <a:pt x="54530" y="24820"/>
                </a:lnTo>
                <a:lnTo>
                  <a:pt x="54520" y="24800"/>
                </a:lnTo>
                <a:lnTo>
                  <a:pt x="54520" y="24790"/>
                </a:lnTo>
                <a:lnTo>
                  <a:pt x="54510" y="24780"/>
                </a:lnTo>
                <a:lnTo>
                  <a:pt x="54510" y="24770"/>
                </a:lnTo>
                <a:lnTo>
                  <a:pt x="54520" y="24760"/>
                </a:lnTo>
                <a:lnTo>
                  <a:pt x="54520" y="24750"/>
                </a:lnTo>
                <a:lnTo>
                  <a:pt x="54520" y="24740"/>
                </a:lnTo>
                <a:lnTo>
                  <a:pt x="54510" y="24720"/>
                </a:lnTo>
                <a:lnTo>
                  <a:pt x="54490" y="24700"/>
                </a:lnTo>
                <a:lnTo>
                  <a:pt x="54490" y="24690"/>
                </a:lnTo>
                <a:lnTo>
                  <a:pt x="54490" y="24680"/>
                </a:lnTo>
                <a:lnTo>
                  <a:pt x="54480" y="24670"/>
                </a:lnTo>
                <a:lnTo>
                  <a:pt x="54480" y="24660"/>
                </a:lnTo>
                <a:lnTo>
                  <a:pt x="54480" y="24650"/>
                </a:lnTo>
                <a:lnTo>
                  <a:pt x="54470" y="24630"/>
                </a:lnTo>
                <a:lnTo>
                  <a:pt x="54460" y="24620"/>
                </a:lnTo>
                <a:lnTo>
                  <a:pt x="54450" y="24610"/>
                </a:lnTo>
                <a:lnTo>
                  <a:pt x="54450" y="24600"/>
                </a:lnTo>
                <a:lnTo>
                  <a:pt x="54440" y="24580"/>
                </a:lnTo>
                <a:lnTo>
                  <a:pt x="54430" y="24570"/>
                </a:lnTo>
                <a:lnTo>
                  <a:pt x="54400" y="24540"/>
                </a:lnTo>
                <a:lnTo>
                  <a:pt x="54390" y="24510"/>
                </a:lnTo>
                <a:lnTo>
                  <a:pt x="54360" y="24460"/>
                </a:lnTo>
                <a:lnTo>
                  <a:pt x="54330" y="24400"/>
                </a:lnTo>
                <a:lnTo>
                  <a:pt x="54320" y="24380"/>
                </a:lnTo>
                <a:lnTo>
                  <a:pt x="54280" y="24320"/>
                </a:lnTo>
                <a:lnTo>
                  <a:pt x="54240" y="24270"/>
                </a:lnTo>
                <a:lnTo>
                  <a:pt x="54220" y="24230"/>
                </a:lnTo>
                <a:lnTo>
                  <a:pt x="54220" y="24210"/>
                </a:lnTo>
                <a:lnTo>
                  <a:pt x="54200" y="24200"/>
                </a:lnTo>
                <a:lnTo>
                  <a:pt x="54200" y="24180"/>
                </a:lnTo>
                <a:lnTo>
                  <a:pt x="54200" y="24170"/>
                </a:lnTo>
                <a:lnTo>
                  <a:pt x="54190" y="24160"/>
                </a:lnTo>
                <a:lnTo>
                  <a:pt x="54190" y="24150"/>
                </a:lnTo>
                <a:lnTo>
                  <a:pt x="54180" y="24140"/>
                </a:lnTo>
                <a:lnTo>
                  <a:pt x="54170" y="24120"/>
                </a:lnTo>
                <a:lnTo>
                  <a:pt x="54170" y="24110"/>
                </a:lnTo>
                <a:lnTo>
                  <a:pt x="54160" y="24090"/>
                </a:lnTo>
                <a:lnTo>
                  <a:pt x="54150" y="24080"/>
                </a:lnTo>
                <a:lnTo>
                  <a:pt x="54140" y="24060"/>
                </a:lnTo>
                <a:lnTo>
                  <a:pt x="54130" y="24050"/>
                </a:lnTo>
                <a:lnTo>
                  <a:pt x="54130" y="24040"/>
                </a:lnTo>
                <a:lnTo>
                  <a:pt x="54120" y="24010"/>
                </a:lnTo>
                <a:lnTo>
                  <a:pt x="54110" y="24000"/>
                </a:lnTo>
                <a:lnTo>
                  <a:pt x="54100" y="23980"/>
                </a:lnTo>
                <a:lnTo>
                  <a:pt x="54090" y="23980"/>
                </a:lnTo>
                <a:lnTo>
                  <a:pt x="54080" y="23960"/>
                </a:lnTo>
                <a:lnTo>
                  <a:pt x="54070" y="23940"/>
                </a:lnTo>
                <a:lnTo>
                  <a:pt x="54060" y="23930"/>
                </a:lnTo>
                <a:lnTo>
                  <a:pt x="54060" y="23910"/>
                </a:lnTo>
                <a:lnTo>
                  <a:pt x="54050" y="23910"/>
                </a:lnTo>
                <a:lnTo>
                  <a:pt x="54040" y="23890"/>
                </a:lnTo>
                <a:lnTo>
                  <a:pt x="54020" y="23860"/>
                </a:lnTo>
                <a:lnTo>
                  <a:pt x="54000" y="23850"/>
                </a:lnTo>
                <a:lnTo>
                  <a:pt x="53980" y="23840"/>
                </a:lnTo>
                <a:lnTo>
                  <a:pt x="53960" y="23830"/>
                </a:lnTo>
                <a:lnTo>
                  <a:pt x="53950" y="23800"/>
                </a:lnTo>
                <a:lnTo>
                  <a:pt x="53930" y="23780"/>
                </a:lnTo>
                <a:lnTo>
                  <a:pt x="53920" y="23770"/>
                </a:lnTo>
                <a:lnTo>
                  <a:pt x="53910" y="23760"/>
                </a:lnTo>
                <a:lnTo>
                  <a:pt x="53900" y="23750"/>
                </a:lnTo>
                <a:lnTo>
                  <a:pt x="53890" y="23740"/>
                </a:lnTo>
                <a:lnTo>
                  <a:pt x="53890" y="23730"/>
                </a:lnTo>
                <a:lnTo>
                  <a:pt x="53870" y="23730"/>
                </a:lnTo>
                <a:lnTo>
                  <a:pt x="53860" y="23720"/>
                </a:lnTo>
                <a:lnTo>
                  <a:pt x="53850" y="23720"/>
                </a:lnTo>
                <a:lnTo>
                  <a:pt x="53840" y="23710"/>
                </a:lnTo>
                <a:lnTo>
                  <a:pt x="53830" y="23700"/>
                </a:lnTo>
                <a:lnTo>
                  <a:pt x="53820" y="23680"/>
                </a:lnTo>
                <a:lnTo>
                  <a:pt x="53820" y="23670"/>
                </a:lnTo>
                <a:lnTo>
                  <a:pt x="53810" y="23660"/>
                </a:lnTo>
                <a:lnTo>
                  <a:pt x="53800" y="23640"/>
                </a:lnTo>
                <a:lnTo>
                  <a:pt x="53800" y="23630"/>
                </a:lnTo>
                <a:lnTo>
                  <a:pt x="53810" y="23610"/>
                </a:lnTo>
                <a:lnTo>
                  <a:pt x="53810" y="23600"/>
                </a:lnTo>
                <a:lnTo>
                  <a:pt x="53800" y="23590"/>
                </a:lnTo>
                <a:lnTo>
                  <a:pt x="53780" y="23570"/>
                </a:lnTo>
                <a:lnTo>
                  <a:pt x="53770" y="23560"/>
                </a:lnTo>
                <a:lnTo>
                  <a:pt x="53760" y="23550"/>
                </a:lnTo>
                <a:lnTo>
                  <a:pt x="53750" y="23550"/>
                </a:lnTo>
                <a:lnTo>
                  <a:pt x="53730" y="23550"/>
                </a:lnTo>
                <a:lnTo>
                  <a:pt x="53720" y="23550"/>
                </a:lnTo>
                <a:lnTo>
                  <a:pt x="53720" y="23540"/>
                </a:lnTo>
                <a:lnTo>
                  <a:pt x="53720" y="23530"/>
                </a:lnTo>
                <a:lnTo>
                  <a:pt x="53720" y="23500"/>
                </a:lnTo>
                <a:lnTo>
                  <a:pt x="53720" y="23490"/>
                </a:lnTo>
                <a:lnTo>
                  <a:pt x="53720" y="23470"/>
                </a:lnTo>
                <a:lnTo>
                  <a:pt x="53700" y="23450"/>
                </a:lnTo>
                <a:lnTo>
                  <a:pt x="53690" y="23440"/>
                </a:lnTo>
                <a:lnTo>
                  <a:pt x="53680" y="23430"/>
                </a:lnTo>
                <a:lnTo>
                  <a:pt x="53670" y="23410"/>
                </a:lnTo>
                <a:lnTo>
                  <a:pt x="53660" y="23400"/>
                </a:lnTo>
                <a:lnTo>
                  <a:pt x="53650" y="23390"/>
                </a:lnTo>
                <a:lnTo>
                  <a:pt x="53650" y="23380"/>
                </a:lnTo>
                <a:lnTo>
                  <a:pt x="53640" y="23360"/>
                </a:lnTo>
                <a:lnTo>
                  <a:pt x="53640" y="23350"/>
                </a:lnTo>
                <a:lnTo>
                  <a:pt x="53630" y="23330"/>
                </a:lnTo>
                <a:lnTo>
                  <a:pt x="53620" y="23320"/>
                </a:lnTo>
                <a:lnTo>
                  <a:pt x="53610" y="23310"/>
                </a:lnTo>
                <a:lnTo>
                  <a:pt x="53600" y="23290"/>
                </a:lnTo>
                <a:lnTo>
                  <a:pt x="53590" y="23270"/>
                </a:lnTo>
                <a:lnTo>
                  <a:pt x="53580" y="23260"/>
                </a:lnTo>
                <a:lnTo>
                  <a:pt x="53570" y="23250"/>
                </a:lnTo>
                <a:lnTo>
                  <a:pt x="53550" y="23230"/>
                </a:lnTo>
                <a:lnTo>
                  <a:pt x="53550" y="23220"/>
                </a:lnTo>
                <a:lnTo>
                  <a:pt x="53550" y="23180"/>
                </a:lnTo>
                <a:lnTo>
                  <a:pt x="53550" y="23170"/>
                </a:lnTo>
                <a:lnTo>
                  <a:pt x="53540" y="23150"/>
                </a:lnTo>
                <a:lnTo>
                  <a:pt x="53530" y="23130"/>
                </a:lnTo>
                <a:lnTo>
                  <a:pt x="53520" y="23120"/>
                </a:lnTo>
                <a:lnTo>
                  <a:pt x="53510" y="23120"/>
                </a:lnTo>
                <a:lnTo>
                  <a:pt x="53500" y="23110"/>
                </a:lnTo>
                <a:lnTo>
                  <a:pt x="53490" y="23110"/>
                </a:lnTo>
                <a:lnTo>
                  <a:pt x="53480" y="23110"/>
                </a:lnTo>
                <a:lnTo>
                  <a:pt x="53470" y="23110"/>
                </a:lnTo>
                <a:lnTo>
                  <a:pt x="53470" y="23120"/>
                </a:lnTo>
                <a:lnTo>
                  <a:pt x="53460" y="23110"/>
                </a:lnTo>
                <a:lnTo>
                  <a:pt x="53450" y="23110"/>
                </a:lnTo>
                <a:lnTo>
                  <a:pt x="53430" y="23090"/>
                </a:lnTo>
                <a:lnTo>
                  <a:pt x="53420" y="23080"/>
                </a:lnTo>
                <a:lnTo>
                  <a:pt x="53410" y="23060"/>
                </a:lnTo>
                <a:lnTo>
                  <a:pt x="53410" y="23050"/>
                </a:lnTo>
                <a:lnTo>
                  <a:pt x="53400" y="23030"/>
                </a:lnTo>
                <a:lnTo>
                  <a:pt x="53390" y="23000"/>
                </a:lnTo>
                <a:lnTo>
                  <a:pt x="53380" y="22980"/>
                </a:lnTo>
                <a:lnTo>
                  <a:pt x="53360" y="22960"/>
                </a:lnTo>
                <a:lnTo>
                  <a:pt x="53360" y="22950"/>
                </a:lnTo>
                <a:lnTo>
                  <a:pt x="53350" y="22940"/>
                </a:lnTo>
                <a:lnTo>
                  <a:pt x="53340" y="22930"/>
                </a:lnTo>
                <a:lnTo>
                  <a:pt x="53330" y="22920"/>
                </a:lnTo>
                <a:lnTo>
                  <a:pt x="53320" y="22900"/>
                </a:lnTo>
                <a:lnTo>
                  <a:pt x="53320" y="22890"/>
                </a:lnTo>
                <a:lnTo>
                  <a:pt x="53300" y="22870"/>
                </a:lnTo>
                <a:lnTo>
                  <a:pt x="53300" y="22850"/>
                </a:lnTo>
                <a:lnTo>
                  <a:pt x="53290" y="22840"/>
                </a:lnTo>
                <a:lnTo>
                  <a:pt x="53280" y="22840"/>
                </a:lnTo>
                <a:lnTo>
                  <a:pt x="53270" y="22800"/>
                </a:lnTo>
                <a:lnTo>
                  <a:pt x="53260" y="22790"/>
                </a:lnTo>
                <a:lnTo>
                  <a:pt x="53240" y="22770"/>
                </a:lnTo>
                <a:lnTo>
                  <a:pt x="53200" y="22750"/>
                </a:lnTo>
                <a:lnTo>
                  <a:pt x="53190" y="22740"/>
                </a:lnTo>
                <a:lnTo>
                  <a:pt x="53170" y="22710"/>
                </a:lnTo>
                <a:lnTo>
                  <a:pt x="53160" y="22690"/>
                </a:lnTo>
                <a:lnTo>
                  <a:pt x="53150" y="22670"/>
                </a:lnTo>
                <a:lnTo>
                  <a:pt x="53140" y="22660"/>
                </a:lnTo>
                <a:lnTo>
                  <a:pt x="53100" y="22620"/>
                </a:lnTo>
                <a:lnTo>
                  <a:pt x="53080" y="22610"/>
                </a:lnTo>
                <a:lnTo>
                  <a:pt x="53060" y="22590"/>
                </a:lnTo>
                <a:lnTo>
                  <a:pt x="53050" y="22560"/>
                </a:lnTo>
                <a:lnTo>
                  <a:pt x="53040" y="22540"/>
                </a:lnTo>
                <a:lnTo>
                  <a:pt x="53040" y="22530"/>
                </a:lnTo>
                <a:lnTo>
                  <a:pt x="53040" y="22510"/>
                </a:lnTo>
                <a:lnTo>
                  <a:pt x="53040" y="22470"/>
                </a:lnTo>
                <a:lnTo>
                  <a:pt x="53020" y="22440"/>
                </a:lnTo>
                <a:lnTo>
                  <a:pt x="53010" y="22420"/>
                </a:lnTo>
                <a:lnTo>
                  <a:pt x="52980" y="22390"/>
                </a:lnTo>
                <a:lnTo>
                  <a:pt x="52940" y="22340"/>
                </a:lnTo>
                <a:lnTo>
                  <a:pt x="52910" y="22320"/>
                </a:lnTo>
                <a:lnTo>
                  <a:pt x="52900" y="22300"/>
                </a:lnTo>
                <a:lnTo>
                  <a:pt x="52880" y="22280"/>
                </a:lnTo>
                <a:lnTo>
                  <a:pt x="52850" y="22260"/>
                </a:lnTo>
                <a:lnTo>
                  <a:pt x="52830" y="22250"/>
                </a:lnTo>
                <a:lnTo>
                  <a:pt x="52810" y="22230"/>
                </a:lnTo>
                <a:lnTo>
                  <a:pt x="52800" y="22210"/>
                </a:lnTo>
                <a:lnTo>
                  <a:pt x="52800" y="22190"/>
                </a:lnTo>
                <a:lnTo>
                  <a:pt x="52800" y="22170"/>
                </a:lnTo>
                <a:lnTo>
                  <a:pt x="52820" y="22170"/>
                </a:lnTo>
                <a:lnTo>
                  <a:pt x="52850" y="22160"/>
                </a:lnTo>
                <a:lnTo>
                  <a:pt x="52880" y="22140"/>
                </a:lnTo>
                <a:lnTo>
                  <a:pt x="52900" y="22130"/>
                </a:lnTo>
                <a:lnTo>
                  <a:pt x="52920" y="22130"/>
                </a:lnTo>
                <a:lnTo>
                  <a:pt x="52940" y="22130"/>
                </a:lnTo>
                <a:lnTo>
                  <a:pt x="53000" y="22120"/>
                </a:lnTo>
                <a:lnTo>
                  <a:pt x="53020" y="22110"/>
                </a:lnTo>
                <a:lnTo>
                  <a:pt x="53050" y="22100"/>
                </a:lnTo>
                <a:lnTo>
                  <a:pt x="53070" y="22090"/>
                </a:lnTo>
                <a:lnTo>
                  <a:pt x="53100" y="22090"/>
                </a:lnTo>
                <a:lnTo>
                  <a:pt x="53150" y="22070"/>
                </a:lnTo>
                <a:lnTo>
                  <a:pt x="53180" y="22070"/>
                </a:lnTo>
                <a:lnTo>
                  <a:pt x="53190" y="22070"/>
                </a:lnTo>
                <a:lnTo>
                  <a:pt x="53210" y="22070"/>
                </a:lnTo>
                <a:lnTo>
                  <a:pt x="53240" y="22080"/>
                </a:lnTo>
                <a:lnTo>
                  <a:pt x="53270" y="22090"/>
                </a:lnTo>
                <a:lnTo>
                  <a:pt x="53280" y="22090"/>
                </a:lnTo>
                <a:lnTo>
                  <a:pt x="53280" y="22080"/>
                </a:lnTo>
                <a:lnTo>
                  <a:pt x="53290" y="22080"/>
                </a:lnTo>
                <a:lnTo>
                  <a:pt x="53300" y="22090"/>
                </a:lnTo>
                <a:lnTo>
                  <a:pt x="53320" y="22090"/>
                </a:lnTo>
                <a:lnTo>
                  <a:pt x="53330" y="22090"/>
                </a:lnTo>
                <a:lnTo>
                  <a:pt x="53350" y="22090"/>
                </a:lnTo>
                <a:lnTo>
                  <a:pt x="53370" y="22100"/>
                </a:lnTo>
                <a:lnTo>
                  <a:pt x="53390" y="22100"/>
                </a:lnTo>
                <a:lnTo>
                  <a:pt x="53400" y="22100"/>
                </a:lnTo>
                <a:lnTo>
                  <a:pt x="53420" y="22100"/>
                </a:lnTo>
                <a:lnTo>
                  <a:pt x="53450" y="22110"/>
                </a:lnTo>
                <a:lnTo>
                  <a:pt x="53460" y="22110"/>
                </a:lnTo>
                <a:lnTo>
                  <a:pt x="53480" y="22110"/>
                </a:lnTo>
                <a:lnTo>
                  <a:pt x="53510" y="22110"/>
                </a:lnTo>
                <a:lnTo>
                  <a:pt x="53540" y="22120"/>
                </a:lnTo>
                <a:lnTo>
                  <a:pt x="53550" y="22120"/>
                </a:lnTo>
                <a:lnTo>
                  <a:pt x="53570" y="22130"/>
                </a:lnTo>
                <a:lnTo>
                  <a:pt x="53590" y="22140"/>
                </a:lnTo>
                <a:lnTo>
                  <a:pt x="53600" y="22140"/>
                </a:lnTo>
                <a:lnTo>
                  <a:pt x="53620" y="22140"/>
                </a:lnTo>
                <a:lnTo>
                  <a:pt x="53620" y="22130"/>
                </a:lnTo>
                <a:lnTo>
                  <a:pt x="53620" y="22120"/>
                </a:lnTo>
                <a:lnTo>
                  <a:pt x="53620" y="22100"/>
                </a:lnTo>
                <a:lnTo>
                  <a:pt x="53610" y="22080"/>
                </a:lnTo>
                <a:lnTo>
                  <a:pt x="53600" y="22070"/>
                </a:lnTo>
                <a:lnTo>
                  <a:pt x="53600" y="22060"/>
                </a:lnTo>
                <a:lnTo>
                  <a:pt x="53590" y="22060"/>
                </a:lnTo>
                <a:lnTo>
                  <a:pt x="53570" y="22040"/>
                </a:lnTo>
                <a:lnTo>
                  <a:pt x="53570" y="22030"/>
                </a:lnTo>
                <a:lnTo>
                  <a:pt x="53560" y="22020"/>
                </a:lnTo>
                <a:lnTo>
                  <a:pt x="53560" y="22010"/>
                </a:lnTo>
                <a:lnTo>
                  <a:pt x="53550" y="22010"/>
                </a:lnTo>
                <a:lnTo>
                  <a:pt x="53550" y="22000"/>
                </a:lnTo>
                <a:lnTo>
                  <a:pt x="53540" y="22000"/>
                </a:lnTo>
                <a:lnTo>
                  <a:pt x="53530" y="21990"/>
                </a:lnTo>
                <a:lnTo>
                  <a:pt x="53530" y="21970"/>
                </a:lnTo>
                <a:lnTo>
                  <a:pt x="53530" y="21960"/>
                </a:lnTo>
                <a:lnTo>
                  <a:pt x="53520" y="21950"/>
                </a:lnTo>
                <a:lnTo>
                  <a:pt x="53510" y="21940"/>
                </a:lnTo>
                <a:lnTo>
                  <a:pt x="53510" y="21930"/>
                </a:lnTo>
                <a:lnTo>
                  <a:pt x="53510" y="21910"/>
                </a:lnTo>
                <a:lnTo>
                  <a:pt x="53510" y="21900"/>
                </a:lnTo>
                <a:lnTo>
                  <a:pt x="53510" y="21890"/>
                </a:lnTo>
                <a:lnTo>
                  <a:pt x="53500" y="21880"/>
                </a:lnTo>
                <a:lnTo>
                  <a:pt x="53490" y="21880"/>
                </a:lnTo>
                <a:lnTo>
                  <a:pt x="53490" y="21870"/>
                </a:lnTo>
                <a:lnTo>
                  <a:pt x="53490" y="21860"/>
                </a:lnTo>
                <a:lnTo>
                  <a:pt x="53490" y="21850"/>
                </a:lnTo>
                <a:lnTo>
                  <a:pt x="53490" y="21840"/>
                </a:lnTo>
                <a:lnTo>
                  <a:pt x="53500" y="21840"/>
                </a:lnTo>
                <a:lnTo>
                  <a:pt x="53510" y="21840"/>
                </a:lnTo>
                <a:lnTo>
                  <a:pt x="53520" y="21830"/>
                </a:lnTo>
                <a:lnTo>
                  <a:pt x="53530" y="21830"/>
                </a:lnTo>
                <a:lnTo>
                  <a:pt x="53530" y="21820"/>
                </a:lnTo>
                <a:lnTo>
                  <a:pt x="53530" y="21790"/>
                </a:lnTo>
                <a:lnTo>
                  <a:pt x="53530" y="21770"/>
                </a:lnTo>
                <a:lnTo>
                  <a:pt x="53540" y="21750"/>
                </a:lnTo>
                <a:lnTo>
                  <a:pt x="53550" y="21720"/>
                </a:lnTo>
                <a:lnTo>
                  <a:pt x="53560" y="21700"/>
                </a:lnTo>
                <a:lnTo>
                  <a:pt x="53550" y="21690"/>
                </a:lnTo>
                <a:lnTo>
                  <a:pt x="53550" y="21680"/>
                </a:lnTo>
                <a:lnTo>
                  <a:pt x="53550" y="21670"/>
                </a:lnTo>
                <a:lnTo>
                  <a:pt x="53540" y="21660"/>
                </a:lnTo>
                <a:lnTo>
                  <a:pt x="53530" y="21660"/>
                </a:lnTo>
                <a:lnTo>
                  <a:pt x="53510" y="21670"/>
                </a:lnTo>
                <a:lnTo>
                  <a:pt x="53500" y="21680"/>
                </a:lnTo>
                <a:lnTo>
                  <a:pt x="53490" y="21680"/>
                </a:lnTo>
                <a:lnTo>
                  <a:pt x="53480" y="21680"/>
                </a:lnTo>
                <a:lnTo>
                  <a:pt x="53470" y="21680"/>
                </a:lnTo>
                <a:lnTo>
                  <a:pt x="53460" y="21670"/>
                </a:lnTo>
                <a:lnTo>
                  <a:pt x="53440" y="21640"/>
                </a:lnTo>
                <a:lnTo>
                  <a:pt x="53440" y="21630"/>
                </a:lnTo>
                <a:lnTo>
                  <a:pt x="53440" y="21610"/>
                </a:lnTo>
                <a:lnTo>
                  <a:pt x="53430" y="21600"/>
                </a:lnTo>
                <a:lnTo>
                  <a:pt x="53410" y="21580"/>
                </a:lnTo>
                <a:lnTo>
                  <a:pt x="53410" y="21570"/>
                </a:lnTo>
                <a:lnTo>
                  <a:pt x="53390" y="21570"/>
                </a:lnTo>
                <a:lnTo>
                  <a:pt x="53380" y="21570"/>
                </a:lnTo>
                <a:lnTo>
                  <a:pt x="53370" y="21570"/>
                </a:lnTo>
                <a:lnTo>
                  <a:pt x="53350" y="21570"/>
                </a:lnTo>
                <a:lnTo>
                  <a:pt x="53320" y="21560"/>
                </a:lnTo>
                <a:lnTo>
                  <a:pt x="53290" y="21530"/>
                </a:lnTo>
                <a:lnTo>
                  <a:pt x="53280" y="21530"/>
                </a:lnTo>
                <a:lnTo>
                  <a:pt x="53280" y="21510"/>
                </a:lnTo>
                <a:lnTo>
                  <a:pt x="53270" y="21500"/>
                </a:lnTo>
                <a:lnTo>
                  <a:pt x="53260" y="21470"/>
                </a:lnTo>
                <a:lnTo>
                  <a:pt x="53260" y="21460"/>
                </a:lnTo>
                <a:lnTo>
                  <a:pt x="53260" y="21450"/>
                </a:lnTo>
                <a:lnTo>
                  <a:pt x="53240" y="21410"/>
                </a:lnTo>
                <a:lnTo>
                  <a:pt x="53230" y="21400"/>
                </a:lnTo>
                <a:lnTo>
                  <a:pt x="53210" y="21370"/>
                </a:lnTo>
                <a:lnTo>
                  <a:pt x="53200" y="21350"/>
                </a:lnTo>
                <a:lnTo>
                  <a:pt x="53210" y="21370"/>
                </a:lnTo>
                <a:lnTo>
                  <a:pt x="53230" y="21400"/>
                </a:lnTo>
                <a:lnTo>
                  <a:pt x="53240" y="21410"/>
                </a:lnTo>
                <a:lnTo>
                  <a:pt x="53260" y="21450"/>
                </a:lnTo>
                <a:lnTo>
                  <a:pt x="53260" y="21460"/>
                </a:lnTo>
                <a:lnTo>
                  <a:pt x="53270" y="21500"/>
                </a:lnTo>
                <a:lnTo>
                  <a:pt x="53280" y="21510"/>
                </a:lnTo>
                <a:lnTo>
                  <a:pt x="53280" y="21530"/>
                </a:lnTo>
                <a:lnTo>
                  <a:pt x="53290" y="21530"/>
                </a:lnTo>
                <a:lnTo>
                  <a:pt x="53320" y="21560"/>
                </a:lnTo>
                <a:lnTo>
                  <a:pt x="53350" y="21570"/>
                </a:lnTo>
                <a:lnTo>
                  <a:pt x="53370" y="21570"/>
                </a:lnTo>
                <a:lnTo>
                  <a:pt x="53380" y="21570"/>
                </a:lnTo>
                <a:lnTo>
                  <a:pt x="53390" y="21560"/>
                </a:lnTo>
                <a:lnTo>
                  <a:pt x="53400" y="21560"/>
                </a:lnTo>
                <a:lnTo>
                  <a:pt x="53410" y="21570"/>
                </a:lnTo>
                <a:lnTo>
                  <a:pt x="53420" y="21580"/>
                </a:lnTo>
                <a:lnTo>
                  <a:pt x="53440" y="21600"/>
                </a:lnTo>
                <a:lnTo>
                  <a:pt x="53450" y="21620"/>
                </a:lnTo>
                <a:lnTo>
                  <a:pt x="53460" y="21630"/>
                </a:lnTo>
                <a:lnTo>
                  <a:pt x="53480" y="21630"/>
                </a:lnTo>
                <a:lnTo>
                  <a:pt x="53490" y="21630"/>
                </a:lnTo>
                <a:lnTo>
                  <a:pt x="53500" y="21620"/>
                </a:lnTo>
                <a:lnTo>
                  <a:pt x="53510" y="21610"/>
                </a:lnTo>
                <a:lnTo>
                  <a:pt x="53520" y="21610"/>
                </a:lnTo>
                <a:lnTo>
                  <a:pt x="53530" y="21620"/>
                </a:lnTo>
                <a:lnTo>
                  <a:pt x="53560" y="21620"/>
                </a:lnTo>
                <a:lnTo>
                  <a:pt x="53570" y="21630"/>
                </a:lnTo>
                <a:lnTo>
                  <a:pt x="53580" y="21630"/>
                </a:lnTo>
                <a:lnTo>
                  <a:pt x="53590" y="21620"/>
                </a:lnTo>
                <a:lnTo>
                  <a:pt x="53600" y="21620"/>
                </a:lnTo>
                <a:lnTo>
                  <a:pt x="53610" y="21630"/>
                </a:lnTo>
                <a:lnTo>
                  <a:pt x="53620" y="21640"/>
                </a:lnTo>
                <a:lnTo>
                  <a:pt x="53640" y="21660"/>
                </a:lnTo>
                <a:lnTo>
                  <a:pt x="53650" y="21660"/>
                </a:lnTo>
                <a:lnTo>
                  <a:pt x="53680" y="21670"/>
                </a:lnTo>
                <a:lnTo>
                  <a:pt x="53690" y="21670"/>
                </a:lnTo>
                <a:lnTo>
                  <a:pt x="53700" y="21670"/>
                </a:lnTo>
                <a:lnTo>
                  <a:pt x="53720" y="21670"/>
                </a:lnTo>
                <a:lnTo>
                  <a:pt x="53740" y="21670"/>
                </a:lnTo>
                <a:lnTo>
                  <a:pt x="53750" y="21660"/>
                </a:lnTo>
                <a:lnTo>
                  <a:pt x="53750" y="21650"/>
                </a:lnTo>
                <a:lnTo>
                  <a:pt x="53760" y="21650"/>
                </a:lnTo>
                <a:lnTo>
                  <a:pt x="53770" y="21650"/>
                </a:lnTo>
                <a:lnTo>
                  <a:pt x="53790" y="21660"/>
                </a:lnTo>
                <a:lnTo>
                  <a:pt x="53800" y="21670"/>
                </a:lnTo>
                <a:lnTo>
                  <a:pt x="53810" y="21660"/>
                </a:lnTo>
                <a:lnTo>
                  <a:pt x="53830" y="21660"/>
                </a:lnTo>
                <a:lnTo>
                  <a:pt x="53840" y="21660"/>
                </a:lnTo>
                <a:lnTo>
                  <a:pt x="53850" y="21670"/>
                </a:lnTo>
                <a:lnTo>
                  <a:pt x="53870" y="21680"/>
                </a:lnTo>
                <a:lnTo>
                  <a:pt x="53880" y="21690"/>
                </a:lnTo>
                <a:lnTo>
                  <a:pt x="53890" y="21690"/>
                </a:lnTo>
                <a:lnTo>
                  <a:pt x="53900" y="21690"/>
                </a:lnTo>
                <a:lnTo>
                  <a:pt x="53910" y="21690"/>
                </a:lnTo>
                <a:lnTo>
                  <a:pt x="53920" y="21680"/>
                </a:lnTo>
                <a:lnTo>
                  <a:pt x="53930" y="21690"/>
                </a:lnTo>
                <a:lnTo>
                  <a:pt x="53940" y="21690"/>
                </a:lnTo>
                <a:lnTo>
                  <a:pt x="53960" y="21690"/>
                </a:lnTo>
                <a:lnTo>
                  <a:pt x="53970" y="21690"/>
                </a:lnTo>
                <a:lnTo>
                  <a:pt x="54000" y="21690"/>
                </a:lnTo>
                <a:lnTo>
                  <a:pt x="54030" y="21700"/>
                </a:lnTo>
                <a:lnTo>
                  <a:pt x="54040" y="21700"/>
                </a:lnTo>
                <a:lnTo>
                  <a:pt x="54050" y="21690"/>
                </a:lnTo>
                <a:lnTo>
                  <a:pt x="54060" y="21680"/>
                </a:lnTo>
                <a:lnTo>
                  <a:pt x="54060" y="21670"/>
                </a:lnTo>
                <a:lnTo>
                  <a:pt x="54070" y="21670"/>
                </a:lnTo>
                <a:lnTo>
                  <a:pt x="54080" y="21670"/>
                </a:lnTo>
                <a:lnTo>
                  <a:pt x="54090" y="21680"/>
                </a:lnTo>
                <a:lnTo>
                  <a:pt x="54090" y="21690"/>
                </a:lnTo>
                <a:lnTo>
                  <a:pt x="54100" y="21690"/>
                </a:lnTo>
                <a:lnTo>
                  <a:pt x="54110" y="21680"/>
                </a:lnTo>
                <a:lnTo>
                  <a:pt x="54120" y="21660"/>
                </a:lnTo>
                <a:lnTo>
                  <a:pt x="54130" y="21650"/>
                </a:lnTo>
                <a:lnTo>
                  <a:pt x="54140" y="21640"/>
                </a:lnTo>
                <a:lnTo>
                  <a:pt x="54130" y="21630"/>
                </a:lnTo>
                <a:lnTo>
                  <a:pt x="54120" y="21630"/>
                </a:lnTo>
                <a:lnTo>
                  <a:pt x="54120" y="21620"/>
                </a:lnTo>
                <a:lnTo>
                  <a:pt x="54120" y="21610"/>
                </a:lnTo>
                <a:lnTo>
                  <a:pt x="54130" y="21610"/>
                </a:lnTo>
                <a:lnTo>
                  <a:pt x="54140" y="21600"/>
                </a:lnTo>
                <a:lnTo>
                  <a:pt x="54150" y="21600"/>
                </a:lnTo>
                <a:lnTo>
                  <a:pt x="54150" y="21610"/>
                </a:lnTo>
                <a:lnTo>
                  <a:pt x="54170" y="21610"/>
                </a:lnTo>
                <a:lnTo>
                  <a:pt x="54180" y="21610"/>
                </a:lnTo>
                <a:lnTo>
                  <a:pt x="54190" y="21610"/>
                </a:lnTo>
                <a:lnTo>
                  <a:pt x="54210" y="21610"/>
                </a:lnTo>
                <a:lnTo>
                  <a:pt x="54230" y="21610"/>
                </a:lnTo>
                <a:lnTo>
                  <a:pt x="54240" y="21610"/>
                </a:lnTo>
                <a:lnTo>
                  <a:pt x="54260" y="21610"/>
                </a:lnTo>
                <a:lnTo>
                  <a:pt x="54270" y="21610"/>
                </a:lnTo>
                <a:lnTo>
                  <a:pt x="54280" y="21620"/>
                </a:lnTo>
                <a:lnTo>
                  <a:pt x="54280" y="21630"/>
                </a:lnTo>
                <a:lnTo>
                  <a:pt x="54300" y="21640"/>
                </a:lnTo>
                <a:lnTo>
                  <a:pt x="54310" y="21650"/>
                </a:lnTo>
                <a:lnTo>
                  <a:pt x="54330" y="21650"/>
                </a:lnTo>
                <a:lnTo>
                  <a:pt x="54340" y="21660"/>
                </a:lnTo>
                <a:lnTo>
                  <a:pt x="54370" y="21670"/>
                </a:lnTo>
                <a:lnTo>
                  <a:pt x="54380" y="21680"/>
                </a:lnTo>
                <a:lnTo>
                  <a:pt x="54400" y="21690"/>
                </a:lnTo>
                <a:lnTo>
                  <a:pt x="54420" y="21690"/>
                </a:lnTo>
                <a:lnTo>
                  <a:pt x="54440" y="21690"/>
                </a:lnTo>
                <a:lnTo>
                  <a:pt x="54460" y="21690"/>
                </a:lnTo>
                <a:lnTo>
                  <a:pt x="54470" y="21690"/>
                </a:lnTo>
                <a:lnTo>
                  <a:pt x="54490" y="21700"/>
                </a:lnTo>
                <a:lnTo>
                  <a:pt x="54500" y="21700"/>
                </a:lnTo>
                <a:lnTo>
                  <a:pt x="54510" y="21700"/>
                </a:lnTo>
                <a:lnTo>
                  <a:pt x="54520" y="21700"/>
                </a:lnTo>
                <a:lnTo>
                  <a:pt x="54540" y="21720"/>
                </a:lnTo>
                <a:lnTo>
                  <a:pt x="54570" y="21720"/>
                </a:lnTo>
                <a:lnTo>
                  <a:pt x="54600" y="21730"/>
                </a:lnTo>
                <a:lnTo>
                  <a:pt x="54620" y="21720"/>
                </a:lnTo>
                <a:lnTo>
                  <a:pt x="54650" y="21720"/>
                </a:lnTo>
                <a:lnTo>
                  <a:pt x="54670" y="21730"/>
                </a:lnTo>
                <a:lnTo>
                  <a:pt x="54690" y="21730"/>
                </a:lnTo>
                <a:lnTo>
                  <a:pt x="54710" y="21740"/>
                </a:lnTo>
                <a:lnTo>
                  <a:pt x="54740" y="21740"/>
                </a:lnTo>
                <a:lnTo>
                  <a:pt x="54740" y="21750"/>
                </a:lnTo>
                <a:lnTo>
                  <a:pt x="54750" y="21760"/>
                </a:lnTo>
                <a:lnTo>
                  <a:pt x="54770" y="21760"/>
                </a:lnTo>
                <a:lnTo>
                  <a:pt x="54780" y="21760"/>
                </a:lnTo>
                <a:lnTo>
                  <a:pt x="54810" y="21760"/>
                </a:lnTo>
                <a:lnTo>
                  <a:pt x="54850" y="21760"/>
                </a:lnTo>
                <a:lnTo>
                  <a:pt x="54870" y="21760"/>
                </a:lnTo>
                <a:lnTo>
                  <a:pt x="54890" y="21770"/>
                </a:lnTo>
                <a:lnTo>
                  <a:pt x="54900" y="21770"/>
                </a:lnTo>
                <a:lnTo>
                  <a:pt x="54910" y="21770"/>
                </a:lnTo>
                <a:lnTo>
                  <a:pt x="54920" y="21760"/>
                </a:lnTo>
                <a:lnTo>
                  <a:pt x="54930" y="21760"/>
                </a:lnTo>
                <a:lnTo>
                  <a:pt x="54940" y="21750"/>
                </a:lnTo>
                <a:lnTo>
                  <a:pt x="54950" y="21750"/>
                </a:lnTo>
                <a:lnTo>
                  <a:pt x="54950" y="21760"/>
                </a:lnTo>
                <a:lnTo>
                  <a:pt x="54960" y="21760"/>
                </a:lnTo>
                <a:lnTo>
                  <a:pt x="54970" y="21760"/>
                </a:lnTo>
                <a:lnTo>
                  <a:pt x="54980" y="21760"/>
                </a:lnTo>
                <a:lnTo>
                  <a:pt x="55000" y="21750"/>
                </a:lnTo>
                <a:lnTo>
                  <a:pt x="55010" y="21750"/>
                </a:lnTo>
                <a:lnTo>
                  <a:pt x="55020" y="21750"/>
                </a:lnTo>
                <a:lnTo>
                  <a:pt x="55030" y="21750"/>
                </a:lnTo>
                <a:lnTo>
                  <a:pt x="55040" y="21750"/>
                </a:lnTo>
                <a:lnTo>
                  <a:pt x="55050" y="21750"/>
                </a:lnTo>
                <a:lnTo>
                  <a:pt x="55060" y="21750"/>
                </a:lnTo>
                <a:lnTo>
                  <a:pt x="55070" y="21750"/>
                </a:lnTo>
                <a:lnTo>
                  <a:pt x="55080" y="21760"/>
                </a:lnTo>
                <a:lnTo>
                  <a:pt x="55090" y="21760"/>
                </a:lnTo>
                <a:lnTo>
                  <a:pt x="55100" y="21760"/>
                </a:lnTo>
                <a:lnTo>
                  <a:pt x="55110" y="21750"/>
                </a:lnTo>
                <a:lnTo>
                  <a:pt x="55120" y="21740"/>
                </a:lnTo>
                <a:lnTo>
                  <a:pt x="55130" y="21740"/>
                </a:lnTo>
                <a:lnTo>
                  <a:pt x="55160" y="21730"/>
                </a:lnTo>
                <a:lnTo>
                  <a:pt x="55190" y="21710"/>
                </a:lnTo>
                <a:lnTo>
                  <a:pt x="55200" y="21710"/>
                </a:lnTo>
                <a:lnTo>
                  <a:pt x="55230" y="21720"/>
                </a:lnTo>
                <a:lnTo>
                  <a:pt x="55250" y="21720"/>
                </a:lnTo>
                <a:lnTo>
                  <a:pt x="55260" y="21710"/>
                </a:lnTo>
                <a:lnTo>
                  <a:pt x="55270" y="21700"/>
                </a:lnTo>
                <a:lnTo>
                  <a:pt x="55280" y="21690"/>
                </a:lnTo>
                <a:lnTo>
                  <a:pt x="55290" y="21680"/>
                </a:lnTo>
                <a:lnTo>
                  <a:pt x="55300" y="21670"/>
                </a:lnTo>
                <a:lnTo>
                  <a:pt x="55310" y="21660"/>
                </a:lnTo>
                <a:lnTo>
                  <a:pt x="55320" y="21650"/>
                </a:lnTo>
                <a:lnTo>
                  <a:pt x="55350" y="21650"/>
                </a:lnTo>
                <a:lnTo>
                  <a:pt x="55360" y="21650"/>
                </a:lnTo>
                <a:lnTo>
                  <a:pt x="55380" y="21650"/>
                </a:lnTo>
                <a:lnTo>
                  <a:pt x="55410" y="21660"/>
                </a:lnTo>
                <a:lnTo>
                  <a:pt x="55410" y="21670"/>
                </a:lnTo>
                <a:lnTo>
                  <a:pt x="55420" y="21670"/>
                </a:lnTo>
                <a:lnTo>
                  <a:pt x="55430" y="21670"/>
                </a:lnTo>
                <a:lnTo>
                  <a:pt x="55450" y="21680"/>
                </a:lnTo>
                <a:lnTo>
                  <a:pt x="55470" y="21690"/>
                </a:lnTo>
                <a:lnTo>
                  <a:pt x="55470" y="21680"/>
                </a:lnTo>
                <a:lnTo>
                  <a:pt x="55480" y="21670"/>
                </a:lnTo>
                <a:lnTo>
                  <a:pt x="55480" y="21660"/>
                </a:lnTo>
                <a:lnTo>
                  <a:pt x="55500" y="21640"/>
                </a:lnTo>
                <a:lnTo>
                  <a:pt x="55560" y="21630"/>
                </a:lnTo>
                <a:lnTo>
                  <a:pt x="55690" y="21610"/>
                </a:lnTo>
                <a:lnTo>
                  <a:pt x="55740" y="21580"/>
                </a:lnTo>
                <a:lnTo>
                  <a:pt x="55750" y="21570"/>
                </a:lnTo>
                <a:lnTo>
                  <a:pt x="55760" y="21560"/>
                </a:lnTo>
                <a:lnTo>
                  <a:pt x="55770" y="21550"/>
                </a:lnTo>
                <a:lnTo>
                  <a:pt x="55780" y="21540"/>
                </a:lnTo>
                <a:lnTo>
                  <a:pt x="55780" y="21530"/>
                </a:lnTo>
                <a:lnTo>
                  <a:pt x="55790" y="21530"/>
                </a:lnTo>
                <a:lnTo>
                  <a:pt x="55790" y="21520"/>
                </a:lnTo>
                <a:lnTo>
                  <a:pt x="55800" y="21520"/>
                </a:lnTo>
                <a:lnTo>
                  <a:pt x="55810" y="21500"/>
                </a:lnTo>
                <a:lnTo>
                  <a:pt x="55820" y="21490"/>
                </a:lnTo>
                <a:lnTo>
                  <a:pt x="55820" y="21480"/>
                </a:lnTo>
                <a:lnTo>
                  <a:pt x="55830" y="21480"/>
                </a:lnTo>
                <a:lnTo>
                  <a:pt x="55860" y="21470"/>
                </a:lnTo>
                <a:lnTo>
                  <a:pt x="55870" y="21470"/>
                </a:lnTo>
                <a:lnTo>
                  <a:pt x="55880" y="21470"/>
                </a:lnTo>
                <a:lnTo>
                  <a:pt x="55890" y="21480"/>
                </a:lnTo>
                <a:lnTo>
                  <a:pt x="55900" y="21490"/>
                </a:lnTo>
                <a:lnTo>
                  <a:pt x="55910" y="21500"/>
                </a:lnTo>
                <a:lnTo>
                  <a:pt x="55920" y="21510"/>
                </a:lnTo>
                <a:lnTo>
                  <a:pt x="55940" y="21510"/>
                </a:lnTo>
                <a:lnTo>
                  <a:pt x="55950" y="21500"/>
                </a:lnTo>
                <a:lnTo>
                  <a:pt x="55960" y="21500"/>
                </a:lnTo>
                <a:lnTo>
                  <a:pt x="55960" y="21490"/>
                </a:lnTo>
                <a:lnTo>
                  <a:pt x="55960" y="21480"/>
                </a:lnTo>
                <a:lnTo>
                  <a:pt x="55970" y="21470"/>
                </a:lnTo>
                <a:lnTo>
                  <a:pt x="55970" y="21460"/>
                </a:lnTo>
                <a:lnTo>
                  <a:pt x="55980" y="21460"/>
                </a:lnTo>
                <a:lnTo>
                  <a:pt x="55990" y="21460"/>
                </a:lnTo>
                <a:lnTo>
                  <a:pt x="56000" y="21460"/>
                </a:lnTo>
                <a:lnTo>
                  <a:pt x="56000" y="21450"/>
                </a:lnTo>
                <a:lnTo>
                  <a:pt x="56010" y="21440"/>
                </a:lnTo>
                <a:lnTo>
                  <a:pt x="56010" y="21430"/>
                </a:lnTo>
                <a:lnTo>
                  <a:pt x="56000" y="21420"/>
                </a:lnTo>
                <a:lnTo>
                  <a:pt x="56010" y="21410"/>
                </a:lnTo>
                <a:lnTo>
                  <a:pt x="56020" y="21410"/>
                </a:lnTo>
                <a:lnTo>
                  <a:pt x="56040" y="21410"/>
                </a:lnTo>
                <a:lnTo>
                  <a:pt x="56050" y="21420"/>
                </a:lnTo>
                <a:lnTo>
                  <a:pt x="56090" y="21440"/>
                </a:lnTo>
                <a:lnTo>
                  <a:pt x="56100" y="21440"/>
                </a:lnTo>
                <a:lnTo>
                  <a:pt x="56110" y="21450"/>
                </a:lnTo>
                <a:lnTo>
                  <a:pt x="56120" y="21470"/>
                </a:lnTo>
                <a:lnTo>
                  <a:pt x="56130" y="21470"/>
                </a:lnTo>
                <a:lnTo>
                  <a:pt x="56150" y="21470"/>
                </a:lnTo>
                <a:lnTo>
                  <a:pt x="56160" y="21470"/>
                </a:lnTo>
                <a:lnTo>
                  <a:pt x="56170" y="21470"/>
                </a:lnTo>
                <a:lnTo>
                  <a:pt x="56180" y="21470"/>
                </a:lnTo>
                <a:lnTo>
                  <a:pt x="56190" y="21470"/>
                </a:lnTo>
                <a:lnTo>
                  <a:pt x="56200" y="21480"/>
                </a:lnTo>
                <a:lnTo>
                  <a:pt x="56220" y="21480"/>
                </a:lnTo>
                <a:lnTo>
                  <a:pt x="56230" y="21490"/>
                </a:lnTo>
                <a:lnTo>
                  <a:pt x="56230" y="21480"/>
                </a:lnTo>
                <a:lnTo>
                  <a:pt x="56240" y="21480"/>
                </a:lnTo>
                <a:lnTo>
                  <a:pt x="56250" y="21460"/>
                </a:lnTo>
                <a:lnTo>
                  <a:pt x="56240" y="21450"/>
                </a:lnTo>
                <a:lnTo>
                  <a:pt x="56240" y="21440"/>
                </a:lnTo>
                <a:lnTo>
                  <a:pt x="56230" y="21440"/>
                </a:lnTo>
                <a:lnTo>
                  <a:pt x="56230" y="21430"/>
                </a:lnTo>
                <a:lnTo>
                  <a:pt x="56220" y="21420"/>
                </a:lnTo>
                <a:lnTo>
                  <a:pt x="56200" y="21410"/>
                </a:lnTo>
                <a:lnTo>
                  <a:pt x="56200" y="21400"/>
                </a:lnTo>
                <a:lnTo>
                  <a:pt x="56210" y="21390"/>
                </a:lnTo>
                <a:lnTo>
                  <a:pt x="56210" y="21380"/>
                </a:lnTo>
                <a:lnTo>
                  <a:pt x="56220" y="21370"/>
                </a:lnTo>
                <a:lnTo>
                  <a:pt x="56230" y="21360"/>
                </a:lnTo>
                <a:lnTo>
                  <a:pt x="56230" y="21330"/>
                </a:lnTo>
                <a:lnTo>
                  <a:pt x="56230" y="21320"/>
                </a:lnTo>
                <a:lnTo>
                  <a:pt x="56240" y="21310"/>
                </a:lnTo>
                <a:lnTo>
                  <a:pt x="56240" y="21300"/>
                </a:lnTo>
                <a:lnTo>
                  <a:pt x="56240" y="21290"/>
                </a:lnTo>
                <a:lnTo>
                  <a:pt x="56240" y="21280"/>
                </a:lnTo>
                <a:lnTo>
                  <a:pt x="56250" y="21280"/>
                </a:lnTo>
                <a:lnTo>
                  <a:pt x="56260" y="21270"/>
                </a:lnTo>
                <a:lnTo>
                  <a:pt x="56280" y="21250"/>
                </a:lnTo>
                <a:lnTo>
                  <a:pt x="56300" y="21240"/>
                </a:lnTo>
                <a:lnTo>
                  <a:pt x="56310" y="21230"/>
                </a:lnTo>
                <a:lnTo>
                  <a:pt x="56320" y="21230"/>
                </a:lnTo>
                <a:lnTo>
                  <a:pt x="56340" y="21230"/>
                </a:lnTo>
                <a:lnTo>
                  <a:pt x="56360" y="21230"/>
                </a:lnTo>
                <a:lnTo>
                  <a:pt x="56370" y="21220"/>
                </a:lnTo>
                <a:lnTo>
                  <a:pt x="56400" y="21210"/>
                </a:lnTo>
                <a:lnTo>
                  <a:pt x="56410" y="21210"/>
                </a:lnTo>
                <a:lnTo>
                  <a:pt x="56420" y="21200"/>
                </a:lnTo>
                <a:lnTo>
                  <a:pt x="56440" y="21200"/>
                </a:lnTo>
                <a:lnTo>
                  <a:pt x="56450" y="21200"/>
                </a:lnTo>
                <a:lnTo>
                  <a:pt x="56460" y="21210"/>
                </a:lnTo>
                <a:lnTo>
                  <a:pt x="56480" y="21210"/>
                </a:lnTo>
                <a:lnTo>
                  <a:pt x="56490" y="21220"/>
                </a:lnTo>
                <a:lnTo>
                  <a:pt x="56500" y="21220"/>
                </a:lnTo>
                <a:lnTo>
                  <a:pt x="56500" y="21240"/>
                </a:lnTo>
                <a:lnTo>
                  <a:pt x="56510" y="21250"/>
                </a:lnTo>
                <a:lnTo>
                  <a:pt x="56510" y="21260"/>
                </a:lnTo>
                <a:lnTo>
                  <a:pt x="56520" y="21270"/>
                </a:lnTo>
                <a:lnTo>
                  <a:pt x="56530" y="21270"/>
                </a:lnTo>
                <a:lnTo>
                  <a:pt x="56550" y="21270"/>
                </a:lnTo>
                <a:lnTo>
                  <a:pt x="56560" y="21260"/>
                </a:lnTo>
                <a:lnTo>
                  <a:pt x="56560" y="21250"/>
                </a:lnTo>
                <a:lnTo>
                  <a:pt x="56570" y="21250"/>
                </a:lnTo>
                <a:lnTo>
                  <a:pt x="56580" y="21250"/>
                </a:lnTo>
                <a:lnTo>
                  <a:pt x="56590" y="21250"/>
                </a:lnTo>
                <a:lnTo>
                  <a:pt x="56620" y="21260"/>
                </a:lnTo>
                <a:lnTo>
                  <a:pt x="56640" y="21270"/>
                </a:lnTo>
                <a:lnTo>
                  <a:pt x="56650" y="21270"/>
                </a:lnTo>
                <a:lnTo>
                  <a:pt x="56660" y="21280"/>
                </a:lnTo>
                <a:lnTo>
                  <a:pt x="56680" y="21290"/>
                </a:lnTo>
                <a:lnTo>
                  <a:pt x="56690" y="21290"/>
                </a:lnTo>
                <a:lnTo>
                  <a:pt x="56700" y="21290"/>
                </a:lnTo>
                <a:lnTo>
                  <a:pt x="56710" y="21280"/>
                </a:lnTo>
                <a:lnTo>
                  <a:pt x="56720" y="21270"/>
                </a:lnTo>
                <a:lnTo>
                  <a:pt x="56730" y="21250"/>
                </a:lnTo>
                <a:lnTo>
                  <a:pt x="56740" y="21240"/>
                </a:lnTo>
                <a:lnTo>
                  <a:pt x="56750" y="21250"/>
                </a:lnTo>
                <a:lnTo>
                  <a:pt x="56760" y="21250"/>
                </a:lnTo>
                <a:lnTo>
                  <a:pt x="56770" y="21260"/>
                </a:lnTo>
                <a:lnTo>
                  <a:pt x="56780" y="21260"/>
                </a:lnTo>
                <a:lnTo>
                  <a:pt x="56790" y="21270"/>
                </a:lnTo>
                <a:lnTo>
                  <a:pt x="56790" y="21280"/>
                </a:lnTo>
                <a:lnTo>
                  <a:pt x="56800" y="21280"/>
                </a:lnTo>
                <a:lnTo>
                  <a:pt x="56800" y="21290"/>
                </a:lnTo>
                <a:lnTo>
                  <a:pt x="56810" y="21290"/>
                </a:lnTo>
                <a:lnTo>
                  <a:pt x="56820" y="21290"/>
                </a:lnTo>
                <a:lnTo>
                  <a:pt x="56820" y="21300"/>
                </a:lnTo>
                <a:lnTo>
                  <a:pt x="56830" y="21300"/>
                </a:lnTo>
                <a:lnTo>
                  <a:pt x="56840" y="21300"/>
                </a:lnTo>
                <a:lnTo>
                  <a:pt x="56850" y="21320"/>
                </a:lnTo>
                <a:lnTo>
                  <a:pt x="56860" y="21320"/>
                </a:lnTo>
                <a:lnTo>
                  <a:pt x="56860" y="21330"/>
                </a:lnTo>
                <a:lnTo>
                  <a:pt x="56870" y="21340"/>
                </a:lnTo>
                <a:lnTo>
                  <a:pt x="56880" y="21350"/>
                </a:lnTo>
                <a:lnTo>
                  <a:pt x="56890" y="21360"/>
                </a:lnTo>
                <a:lnTo>
                  <a:pt x="56910" y="21370"/>
                </a:lnTo>
                <a:lnTo>
                  <a:pt x="56910" y="21380"/>
                </a:lnTo>
                <a:lnTo>
                  <a:pt x="56920" y="21380"/>
                </a:lnTo>
                <a:lnTo>
                  <a:pt x="56930" y="21380"/>
                </a:lnTo>
                <a:lnTo>
                  <a:pt x="56940" y="21380"/>
                </a:lnTo>
                <a:lnTo>
                  <a:pt x="56960" y="21370"/>
                </a:lnTo>
                <a:lnTo>
                  <a:pt x="56970" y="21370"/>
                </a:lnTo>
                <a:lnTo>
                  <a:pt x="56970" y="21360"/>
                </a:lnTo>
                <a:lnTo>
                  <a:pt x="56980" y="21350"/>
                </a:lnTo>
                <a:lnTo>
                  <a:pt x="56990" y="21350"/>
                </a:lnTo>
                <a:lnTo>
                  <a:pt x="57010" y="21340"/>
                </a:lnTo>
                <a:lnTo>
                  <a:pt x="57020" y="21330"/>
                </a:lnTo>
                <a:lnTo>
                  <a:pt x="57040" y="21320"/>
                </a:lnTo>
                <a:lnTo>
                  <a:pt x="57060" y="21310"/>
                </a:lnTo>
                <a:lnTo>
                  <a:pt x="57070" y="21290"/>
                </a:lnTo>
                <a:lnTo>
                  <a:pt x="57070" y="21280"/>
                </a:lnTo>
                <a:lnTo>
                  <a:pt x="57080" y="21280"/>
                </a:lnTo>
                <a:lnTo>
                  <a:pt x="57090" y="21270"/>
                </a:lnTo>
                <a:lnTo>
                  <a:pt x="57100" y="21280"/>
                </a:lnTo>
                <a:lnTo>
                  <a:pt x="57110" y="21280"/>
                </a:lnTo>
                <a:lnTo>
                  <a:pt x="57120" y="21280"/>
                </a:lnTo>
                <a:lnTo>
                  <a:pt x="57130" y="21290"/>
                </a:lnTo>
                <a:lnTo>
                  <a:pt x="57140" y="21300"/>
                </a:lnTo>
                <a:lnTo>
                  <a:pt x="57150" y="21300"/>
                </a:lnTo>
                <a:lnTo>
                  <a:pt x="57150" y="21290"/>
                </a:lnTo>
                <a:lnTo>
                  <a:pt x="57150" y="21280"/>
                </a:lnTo>
                <a:lnTo>
                  <a:pt x="57150" y="21260"/>
                </a:lnTo>
                <a:lnTo>
                  <a:pt x="57150" y="21250"/>
                </a:lnTo>
                <a:lnTo>
                  <a:pt x="57150" y="21240"/>
                </a:lnTo>
                <a:lnTo>
                  <a:pt x="57140" y="21220"/>
                </a:lnTo>
                <a:lnTo>
                  <a:pt x="57130" y="21210"/>
                </a:lnTo>
                <a:lnTo>
                  <a:pt x="57130" y="21200"/>
                </a:lnTo>
                <a:lnTo>
                  <a:pt x="57140" y="21180"/>
                </a:lnTo>
                <a:lnTo>
                  <a:pt x="57150" y="21180"/>
                </a:lnTo>
                <a:lnTo>
                  <a:pt x="57150" y="21170"/>
                </a:lnTo>
                <a:lnTo>
                  <a:pt x="57160" y="21160"/>
                </a:lnTo>
                <a:lnTo>
                  <a:pt x="57170" y="21150"/>
                </a:lnTo>
                <a:lnTo>
                  <a:pt x="57180" y="21140"/>
                </a:lnTo>
                <a:lnTo>
                  <a:pt x="57190" y="21110"/>
                </a:lnTo>
                <a:lnTo>
                  <a:pt x="57200" y="21100"/>
                </a:lnTo>
                <a:lnTo>
                  <a:pt x="57210" y="21100"/>
                </a:lnTo>
                <a:lnTo>
                  <a:pt x="57240" y="21110"/>
                </a:lnTo>
                <a:lnTo>
                  <a:pt x="57260" y="21110"/>
                </a:lnTo>
                <a:lnTo>
                  <a:pt x="57270" y="21110"/>
                </a:lnTo>
                <a:lnTo>
                  <a:pt x="57280" y="21110"/>
                </a:lnTo>
                <a:lnTo>
                  <a:pt x="57280" y="21090"/>
                </a:lnTo>
                <a:lnTo>
                  <a:pt x="57280" y="21060"/>
                </a:lnTo>
                <a:lnTo>
                  <a:pt x="57280" y="21050"/>
                </a:lnTo>
                <a:lnTo>
                  <a:pt x="57280" y="21040"/>
                </a:lnTo>
                <a:lnTo>
                  <a:pt x="57280" y="21000"/>
                </a:lnTo>
                <a:lnTo>
                  <a:pt x="57280" y="20970"/>
                </a:lnTo>
                <a:lnTo>
                  <a:pt x="57290" y="20950"/>
                </a:lnTo>
                <a:lnTo>
                  <a:pt x="57290" y="20940"/>
                </a:lnTo>
                <a:lnTo>
                  <a:pt x="57290" y="20930"/>
                </a:lnTo>
                <a:lnTo>
                  <a:pt x="57310" y="20940"/>
                </a:lnTo>
                <a:lnTo>
                  <a:pt x="57320" y="20930"/>
                </a:lnTo>
                <a:lnTo>
                  <a:pt x="57330" y="20930"/>
                </a:lnTo>
                <a:lnTo>
                  <a:pt x="57350" y="20950"/>
                </a:lnTo>
                <a:lnTo>
                  <a:pt x="57360" y="20960"/>
                </a:lnTo>
                <a:lnTo>
                  <a:pt x="57380" y="20960"/>
                </a:lnTo>
                <a:lnTo>
                  <a:pt x="57400" y="20950"/>
                </a:lnTo>
                <a:lnTo>
                  <a:pt x="57420" y="20950"/>
                </a:lnTo>
                <a:lnTo>
                  <a:pt x="57440" y="20940"/>
                </a:lnTo>
                <a:lnTo>
                  <a:pt x="57440" y="20930"/>
                </a:lnTo>
                <a:lnTo>
                  <a:pt x="57460" y="20900"/>
                </a:lnTo>
                <a:lnTo>
                  <a:pt x="57470" y="20880"/>
                </a:lnTo>
                <a:lnTo>
                  <a:pt x="57480" y="20860"/>
                </a:lnTo>
                <a:lnTo>
                  <a:pt x="57500" y="20840"/>
                </a:lnTo>
                <a:lnTo>
                  <a:pt x="57490" y="20840"/>
                </a:lnTo>
                <a:lnTo>
                  <a:pt x="57500" y="20840"/>
                </a:lnTo>
                <a:lnTo>
                  <a:pt x="57510" y="20850"/>
                </a:lnTo>
                <a:lnTo>
                  <a:pt x="57510" y="20860"/>
                </a:lnTo>
                <a:lnTo>
                  <a:pt x="57520" y="20870"/>
                </a:lnTo>
                <a:lnTo>
                  <a:pt x="57520" y="20880"/>
                </a:lnTo>
                <a:lnTo>
                  <a:pt x="57520" y="20890"/>
                </a:lnTo>
                <a:lnTo>
                  <a:pt x="57530" y="20890"/>
                </a:lnTo>
                <a:lnTo>
                  <a:pt x="57530" y="20900"/>
                </a:lnTo>
                <a:lnTo>
                  <a:pt x="57530" y="20920"/>
                </a:lnTo>
                <a:lnTo>
                  <a:pt x="57540" y="20920"/>
                </a:lnTo>
                <a:lnTo>
                  <a:pt x="57540" y="20910"/>
                </a:lnTo>
                <a:lnTo>
                  <a:pt x="57550" y="20900"/>
                </a:lnTo>
                <a:lnTo>
                  <a:pt x="57560" y="20900"/>
                </a:lnTo>
                <a:lnTo>
                  <a:pt x="57570" y="20900"/>
                </a:lnTo>
                <a:lnTo>
                  <a:pt x="57580" y="20900"/>
                </a:lnTo>
                <a:lnTo>
                  <a:pt x="57590" y="20900"/>
                </a:lnTo>
                <a:lnTo>
                  <a:pt x="57580" y="20890"/>
                </a:lnTo>
                <a:lnTo>
                  <a:pt x="57580" y="20880"/>
                </a:lnTo>
                <a:lnTo>
                  <a:pt x="57590" y="20880"/>
                </a:lnTo>
                <a:lnTo>
                  <a:pt x="57600" y="20870"/>
                </a:lnTo>
                <a:lnTo>
                  <a:pt x="57600" y="20860"/>
                </a:lnTo>
                <a:lnTo>
                  <a:pt x="57610" y="20860"/>
                </a:lnTo>
                <a:lnTo>
                  <a:pt x="57620" y="20860"/>
                </a:lnTo>
                <a:lnTo>
                  <a:pt x="57630" y="20860"/>
                </a:lnTo>
                <a:lnTo>
                  <a:pt x="57640" y="20860"/>
                </a:lnTo>
                <a:lnTo>
                  <a:pt x="57640" y="20870"/>
                </a:lnTo>
                <a:lnTo>
                  <a:pt x="57650" y="20870"/>
                </a:lnTo>
                <a:lnTo>
                  <a:pt x="57650" y="20880"/>
                </a:lnTo>
                <a:lnTo>
                  <a:pt x="57660" y="20870"/>
                </a:lnTo>
                <a:lnTo>
                  <a:pt x="57670" y="20870"/>
                </a:lnTo>
                <a:lnTo>
                  <a:pt x="57680" y="20870"/>
                </a:lnTo>
                <a:lnTo>
                  <a:pt x="57680" y="20860"/>
                </a:lnTo>
                <a:lnTo>
                  <a:pt x="57690" y="20850"/>
                </a:lnTo>
                <a:lnTo>
                  <a:pt x="57690" y="20840"/>
                </a:lnTo>
                <a:lnTo>
                  <a:pt x="57700" y="20840"/>
                </a:lnTo>
                <a:lnTo>
                  <a:pt x="57710" y="20840"/>
                </a:lnTo>
                <a:lnTo>
                  <a:pt x="57720" y="20830"/>
                </a:lnTo>
                <a:lnTo>
                  <a:pt x="57720" y="20840"/>
                </a:lnTo>
                <a:lnTo>
                  <a:pt x="57730" y="20840"/>
                </a:lnTo>
                <a:lnTo>
                  <a:pt x="57730" y="20850"/>
                </a:lnTo>
                <a:lnTo>
                  <a:pt x="57730" y="20860"/>
                </a:lnTo>
                <a:lnTo>
                  <a:pt x="57740" y="20860"/>
                </a:lnTo>
                <a:lnTo>
                  <a:pt x="57750" y="20870"/>
                </a:lnTo>
                <a:lnTo>
                  <a:pt x="57750" y="20880"/>
                </a:lnTo>
                <a:lnTo>
                  <a:pt x="57740" y="20900"/>
                </a:lnTo>
                <a:lnTo>
                  <a:pt x="57740" y="20910"/>
                </a:lnTo>
                <a:lnTo>
                  <a:pt x="57740" y="20920"/>
                </a:lnTo>
                <a:lnTo>
                  <a:pt x="57740" y="20930"/>
                </a:lnTo>
                <a:lnTo>
                  <a:pt x="57740" y="20940"/>
                </a:lnTo>
                <a:lnTo>
                  <a:pt x="57740" y="20950"/>
                </a:lnTo>
                <a:lnTo>
                  <a:pt x="57730" y="20970"/>
                </a:lnTo>
                <a:lnTo>
                  <a:pt x="57730" y="20980"/>
                </a:lnTo>
                <a:lnTo>
                  <a:pt x="57740" y="20980"/>
                </a:lnTo>
                <a:lnTo>
                  <a:pt x="57740" y="20990"/>
                </a:lnTo>
                <a:lnTo>
                  <a:pt x="57730" y="20990"/>
                </a:lnTo>
                <a:lnTo>
                  <a:pt x="57740" y="21000"/>
                </a:lnTo>
                <a:lnTo>
                  <a:pt x="57750" y="21000"/>
                </a:lnTo>
                <a:lnTo>
                  <a:pt x="57770" y="21020"/>
                </a:lnTo>
                <a:lnTo>
                  <a:pt x="57770" y="21030"/>
                </a:lnTo>
                <a:lnTo>
                  <a:pt x="57770" y="21040"/>
                </a:lnTo>
                <a:lnTo>
                  <a:pt x="57780" y="21050"/>
                </a:lnTo>
                <a:lnTo>
                  <a:pt x="57790" y="21050"/>
                </a:lnTo>
                <a:lnTo>
                  <a:pt x="57790" y="21060"/>
                </a:lnTo>
                <a:lnTo>
                  <a:pt x="57790" y="21080"/>
                </a:lnTo>
                <a:lnTo>
                  <a:pt x="57790" y="21090"/>
                </a:lnTo>
                <a:lnTo>
                  <a:pt x="57790" y="21100"/>
                </a:lnTo>
                <a:lnTo>
                  <a:pt x="57770" y="21120"/>
                </a:lnTo>
                <a:lnTo>
                  <a:pt x="57770" y="21130"/>
                </a:lnTo>
                <a:lnTo>
                  <a:pt x="57780" y="21130"/>
                </a:lnTo>
                <a:lnTo>
                  <a:pt x="57780" y="21140"/>
                </a:lnTo>
                <a:lnTo>
                  <a:pt x="57770" y="21140"/>
                </a:lnTo>
                <a:lnTo>
                  <a:pt x="57770" y="21150"/>
                </a:lnTo>
                <a:lnTo>
                  <a:pt x="57780" y="21150"/>
                </a:lnTo>
                <a:lnTo>
                  <a:pt x="57780" y="21160"/>
                </a:lnTo>
                <a:lnTo>
                  <a:pt x="57770" y="21170"/>
                </a:lnTo>
                <a:lnTo>
                  <a:pt x="57770" y="21180"/>
                </a:lnTo>
                <a:lnTo>
                  <a:pt x="57770" y="21190"/>
                </a:lnTo>
                <a:lnTo>
                  <a:pt x="57760" y="21190"/>
                </a:lnTo>
                <a:lnTo>
                  <a:pt x="57760" y="21200"/>
                </a:lnTo>
                <a:lnTo>
                  <a:pt x="57760" y="21210"/>
                </a:lnTo>
                <a:lnTo>
                  <a:pt x="57760" y="21230"/>
                </a:lnTo>
                <a:lnTo>
                  <a:pt x="57760" y="21250"/>
                </a:lnTo>
                <a:lnTo>
                  <a:pt x="57770" y="21260"/>
                </a:lnTo>
                <a:lnTo>
                  <a:pt x="57760" y="21280"/>
                </a:lnTo>
                <a:lnTo>
                  <a:pt x="57770" y="21290"/>
                </a:lnTo>
                <a:lnTo>
                  <a:pt x="57770" y="21300"/>
                </a:lnTo>
                <a:lnTo>
                  <a:pt x="57770" y="21310"/>
                </a:lnTo>
                <a:lnTo>
                  <a:pt x="57770" y="21320"/>
                </a:lnTo>
                <a:lnTo>
                  <a:pt x="57780" y="21320"/>
                </a:lnTo>
                <a:lnTo>
                  <a:pt x="57790" y="21330"/>
                </a:lnTo>
                <a:lnTo>
                  <a:pt x="57800" y="21330"/>
                </a:lnTo>
                <a:lnTo>
                  <a:pt x="57810" y="21330"/>
                </a:lnTo>
                <a:lnTo>
                  <a:pt x="57820" y="21330"/>
                </a:lnTo>
                <a:lnTo>
                  <a:pt x="57830" y="21340"/>
                </a:lnTo>
                <a:lnTo>
                  <a:pt x="57820" y="21340"/>
                </a:lnTo>
                <a:lnTo>
                  <a:pt x="57820" y="21350"/>
                </a:lnTo>
                <a:lnTo>
                  <a:pt x="57830" y="21350"/>
                </a:lnTo>
                <a:lnTo>
                  <a:pt x="57840" y="21360"/>
                </a:lnTo>
                <a:lnTo>
                  <a:pt x="57860" y="21360"/>
                </a:lnTo>
                <a:lnTo>
                  <a:pt x="57860" y="21370"/>
                </a:lnTo>
                <a:lnTo>
                  <a:pt x="57870" y="21380"/>
                </a:lnTo>
                <a:lnTo>
                  <a:pt x="57880" y="21390"/>
                </a:lnTo>
                <a:lnTo>
                  <a:pt x="57890" y="21400"/>
                </a:lnTo>
                <a:lnTo>
                  <a:pt x="57890" y="21410"/>
                </a:lnTo>
                <a:lnTo>
                  <a:pt x="57910" y="21410"/>
                </a:lnTo>
                <a:lnTo>
                  <a:pt x="57920" y="21420"/>
                </a:lnTo>
                <a:lnTo>
                  <a:pt x="57930" y="21420"/>
                </a:lnTo>
                <a:lnTo>
                  <a:pt x="57930" y="21430"/>
                </a:lnTo>
                <a:lnTo>
                  <a:pt x="57940" y="21440"/>
                </a:lnTo>
                <a:lnTo>
                  <a:pt x="57940" y="21450"/>
                </a:lnTo>
                <a:lnTo>
                  <a:pt x="57950" y="21460"/>
                </a:lnTo>
                <a:lnTo>
                  <a:pt x="57960" y="21470"/>
                </a:lnTo>
                <a:lnTo>
                  <a:pt x="57970" y="21480"/>
                </a:lnTo>
                <a:lnTo>
                  <a:pt x="57980" y="21480"/>
                </a:lnTo>
                <a:lnTo>
                  <a:pt x="57990" y="21490"/>
                </a:lnTo>
                <a:lnTo>
                  <a:pt x="58000" y="21480"/>
                </a:lnTo>
                <a:lnTo>
                  <a:pt x="58020" y="21480"/>
                </a:lnTo>
                <a:lnTo>
                  <a:pt x="58040" y="21470"/>
                </a:lnTo>
                <a:lnTo>
                  <a:pt x="58050" y="21460"/>
                </a:lnTo>
                <a:lnTo>
                  <a:pt x="58060" y="21460"/>
                </a:lnTo>
                <a:lnTo>
                  <a:pt x="58070" y="21460"/>
                </a:lnTo>
                <a:lnTo>
                  <a:pt x="58080" y="21460"/>
                </a:lnTo>
                <a:lnTo>
                  <a:pt x="58090" y="21460"/>
                </a:lnTo>
                <a:lnTo>
                  <a:pt x="58100" y="21460"/>
                </a:lnTo>
                <a:lnTo>
                  <a:pt x="58110" y="21460"/>
                </a:lnTo>
                <a:lnTo>
                  <a:pt x="58120" y="21450"/>
                </a:lnTo>
                <a:lnTo>
                  <a:pt x="58130" y="21460"/>
                </a:lnTo>
                <a:lnTo>
                  <a:pt x="58130" y="21470"/>
                </a:lnTo>
                <a:lnTo>
                  <a:pt x="58140" y="21470"/>
                </a:lnTo>
                <a:lnTo>
                  <a:pt x="58150" y="21480"/>
                </a:lnTo>
                <a:lnTo>
                  <a:pt x="58160" y="21490"/>
                </a:lnTo>
                <a:lnTo>
                  <a:pt x="58170" y="21480"/>
                </a:lnTo>
                <a:lnTo>
                  <a:pt x="58180" y="21470"/>
                </a:lnTo>
                <a:lnTo>
                  <a:pt x="58190" y="21480"/>
                </a:lnTo>
                <a:lnTo>
                  <a:pt x="58190" y="21490"/>
                </a:lnTo>
                <a:lnTo>
                  <a:pt x="58200" y="21490"/>
                </a:lnTo>
                <a:lnTo>
                  <a:pt x="58210" y="21490"/>
                </a:lnTo>
                <a:lnTo>
                  <a:pt x="58210" y="21500"/>
                </a:lnTo>
                <a:lnTo>
                  <a:pt x="58220" y="21500"/>
                </a:lnTo>
                <a:lnTo>
                  <a:pt x="58230" y="21510"/>
                </a:lnTo>
                <a:lnTo>
                  <a:pt x="58230" y="21520"/>
                </a:lnTo>
                <a:lnTo>
                  <a:pt x="58240" y="21530"/>
                </a:lnTo>
                <a:lnTo>
                  <a:pt x="58250" y="21530"/>
                </a:lnTo>
                <a:lnTo>
                  <a:pt x="58260" y="21540"/>
                </a:lnTo>
                <a:lnTo>
                  <a:pt x="58270" y="21550"/>
                </a:lnTo>
                <a:lnTo>
                  <a:pt x="58280" y="21550"/>
                </a:lnTo>
                <a:lnTo>
                  <a:pt x="58290" y="21540"/>
                </a:lnTo>
                <a:lnTo>
                  <a:pt x="58300" y="21540"/>
                </a:lnTo>
                <a:lnTo>
                  <a:pt x="58310" y="21540"/>
                </a:lnTo>
                <a:lnTo>
                  <a:pt x="58320" y="21540"/>
                </a:lnTo>
                <a:lnTo>
                  <a:pt x="58330" y="21540"/>
                </a:lnTo>
                <a:lnTo>
                  <a:pt x="58330" y="21550"/>
                </a:lnTo>
                <a:lnTo>
                  <a:pt x="58340" y="21550"/>
                </a:lnTo>
                <a:lnTo>
                  <a:pt x="58350" y="21550"/>
                </a:lnTo>
                <a:lnTo>
                  <a:pt x="58360" y="21550"/>
                </a:lnTo>
                <a:lnTo>
                  <a:pt x="58380" y="21540"/>
                </a:lnTo>
                <a:lnTo>
                  <a:pt x="58390" y="21540"/>
                </a:lnTo>
                <a:lnTo>
                  <a:pt x="58390" y="21550"/>
                </a:lnTo>
                <a:lnTo>
                  <a:pt x="58400" y="21550"/>
                </a:lnTo>
                <a:lnTo>
                  <a:pt x="58410" y="21560"/>
                </a:lnTo>
                <a:lnTo>
                  <a:pt x="58430" y="21560"/>
                </a:lnTo>
                <a:lnTo>
                  <a:pt x="58440" y="21570"/>
                </a:lnTo>
                <a:lnTo>
                  <a:pt x="58450" y="21590"/>
                </a:lnTo>
                <a:lnTo>
                  <a:pt x="58450" y="21600"/>
                </a:lnTo>
                <a:lnTo>
                  <a:pt x="58460" y="21600"/>
                </a:lnTo>
                <a:lnTo>
                  <a:pt x="58460" y="21590"/>
                </a:lnTo>
                <a:lnTo>
                  <a:pt x="58470" y="21580"/>
                </a:lnTo>
                <a:lnTo>
                  <a:pt x="58480" y="21580"/>
                </a:lnTo>
                <a:lnTo>
                  <a:pt x="58490" y="21590"/>
                </a:lnTo>
                <a:lnTo>
                  <a:pt x="58500" y="21580"/>
                </a:lnTo>
                <a:lnTo>
                  <a:pt x="58500" y="21590"/>
                </a:lnTo>
                <a:lnTo>
                  <a:pt x="58510" y="21590"/>
                </a:lnTo>
                <a:lnTo>
                  <a:pt x="58510" y="21600"/>
                </a:lnTo>
                <a:lnTo>
                  <a:pt x="58520" y="21600"/>
                </a:lnTo>
                <a:lnTo>
                  <a:pt x="58530" y="21600"/>
                </a:lnTo>
                <a:lnTo>
                  <a:pt x="58540" y="21610"/>
                </a:lnTo>
                <a:lnTo>
                  <a:pt x="58580" y="21600"/>
                </a:lnTo>
                <a:lnTo>
                  <a:pt x="58590" y="21600"/>
                </a:lnTo>
                <a:lnTo>
                  <a:pt x="58610" y="21600"/>
                </a:lnTo>
                <a:lnTo>
                  <a:pt x="58650" y="21620"/>
                </a:lnTo>
                <a:lnTo>
                  <a:pt x="58690" y="21620"/>
                </a:lnTo>
                <a:lnTo>
                  <a:pt x="58730" y="21610"/>
                </a:lnTo>
                <a:lnTo>
                  <a:pt x="58740" y="21610"/>
                </a:lnTo>
                <a:lnTo>
                  <a:pt x="58740" y="21600"/>
                </a:lnTo>
                <a:lnTo>
                  <a:pt x="58740" y="21590"/>
                </a:lnTo>
                <a:lnTo>
                  <a:pt x="58740" y="21580"/>
                </a:lnTo>
                <a:lnTo>
                  <a:pt x="58750" y="21580"/>
                </a:lnTo>
                <a:lnTo>
                  <a:pt x="58770" y="21580"/>
                </a:lnTo>
                <a:lnTo>
                  <a:pt x="58780" y="21570"/>
                </a:lnTo>
                <a:lnTo>
                  <a:pt x="58790" y="21580"/>
                </a:lnTo>
                <a:lnTo>
                  <a:pt x="58810" y="21580"/>
                </a:lnTo>
                <a:lnTo>
                  <a:pt x="58820" y="21590"/>
                </a:lnTo>
                <a:lnTo>
                  <a:pt x="58840" y="21590"/>
                </a:lnTo>
                <a:lnTo>
                  <a:pt x="58850" y="21590"/>
                </a:lnTo>
                <a:lnTo>
                  <a:pt x="58870" y="21600"/>
                </a:lnTo>
                <a:lnTo>
                  <a:pt x="58900" y="21590"/>
                </a:lnTo>
                <a:lnTo>
                  <a:pt x="58910" y="21590"/>
                </a:lnTo>
                <a:lnTo>
                  <a:pt x="58950" y="21590"/>
                </a:lnTo>
                <a:lnTo>
                  <a:pt x="58960" y="21600"/>
                </a:lnTo>
                <a:lnTo>
                  <a:pt x="58970" y="21610"/>
                </a:lnTo>
                <a:lnTo>
                  <a:pt x="58970" y="21630"/>
                </a:lnTo>
                <a:lnTo>
                  <a:pt x="58980" y="21640"/>
                </a:lnTo>
                <a:lnTo>
                  <a:pt x="58990" y="21650"/>
                </a:lnTo>
                <a:lnTo>
                  <a:pt x="59000" y="21660"/>
                </a:lnTo>
                <a:lnTo>
                  <a:pt x="59030" y="21670"/>
                </a:lnTo>
                <a:lnTo>
                  <a:pt x="59070" y="21670"/>
                </a:lnTo>
                <a:lnTo>
                  <a:pt x="59080" y="21660"/>
                </a:lnTo>
                <a:lnTo>
                  <a:pt x="59090" y="21650"/>
                </a:lnTo>
                <a:lnTo>
                  <a:pt x="59100" y="21650"/>
                </a:lnTo>
                <a:lnTo>
                  <a:pt x="59110" y="21650"/>
                </a:lnTo>
                <a:lnTo>
                  <a:pt x="59130" y="21640"/>
                </a:lnTo>
                <a:lnTo>
                  <a:pt x="59170" y="21640"/>
                </a:lnTo>
                <a:lnTo>
                  <a:pt x="59180" y="21630"/>
                </a:lnTo>
                <a:lnTo>
                  <a:pt x="59180" y="21610"/>
                </a:lnTo>
                <a:lnTo>
                  <a:pt x="59190" y="21530"/>
                </a:lnTo>
                <a:lnTo>
                  <a:pt x="59190" y="21490"/>
                </a:lnTo>
                <a:lnTo>
                  <a:pt x="59200" y="21450"/>
                </a:lnTo>
                <a:lnTo>
                  <a:pt x="59190" y="21390"/>
                </a:lnTo>
                <a:lnTo>
                  <a:pt x="59190" y="21320"/>
                </a:lnTo>
                <a:lnTo>
                  <a:pt x="59190" y="21290"/>
                </a:lnTo>
                <a:lnTo>
                  <a:pt x="59210" y="21280"/>
                </a:lnTo>
                <a:lnTo>
                  <a:pt x="59260" y="21250"/>
                </a:lnTo>
                <a:lnTo>
                  <a:pt x="59270" y="21240"/>
                </a:lnTo>
                <a:lnTo>
                  <a:pt x="59490" y="21130"/>
                </a:lnTo>
                <a:lnTo>
                  <a:pt x="59730" y="21020"/>
                </a:lnTo>
                <a:lnTo>
                  <a:pt x="59740" y="21010"/>
                </a:lnTo>
                <a:lnTo>
                  <a:pt x="59880" y="20940"/>
                </a:lnTo>
                <a:lnTo>
                  <a:pt x="59920" y="20920"/>
                </a:lnTo>
                <a:lnTo>
                  <a:pt x="59940" y="20910"/>
                </a:lnTo>
                <a:lnTo>
                  <a:pt x="59950" y="20900"/>
                </a:lnTo>
                <a:lnTo>
                  <a:pt x="59960" y="20890"/>
                </a:lnTo>
                <a:lnTo>
                  <a:pt x="59960" y="20880"/>
                </a:lnTo>
                <a:lnTo>
                  <a:pt x="59980" y="20880"/>
                </a:lnTo>
                <a:lnTo>
                  <a:pt x="59990" y="20870"/>
                </a:lnTo>
                <a:lnTo>
                  <a:pt x="60000" y="20870"/>
                </a:lnTo>
                <a:lnTo>
                  <a:pt x="60010" y="20860"/>
                </a:lnTo>
                <a:lnTo>
                  <a:pt x="60030" y="20860"/>
                </a:lnTo>
                <a:lnTo>
                  <a:pt x="60050" y="20840"/>
                </a:lnTo>
                <a:lnTo>
                  <a:pt x="60060" y="20840"/>
                </a:lnTo>
                <a:lnTo>
                  <a:pt x="60060" y="20810"/>
                </a:lnTo>
                <a:lnTo>
                  <a:pt x="60050" y="20770"/>
                </a:lnTo>
                <a:lnTo>
                  <a:pt x="60050" y="20740"/>
                </a:lnTo>
                <a:lnTo>
                  <a:pt x="60030" y="20710"/>
                </a:lnTo>
                <a:lnTo>
                  <a:pt x="59990" y="20630"/>
                </a:lnTo>
                <a:lnTo>
                  <a:pt x="59960" y="20590"/>
                </a:lnTo>
                <a:lnTo>
                  <a:pt x="59930" y="20550"/>
                </a:lnTo>
                <a:lnTo>
                  <a:pt x="59930" y="20510"/>
                </a:lnTo>
                <a:lnTo>
                  <a:pt x="59930" y="20470"/>
                </a:lnTo>
                <a:lnTo>
                  <a:pt x="59930" y="20410"/>
                </a:lnTo>
                <a:lnTo>
                  <a:pt x="59910" y="20370"/>
                </a:lnTo>
                <a:lnTo>
                  <a:pt x="59880" y="20330"/>
                </a:lnTo>
                <a:lnTo>
                  <a:pt x="59850" y="20280"/>
                </a:lnTo>
                <a:lnTo>
                  <a:pt x="59830" y="20260"/>
                </a:lnTo>
                <a:lnTo>
                  <a:pt x="59860" y="20270"/>
                </a:lnTo>
                <a:lnTo>
                  <a:pt x="59880" y="20290"/>
                </a:lnTo>
                <a:lnTo>
                  <a:pt x="59910" y="20320"/>
                </a:lnTo>
                <a:lnTo>
                  <a:pt x="59930" y="20330"/>
                </a:lnTo>
                <a:lnTo>
                  <a:pt x="59940" y="20350"/>
                </a:lnTo>
                <a:lnTo>
                  <a:pt x="59940" y="20360"/>
                </a:lnTo>
                <a:lnTo>
                  <a:pt x="59990" y="20360"/>
                </a:lnTo>
                <a:lnTo>
                  <a:pt x="60010" y="20370"/>
                </a:lnTo>
                <a:lnTo>
                  <a:pt x="60030" y="20390"/>
                </a:lnTo>
                <a:lnTo>
                  <a:pt x="60050" y="20390"/>
                </a:lnTo>
                <a:lnTo>
                  <a:pt x="60090" y="20390"/>
                </a:lnTo>
                <a:lnTo>
                  <a:pt x="60110" y="20400"/>
                </a:lnTo>
                <a:lnTo>
                  <a:pt x="60140" y="20410"/>
                </a:lnTo>
                <a:lnTo>
                  <a:pt x="60150" y="20410"/>
                </a:lnTo>
                <a:lnTo>
                  <a:pt x="60160" y="20420"/>
                </a:lnTo>
                <a:lnTo>
                  <a:pt x="60170" y="20420"/>
                </a:lnTo>
                <a:lnTo>
                  <a:pt x="60180" y="20420"/>
                </a:lnTo>
                <a:lnTo>
                  <a:pt x="60190" y="20420"/>
                </a:lnTo>
                <a:lnTo>
                  <a:pt x="60200" y="20420"/>
                </a:lnTo>
                <a:lnTo>
                  <a:pt x="60200" y="20410"/>
                </a:lnTo>
                <a:lnTo>
                  <a:pt x="60210" y="20410"/>
                </a:lnTo>
                <a:lnTo>
                  <a:pt x="60220" y="20420"/>
                </a:lnTo>
                <a:lnTo>
                  <a:pt x="60240" y="20430"/>
                </a:lnTo>
                <a:lnTo>
                  <a:pt x="60270" y="20460"/>
                </a:lnTo>
                <a:lnTo>
                  <a:pt x="60310" y="20490"/>
                </a:lnTo>
                <a:lnTo>
                  <a:pt x="60350" y="20520"/>
                </a:lnTo>
                <a:lnTo>
                  <a:pt x="60400" y="20550"/>
                </a:lnTo>
                <a:lnTo>
                  <a:pt x="60440" y="20580"/>
                </a:lnTo>
                <a:lnTo>
                  <a:pt x="60480" y="20610"/>
                </a:lnTo>
                <a:lnTo>
                  <a:pt x="60510" y="20640"/>
                </a:lnTo>
                <a:lnTo>
                  <a:pt x="60520" y="20650"/>
                </a:lnTo>
                <a:lnTo>
                  <a:pt x="60540" y="20660"/>
                </a:lnTo>
                <a:lnTo>
                  <a:pt x="60560" y="20680"/>
                </a:lnTo>
                <a:lnTo>
                  <a:pt x="60620" y="20720"/>
                </a:lnTo>
                <a:lnTo>
                  <a:pt x="60660" y="20750"/>
                </a:lnTo>
                <a:lnTo>
                  <a:pt x="60690" y="20770"/>
                </a:lnTo>
                <a:lnTo>
                  <a:pt x="60720" y="20790"/>
                </a:lnTo>
                <a:lnTo>
                  <a:pt x="60790" y="20850"/>
                </a:lnTo>
                <a:lnTo>
                  <a:pt x="60800" y="20860"/>
                </a:lnTo>
                <a:lnTo>
                  <a:pt x="60820" y="20870"/>
                </a:lnTo>
                <a:lnTo>
                  <a:pt x="60870" y="20910"/>
                </a:lnTo>
                <a:lnTo>
                  <a:pt x="60960" y="20970"/>
                </a:lnTo>
                <a:lnTo>
                  <a:pt x="60970" y="20980"/>
                </a:lnTo>
                <a:lnTo>
                  <a:pt x="60990" y="20990"/>
                </a:lnTo>
                <a:lnTo>
                  <a:pt x="60990" y="21010"/>
                </a:lnTo>
                <a:lnTo>
                  <a:pt x="61010" y="21040"/>
                </a:lnTo>
                <a:lnTo>
                  <a:pt x="61020" y="21060"/>
                </a:lnTo>
                <a:lnTo>
                  <a:pt x="61040" y="21090"/>
                </a:lnTo>
                <a:lnTo>
                  <a:pt x="61080" y="21170"/>
                </a:lnTo>
                <a:lnTo>
                  <a:pt x="61080" y="21180"/>
                </a:lnTo>
                <a:lnTo>
                  <a:pt x="61090" y="21200"/>
                </a:lnTo>
                <a:lnTo>
                  <a:pt x="61120" y="21250"/>
                </a:lnTo>
                <a:lnTo>
                  <a:pt x="61140" y="21280"/>
                </a:lnTo>
                <a:lnTo>
                  <a:pt x="61170" y="21340"/>
                </a:lnTo>
                <a:lnTo>
                  <a:pt x="61210" y="21420"/>
                </a:lnTo>
                <a:lnTo>
                  <a:pt x="61230" y="21460"/>
                </a:lnTo>
                <a:lnTo>
                  <a:pt x="61250" y="21470"/>
                </a:lnTo>
                <a:lnTo>
                  <a:pt x="61270" y="21500"/>
                </a:lnTo>
                <a:lnTo>
                  <a:pt x="61300" y="21570"/>
                </a:lnTo>
                <a:lnTo>
                  <a:pt x="61340" y="21630"/>
                </a:lnTo>
                <a:lnTo>
                  <a:pt x="61390" y="21730"/>
                </a:lnTo>
                <a:lnTo>
                  <a:pt x="61440" y="21830"/>
                </a:lnTo>
                <a:lnTo>
                  <a:pt x="61440" y="21840"/>
                </a:lnTo>
                <a:lnTo>
                  <a:pt x="61450" y="21840"/>
                </a:lnTo>
                <a:lnTo>
                  <a:pt x="61450" y="21860"/>
                </a:lnTo>
                <a:lnTo>
                  <a:pt x="61500" y="21940"/>
                </a:lnTo>
                <a:lnTo>
                  <a:pt x="61510" y="21950"/>
                </a:lnTo>
                <a:lnTo>
                  <a:pt x="61540" y="22000"/>
                </a:lnTo>
                <a:lnTo>
                  <a:pt x="61560" y="22020"/>
                </a:lnTo>
                <a:lnTo>
                  <a:pt x="61590" y="22040"/>
                </a:lnTo>
                <a:lnTo>
                  <a:pt x="61610" y="22060"/>
                </a:lnTo>
                <a:lnTo>
                  <a:pt x="61620" y="22070"/>
                </a:lnTo>
                <a:lnTo>
                  <a:pt x="61620" y="22110"/>
                </a:lnTo>
                <a:lnTo>
                  <a:pt x="61610" y="22130"/>
                </a:lnTo>
                <a:lnTo>
                  <a:pt x="61610" y="22150"/>
                </a:lnTo>
                <a:lnTo>
                  <a:pt x="61650" y="22210"/>
                </a:lnTo>
                <a:lnTo>
                  <a:pt x="61660" y="22220"/>
                </a:lnTo>
                <a:lnTo>
                  <a:pt x="61740" y="22200"/>
                </a:lnTo>
                <a:lnTo>
                  <a:pt x="61800" y="22190"/>
                </a:lnTo>
                <a:lnTo>
                  <a:pt x="61950" y="22120"/>
                </a:lnTo>
                <a:lnTo>
                  <a:pt x="62060" y="22060"/>
                </a:lnTo>
                <a:lnTo>
                  <a:pt x="62070" y="22060"/>
                </a:lnTo>
                <a:lnTo>
                  <a:pt x="62130" y="22020"/>
                </a:lnTo>
                <a:lnTo>
                  <a:pt x="62190" y="21980"/>
                </a:lnTo>
                <a:lnTo>
                  <a:pt x="62190" y="22020"/>
                </a:lnTo>
                <a:lnTo>
                  <a:pt x="62190" y="22030"/>
                </a:lnTo>
                <a:lnTo>
                  <a:pt x="62180" y="22040"/>
                </a:lnTo>
                <a:lnTo>
                  <a:pt x="62180" y="22060"/>
                </a:lnTo>
                <a:lnTo>
                  <a:pt x="62190" y="22070"/>
                </a:lnTo>
                <a:lnTo>
                  <a:pt x="62190" y="22080"/>
                </a:lnTo>
                <a:lnTo>
                  <a:pt x="62220" y="22120"/>
                </a:lnTo>
                <a:lnTo>
                  <a:pt x="62260" y="22180"/>
                </a:lnTo>
                <a:lnTo>
                  <a:pt x="62290" y="22210"/>
                </a:lnTo>
                <a:lnTo>
                  <a:pt x="62320" y="22240"/>
                </a:lnTo>
                <a:lnTo>
                  <a:pt x="62320" y="22310"/>
                </a:lnTo>
                <a:lnTo>
                  <a:pt x="62320" y="22330"/>
                </a:lnTo>
                <a:lnTo>
                  <a:pt x="62340" y="22370"/>
                </a:lnTo>
                <a:lnTo>
                  <a:pt x="62380" y="22390"/>
                </a:lnTo>
                <a:lnTo>
                  <a:pt x="62410" y="22400"/>
                </a:lnTo>
                <a:lnTo>
                  <a:pt x="62420" y="22410"/>
                </a:lnTo>
                <a:lnTo>
                  <a:pt x="62440" y="22410"/>
                </a:lnTo>
                <a:lnTo>
                  <a:pt x="62470" y="22420"/>
                </a:lnTo>
                <a:lnTo>
                  <a:pt x="62490" y="22420"/>
                </a:lnTo>
                <a:lnTo>
                  <a:pt x="62530" y="22430"/>
                </a:lnTo>
                <a:lnTo>
                  <a:pt x="62540" y="22460"/>
                </a:lnTo>
                <a:lnTo>
                  <a:pt x="62530" y="22500"/>
                </a:lnTo>
                <a:lnTo>
                  <a:pt x="62530" y="22520"/>
                </a:lnTo>
                <a:lnTo>
                  <a:pt x="62530" y="22540"/>
                </a:lnTo>
                <a:lnTo>
                  <a:pt x="62520" y="22590"/>
                </a:lnTo>
                <a:lnTo>
                  <a:pt x="62520" y="22620"/>
                </a:lnTo>
                <a:lnTo>
                  <a:pt x="62530" y="22670"/>
                </a:lnTo>
                <a:lnTo>
                  <a:pt x="62530" y="22720"/>
                </a:lnTo>
                <a:lnTo>
                  <a:pt x="62530" y="22760"/>
                </a:lnTo>
                <a:lnTo>
                  <a:pt x="62530" y="22800"/>
                </a:lnTo>
                <a:lnTo>
                  <a:pt x="62530" y="22820"/>
                </a:lnTo>
                <a:lnTo>
                  <a:pt x="62530" y="22850"/>
                </a:lnTo>
                <a:lnTo>
                  <a:pt x="62550" y="22880"/>
                </a:lnTo>
                <a:lnTo>
                  <a:pt x="62560" y="22910"/>
                </a:lnTo>
                <a:lnTo>
                  <a:pt x="62560" y="22940"/>
                </a:lnTo>
                <a:lnTo>
                  <a:pt x="62800" y="22900"/>
                </a:lnTo>
                <a:lnTo>
                  <a:pt x="62880" y="22900"/>
                </a:lnTo>
                <a:lnTo>
                  <a:pt x="62890" y="22910"/>
                </a:lnTo>
                <a:lnTo>
                  <a:pt x="62910" y="22920"/>
                </a:lnTo>
                <a:lnTo>
                  <a:pt x="62910" y="22930"/>
                </a:lnTo>
                <a:lnTo>
                  <a:pt x="62950" y="22950"/>
                </a:lnTo>
                <a:lnTo>
                  <a:pt x="62970" y="22960"/>
                </a:lnTo>
                <a:lnTo>
                  <a:pt x="62980" y="22960"/>
                </a:lnTo>
                <a:lnTo>
                  <a:pt x="62990" y="22960"/>
                </a:lnTo>
                <a:lnTo>
                  <a:pt x="62990" y="22970"/>
                </a:lnTo>
                <a:lnTo>
                  <a:pt x="63010" y="22980"/>
                </a:lnTo>
                <a:lnTo>
                  <a:pt x="63020" y="22980"/>
                </a:lnTo>
                <a:lnTo>
                  <a:pt x="63050" y="22990"/>
                </a:lnTo>
                <a:lnTo>
                  <a:pt x="63070" y="22990"/>
                </a:lnTo>
                <a:lnTo>
                  <a:pt x="63080" y="23000"/>
                </a:lnTo>
                <a:lnTo>
                  <a:pt x="63090" y="23000"/>
                </a:lnTo>
                <a:lnTo>
                  <a:pt x="63090" y="23010"/>
                </a:lnTo>
                <a:lnTo>
                  <a:pt x="63110" y="23020"/>
                </a:lnTo>
                <a:lnTo>
                  <a:pt x="63130" y="23040"/>
                </a:lnTo>
                <a:lnTo>
                  <a:pt x="63150" y="23050"/>
                </a:lnTo>
                <a:lnTo>
                  <a:pt x="63180" y="23040"/>
                </a:lnTo>
                <a:lnTo>
                  <a:pt x="63190" y="23040"/>
                </a:lnTo>
                <a:lnTo>
                  <a:pt x="63210" y="23040"/>
                </a:lnTo>
                <a:lnTo>
                  <a:pt x="63200" y="23050"/>
                </a:lnTo>
                <a:lnTo>
                  <a:pt x="63220" y="23040"/>
                </a:lnTo>
                <a:lnTo>
                  <a:pt x="63240" y="23040"/>
                </a:lnTo>
                <a:lnTo>
                  <a:pt x="63280" y="23030"/>
                </a:lnTo>
                <a:lnTo>
                  <a:pt x="63330" y="230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