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Otuke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Otu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720" y="30500"/>
                </a:moveTo>
                <a:lnTo>
                  <a:pt x="69740" y="30510"/>
                </a:lnTo>
                <a:lnTo>
                  <a:pt x="69760" y="30590"/>
                </a:lnTo>
                <a:lnTo>
                  <a:pt x="69790" y="30680"/>
                </a:lnTo>
                <a:lnTo>
                  <a:pt x="69790" y="30690"/>
                </a:lnTo>
                <a:lnTo>
                  <a:pt x="69820" y="30750"/>
                </a:lnTo>
                <a:lnTo>
                  <a:pt x="69880" y="30860"/>
                </a:lnTo>
                <a:lnTo>
                  <a:pt x="69890" y="30870"/>
                </a:lnTo>
                <a:lnTo>
                  <a:pt x="69980" y="31000"/>
                </a:lnTo>
                <a:lnTo>
                  <a:pt x="69980" y="31010"/>
                </a:lnTo>
                <a:lnTo>
                  <a:pt x="70000" y="31030"/>
                </a:lnTo>
                <a:lnTo>
                  <a:pt x="70010" y="31060"/>
                </a:lnTo>
                <a:lnTo>
                  <a:pt x="70020" y="31070"/>
                </a:lnTo>
                <a:lnTo>
                  <a:pt x="70020" y="31100"/>
                </a:lnTo>
                <a:lnTo>
                  <a:pt x="70020" y="31110"/>
                </a:lnTo>
                <a:lnTo>
                  <a:pt x="70020" y="31150"/>
                </a:lnTo>
                <a:lnTo>
                  <a:pt x="70020" y="31180"/>
                </a:lnTo>
                <a:lnTo>
                  <a:pt x="70030" y="31200"/>
                </a:lnTo>
                <a:lnTo>
                  <a:pt x="70040" y="31220"/>
                </a:lnTo>
                <a:lnTo>
                  <a:pt x="70070" y="31240"/>
                </a:lnTo>
                <a:lnTo>
                  <a:pt x="70080" y="31250"/>
                </a:lnTo>
                <a:lnTo>
                  <a:pt x="70080" y="31260"/>
                </a:lnTo>
                <a:lnTo>
                  <a:pt x="70090" y="31260"/>
                </a:lnTo>
                <a:lnTo>
                  <a:pt x="70110" y="31280"/>
                </a:lnTo>
                <a:lnTo>
                  <a:pt x="70140" y="31290"/>
                </a:lnTo>
                <a:lnTo>
                  <a:pt x="70160" y="31300"/>
                </a:lnTo>
                <a:lnTo>
                  <a:pt x="70170" y="31300"/>
                </a:lnTo>
                <a:lnTo>
                  <a:pt x="70170" y="31310"/>
                </a:lnTo>
                <a:lnTo>
                  <a:pt x="70190" y="31320"/>
                </a:lnTo>
                <a:lnTo>
                  <a:pt x="70200" y="31330"/>
                </a:lnTo>
                <a:lnTo>
                  <a:pt x="70220" y="31340"/>
                </a:lnTo>
                <a:lnTo>
                  <a:pt x="70260" y="31370"/>
                </a:lnTo>
                <a:lnTo>
                  <a:pt x="70270" y="31370"/>
                </a:lnTo>
                <a:lnTo>
                  <a:pt x="70290" y="31380"/>
                </a:lnTo>
                <a:lnTo>
                  <a:pt x="70290" y="31400"/>
                </a:lnTo>
                <a:lnTo>
                  <a:pt x="70290" y="31410"/>
                </a:lnTo>
                <a:lnTo>
                  <a:pt x="70310" y="31440"/>
                </a:lnTo>
                <a:lnTo>
                  <a:pt x="70330" y="31450"/>
                </a:lnTo>
                <a:lnTo>
                  <a:pt x="70340" y="31460"/>
                </a:lnTo>
                <a:lnTo>
                  <a:pt x="70370" y="31470"/>
                </a:lnTo>
                <a:lnTo>
                  <a:pt x="70390" y="31500"/>
                </a:lnTo>
                <a:lnTo>
                  <a:pt x="70400" y="31560"/>
                </a:lnTo>
                <a:lnTo>
                  <a:pt x="70410" y="31580"/>
                </a:lnTo>
                <a:lnTo>
                  <a:pt x="70410" y="31590"/>
                </a:lnTo>
                <a:lnTo>
                  <a:pt x="70420" y="31600"/>
                </a:lnTo>
                <a:lnTo>
                  <a:pt x="70430" y="31620"/>
                </a:lnTo>
                <a:lnTo>
                  <a:pt x="70450" y="31640"/>
                </a:lnTo>
                <a:lnTo>
                  <a:pt x="70460" y="31650"/>
                </a:lnTo>
                <a:lnTo>
                  <a:pt x="70450" y="31660"/>
                </a:lnTo>
                <a:lnTo>
                  <a:pt x="70450" y="31670"/>
                </a:lnTo>
                <a:lnTo>
                  <a:pt x="70450" y="31690"/>
                </a:lnTo>
                <a:lnTo>
                  <a:pt x="70450" y="31710"/>
                </a:lnTo>
                <a:lnTo>
                  <a:pt x="70470" y="31730"/>
                </a:lnTo>
                <a:lnTo>
                  <a:pt x="70480" y="31740"/>
                </a:lnTo>
                <a:lnTo>
                  <a:pt x="70490" y="31750"/>
                </a:lnTo>
                <a:lnTo>
                  <a:pt x="70500" y="31750"/>
                </a:lnTo>
                <a:lnTo>
                  <a:pt x="70510" y="31770"/>
                </a:lnTo>
                <a:lnTo>
                  <a:pt x="70540" y="31790"/>
                </a:lnTo>
                <a:lnTo>
                  <a:pt x="70550" y="31790"/>
                </a:lnTo>
                <a:lnTo>
                  <a:pt x="70560" y="31820"/>
                </a:lnTo>
                <a:lnTo>
                  <a:pt x="70570" y="31860"/>
                </a:lnTo>
                <a:lnTo>
                  <a:pt x="70580" y="31870"/>
                </a:lnTo>
                <a:lnTo>
                  <a:pt x="70590" y="31880"/>
                </a:lnTo>
                <a:lnTo>
                  <a:pt x="70590" y="31890"/>
                </a:lnTo>
                <a:lnTo>
                  <a:pt x="70600" y="31900"/>
                </a:lnTo>
                <a:lnTo>
                  <a:pt x="70630" y="31920"/>
                </a:lnTo>
                <a:lnTo>
                  <a:pt x="70640" y="31930"/>
                </a:lnTo>
                <a:lnTo>
                  <a:pt x="70650" y="31930"/>
                </a:lnTo>
                <a:lnTo>
                  <a:pt x="70650" y="31940"/>
                </a:lnTo>
                <a:lnTo>
                  <a:pt x="70670" y="31960"/>
                </a:lnTo>
                <a:lnTo>
                  <a:pt x="70670" y="31970"/>
                </a:lnTo>
                <a:lnTo>
                  <a:pt x="70680" y="31980"/>
                </a:lnTo>
                <a:lnTo>
                  <a:pt x="70700" y="31990"/>
                </a:lnTo>
                <a:lnTo>
                  <a:pt x="70720" y="32010"/>
                </a:lnTo>
                <a:lnTo>
                  <a:pt x="70770" y="32040"/>
                </a:lnTo>
                <a:lnTo>
                  <a:pt x="70790" y="32060"/>
                </a:lnTo>
                <a:lnTo>
                  <a:pt x="70850" y="32100"/>
                </a:lnTo>
                <a:lnTo>
                  <a:pt x="70890" y="32130"/>
                </a:lnTo>
                <a:lnTo>
                  <a:pt x="70910" y="32160"/>
                </a:lnTo>
                <a:lnTo>
                  <a:pt x="70880" y="32220"/>
                </a:lnTo>
                <a:lnTo>
                  <a:pt x="70890" y="32220"/>
                </a:lnTo>
                <a:lnTo>
                  <a:pt x="70910" y="32240"/>
                </a:lnTo>
                <a:lnTo>
                  <a:pt x="70930" y="32250"/>
                </a:lnTo>
                <a:lnTo>
                  <a:pt x="70960" y="32260"/>
                </a:lnTo>
                <a:lnTo>
                  <a:pt x="71030" y="32270"/>
                </a:lnTo>
                <a:lnTo>
                  <a:pt x="71030" y="32280"/>
                </a:lnTo>
                <a:lnTo>
                  <a:pt x="71020" y="32310"/>
                </a:lnTo>
                <a:lnTo>
                  <a:pt x="71020" y="32320"/>
                </a:lnTo>
                <a:lnTo>
                  <a:pt x="71040" y="32340"/>
                </a:lnTo>
                <a:lnTo>
                  <a:pt x="71100" y="32430"/>
                </a:lnTo>
                <a:lnTo>
                  <a:pt x="71160" y="32530"/>
                </a:lnTo>
                <a:lnTo>
                  <a:pt x="71200" y="32580"/>
                </a:lnTo>
                <a:lnTo>
                  <a:pt x="71220" y="32610"/>
                </a:lnTo>
                <a:lnTo>
                  <a:pt x="71230" y="32610"/>
                </a:lnTo>
                <a:lnTo>
                  <a:pt x="71340" y="32510"/>
                </a:lnTo>
                <a:lnTo>
                  <a:pt x="71360" y="32490"/>
                </a:lnTo>
                <a:lnTo>
                  <a:pt x="71370" y="32490"/>
                </a:lnTo>
                <a:lnTo>
                  <a:pt x="71390" y="32470"/>
                </a:lnTo>
                <a:lnTo>
                  <a:pt x="71410" y="32460"/>
                </a:lnTo>
                <a:lnTo>
                  <a:pt x="71410" y="32450"/>
                </a:lnTo>
                <a:lnTo>
                  <a:pt x="71430" y="32440"/>
                </a:lnTo>
                <a:lnTo>
                  <a:pt x="71520" y="32380"/>
                </a:lnTo>
                <a:lnTo>
                  <a:pt x="71610" y="32330"/>
                </a:lnTo>
                <a:lnTo>
                  <a:pt x="71620" y="32320"/>
                </a:lnTo>
                <a:lnTo>
                  <a:pt x="71690" y="32250"/>
                </a:lnTo>
                <a:lnTo>
                  <a:pt x="71840" y="32120"/>
                </a:lnTo>
                <a:lnTo>
                  <a:pt x="71890" y="32070"/>
                </a:lnTo>
                <a:lnTo>
                  <a:pt x="71900" y="32070"/>
                </a:lnTo>
                <a:lnTo>
                  <a:pt x="71910" y="32080"/>
                </a:lnTo>
                <a:lnTo>
                  <a:pt x="71920" y="32090"/>
                </a:lnTo>
                <a:lnTo>
                  <a:pt x="71930" y="32100"/>
                </a:lnTo>
                <a:lnTo>
                  <a:pt x="71940" y="32100"/>
                </a:lnTo>
                <a:lnTo>
                  <a:pt x="71970" y="32120"/>
                </a:lnTo>
                <a:lnTo>
                  <a:pt x="72000" y="32150"/>
                </a:lnTo>
                <a:lnTo>
                  <a:pt x="72010" y="32160"/>
                </a:lnTo>
                <a:lnTo>
                  <a:pt x="72020" y="32170"/>
                </a:lnTo>
                <a:lnTo>
                  <a:pt x="72030" y="32180"/>
                </a:lnTo>
                <a:lnTo>
                  <a:pt x="72040" y="32190"/>
                </a:lnTo>
                <a:lnTo>
                  <a:pt x="72070" y="32210"/>
                </a:lnTo>
                <a:lnTo>
                  <a:pt x="72090" y="32220"/>
                </a:lnTo>
                <a:lnTo>
                  <a:pt x="72120" y="32240"/>
                </a:lnTo>
                <a:lnTo>
                  <a:pt x="72140" y="32260"/>
                </a:lnTo>
                <a:lnTo>
                  <a:pt x="72160" y="32280"/>
                </a:lnTo>
                <a:lnTo>
                  <a:pt x="72190" y="32290"/>
                </a:lnTo>
                <a:lnTo>
                  <a:pt x="72190" y="32300"/>
                </a:lnTo>
                <a:lnTo>
                  <a:pt x="72200" y="32310"/>
                </a:lnTo>
                <a:lnTo>
                  <a:pt x="72210" y="32320"/>
                </a:lnTo>
                <a:lnTo>
                  <a:pt x="72210" y="32330"/>
                </a:lnTo>
                <a:lnTo>
                  <a:pt x="72220" y="32340"/>
                </a:lnTo>
                <a:lnTo>
                  <a:pt x="72220" y="32350"/>
                </a:lnTo>
                <a:lnTo>
                  <a:pt x="72230" y="32360"/>
                </a:lnTo>
                <a:lnTo>
                  <a:pt x="72250" y="32370"/>
                </a:lnTo>
                <a:lnTo>
                  <a:pt x="72260" y="32380"/>
                </a:lnTo>
                <a:lnTo>
                  <a:pt x="72280" y="32390"/>
                </a:lnTo>
                <a:lnTo>
                  <a:pt x="72290" y="32410"/>
                </a:lnTo>
                <a:lnTo>
                  <a:pt x="72310" y="32430"/>
                </a:lnTo>
                <a:lnTo>
                  <a:pt x="72310" y="32440"/>
                </a:lnTo>
                <a:lnTo>
                  <a:pt x="72320" y="32440"/>
                </a:lnTo>
                <a:lnTo>
                  <a:pt x="72320" y="32450"/>
                </a:lnTo>
                <a:lnTo>
                  <a:pt x="72330" y="32450"/>
                </a:lnTo>
                <a:lnTo>
                  <a:pt x="72330" y="32460"/>
                </a:lnTo>
                <a:lnTo>
                  <a:pt x="72330" y="32470"/>
                </a:lnTo>
                <a:lnTo>
                  <a:pt x="72330" y="32490"/>
                </a:lnTo>
                <a:lnTo>
                  <a:pt x="72350" y="32520"/>
                </a:lnTo>
                <a:lnTo>
                  <a:pt x="72360" y="32550"/>
                </a:lnTo>
                <a:lnTo>
                  <a:pt x="72370" y="32570"/>
                </a:lnTo>
                <a:lnTo>
                  <a:pt x="72390" y="32610"/>
                </a:lnTo>
                <a:lnTo>
                  <a:pt x="72420" y="32670"/>
                </a:lnTo>
                <a:lnTo>
                  <a:pt x="72440" y="32720"/>
                </a:lnTo>
                <a:lnTo>
                  <a:pt x="72450" y="32730"/>
                </a:lnTo>
                <a:lnTo>
                  <a:pt x="72450" y="32740"/>
                </a:lnTo>
                <a:lnTo>
                  <a:pt x="72450" y="32750"/>
                </a:lnTo>
                <a:lnTo>
                  <a:pt x="72460" y="32760"/>
                </a:lnTo>
                <a:lnTo>
                  <a:pt x="72460" y="32770"/>
                </a:lnTo>
                <a:lnTo>
                  <a:pt x="72460" y="32780"/>
                </a:lnTo>
                <a:lnTo>
                  <a:pt x="72470" y="32780"/>
                </a:lnTo>
                <a:lnTo>
                  <a:pt x="72480" y="32800"/>
                </a:lnTo>
                <a:lnTo>
                  <a:pt x="72550" y="32820"/>
                </a:lnTo>
                <a:lnTo>
                  <a:pt x="72560" y="32830"/>
                </a:lnTo>
                <a:lnTo>
                  <a:pt x="72570" y="32830"/>
                </a:lnTo>
                <a:lnTo>
                  <a:pt x="72640" y="32860"/>
                </a:lnTo>
                <a:lnTo>
                  <a:pt x="72650" y="32870"/>
                </a:lnTo>
                <a:lnTo>
                  <a:pt x="72740" y="32900"/>
                </a:lnTo>
                <a:lnTo>
                  <a:pt x="72820" y="32930"/>
                </a:lnTo>
                <a:lnTo>
                  <a:pt x="72830" y="32940"/>
                </a:lnTo>
                <a:lnTo>
                  <a:pt x="72830" y="32950"/>
                </a:lnTo>
                <a:lnTo>
                  <a:pt x="72830" y="32960"/>
                </a:lnTo>
                <a:lnTo>
                  <a:pt x="72830" y="32970"/>
                </a:lnTo>
                <a:lnTo>
                  <a:pt x="72830" y="32980"/>
                </a:lnTo>
                <a:lnTo>
                  <a:pt x="72840" y="32980"/>
                </a:lnTo>
                <a:lnTo>
                  <a:pt x="72850" y="32980"/>
                </a:lnTo>
                <a:lnTo>
                  <a:pt x="72850" y="32970"/>
                </a:lnTo>
                <a:lnTo>
                  <a:pt x="72860" y="32970"/>
                </a:lnTo>
                <a:lnTo>
                  <a:pt x="72860" y="32980"/>
                </a:lnTo>
                <a:lnTo>
                  <a:pt x="72870" y="32980"/>
                </a:lnTo>
                <a:lnTo>
                  <a:pt x="72870" y="32970"/>
                </a:lnTo>
                <a:lnTo>
                  <a:pt x="72880" y="32970"/>
                </a:lnTo>
                <a:lnTo>
                  <a:pt x="72890" y="32970"/>
                </a:lnTo>
                <a:lnTo>
                  <a:pt x="72890" y="32960"/>
                </a:lnTo>
                <a:lnTo>
                  <a:pt x="72900" y="32960"/>
                </a:lnTo>
                <a:lnTo>
                  <a:pt x="72900" y="32970"/>
                </a:lnTo>
                <a:lnTo>
                  <a:pt x="72910" y="32980"/>
                </a:lnTo>
                <a:lnTo>
                  <a:pt x="72910" y="32990"/>
                </a:lnTo>
                <a:lnTo>
                  <a:pt x="72920" y="32990"/>
                </a:lnTo>
                <a:lnTo>
                  <a:pt x="72920" y="32980"/>
                </a:lnTo>
                <a:lnTo>
                  <a:pt x="72930" y="32980"/>
                </a:lnTo>
                <a:lnTo>
                  <a:pt x="72940" y="32980"/>
                </a:lnTo>
                <a:lnTo>
                  <a:pt x="72940" y="32990"/>
                </a:lnTo>
                <a:lnTo>
                  <a:pt x="72950" y="32990"/>
                </a:lnTo>
                <a:lnTo>
                  <a:pt x="72960" y="32990"/>
                </a:lnTo>
                <a:lnTo>
                  <a:pt x="72970" y="33000"/>
                </a:lnTo>
                <a:lnTo>
                  <a:pt x="72970" y="33010"/>
                </a:lnTo>
                <a:lnTo>
                  <a:pt x="72980" y="33010"/>
                </a:lnTo>
                <a:lnTo>
                  <a:pt x="72990" y="33020"/>
                </a:lnTo>
                <a:lnTo>
                  <a:pt x="73000" y="33020"/>
                </a:lnTo>
                <a:lnTo>
                  <a:pt x="73010" y="33020"/>
                </a:lnTo>
                <a:lnTo>
                  <a:pt x="73010" y="33030"/>
                </a:lnTo>
                <a:lnTo>
                  <a:pt x="73000" y="33030"/>
                </a:lnTo>
                <a:lnTo>
                  <a:pt x="73000" y="33040"/>
                </a:lnTo>
                <a:lnTo>
                  <a:pt x="73010" y="33050"/>
                </a:lnTo>
                <a:lnTo>
                  <a:pt x="73020" y="33050"/>
                </a:lnTo>
                <a:lnTo>
                  <a:pt x="73020" y="33060"/>
                </a:lnTo>
                <a:lnTo>
                  <a:pt x="73010" y="33070"/>
                </a:lnTo>
                <a:lnTo>
                  <a:pt x="73010" y="33080"/>
                </a:lnTo>
                <a:lnTo>
                  <a:pt x="73010" y="33090"/>
                </a:lnTo>
                <a:lnTo>
                  <a:pt x="73010" y="33100"/>
                </a:lnTo>
                <a:lnTo>
                  <a:pt x="73010" y="33110"/>
                </a:lnTo>
                <a:lnTo>
                  <a:pt x="73010" y="33120"/>
                </a:lnTo>
                <a:lnTo>
                  <a:pt x="73010" y="33130"/>
                </a:lnTo>
                <a:lnTo>
                  <a:pt x="73020" y="33130"/>
                </a:lnTo>
                <a:lnTo>
                  <a:pt x="73020" y="33140"/>
                </a:lnTo>
                <a:lnTo>
                  <a:pt x="73030" y="33140"/>
                </a:lnTo>
                <a:lnTo>
                  <a:pt x="73040" y="33140"/>
                </a:lnTo>
                <a:lnTo>
                  <a:pt x="73050" y="33140"/>
                </a:lnTo>
                <a:lnTo>
                  <a:pt x="73050" y="33150"/>
                </a:lnTo>
                <a:lnTo>
                  <a:pt x="73060" y="33150"/>
                </a:lnTo>
                <a:lnTo>
                  <a:pt x="73060" y="33160"/>
                </a:lnTo>
                <a:lnTo>
                  <a:pt x="73060" y="33170"/>
                </a:lnTo>
                <a:lnTo>
                  <a:pt x="73070" y="33170"/>
                </a:lnTo>
                <a:lnTo>
                  <a:pt x="73070" y="33180"/>
                </a:lnTo>
                <a:lnTo>
                  <a:pt x="73080" y="33180"/>
                </a:lnTo>
                <a:lnTo>
                  <a:pt x="73080" y="33170"/>
                </a:lnTo>
                <a:lnTo>
                  <a:pt x="73090" y="33170"/>
                </a:lnTo>
                <a:lnTo>
                  <a:pt x="73090" y="33180"/>
                </a:lnTo>
                <a:lnTo>
                  <a:pt x="73100" y="33180"/>
                </a:lnTo>
                <a:lnTo>
                  <a:pt x="73100" y="33190"/>
                </a:lnTo>
                <a:lnTo>
                  <a:pt x="73090" y="33200"/>
                </a:lnTo>
                <a:lnTo>
                  <a:pt x="73090" y="33210"/>
                </a:lnTo>
                <a:lnTo>
                  <a:pt x="73080" y="33210"/>
                </a:lnTo>
                <a:lnTo>
                  <a:pt x="73080" y="33220"/>
                </a:lnTo>
                <a:lnTo>
                  <a:pt x="73070" y="33230"/>
                </a:lnTo>
                <a:lnTo>
                  <a:pt x="73070" y="33240"/>
                </a:lnTo>
                <a:lnTo>
                  <a:pt x="73060" y="33240"/>
                </a:lnTo>
                <a:lnTo>
                  <a:pt x="73060" y="33250"/>
                </a:lnTo>
                <a:lnTo>
                  <a:pt x="73070" y="33260"/>
                </a:lnTo>
                <a:lnTo>
                  <a:pt x="73070" y="33270"/>
                </a:lnTo>
                <a:lnTo>
                  <a:pt x="73070" y="33280"/>
                </a:lnTo>
                <a:lnTo>
                  <a:pt x="73070" y="33290"/>
                </a:lnTo>
                <a:lnTo>
                  <a:pt x="73060" y="33300"/>
                </a:lnTo>
                <a:lnTo>
                  <a:pt x="73050" y="33300"/>
                </a:lnTo>
                <a:lnTo>
                  <a:pt x="73040" y="33300"/>
                </a:lnTo>
                <a:lnTo>
                  <a:pt x="73040" y="33290"/>
                </a:lnTo>
                <a:lnTo>
                  <a:pt x="73030" y="33300"/>
                </a:lnTo>
                <a:lnTo>
                  <a:pt x="73020" y="33300"/>
                </a:lnTo>
                <a:lnTo>
                  <a:pt x="73010" y="33300"/>
                </a:lnTo>
                <a:lnTo>
                  <a:pt x="73010" y="33310"/>
                </a:lnTo>
                <a:lnTo>
                  <a:pt x="73000" y="33310"/>
                </a:lnTo>
                <a:lnTo>
                  <a:pt x="72990" y="33310"/>
                </a:lnTo>
                <a:lnTo>
                  <a:pt x="72980" y="33310"/>
                </a:lnTo>
                <a:lnTo>
                  <a:pt x="72980" y="33320"/>
                </a:lnTo>
                <a:lnTo>
                  <a:pt x="72980" y="33330"/>
                </a:lnTo>
                <a:lnTo>
                  <a:pt x="72990" y="33330"/>
                </a:lnTo>
                <a:lnTo>
                  <a:pt x="72990" y="33340"/>
                </a:lnTo>
                <a:lnTo>
                  <a:pt x="72980" y="33340"/>
                </a:lnTo>
                <a:lnTo>
                  <a:pt x="72980" y="33350"/>
                </a:lnTo>
                <a:lnTo>
                  <a:pt x="72980" y="33360"/>
                </a:lnTo>
                <a:lnTo>
                  <a:pt x="72990" y="33360"/>
                </a:lnTo>
                <a:lnTo>
                  <a:pt x="72990" y="33370"/>
                </a:lnTo>
                <a:lnTo>
                  <a:pt x="72990" y="33380"/>
                </a:lnTo>
                <a:lnTo>
                  <a:pt x="72990" y="33390"/>
                </a:lnTo>
                <a:lnTo>
                  <a:pt x="72990" y="33400"/>
                </a:lnTo>
                <a:lnTo>
                  <a:pt x="72990" y="33410"/>
                </a:lnTo>
                <a:lnTo>
                  <a:pt x="72980" y="33420"/>
                </a:lnTo>
                <a:lnTo>
                  <a:pt x="72970" y="33420"/>
                </a:lnTo>
                <a:lnTo>
                  <a:pt x="72970" y="33430"/>
                </a:lnTo>
                <a:lnTo>
                  <a:pt x="72970" y="33440"/>
                </a:lnTo>
                <a:lnTo>
                  <a:pt x="72960" y="33440"/>
                </a:lnTo>
                <a:lnTo>
                  <a:pt x="72960" y="33450"/>
                </a:lnTo>
                <a:lnTo>
                  <a:pt x="72950" y="33460"/>
                </a:lnTo>
                <a:lnTo>
                  <a:pt x="72950" y="33470"/>
                </a:lnTo>
                <a:lnTo>
                  <a:pt x="72950" y="33480"/>
                </a:lnTo>
                <a:lnTo>
                  <a:pt x="72940" y="33480"/>
                </a:lnTo>
                <a:lnTo>
                  <a:pt x="72930" y="33480"/>
                </a:lnTo>
                <a:lnTo>
                  <a:pt x="72930" y="33490"/>
                </a:lnTo>
                <a:lnTo>
                  <a:pt x="72930" y="33500"/>
                </a:lnTo>
                <a:lnTo>
                  <a:pt x="72930" y="33510"/>
                </a:lnTo>
                <a:lnTo>
                  <a:pt x="72930" y="33520"/>
                </a:lnTo>
                <a:lnTo>
                  <a:pt x="72920" y="33520"/>
                </a:lnTo>
                <a:lnTo>
                  <a:pt x="72910" y="33530"/>
                </a:lnTo>
                <a:lnTo>
                  <a:pt x="72900" y="33530"/>
                </a:lnTo>
                <a:lnTo>
                  <a:pt x="72890" y="33530"/>
                </a:lnTo>
                <a:lnTo>
                  <a:pt x="72870" y="33530"/>
                </a:lnTo>
                <a:lnTo>
                  <a:pt x="72860" y="33530"/>
                </a:lnTo>
                <a:lnTo>
                  <a:pt x="72850" y="33540"/>
                </a:lnTo>
                <a:lnTo>
                  <a:pt x="72850" y="33550"/>
                </a:lnTo>
                <a:lnTo>
                  <a:pt x="72840" y="33550"/>
                </a:lnTo>
                <a:lnTo>
                  <a:pt x="72840" y="33560"/>
                </a:lnTo>
                <a:lnTo>
                  <a:pt x="72830" y="33570"/>
                </a:lnTo>
                <a:lnTo>
                  <a:pt x="72830" y="33580"/>
                </a:lnTo>
                <a:lnTo>
                  <a:pt x="72820" y="33580"/>
                </a:lnTo>
                <a:lnTo>
                  <a:pt x="72810" y="33580"/>
                </a:lnTo>
                <a:lnTo>
                  <a:pt x="72810" y="33590"/>
                </a:lnTo>
                <a:lnTo>
                  <a:pt x="72800" y="33590"/>
                </a:lnTo>
                <a:lnTo>
                  <a:pt x="72790" y="33600"/>
                </a:lnTo>
                <a:lnTo>
                  <a:pt x="72790" y="33610"/>
                </a:lnTo>
                <a:lnTo>
                  <a:pt x="72780" y="33610"/>
                </a:lnTo>
                <a:lnTo>
                  <a:pt x="72780" y="33620"/>
                </a:lnTo>
                <a:lnTo>
                  <a:pt x="72770" y="33630"/>
                </a:lnTo>
                <a:lnTo>
                  <a:pt x="72760" y="33630"/>
                </a:lnTo>
                <a:lnTo>
                  <a:pt x="72760" y="33640"/>
                </a:lnTo>
                <a:lnTo>
                  <a:pt x="72750" y="33640"/>
                </a:lnTo>
                <a:lnTo>
                  <a:pt x="72750" y="33650"/>
                </a:lnTo>
                <a:lnTo>
                  <a:pt x="72750" y="33660"/>
                </a:lnTo>
                <a:lnTo>
                  <a:pt x="72740" y="33660"/>
                </a:lnTo>
                <a:lnTo>
                  <a:pt x="72730" y="33660"/>
                </a:lnTo>
                <a:lnTo>
                  <a:pt x="72730" y="33670"/>
                </a:lnTo>
                <a:lnTo>
                  <a:pt x="72720" y="33670"/>
                </a:lnTo>
                <a:lnTo>
                  <a:pt x="72710" y="33680"/>
                </a:lnTo>
                <a:lnTo>
                  <a:pt x="72700" y="33690"/>
                </a:lnTo>
                <a:lnTo>
                  <a:pt x="72690" y="33700"/>
                </a:lnTo>
                <a:lnTo>
                  <a:pt x="72680" y="33700"/>
                </a:lnTo>
                <a:lnTo>
                  <a:pt x="72670" y="33700"/>
                </a:lnTo>
                <a:lnTo>
                  <a:pt x="72660" y="33690"/>
                </a:lnTo>
                <a:lnTo>
                  <a:pt x="72660" y="33680"/>
                </a:lnTo>
                <a:lnTo>
                  <a:pt x="72650" y="33680"/>
                </a:lnTo>
                <a:lnTo>
                  <a:pt x="72640" y="33680"/>
                </a:lnTo>
                <a:lnTo>
                  <a:pt x="72640" y="33690"/>
                </a:lnTo>
                <a:lnTo>
                  <a:pt x="72630" y="33690"/>
                </a:lnTo>
                <a:lnTo>
                  <a:pt x="72630" y="33700"/>
                </a:lnTo>
                <a:lnTo>
                  <a:pt x="72630" y="33710"/>
                </a:lnTo>
                <a:lnTo>
                  <a:pt x="72620" y="33720"/>
                </a:lnTo>
                <a:lnTo>
                  <a:pt x="72620" y="33730"/>
                </a:lnTo>
                <a:lnTo>
                  <a:pt x="72620" y="33740"/>
                </a:lnTo>
                <a:lnTo>
                  <a:pt x="72610" y="33740"/>
                </a:lnTo>
                <a:lnTo>
                  <a:pt x="72610" y="33750"/>
                </a:lnTo>
                <a:lnTo>
                  <a:pt x="72610" y="33760"/>
                </a:lnTo>
                <a:lnTo>
                  <a:pt x="72610" y="33770"/>
                </a:lnTo>
                <a:lnTo>
                  <a:pt x="72600" y="33770"/>
                </a:lnTo>
                <a:lnTo>
                  <a:pt x="72590" y="33770"/>
                </a:lnTo>
                <a:lnTo>
                  <a:pt x="72580" y="33770"/>
                </a:lnTo>
                <a:lnTo>
                  <a:pt x="72570" y="33770"/>
                </a:lnTo>
                <a:lnTo>
                  <a:pt x="72570" y="33760"/>
                </a:lnTo>
                <a:lnTo>
                  <a:pt x="72560" y="33770"/>
                </a:lnTo>
                <a:lnTo>
                  <a:pt x="72550" y="33770"/>
                </a:lnTo>
                <a:lnTo>
                  <a:pt x="72550" y="33780"/>
                </a:lnTo>
                <a:lnTo>
                  <a:pt x="72550" y="33790"/>
                </a:lnTo>
                <a:lnTo>
                  <a:pt x="72540" y="33800"/>
                </a:lnTo>
                <a:lnTo>
                  <a:pt x="72530" y="33810"/>
                </a:lnTo>
                <a:lnTo>
                  <a:pt x="72520" y="33810"/>
                </a:lnTo>
                <a:lnTo>
                  <a:pt x="72510" y="33810"/>
                </a:lnTo>
                <a:lnTo>
                  <a:pt x="72500" y="33820"/>
                </a:lnTo>
                <a:lnTo>
                  <a:pt x="72490" y="33820"/>
                </a:lnTo>
                <a:lnTo>
                  <a:pt x="72490" y="33830"/>
                </a:lnTo>
                <a:lnTo>
                  <a:pt x="72490" y="33840"/>
                </a:lnTo>
                <a:lnTo>
                  <a:pt x="72490" y="33850"/>
                </a:lnTo>
                <a:lnTo>
                  <a:pt x="72490" y="33860"/>
                </a:lnTo>
                <a:lnTo>
                  <a:pt x="72490" y="33870"/>
                </a:lnTo>
                <a:lnTo>
                  <a:pt x="72480" y="33870"/>
                </a:lnTo>
                <a:lnTo>
                  <a:pt x="72490" y="33880"/>
                </a:lnTo>
                <a:lnTo>
                  <a:pt x="72490" y="33890"/>
                </a:lnTo>
                <a:lnTo>
                  <a:pt x="72500" y="33900"/>
                </a:lnTo>
                <a:lnTo>
                  <a:pt x="72500" y="33910"/>
                </a:lnTo>
                <a:lnTo>
                  <a:pt x="72490" y="33920"/>
                </a:lnTo>
                <a:lnTo>
                  <a:pt x="72480" y="33910"/>
                </a:lnTo>
                <a:lnTo>
                  <a:pt x="72470" y="33910"/>
                </a:lnTo>
                <a:lnTo>
                  <a:pt x="72470" y="33920"/>
                </a:lnTo>
                <a:lnTo>
                  <a:pt x="72460" y="33930"/>
                </a:lnTo>
                <a:lnTo>
                  <a:pt x="72450" y="33940"/>
                </a:lnTo>
                <a:lnTo>
                  <a:pt x="72440" y="33940"/>
                </a:lnTo>
                <a:lnTo>
                  <a:pt x="72430" y="33940"/>
                </a:lnTo>
                <a:lnTo>
                  <a:pt x="72410" y="33940"/>
                </a:lnTo>
                <a:lnTo>
                  <a:pt x="72400" y="33940"/>
                </a:lnTo>
                <a:lnTo>
                  <a:pt x="72400" y="33950"/>
                </a:lnTo>
                <a:lnTo>
                  <a:pt x="72410" y="33960"/>
                </a:lnTo>
                <a:lnTo>
                  <a:pt x="72400" y="33970"/>
                </a:lnTo>
                <a:lnTo>
                  <a:pt x="72390" y="33970"/>
                </a:lnTo>
                <a:lnTo>
                  <a:pt x="72380" y="33960"/>
                </a:lnTo>
                <a:lnTo>
                  <a:pt x="72370" y="33960"/>
                </a:lnTo>
                <a:lnTo>
                  <a:pt x="72370" y="33970"/>
                </a:lnTo>
                <a:lnTo>
                  <a:pt x="72360" y="33970"/>
                </a:lnTo>
                <a:lnTo>
                  <a:pt x="72350" y="33970"/>
                </a:lnTo>
                <a:lnTo>
                  <a:pt x="72340" y="33960"/>
                </a:lnTo>
                <a:lnTo>
                  <a:pt x="72340" y="33970"/>
                </a:lnTo>
                <a:lnTo>
                  <a:pt x="72330" y="33970"/>
                </a:lnTo>
                <a:lnTo>
                  <a:pt x="72320" y="33970"/>
                </a:lnTo>
                <a:lnTo>
                  <a:pt x="72310" y="33980"/>
                </a:lnTo>
                <a:lnTo>
                  <a:pt x="72310" y="33990"/>
                </a:lnTo>
                <a:lnTo>
                  <a:pt x="72300" y="33990"/>
                </a:lnTo>
                <a:lnTo>
                  <a:pt x="72290" y="34000"/>
                </a:lnTo>
                <a:lnTo>
                  <a:pt x="72290" y="34010"/>
                </a:lnTo>
                <a:lnTo>
                  <a:pt x="72270" y="34020"/>
                </a:lnTo>
                <a:lnTo>
                  <a:pt x="72260" y="34030"/>
                </a:lnTo>
                <a:lnTo>
                  <a:pt x="72250" y="34030"/>
                </a:lnTo>
                <a:lnTo>
                  <a:pt x="72250" y="34040"/>
                </a:lnTo>
                <a:lnTo>
                  <a:pt x="72260" y="34060"/>
                </a:lnTo>
                <a:lnTo>
                  <a:pt x="72250" y="34070"/>
                </a:lnTo>
                <a:lnTo>
                  <a:pt x="72250" y="34080"/>
                </a:lnTo>
                <a:lnTo>
                  <a:pt x="72240" y="34090"/>
                </a:lnTo>
                <a:lnTo>
                  <a:pt x="72230" y="34090"/>
                </a:lnTo>
                <a:lnTo>
                  <a:pt x="72220" y="34090"/>
                </a:lnTo>
                <a:lnTo>
                  <a:pt x="72220" y="34100"/>
                </a:lnTo>
                <a:lnTo>
                  <a:pt x="72210" y="34120"/>
                </a:lnTo>
                <a:lnTo>
                  <a:pt x="72200" y="34130"/>
                </a:lnTo>
                <a:lnTo>
                  <a:pt x="72200" y="34140"/>
                </a:lnTo>
                <a:lnTo>
                  <a:pt x="72190" y="34150"/>
                </a:lnTo>
                <a:lnTo>
                  <a:pt x="72180" y="34150"/>
                </a:lnTo>
                <a:lnTo>
                  <a:pt x="72170" y="34150"/>
                </a:lnTo>
                <a:lnTo>
                  <a:pt x="72160" y="34150"/>
                </a:lnTo>
                <a:lnTo>
                  <a:pt x="72150" y="34150"/>
                </a:lnTo>
                <a:lnTo>
                  <a:pt x="72140" y="34150"/>
                </a:lnTo>
                <a:lnTo>
                  <a:pt x="72140" y="34160"/>
                </a:lnTo>
                <a:lnTo>
                  <a:pt x="72140" y="34170"/>
                </a:lnTo>
                <a:lnTo>
                  <a:pt x="72130" y="34180"/>
                </a:lnTo>
                <a:lnTo>
                  <a:pt x="72120" y="34180"/>
                </a:lnTo>
                <a:lnTo>
                  <a:pt x="72110" y="34180"/>
                </a:lnTo>
                <a:lnTo>
                  <a:pt x="72110" y="34190"/>
                </a:lnTo>
                <a:lnTo>
                  <a:pt x="72100" y="34190"/>
                </a:lnTo>
                <a:lnTo>
                  <a:pt x="72090" y="34190"/>
                </a:lnTo>
                <a:lnTo>
                  <a:pt x="72090" y="34200"/>
                </a:lnTo>
                <a:lnTo>
                  <a:pt x="72080" y="34200"/>
                </a:lnTo>
                <a:lnTo>
                  <a:pt x="72080" y="34210"/>
                </a:lnTo>
                <a:lnTo>
                  <a:pt x="72070" y="34210"/>
                </a:lnTo>
                <a:lnTo>
                  <a:pt x="72060" y="34200"/>
                </a:lnTo>
                <a:lnTo>
                  <a:pt x="72050" y="34200"/>
                </a:lnTo>
                <a:lnTo>
                  <a:pt x="72040" y="34210"/>
                </a:lnTo>
                <a:lnTo>
                  <a:pt x="72040" y="34220"/>
                </a:lnTo>
                <a:lnTo>
                  <a:pt x="72040" y="34230"/>
                </a:lnTo>
                <a:lnTo>
                  <a:pt x="72040" y="34240"/>
                </a:lnTo>
                <a:lnTo>
                  <a:pt x="72030" y="34240"/>
                </a:lnTo>
                <a:lnTo>
                  <a:pt x="72020" y="34240"/>
                </a:lnTo>
                <a:lnTo>
                  <a:pt x="72020" y="34250"/>
                </a:lnTo>
                <a:lnTo>
                  <a:pt x="72010" y="34250"/>
                </a:lnTo>
                <a:lnTo>
                  <a:pt x="72000" y="34250"/>
                </a:lnTo>
                <a:lnTo>
                  <a:pt x="72000" y="34260"/>
                </a:lnTo>
                <a:lnTo>
                  <a:pt x="71990" y="34270"/>
                </a:lnTo>
                <a:lnTo>
                  <a:pt x="71990" y="34280"/>
                </a:lnTo>
                <a:lnTo>
                  <a:pt x="71990" y="34290"/>
                </a:lnTo>
                <a:lnTo>
                  <a:pt x="72000" y="34290"/>
                </a:lnTo>
                <a:lnTo>
                  <a:pt x="72000" y="34300"/>
                </a:lnTo>
                <a:lnTo>
                  <a:pt x="71990" y="34310"/>
                </a:lnTo>
                <a:lnTo>
                  <a:pt x="71980" y="34320"/>
                </a:lnTo>
                <a:lnTo>
                  <a:pt x="71970" y="34320"/>
                </a:lnTo>
                <a:lnTo>
                  <a:pt x="71970" y="34330"/>
                </a:lnTo>
                <a:lnTo>
                  <a:pt x="71980" y="34340"/>
                </a:lnTo>
                <a:lnTo>
                  <a:pt x="71980" y="34350"/>
                </a:lnTo>
                <a:lnTo>
                  <a:pt x="71970" y="34350"/>
                </a:lnTo>
                <a:lnTo>
                  <a:pt x="71970" y="34360"/>
                </a:lnTo>
                <a:lnTo>
                  <a:pt x="71960" y="34370"/>
                </a:lnTo>
                <a:lnTo>
                  <a:pt x="71960" y="34380"/>
                </a:lnTo>
                <a:lnTo>
                  <a:pt x="71950" y="34380"/>
                </a:lnTo>
                <a:lnTo>
                  <a:pt x="71940" y="34390"/>
                </a:lnTo>
                <a:lnTo>
                  <a:pt x="71940" y="34400"/>
                </a:lnTo>
                <a:lnTo>
                  <a:pt x="71950" y="34400"/>
                </a:lnTo>
                <a:lnTo>
                  <a:pt x="71950" y="34410"/>
                </a:lnTo>
                <a:lnTo>
                  <a:pt x="71960" y="34410"/>
                </a:lnTo>
                <a:lnTo>
                  <a:pt x="71960" y="34420"/>
                </a:lnTo>
                <a:lnTo>
                  <a:pt x="71970" y="34430"/>
                </a:lnTo>
                <a:lnTo>
                  <a:pt x="71970" y="34440"/>
                </a:lnTo>
                <a:lnTo>
                  <a:pt x="71970" y="34450"/>
                </a:lnTo>
                <a:lnTo>
                  <a:pt x="71960" y="34460"/>
                </a:lnTo>
                <a:lnTo>
                  <a:pt x="71950" y="34450"/>
                </a:lnTo>
                <a:lnTo>
                  <a:pt x="71930" y="34440"/>
                </a:lnTo>
                <a:lnTo>
                  <a:pt x="71920" y="34440"/>
                </a:lnTo>
                <a:lnTo>
                  <a:pt x="71910" y="34440"/>
                </a:lnTo>
                <a:lnTo>
                  <a:pt x="71900" y="34450"/>
                </a:lnTo>
                <a:lnTo>
                  <a:pt x="71890" y="34460"/>
                </a:lnTo>
                <a:lnTo>
                  <a:pt x="71870" y="34460"/>
                </a:lnTo>
                <a:lnTo>
                  <a:pt x="71860" y="34460"/>
                </a:lnTo>
                <a:lnTo>
                  <a:pt x="71850" y="34460"/>
                </a:lnTo>
                <a:lnTo>
                  <a:pt x="71840" y="34460"/>
                </a:lnTo>
                <a:lnTo>
                  <a:pt x="71820" y="34470"/>
                </a:lnTo>
                <a:lnTo>
                  <a:pt x="71810" y="34470"/>
                </a:lnTo>
                <a:lnTo>
                  <a:pt x="71800" y="34470"/>
                </a:lnTo>
                <a:lnTo>
                  <a:pt x="71790" y="34470"/>
                </a:lnTo>
                <a:lnTo>
                  <a:pt x="71780" y="34470"/>
                </a:lnTo>
                <a:lnTo>
                  <a:pt x="71770" y="34470"/>
                </a:lnTo>
                <a:lnTo>
                  <a:pt x="71750" y="34480"/>
                </a:lnTo>
                <a:lnTo>
                  <a:pt x="71740" y="34480"/>
                </a:lnTo>
                <a:lnTo>
                  <a:pt x="71730" y="34480"/>
                </a:lnTo>
                <a:lnTo>
                  <a:pt x="71720" y="34480"/>
                </a:lnTo>
                <a:lnTo>
                  <a:pt x="71690" y="34470"/>
                </a:lnTo>
                <a:lnTo>
                  <a:pt x="71680" y="34460"/>
                </a:lnTo>
                <a:lnTo>
                  <a:pt x="71680" y="34450"/>
                </a:lnTo>
                <a:lnTo>
                  <a:pt x="71670" y="34450"/>
                </a:lnTo>
                <a:lnTo>
                  <a:pt x="71660" y="34440"/>
                </a:lnTo>
                <a:lnTo>
                  <a:pt x="71650" y="34440"/>
                </a:lnTo>
                <a:lnTo>
                  <a:pt x="71640" y="34440"/>
                </a:lnTo>
                <a:lnTo>
                  <a:pt x="71630" y="34440"/>
                </a:lnTo>
                <a:lnTo>
                  <a:pt x="71620" y="34440"/>
                </a:lnTo>
                <a:lnTo>
                  <a:pt x="71620" y="34450"/>
                </a:lnTo>
                <a:lnTo>
                  <a:pt x="71620" y="34460"/>
                </a:lnTo>
                <a:lnTo>
                  <a:pt x="71610" y="34460"/>
                </a:lnTo>
                <a:lnTo>
                  <a:pt x="71600" y="34450"/>
                </a:lnTo>
                <a:lnTo>
                  <a:pt x="71590" y="34450"/>
                </a:lnTo>
                <a:lnTo>
                  <a:pt x="71580" y="34450"/>
                </a:lnTo>
                <a:lnTo>
                  <a:pt x="71570" y="34450"/>
                </a:lnTo>
                <a:lnTo>
                  <a:pt x="71560" y="34450"/>
                </a:lnTo>
                <a:lnTo>
                  <a:pt x="71540" y="34460"/>
                </a:lnTo>
                <a:lnTo>
                  <a:pt x="71530" y="34460"/>
                </a:lnTo>
                <a:lnTo>
                  <a:pt x="71530" y="34450"/>
                </a:lnTo>
                <a:lnTo>
                  <a:pt x="71520" y="34450"/>
                </a:lnTo>
                <a:lnTo>
                  <a:pt x="71510" y="34450"/>
                </a:lnTo>
                <a:lnTo>
                  <a:pt x="71510" y="34440"/>
                </a:lnTo>
                <a:lnTo>
                  <a:pt x="71500" y="34450"/>
                </a:lnTo>
                <a:lnTo>
                  <a:pt x="71490" y="34450"/>
                </a:lnTo>
                <a:lnTo>
                  <a:pt x="71490" y="34440"/>
                </a:lnTo>
                <a:lnTo>
                  <a:pt x="71480" y="34440"/>
                </a:lnTo>
                <a:lnTo>
                  <a:pt x="71480" y="34430"/>
                </a:lnTo>
                <a:lnTo>
                  <a:pt x="71470" y="34430"/>
                </a:lnTo>
                <a:lnTo>
                  <a:pt x="71460" y="34440"/>
                </a:lnTo>
                <a:lnTo>
                  <a:pt x="71450" y="34440"/>
                </a:lnTo>
                <a:lnTo>
                  <a:pt x="71440" y="34450"/>
                </a:lnTo>
                <a:lnTo>
                  <a:pt x="71430" y="34450"/>
                </a:lnTo>
                <a:lnTo>
                  <a:pt x="71410" y="34450"/>
                </a:lnTo>
                <a:lnTo>
                  <a:pt x="71400" y="34440"/>
                </a:lnTo>
                <a:lnTo>
                  <a:pt x="71390" y="34430"/>
                </a:lnTo>
                <a:lnTo>
                  <a:pt x="71380" y="34430"/>
                </a:lnTo>
                <a:lnTo>
                  <a:pt x="71370" y="34430"/>
                </a:lnTo>
                <a:lnTo>
                  <a:pt x="71360" y="34430"/>
                </a:lnTo>
                <a:lnTo>
                  <a:pt x="71350" y="34430"/>
                </a:lnTo>
                <a:lnTo>
                  <a:pt x="71340" y="34430"/>
                </a:lnTo>
                <a:lnTo>
                  <a:pt x="71330" y="34430"/>
                </a:lnTo>
                <a:lnTo>
                  <a:pt x="71320" y="34430"/>
                </a:lnTo>
                <a:lnTo>
                  <a:pt x="71320" y="34420"/>
                </a:lnTo>
                <a:lnTo>
                  <a:pt x="71320" y="34410"/>
                </a:lnTo>
                <a:lnTo>
                  <a:pt x="71310" y="34410"/>
                </a:lnTo>
                <a:lnTo>
                  <a:pt x="71300" y="34410"/>
                </a:lnTo>
                <a:lnTo>
                  <a:pt x="71300" y="34420"/>
                </a:lnTo>
                <a:lnTo>
                  <a:pt x="71300" y="34430"/>
                </a:lnTo>
                <a:lnTo>
                  <a:pt x="71310" y="34430"/>
                </a:lnTo>
                <a:lnTo>
                  <a:pt x="71310" y="34440"/>
                </a:lnTo>
                <a:lnTo>
                  <a:pt x="71310" y="34450"/>
                </a:lnTo>
                <a:lnTo>
                  <a:pt x="71300" y="34450"/>
                </a:lnTo>
                <a:lnTo>
                  <a:pt x="71290" y="34450"/>
                </a:lnTo>
                <a:lnTo>
                  <a:pt x="71280" y="34450"/>
                </a:lnTo>
                <a:lnTo>
                  <a:pt x="71280" y="34460"/>
                </a:lnTo>
                <a:lnTo>
                  <a:pt x="71270" y="34460"/>
                </a:lnTo>
                <a:lnTo>
                  <a:pt x="71260" y="34470"/>
                </a:lnTo>
                <a:lnTo>
                  <a:pt x="71250" y="34470"/>
                </a:lnTo>
                <a:lnTo>
                  <a:pt x="71240" y="34470"/>
                </a:lnTo>
                <a:lnTo>
                  <a:pt x="71230" y="34470"/>
                </a:lnTo>
                <a:lnTo>
                  <a:pt x="71240" y="34480"/>
                </a:lnTo>
                <a:lnTo>
                  <a:pt x="71230" y="34480"/>
                </a:lnTo>
                <a:lnTo>
                  <a:pt x="71240" y="34490"/>
                </a:lnTo>
                <a:lnTo>
                  <a:pt x="71240" y="34500"/>
                </a:lnTo>
                <a:lnTo>
                  <a:pt x="71230" y="34500"/>
                </a:lnTo>
                <a:lnTo>
                  <a:pt x="71220" y="34500"/>
                </a:lnTo>
                <a:lnTo>
                  <a:pt x="71210" y="34500"/>
                </a:lnTo>
                <a:lnTo>
                  <a:pt x="71200" y="34500"/>
                </a:lnTo>
                <a:lnTo>
                  <a:pt x="71200" y="34510"/>
                </a:lnTo>
                <a:lnTo>
                  <a:pt x="71200" y="34520"/>
                </a:lnTo>
                <a:lnTo>
                  <a:pt x="71190" y="34520"/>
                </a:lnTo>
                <a:lnTo>
                  <a:pt x="71190" y="34530"/>
                </a:lnTo>
                <a:lnTo>
                  <a:pt x="71190" y="34540"/>
                </a:lnTo>
                <a:lnTo>
                  <a:pt x="71190" y="34550"/>
                </a:lnTo>
                <a:lnTo>
                  <a:pt x="71190" y="34560"/>
                </a:lnTo>
                <a:lnTo>
                  <a:pt x="71190" y="34570"/>
                </a:lnTo>
                <a:lnTo>
                  <a:pt x="71180" y="34580"/>
                </a:lnTo>
                <a:lnTo>
                  <a:pt x="71170" y="34580"/>
                </a:lnTo>
                <a:lnTo>
                  <a:pt x="71160" y="34590"/>
                </a:lnTo>
                <a:lnTo>
                  <a:pt x="71160" y="34600"/>
                </a:lnTo>
                <a:lnTo>
                  <a:pt x="71160" y="34610"/>
                </a:lnTo>
                <a:lnTo>
                  <a:pt x="71170" y="34610"/>
                </a:lnTo>
                <a:lnTo>
                  <a:pt x="71180" y="34610"/>
                </a:lnTo>
                <a:lnTo>
                  <a:pt x="71190" y="34610"/>
                </a:lnTo>
                <a:lnTo>
                  <a:pt x="71190" y="34620"/>
                </a:lnTo>
                <a:lnTo>
                  <a:pt x="71190" y="34630"/>
                </a:lnTo>
                <a:lnTo>
                  <a:pt x="71180" y="34640"/>
                </a:lnTo>
                <a:lnTo>
                  <a:pt x="71180" y="34650"/>
                </a:lnTo>
                <a:lnTo>
                  <a:pt x="71170" y="34650"/>
                </a:lnTo>
                <a:lnTo>
                  <a:pt x="71170" y="34660"/>
                </a:lnTo>
                <a:lnTo>
                  <a:pt x="71170" y="34670"/>
                </a:lnTo>
                <a:lnTo>
                  <a:pt x="71170" y="34680"/>
                </a:lnTo>
                <a:lnTo>
                  <a:pt x="71160" y="34680"/>
                </a:lnTo>
                <a:lnTo>
                  <a:pt x="71150" y="34680"/>
                </a:lnTo>
                <a:lnTo>
                  <a:pt x="71140" y="34680"/>
                </a:lnTo>
                <a:lnTo>
                  <a:pt x="71140" y="34690"/>
                </a:lnTo>
                <a:lnTo>
                  <a:pt x="71140" y="34700"/>
                </a:lnTo>
                <a:lnTo>
                  <a:pt x="71140" y="34710"/>
                </a:lnTo>
                <a:lnTo>
                  <a:pt x="71130" y="34710"/>
                </a:lnTo>
                <a:lnTo>
                  <a:pt x="71120" y="34720"/>
                </a:lnTo>
                <a:lnTo>
                  <a:pt x="71110" y="34720"/>
                </a:lnTo>
                <a:lnTo>
                  <a:pt x="71100" y="34730"/>
                </a:lnTo>
                <a:lnTo>
                  <a:pt x="71100" y="34720"/>
                </a:lnTo>
                <a:lnTo>
                  <a:pt x="71090" y="34720"/>
                </a:lnTo>
                <a:lnTo>
                  <a:pt x="71090" y="34710"/>
                </a:lnTo>
                <a:lnTo>
                  <a:pt x="71080" y="34710"/>
                </a:lnTo>
                <a:lnTo>
                  <a:pt x="71080" y="34700"/>
                </a:lnTo>
                <a:lnTo>
                  <a:pt x="71070" y="34700"/>
                </a:lnTo>
                <a:lnTo>
                  <a:pt x="71060" y="34710"/>
                </a:lnTo>
                <a:lnTo>
                  <a:pt x="71050" y="34720"/>
                </a:lnTo>
                <a:lnTo>
                  <a:pt x="71060" y="34730"/>
                </a:lnTo>
                <a:lnTo>
                  <a:pt x="71060" y="34740"/>
                </a:lnTo>
                <a:lnTo>
                  <a:pt x="71060" y="34750"/>
                </a:lnTo>
                <a:lnTo>
                  <a:pt x="71060" y="34760"/>
                </a:lnTo>
                <a:lnTo>
                  <a:pt x="71050" y="34770"/>
                </a:lnTo>
                <a:lnTo>
                  <a:pt x="71040" y="34780"/>
                </a:lnTo>
                <a:lnTo>
                  <a:pt x="71020" y="34780"/>
                </a:lnTo>
                <a:lnTo>
                  <a:pt x="71010" y="34790"/>
                </a:lnTo>
                <a:lnTo>
                  <a:pt x="71000" y="34790"/>
                </a:lnTo>
                <a:lnTo>
                  <a:pt x="70990" y="34800"/>
                </a:lnTo>
                <a:lnTo>
                  <a:pt x="70980" y="34800"/>
                </a:lnTo>
                <a:lnTo>
                  <a:pt x="70970" y="34800"/>
                </a:lnTo>
                <a:lnTo>
                  <a:pt x="70950" y="34800"/>
                </a:lnTo>
                <a:lnTo>
                  <a:pt x="70940" y="34800"/>
                </a:lnTo>
                <a:lnTo>
                  <a:pt x="70940" y="34790"/>
                </a:lnTo>
                <a:lnTo>
                  <a:pt x="70940" y="34780"/>
                </a:lnTo>
                <a:lnTo>
                  <a:pt x="70930" y="34780"/>
                </a:lnTo>
                <a:lnTo>
                  <a:pt x="70920" y="34780"/>
                </a:lnTo>
                <a:lnTo>
                  <a:pt x="70920" y="34770"/>
                </a:lnTo>
                <a:lnTo>
                  <a:pt x="70910" y="34760"/>
                </a:lnTo>
                <a:lnTo>
                  <a:pt x="70900" y="34760"/>
                </a:lnTo>
                <a:lnTo>
                  <a:pt x="70900" y="34770"/>
                </a:lnTo>
                <a:lnTo>
                  <a:pt x="70910" y="34780"/>
                </a:lnTo>
                <a:lnTo>
                  <a:pt x="70900" y="34780"/>
                </a:lnTo>
                <a:lnTo>
                  <a:pt x="70890" y="34780"/>
                </a:lnTo>
                <a:lnTo>
                  <a:pt x="70890" y="34790"/>
                </a:lnTo>
                <a:lnTo>
                  <a:pt x="70880" y="34800"/>
                </a:lnTo>
                <a:lnTo>
                  <a:pt x="70860" y="34810"/>
                </a:lnTo>
                <a:lnTo>
                  <a:pt x="70850" y="34810"/>
                </a:lnTo>
                <a:lnTo>
                  <a:pt x="70840" y="34820"/>
                </a:lnTo>
                <a:lnTo>
                  <a:pt x="70830" y="34820"/>
                </a:lnTo>
                <a:lnTo>
                  <a:pt x="70820" y="34830"/>
                </a:lnTo>
                <a:lnTo>
                  <a:pt x="70810" y="34840"/>
                </a:lnTo>
                <a:lnTo>
                  <a:pt x="70800" y="34840"/>
                </a:lnTo>
                <a:lnTo>
                  <a:pt x="70790" y="34840"/>
                </a:lnTo>
                <a:lnTo>
                  <a:pt x="70780" y="34840"/>
                </a:lnTo>
                <a:lnTo>
                  <a:pt x="70780" y="34830"/>
                </a:lnTo>
                <a:lnTo>
                  <a:pt x="70770" y="34830"/>
                </a:lnTo>
                <a:lnTo>
                  <a:pt x="70760" y="34830"/>
                </a:lnTo>
                <a:lnTo>
                  <a:pt x="70760" y="34840"/>
                </a:lnTo>
                <a:lnTo>
                  <a:pt x="70750" y="34840"/>
                </a:lnTo>
                <a:lnTo>
                  <a:pt x="70740" y="34840"/>
                </a:lnTo>
                <a:lnTo>
                  <a:pt x="70730" y="34850"/>
                </a:lnTo>
                <a:lnTo>
                  <a:pt x="70720" y="34850"/>
                </a:lnTo>
                <a:lnTo>
                  <a:pt x="70710" y="34860"/>
                </a:lnTo>
                <a:lnTo>
                  <a:pt x="70710" y="34870"/>
                </a:lnTo>
                <a:lnTo>
                  <a:pt x="70710" y="34880"/>
                </a:lnTo>
                <a:lnTo>
                  <a:pt x="70700" y="34880"/>
                </a:lnTo>
                <a:lnTo>
                  <a:pt x="70700" y="34890"/>
                </a:lnTo>
                <a:lnTo>
                  <a:pt x="70690" y="34890"/>
                </a:lnTo>
                <a:lnTo>
                  <a:pt x="70690" y="34880"/>
                </a:lnTo>
                <a:lnTo>
                  <a:pt x="70690" y="34870"/>
                </a:lnTo>
                <a:lnTo>
                  <a:pt x="70680" y="34860"/>
                </a:lnTo>
                <a:lnTo>
                  <a:pt x="70670" y="34850"/>
                </a:lnTo>
                <a:lnTo>
                  <a:pt x="70660" y="34860"/>
                </a:lnTo>
                <a:lnTo>
                  <a:pt x="70650" y="34860"/>
                </a:lnTo>
                <a:lnTo>
                  <a:pt x="70650" y="34870"/>
                </a:lnTo>
                <a:lnTo>
                  <a:pt x="70640" y="34870"/>
                </a:lnTo>
                <a:lnTo>
                  <a:pt x="70640" y="34860"/>
                </a:lnTo>
                <a:lnTo>
                  <a:pt x="70630" y="34860"/>
                </a:lnTo>
                <a:lnTo>
                  <a:pt x="70620" y="34860"/>
                </a:lnTo>
                <a:lnTo>
                  <a:pt x="70610" y="34860"/>
                </a:lnTo>
                <a:lnTo>
                  <a:pt x="70610" y="34850"/>
                </a:lnTo>
                <a:lnTo>
                  <a:pt x="70590" y="34850"/>
                </a:lnTo>
                <a:lnTo>
                  <a:pt x="70590" y="34860"/>
                </a:lnTo>
                <a:lnTo>
                  <a:pt x="70580" y="34870"/>
                </a:lnTo>
                <a:lnTo>
                  <a:pt x="70570" y="34880"/>
                </a:lnTo>
                <a:lnTo>
                  <a:pt x="70560" y="34880"/>
                </a:lnTo>
                <a:lnTo>
                  <a:pt x="70560" y="34890"/>
                </a:lnTo>
                <a:lnTo>
                  <a:pt x="70550" y="34890"/>
                </a:lnTo>
                <a:lnTo>
                  <a:pt x="70550" y="34900"/>
                </a:lnTo>
                <a:lnTo>
                  <a:pt x="70550" y="34910"/>
                </a:lnTo>
                <a:lnTo>
                  <a:pt x="70540" y="34910"/>
                </a:lnTo>
                <a:lnTo>
                  <a:pt x="70530" y="34910"/>
                </a:lnTo>
                <a:lnTo>
                  <a:pt x="70520" y="34900"/>
                </a:lnTo>
                <a:lnTo>
                  <a:pt x="70520" y="34890"/>
                </a:lnTo>
                <a:lnTo>
                  <a:pt x="70520" y="34880"/>
                </a:lnTo>
                <a:lnTo>
                  <a:pt x="70510" y="34870"/>
                </a:lnTo>
                <a:lnTo>
                  <a:pt x="70510" y="34860"/>
                </a:lnTo>
                <a:lnTo>
                  <a:pt x="70500" y="34860"/>
                </a:lnTo>
                <a:lnTo>
                  <a:pt x="70500" y="34850"/>
                </a:lnTo>
                <a:lnTo>
                  <a:pt x="70500" y="34840"/>
                </a:lnTo>
                <a:lnTo>
                  <a:pt x="70500" y="34830"/>
                </a:lnTo>
                <a:lnTo>
                  <a:pt x="70490" y="34820"/>
                </a:lnTo>
                <a:lnTo>
                  <a:pt x="70480" y="34810"/>
                </a:lnTo>
                <a:lnTo>
                  <a:pt x="70470" y="34800"/>
                </a:lnTo>
                <a:lnTo>
                  <a:pt x="70470" y="34810"/>
                </a:lnTo>
                <a:lnTo>
                  <a:pt x="70470" y="34820"/>
                </a:lnTo>
                <a:lnTo>
                  <a:pt x="70460" y="34830"/>
                </a:lnTo>
                <a:lnTo>
                  <a:pt x="70460" y="34820"/>
                </a:lnTo>
                <a:lnTo>
                  <a:pt x="70450" y="34830"/>
                </a:lnTo>
                <a:lnTo>
                  <a:pt x="70440" y="34830"/>
                </a:lnTo>
                <a:lnTo>
                  <a:pt x="70430" y="34820"/>
                </a:lnTo>
                <a:lnTo>
                  <a:pt x="70420" y="34820"/>
                </a:lnTo>
                <a:lnTo>
                  <a:pt x="70410" y="34820"/>
                </a:lnTo>
                <a:lnTo>
                  <a:pt x="70400" y="34820"/>
                </a:lnTo>
                <a:lnTo>
                  <a:pt x="70390" y="34810"/>
                </a:lnTo>
                <a:lnTo>
                  <a:pt x="70380" y="34810"/>
                </a:lnTo>
                <a:lnTo>
                  <a:pt x="70370" y="34810"/>
                </a:lnTo>
                <a:lnTo>
                  <a:pt x="70370" y="34800"/>
                </a:lnTo>
                <a:lnTo>
                  <a:pt x="70360" y="34800"/>
                </a:lnTo>
                <a:lnTo>
                  <a:pt x="70350" y="34790"/>
                </a:lnTo>
                <a:lnTo>
                  <a:pt x="70340" y="34780"/>
                </a:lnTo>
                <a:lnTo>
                  <a:pt x="70330" y="34770"/>
                </a:lnTo>
                <a:lnTo>
                  <a:pt x="70330" y="34760"/>
                </a:lnTo>
                <a:lnTo>
                  <a:pt x="70320" y="34760"/>
                </a:lnTo>
                <a:lnTo>
                  <a:pt x="70310" y="34770"/>
                </a:lnTo>
                <a:lnTo>
                  <a:pt x="70300" y="34770"/>
                </a:lnTo>
                <a:lnTo>
                  <a:pt x="70300" y="34780"/>
                </a:lnTo>
                <a:lnTo>
                  <a:pt x="70300" y="34790"/>
                </a:lnTo>
                <a:lnTo>
                  <a:pt x="70290" y="34800"/>
                </a:lnTo>
                <a:lnTo>
                  <a:pt x="70290" y="34790"/>
                </a:lnTo>
                <a:lnTo>
                  <a:pt x="70280" y="34780"/>
                </a:lnTo>
                <a:lnTo>
                  <a:pt x="70280" y="34770"/>
                </a:lnTo>
                <a:lnTo>
                  <a:pt x="70280" y="34750"/>
                </a:lnTo>
                <a:lnTo>
                  <a:pt x="70280" y="34730"/>
                </a:lnTo>
                <a:lnTo>
                  <a:pt x="70290" y="34710"/>
                </a:lnTo>
                <a:lnTo>
                  <a:pt x="70290" y="34700"/>
                </a:lnTo>
                <a:lnTo>
                  <a:pt x="70290" y="34690"/>
                </a:lnTo>
                <a:lnTo>
                  <a:pt x="70290" y="34680"/>
                </a:lnTo>
                <a:lnTo>
                  <a:pt x="70280" y="34680"/>
                </a:lnTo>
                <a:lnTo>
                  <a:pt x="70270" y="34680"/>
                </a:lnTo>
                <a:lnTo>
                  <a:pt x="70260" y="34680"/>
                </a:lnTo>
                <a:lnTo>
                  <a:pt x="70250" y="34680"/>
                </a:lnTo>
                <a:lnTo>
                  <a:pt x="70250" y="34670"/>
                </a:lnTo>
                <a:lnTo>
                  <a:pt x="70240" y="34670"/>
                </a:lnTo>
                <a:lnTo>
                  <a:pt x="70250" y="34660"/>
                </a:lnTo>
                <a:lnTo>
                  <a:pt x="70250" y="34650"/>
                </a:lnTo>
                <a:lnTo>
                  <a:pt x="70250" y="34640"/>
                </a:lnTo>
                <a:lnTo>
                  <a:pt x="70240" y="34640"/>
                </a:lnTo>
                <a:lnTo>
                  <a:pt x="70240" y="34630"/>
                </a:lnTo>
                <a:lnTo>
                  <a:pt x="70240" y="34620"/>
                </a:lnTo>
                <a:lnTo>
                  <a:pt x="70240" y="34610"/>
                </a:lnTo>
                <a:lnTo>
                  <a:pt x="70230" y="34610"/>
                </a:lnTo>
                <a:lnTo>
                  <a:pt x="70230" y="34600"/>
                </a:lnTo>
                <a:lnTo>
                  <a:pt x="70220" y="34600"/>
                </a:lnTo>
                <a:lnTo>
                  <a:pt x="70210" y="34600"/>
                </a:lnTo>
                <a:lnTo>
                  <a:pt x="70210" y="34590"/>
                </a:lnTo>
                <a:lnTo>
                  <a:pt x="70200" y="34580"/>
                </a:lnTo>
                <a:lnTo>
                  <a:pt x="70200" y="34570"/>
                </a:lnTo>
                <a:lnTo>
                  <a:pt x="70200" y="34560"/>
                </a:lnTo>
                <a:lnTo>
                  <a:pt x="70210" y="34560"/>
                </a:lnTo>
                <a:lnTo>
                  <a:pt x="70210" y="34550"/>
                </a:lnTo>
                <a:lnTo>
                  <a:pt x="70210" y="34540"/>
                </a:lnTo>
                <a:lnTo>
                  <a:pt x="70210" y="34530"/>
                </a:lnTo>
                <a:lnTo>
                  <a:pt x="70200" y="34530"/>
                </a:lnTo>
                <a:lnTo>
                  <a:pt x="70190" y="34530"/>
                </a:lnTo>
                <a:lnTo>
                  <a:pt x="70190" y="34540"/>
                </a:lnTo>
                <a:lnTo>
                  <a:pt x="70180" y="34540"/>
                </a:lnTo>
                <a:lnTo>
                  <a:pt x="70180" y="34530"/>
                </a:lnTo>
                <a:lnTo>
                  <a:pt x="70180" y="34520"/>
                </a:lnTo>
                <a:lnTo>
                  <a:pt x="70180" y="34510"/>
                </a:lnTo>
                <a:lnTo>
                  <a:pt x="70180" y="34500"/>
                </a:lnTo>
                <a:lnTo>
                  <a:pt x="70170" y="34500"/>
                </a:lnTo>
                <a:lnTo>
                  <a:pt x="70170" y="34490"/>
                </a:lnTo>
                <a:lnTo>
                  <a:pt x="70160" y="34490"/>
                </a:lnTo>
                <a:lnTo>
                  <a:pt x="70150" y="34490"/>
                </a:lnTo>
                <a:lnTo>
                  <a:pt x="70140" y="34490"/>
                </a:lnTo>
                <a:lnTo>
                  <a:pt x="70140" y="34500"/>
                </a:lnTo>
                <a:lnTo>
                  <a:pt x="70150" y="34500"/>
                </a:lnTo>
                <a:lnTo>
                  <a:pt x="70150" y="34510"/>
                </a:lnTo>
                <a:lnTo>
                  <a:pt x="70140" y="34510"/>
                </a:lnTo>
                <a:lnTo>
                  <a:pt x="70130" y="34510"/>
                </a:lnTo>
                <a:lnTo>
                  <a:pt x="70130" y="34520"/>
                </a:lnTo>
                <a:lnTo>
                  <a:pt x="70120" y="34510"/>
                </a:lnTo>
                <a:lnTo>
                  <a:pt x="70110" y="34500"/>
                </a:lnTo>
                <a:lnTo>
                  <a:pt x="70100" y="34490"/>
                </a:lnTo>
                <a:lnTo>
                  <a:pt x="70100" y="34480"/>
                </a:lnTo>
                <a:lnTo>
                  <a:pt x="70090" y="34480"/>
                </a:lnTo>
                <a:lnTo>
                  <a:pt x="70080" y="34470"/>
                </a:lnTo>
                <a:lnTo>
                  <a:pt x="70070" y="34470"/>
                </a:lnTo>
                <a:lnTo>
                  <a:pt x="70070" y="34480"/>
                </a:lnTo>
                <a:lnTo>
                  <a:pt x="70060" y="34480"/>
                </a:lnTo>
                <a:lnTo>
                  <a:pt x="70050" y="34470"/>
                </a:lnTo>
                <a:lnTo>
                  <a:pt x="70050" y="34460"/>
                </a:lnTo>
                <a:lnTo>
                  <a:pt x="70050" y="34450"/>
                </a:lnTo>
                <a:lnTo>
                  <a:pt x="70040" y="34450"/>
                </a:lnTo>
                <a:lnTo>
                  <a:pt x="70030" y="34460"/>
                </a:lnTo>
                <a:lnTo>
                  <a:pt x="70020" y="34460"/>
                </a:lnTo>
                <a:lnTo>
                  <a:pt x="70010" y="34460"/>
                </a:lnTo>
                <a:lnTo>
                  <a:pt x="70000" y="34460"/>
                </a:lnTo>
                <a:lnTo>
                  <a:pt x="69990" y="34460"/>
                </a:lnTo>
                <a:lnTo>
                  <a:pt x="69980" y="34460"/>
                </a:lnTo>
                <a:lnTo>
                  <a:pt x="69980" y="34470"/>
                </a:lnTo>
                <a:lnTo>
                  <a:pt x="69970" y="34470"/>
                </a:lnTo>
                <a:lnTo>
                  <a:pt x="69960" y="34470"/>
                </a:lnTo>
                <a:lnTo>
                  <a:pt x="69950" y="34460"/>
                </a:lnTo>
                <a:lnTo>
                  <a:pt x="69950" y="34450"/>
                </a:lnTo>
                <a:lnTo>
                  <a:pt x="69940" y="34450"/>
                </a:lnTo>
                <a:lnTo>
                  <a:pt x="69940" y="34460"/>
                </a:lnTo>
                <a:lnTo>
                  <a:pt x="69930" y="34460"/>
                </a:lnTo>
                <a:lnTo>
                  <a:pt x="69920" y="34460"/>
                </a:lnTo>
                <a:lnTo>
                  <a:pt x="69920" y="34470"/>
                </a:lnTo>
                <a:lnTo>
                  <a:pt x="69910" y="34460"/>
                </a:lnTo>
                <a:lnTo>
                  <a:pt x="69900" y="34460"/>
                </a:lnTo>
                <a:lnTo>
                  <a:pt x="69890" y="34460"/>
                </a:lnTo>
                <a:lnTo>
                  <a:pt x="69880" y="34460"/>
                </a:lnTo>
                <a:lnTo>
                  <a:pt x="69870" y="34460"/>
                </a:lnTo>
                <a:lnTo>
                  <a:pt x="69860" y="34450"/>
                </a:lnTo>
                <a:lnTo>
                  <a:pt x="69850" y="34450"/>
                </a:lnTo>
                <a:lnTo>
                  <a:pt x="69840" y="34450"/>
                </a:lnTo>
                <a:lnTo>
                  <a:pt x="69840" y="34440"/>
                </a:lnTo>
                <a:lnTo>
                  <a:pt x="69830" y="34440"/>
                </a:lnTo>
                <a:lnTo>
                  <a:pt x="69820" y="34440"/>
                </a:lnTo>
                <a:lnTo>
                  <a:pt x="69810" y="34430"/>
                </a:lnTo>
                <a:lnTo>
                  <a:pt x="69800" y="34430"/>
                </a:lnTo>
                <a:lnTo>
                  <a:pt x="69790" y="34430"/>
                </a:lnTo>
                <a:lnTo>
                  <a:pt x="69790" y="34440"/>
                </a:lnTo>
                <a:lnTo>
                  <a:pt x="69790" y="34450"/>
                </a:lnTo>
                <a:lnTo>
                  <a:pt x="69780" y="34450"/>
                </a:lnTo>
                <a:lnTo>
                  <a:pt x="69780" y="34460"/>
                </a:lnTo>
                <a:lnTo>
                  <a:pt x="69770" y="34460"/>
                </a:lnTo>
                <a:lnTo>
                  <a:pt x="69770" y="34470"/>
                </a:lnTo>
                <a:lnTo>
                  <a:pt x="69770" y="34480"/>
                </a:lnTo>
                <a:lnTo>
                  <a:pt x="69780" y="34480"/>
                </a:lnTo>
                <a:lnTo>
                  <a:pt x="69780" y="34490"/>
                </a:lnTo>
                <a:lnTo>
                  <a:pt x="69770" y="34490"/>
                </a:lnTo>
                <a:lnTo>
                  <a:pt x="69770" y="34500"/>
                </a:lnTo>
                <a:lnTo>
                  <a:pt x="69760" y="34500"/>
                </a:lnTo>
                <a:lnTo>
                  <a:pt x="69750" y="34500"/>
                </a:lnTo>
                <a:lnTo>
                  <a:pt x="69750" y="34490"/>
                </a:lnTo>
                <a:lnTo>
                  <a:pt x="69750" y="34500"/>
                </a:lnTo>
                <a:lnTo>
                  <a:pt x="69750" y="34510"/>
                </a:lnTo>
                <a:lnTo>
                  <a:pt x="69750" y="34520"/>
                </a:lnTo>
                <a:lnTo>
                  <a:pt x="69740" y="34520"/>
                </a:lnTo>
                <a:lnTo>
                  <a:pt x="69730" y="34520"/>
                </a:lnTo>
                <a:lnTo>
                  <a:pt x="69720" y="34520"/>
                </a:lnTo>
                <a:lnTo>
                  <a:pt x="69710" y="34520"/>
                </a:lnTo>
                <a:lnTo>
                  <a:pt x="69700" y="34520"/>
                </a:lnTo>
                <a:lnTo>
                  <a:pt x="69700" y="34510"/>
                </a:lnTo>
                <a:lnTo>
                  <a:pt x="69700" y="34500"/>
                </a:lnTo>
                <a:lnTo>
                  <a:pt x="69690" y="34500"/>
                </a:lnTo>
                <a:lnTo>
                  <a:pt x="69680" y="34500"/>
                </a:lnTo>
                <a:lnTo>
                  <a:pt x="69680" y="34510"/>
                </a:lnTo>
                <a:lnTo>
                  <a:pt x="69670" y="34510"/>
                </a:lnTo>
                <a:lnTo>
                  <a:pt x="69660" y="34510"/>
                </a:lnTo>
                <a:lnTo>
                  <a:pt x="69650" y="34510"/>
                </a:lnTo>
                <a:lnTo>
                  <a:pt x="69650" y="34520"/>
                </a:lnTo>
                <a:lnTo>
                  <a:pt x="69650" y="34510"/>
                </a:lnTo>
                <a:lnTo>
                  <a:pt x="69640" y="34510"/>
                </a:lnTo>
                <a:lnTo>
                  <a:pt x="69640" y="34520"/>
                </a:lnTo>
                <a:lnTo>
                  <a:pt x="69630" y="34520"/>
                </a:lnTo>
                <a:lnTo>
                  <a:pt x="69630" y="34510"/>
                </a:lnTo>
                <a:lnTo>
                  <a:pt x="69620" y="34510"/>
                </a:lnTo>
                <a:lnTo>
                  <a:pt x="69620" y="34500"/>
                </a:lnTo>
                <a:lnTo>
                  <a:pt x="69610" y="34500"/>
                </a:lnTo>
                <a:lnTo>
                  <a:pt x="69600" y="34500"/>
                </a:lnTo>
                <a:lnTo>
                  <a:pt x="69600" y="34510"/>
                </a:lnTo>
                <a:lnTo>
                  <a:pt x="69600" y="34520"/>
                </a:lnTo>
                <a:lnTo>
                  <a:pt x="69590" y="34520"/>
                </a:lnTo>
                <a:lnTo>
                  <a:pt x="69590" y="34530"/>
                </a:lnTo>
                <a:lnTo>
                  <a:pt x="69580" y="34520"/>
                </a:lnTo>
                <a:lnTo>
                  <a:pt x="69570" y="34510"/>
                </a:lnTo>
                <a:lnTo>
                  <a:pt x="69570" y="34500"/>
                </a:lnTo>
                <a:lnTo>
                  <a:pt x="69560" y="34500"/>
                </a:lnTo>
                <a:lnTo>
                  <a:pt x="69560" y="34510"/>
                </a:lnTo>
                <a:lnTo>
                  <a:pt x="69550" y="34510"/>
                </a:lnTo>
                <a:lnTo>
                  <a:pt x="69540" y="34510"/>
                </a:lnTo>
                <a:lnTo>
                  <a:pt x="69540" y="34520"/>
                </a:lnTo>
                <a:lnTo>
                  <a:pt x="69530" y="34510"/>
                </a:lnTo>
                <a:lnTo>
                  <a:pt x="69520" y="34510"/>
                </a:lnTo>
                <a:lnTo>
                  <a:pt x="69510" y="34510"/>
                </a:lnTo>
                <a:lnTo>
                  <a:pt x="69510" y="34500"/>
                </a:lnTo>
                <a:lnTo>
                  <a:pt x="69510" y="34490"/>
                </a:lnTo>
                <a:lnTo>
                  <a:pt x="69500" y="34490"/>
                </a:lnTo>
                <a:lnTo>
                  <a:pt x="69490" y="34490"/>
                </a:lnTo>
                <a:lnTo>
                  <a:pt x="69480" y="34500"/>
                </a:lnTo>
                <a:lnTo>
                  <a:pt x="69480" y="34510"/>
                </a:lnTo>
                <a:lnTo>
                  <a:pt x="69480" y="34520"/>
                </a:lnTo>
                <a:lnTo>
                  <a:pt x="69490" y="34530"/>
                </a:lnTo>
                <a:lnTo>
                  <a:pt x="69480" y="34530"/>
                </a:lnTo>
                <a:lnTo>
                  <a:pt x="69480" y="34540"/>
                </a:lnTo>
                <a:lnTo>
                  <a:pt x="69470" y="34540"/>
                </a:lnTo>
                <a:lnTo>
                  <a:pt x="69460" y="34550"/>
                </a:lnTo>
                <a:lnTo>
                  <a:pt x="69460" y="34560"/>
                </a:lnTo>
                <a:lnTo>
                  <a:pt x="69450" y="34560"/>
                </a:lnTo>
                <a:lnTo>
                  <a:pt x="69450" y="34550"/>
                </a:lnTo>
                <a:lnTo>
                  <a:pt x="69440" y="34550"/>
                </a:lnTo>
                <a:lnTo>
                  <a:pt x="69450" y="34540"/>
                </a:lnTo>
                <a:lnTo>
                  <a:pt x="69440" y="34540"/>
                </a:lnTo>
                <a:lnTo>
                  <a:pt x="69430" y="34550"/>
                </a:lnTo>
                <a:lnTo>
                  <a:pt x="69420" y="34550"/>
                </a:lnTo>
                <a:lnTo>
                  <a:pt x="69420" y="34540"/>
                </a:lnTo>
                <a:lnTo>
                  <a:pt x="69410" y="34540"/>
                </a:lnTo>
                <a:lnTo>
                  <a:pt x="69410" y="34550"/>
                </a:lnTo>
                <a:lnTo>
                  <a:pt x="69400" y="34540"/>
                </a:lnTo>
                <a:lnTo>
                  <a:pt x="69390" y="34540"/>
                </a:lnTo>
                <a:lnTo>
                  <a:pt x="69390" y="34530"/>
                </a:lnTo>
                <a:lnTo>
                  <a:pt x="69390" y="34520"/>
                </a:lnTo>
                <a:lnTo>
                  <a:pt x="69380" y="34520"/>
                </a:lnTo>
                <a:lnTo>
                  <a:pt x="69370" y="34520"/>
                </a:lnTo>
                <a:lnTo>
                  <a:pt x="69360" y="34510"/>
                </a:lnTo>
                <a:lnTo>
                  <a:pt x="69350" y="34510"/>
                </a:lnTo>
                <a:lnTo>
                  <a:pt x="69340" y="34510"/>
                </a:lnTo>
                <a:lnTo>
                  <a:pt x="69340" y="34520"/>
                </a:lnTo>
                <a:lnTo>
                  <a:pt x="69330" y="34520"/>
                </a:lnTo>
                <a:lnTo>
                  <a:pt x="69320" y="34530"/>
                </a:lnTo>
                <a:lnTo>
                  <a:pt x="69320" y="34520"/>
                </a:lnTo>
                <a:lnTo>
                  <a:pt x="69310" y="34520"/>
                </a:lnTo>
                <a:lnTo>
                  <a:pt x="69300" y="34510"/>
                </a:lnTo>
                <a:lnTo>
                  <a:pt x="69290" y="34500"/>
                </a:lnTo>
                <a:lnTo>
                  <a:pt x="69280" y="34500"/>
                </a:lnTo>
                <a:lnTo>
                  <a:pt x="69270" y="34500"/>
                </a:lnTo>
                <a:lnTo>
                  <a:pt x="69260" y="34500"/>
                </a:lnTo>
                <a:lnTo>
                  <a:pt x="69250" y="34510"/>
                </a:lnTo>
                <a:lnTo>
                  <a:pt x="69250" y="34500"/>
                </a:lnTo>
                <a:lnTo>
                  <a:pt x="69240" y="34500"/>
                </a:lnTo>
                <a:lnTo>
                  <a:pt x="69240" y="34490"/>
                </a:lnTo>
                <a:lnTo>
                  <a:pt x="69240" y="34480"/>
                </a:lnTo>
                <a:lnTo>
                  <a:pt x="69250" y="34480"/>
                </a:lnTo>
                <a:lnTo>
                  <a:pt x="69250" y="34470"/>
                </a:lnTo>
                <a:lnTo>
                  <a:pt x="69240" y="34470"/>
                </a:lnTo>
                <a:lnTo>
                  <a:pt x="69230" y="34470"/>
                </a:lnTo>
                <a:lnTo>
                  <a:pt x="69220" y="34470"/>
                </a:lnTo>
                <a:lnTo>
                  <a:pt x="69210" y="34470"/>
                </a:lnTo>
                <a:lnTo>
                  <a:pt x="69210" y="34480"/>
                </a:lnTo>
                <a:lnTo>
                  <a:pt x="69210" y="34490"/>
                </a:lnTo>
                <a:lnTo>
                  <a:pt x="69200" y="34490"/>
                </a:lnTo>
                <a:lnTo>
                  <a:pt x="69200" y="34480"/>
                </a:lnTo>
                <a:lnTo>
                  <a:pt x="69190" y="34480"/>
                </a:lnTo>
                <a:lnTo>
                  <a:pt x="69190" y="34470"/>
                </a:lnTo>
                <a:lnTo>
                  <a:pt x="69190" y="34480"/>
                </a:lnTo>
                <a:lnTo>
                  <a:pt x="69180" y="34480"/>
                </a:lnTo>
                <a:lnTo>
                  <a:pt x="69180" y="34490"/>
                </a:lnTo>
                <a:lnTo>
                  <a:pt x="69190" y="34490"/>
                </a:lnTo>
                <a:lnTo>
                  <a:pt x="69190" y="34500"/>
                </a:lnTo>
                <a:lnTo>
                  <a:pt x="69180" y="34500"/>
                </a:lnTo>
                <a:lnTo>
                  <a:pt x="69180" y="34510"/>
                </a:lnTo>
                <a:lnTo>
                  <a:pt x="69180" y="34520"/>
                </a:lnTo>
                <a:lnTo>
                  <a:pt x="69170" y="34510"/>
                </a:lnTo>
                <a:lnTo>
                  <a:pt x="69160" y="34520"/>
                </a:lnTo>
                <a:lnTo>
                  <a:pt x="69150" y="34520"/>
                </a:lnTo>
                <a:lnTo>
                  <a:pt x="69150" y="34510"/>
                </a:lnTo>
                <a:lnTo>
                  <a:pt x="69150" y="34500"/>
                </a:lnTo>
                <a:lnTo>
                  <a:pt x="69140" y="34510"/>
                </a:lnTo>
                <a:lnTo>
                  <a:pt x="69130" y="34510"/>
                </a:lnTo>
                <a:lnTo>
                  <a:pt x="69120" y="34500"/>
                </a:lnTo>
                <a:lnTo>
                  <a:pt x="69120" y="34490"/>
                </a:lnTo>
                <a:lnTo>
                  <a:pt x="69110" y="34490"/>
                </a:lnTo>
                <a:lnTo>
                  <a:pt x="69100" y="34480"/>
                </a:lnTo>
                <a:lnTo>
                  <a:pt x="69090" y="34480"/>
                </a:lnTo>
                <a:lnTo>
                  <a:pt x="69100" y="34470"/>
                </a:lnTo>
                <a:lnTo>
                  <a:pt x="69100" y="34460"/>
                </a:lnTo>
                <a:lnTo>
                  <a:pt x="69090" y="34460"/>
                </a:lnTo>
                <a:lnTo>
                  <a:pt x="69080" y="34460"/>
                </a:lnTo>
                <a:lnTo>
                  <a:pt x="69070" y="34470"/>
                </a:lnTo>
                <a:lnTo>
                  <a:pt x="69060" y="34470"/>
                </a:lnTo>
                <a:lnTo>
                  <a:pt x="69060" y="34480"/>
                </a:lnTo>
                <a:lnTo>
                  <a:pt x="69050" y="34480"/>
                </a:lnTo>
                <a:lnTo>
                  <a:pt x="69050" y="34490"/>
                </a:lnTo>
                <a:lnTo>
                  <a:pt x="69040" y="34490"/>
                </a:lnTo>
                <a:lnTo>
                  <a:pt x="69040" y="34500"/>
                </a:lnTo>
                <a:lnTo>
                  <a:pt x="69030" y="34500"/>
                </a:lnTo>
                <a:lnTo>
                  <a:pt x="69020" y="34500"/>
                </a:lnTo>
                <a:lnTo>
                  <a:pt x="69020" y="34510"/>
                </a:lnTo>
                <a:lnTo>
                  <a:pt x="69010" y="34510"/>
                </a:lnTo>
                <a:lnTo>
                  <a:pt x="69000" y="34510"/>
                </a:lnTo>
                <a:lnTo>
                  <a:pt x="69000" y="34500"/>
                </a:lnTo>
                <a:lnTo>
                  <a:pt x="69000" y="34490"/>
                </a:lnTo>
                <a:lnTo>
                  <a:pt x="68990" y="34490"/>
                </a:lnTo>
                <a:lnTo>
                  <a:pt x="68980" y="34490"/>
                </a:lnTo>
                <a:lnTo>
                  <a:pt x="68980" y="34480"/>
                </a:lnTo>
                <a:lnTo>
                  <a:pt x="68980" y="34470"/>
                </a:lnTo>
                <a:lnTo>
                  <a:pt x="68980" y="34460"/>
                </a:lnTo>
                <a:lnTo>
                  <a:pt x="68970" y="34460"/>
                </a:lnTo>
                <a:lnTo>
                  <a:pt x="68960" y="34460"/>
                </a:lnTo>
                <a:lnTo>
                  <a:pt x="68960" y="34450"/>
                </a:lnTo>
                <a:lnTo>
                  <a:pt x="68960" y="34440"/>
                </a:lnTo>
                <a:lnTo>
                  <a:pt x="68960" y="34430"/>
                </a:lnTo>
                <a:lnTo>
                  <a:pt x="68950" y="34430"/>
                </a:lnTo>
                <a:lnTo>
                  <a:pt x="68940" y="34430"/>
                </a:lnTo>
                <a:lnTo>
                  <a:pt x="68930" y="34430"/>
                </a:lnTo>
                <a:lnTo>
                  <a:pt x="68920" y="34440"/>
                </a:lnTo>
                <a:lnTo>
                  <a:pt x="68910" y="34440"/>
                </a:lnTo>
                <a:lnTo>
                  <a:pt x="68900" y="34440"/>
                </a:lnTo>
                <a:lnTo>
                  <a:pt x="68900" y="34430"/>
                </a:lnTo>
                <a:lnTo>
                  <a:pt x="68890" y="34430"/>
                </a:lnTo>
                <a:lnTo>
                  <a:pt x="68890" y="34420"/>
                </a:lnTo>
                <a:lnTo>
                  <a:pt x="68880" y="34420"/>
                </a:lnTo>
                <a:lnTo>
                  <a:pt x="68860" y="34440"/>
                </a:lnTo>
                <a:lnTo>
                  <a:pt x="68840" y="34440"/>
                </a:lnTo>
                <a:lnTo>
                  <a:pt x="68840" y="34430"/>
                </a:lnTo>
                <a:lnTo>
                  <a:pt x="68830" y="34430"/>
                </a:lnTo>
                <a:lnTo>
                  <a:pt x="68820" y="34420"/>
                </a:lnTo>
                <a:lnTo>
                  <a:pt x="68800" y="34410"/>
                </a:lnTo>
                <a:lnTo>
                  <a:pt x="68790" y="34400"/>
                </a:lnTo>
                <a:lnTo>
                  <a:pt x="68780" y="34400"/>
                </a:lnTo>
                <a:lnTo>
                  <a:pt x="68770" y="34400"/>
                </a:lnTo>
                <a:lnTo>
                  <a:pt x="68760" y="34410"/>
                </a:lnTo>
                <a:lnTo>
                  <a:pt x="68760" y="34400"/>
                </a:lnTo>
                <a:lnTo>
                  <a:pt x="68750" y="34400"/>
                </a:lnTo>
                <a:lnTo>
                  <a:pt x="68740" y="34400"/>
                </a:lnTo>
                <a:lnTo>
                  <a:pt x="68740" y="34390"/>
                </a:lnTo>
                <a:lnTo>
                  <a:pt x="68730" y="34390"/>
                </a:lnTo>
                <a:lnTo>
                  <a:pt x="68720" y="34390"/>
                </a:lnTo>
                <a:lnTo>
                  <a:pt x="68700" y="34400"/>
                </a:lnTo>
                <a:lnTo>
                  <a:pt x="68700" y="34410"/>
                </a:lnTo>
                <a:lnTo>
                  <a:pt x="68690" y="34410"/>
                </a:lnTo>
                <a:lnTo>
                  <a:pt x="68680" y="34410"/>
                </a:lnTo>
                <a:lnTo>
                  <a:pt x="68670" y="34420"/>
                </a:lnTo>
                <a:lnTo>
                  <a:pt x="68660" y="34420"/>
                </a:lnTo>
                <a:lnTo>
                  <a:pt x="68650" y="34420"/>
                </a:lnTo>
                <a:lnTo>
                  <a:pt x="68640" y="34420"/>
                </a:lnTo>
                <a:lnTo>
                  <a:pt x="68630" y="34420"/>
                </a:lnTo>
                <a:lnTo>
                  <a:pt x="68620" y="34420"/>
                </a:lnTo>
                <a:lnTo>
                  <a:pt x="68610" y="34420"/>
                </a:lnTo>
                <a:lnTo>
                  <a:pt x="68610" y="34410"/>
                </a:lnTo>
                <a:lnTo>
                  <a:pt x="68600" y="34410"/>
                </a:lnTo>
                <a:lnTo>
                  <a:pt x="68590" y="34410"/>
                </a:lnTo>
                <a:lnTo>
                  <a:pt x="68590" y="34400"/>
                </a:lnTo>
                <a:lnTo>
                  <a:pt x="68580" y="34400"/>
                </a:lnTo>
                <a:lnTo>
                  <a:pt x="68580" y="34410"/>
                </a:lnTo>
                <a:lnTo>
                  <a:pt x="68570" y="34410"/>
                </a:lnTo>
                <a:lnTo>
                  <a:pt x="68570" y="34420"/>
                </a:lnTo>
                <a:lnTo>
                  <a:pt x="68560" y="34420"/>
                </a:lnTo>
                <a:lnTo>
                  <a:pt x="68560" y="34430"/>
                </a:lnTo>
                <a:lnTo>
                  <a:pt x="68550" y="34440"/>
                </a:lnTo>
                <a:lnTo>
                  <a:pt x="68540" y="34440"/>
                </a:lnTo>
                <a:lnTo>
                  <a:pt x="68540" y="34450"/>
                </a:lnTo>
                <a:lnTo>
                  <a:pt x="68530" y="34440"/>
                </a:lnTo>
                <a:lnTo>
                  <a:pt x="68530" y="34430"/>
                </a:lnTo>
                <a:lnTo>
                  <a:pt x="68520" y="34430"/>
                </a:lnTo>
                <a:lnTo>
                  <a:pt x="68520" y="34420"/>
                </a:lnTo>
                <a:lnTo>
                  <a:pt x="68530" y="34410"/>
                </a:lnTo>
                <a:lnTo>
                  <a:pt x="68520" y="34400"/>
                </a:lnTo>
                <a:lnTo>
                  <a:pt x="68520" y="34390"/>
                </a:lnTo>
                <a:lnTo>
                  <a:pt x="68520" y="34380"/>
                </a:lnTo>
                <a:lnTo>
                  <a:pt x="68510" y="34370"/>
                </a:lnTo>
                <a:lnTo>
                  <a:pt x="68510" y="34380"/>
                </a:lnTo>
                <a:lnTo>
                  <a:pt x="68500" y="34380"/>
                </a:lnTo>
                <a:lnTo>
                  <a:pt x="68500" y="34370"/>
                </a:lnTo>
                <a:lnTo>
                  <a:pt x="68490" y="34360"/>
                </a:lnTo>
                <a:lnTo>
                  <a:pt x="68490" y="34350"/>
                </a:lnTo>
                <a:lnTo>
                  <a:pt x="68480" y="34350"/>
                </a:lnTo>
                <a:lnTo>
                  <a:pt x="68470" y="34350"/>
                </a:lnTo>
                <a:lnTo>
                  <a:pt x="68460" y="34350"/>
                </a:lnTo>
                <a:lnTo>
                  <a:pt x="68450" y="34360"/>
                </a:lnTo>
                <a:lnTo>
                  <a:pt x="68450" y="34370"/>
                </a:lnTo>
                <a:lnTo>
                  <a:pt x="68440" y="34380"/>
                </a:lnTo>
                <a:lnTo>
                  <a:pt x="68440" y="34390"/>
                </a:lnTo>
                <a:lnTo>
                  <a:pt x="68430" y="34390"/>
                </a:lnTo>
                <a:lnTo>
                  <a:pt x="68430" y="34380"/>
                </a:lnTo>
                <a:lnTo>
                  <a:pt x="68420" y="34380"/>
                </a:lnTo>
                <a:lnTo>
                  <a:pt x="68420" y="34370"/>
                </a:lnTo>
                <a:lnTo>
                  <a:pt x="68410" y="34370"/>
                </a:lnTo>
                <a:lnTo>
                  <a:pt x="68400" y="34370"/>
                </a:lnTo>
                <a:lnTo>
                  <a:pt x="68390" y="34370"/>
                </a:lnTo>
                <a:lnTo>
                  <a:pt x="68380" y="34370"/>
                </a:lnTo>
                <a:lnTo>
                  <a:pt x="68370" y="34370"/>
                </a:lnTo>
                <a:lnTo>
                  <a:pt x="68380" y="34360"/>
                </a:lnTo>
                <a:lnTo>
                  <a:pt x="68390" y="34360"/>
                </a:lnTo>
                <a:lnTo>
                  <a:pt x="68400" y="34360"/>
                </a:lnTo>
                <a:lnTo>
                  <a:pt x="68400" y="34350"/>
                </a:lnTo>
                <a:lnTo>
                  <a:pt x="68400" y="34340"/>
                </a:lnTo>
                <a:lnTo>
                  <a:pt x="68390" y="34340"/>
                </a:lnTo>
                <a:lnTo>
                  <a:pt x="68380" y="34340"/>
                </a:lnTo>
                <a:lnTo>
                  <a:pt x="68370" y="34340"/>
                </a:lnTo>
                <a:lnTo>
                  <a:pt x="68370" y="34350"/>
                </a:lnTo>
                <a:lnTo>
                  <a:pt x="68360" y="34360"/>
                </a:lnTo>
                <a:lnTo>
                  <a:pt x="68360" y="34370"/>
                </a:lnTo>
                <a:lnTo>
                  <a:pt x="68350" y="34370"/>
                </a:lnTo>
                <a:lnTo>
                  <a:pt x="68350" y="34380"/>
                </a:lnTo>
                <a:lnTo>
                  <a:pt x="68340" y="34380"/>
                </a:lnTo>
                <a:lnTo>
                  <a:pt x="68340" y="34390"/>
                </a:lnTo>
                <a:lnTo>
                  <a:pt x="68330" y="34390"/>
                </a:lnTo>
                <a:lnTo>
                  <a:pt x="68330" y="34400"/>
                </a:lnTo>
                <a:lnTo>
                  <a:pt x="68320" y="34400"/>
                </a:lnTo>
                <a:lnTo>
                  <a:pt x="68310" y="34390"/>
                </a:lnTo>
                <a:lnTo>
                  <a:pt x="68300" y="34380"/>
                </a:lnTo>
                <a:lnTo>
                  <a:pt x="68300" y="34360"/>
                </a:lnTo>
                <a:lnTo>
                  <a:pt x="68290" y="34360"/>
                </a:lnTo>
                <a:lnTo>
                  <a:pt x="68280" y="34350"/>
                </a:lnTo>
                <a:lnTo>
                  <a:pt x="68280" y="34340"/>
                </a:lnTo>
                <a:lnTo>
                  <a:pt x="68280" y="34330"/>
                </a:lnTo>
                <a:lnTo>
                  <a:pt x="68290" y="34320"/>
                </a:lnTo>
                <a:lnTo>
                  <a:pt x="68280" y="34320"/>
                </a:lnTo>
                <a:lnTo>
                  <a:pt x="68270" y="34320"/>
                </a:lnTo>
                <a:lnTo>
                  <a:pt x="68270" y="34330"/>
                </a:lnTo>
                <a:lnTo>
                  <a:pt x="68260" y="34330"/>
                </a:lnTo>
                <a:lnTo>
                  <a:pt x="68260" y="34320"/>
                </a:lnTo>
                <a:lnTo>
                  <a:pt x="68260" y="34330"/>
                </a:lnTo>
                <a:lnTo>
                  <a:pt x="68260" y="34340"/>
                </a:lnTo>
                <a:lnTo>
                  <a:pt x="68260" y="34350"/>
                </a:lnTo>
                <a:lnTo>
                  <a:pt x="68250" y="34360"/>
                </a:lnTo>
                <a:lnTo>
                  <a:pt x="68240" y="34360"/>
                </a:lnTo>
                <a:lnTo>
                  <a:pt x="68230" y="34360"/>
                </a:lnTo>
                <a:lnTo>
                  <a:pt x="68220" y="34350"/>
                </a:lnTo>
                <a:lnTo>
                  <a:pt x="68220" y="34360"/>
                </a:lnTo>
                <a:lnTo>
                  <a:pt x="68210" y="34360"/>
                </a:lnTo>
                <a:lnTo>
                  <a:pt x="68200" y="34370"/>
                </a:lnTo>
                <a:lnTo>
                  <a:pt x="68200" y="34380"/>
                </a:lnTo>
                <a:lnTo>
                  <a:pt x="68190" y="34380"/>
                </a:lnTo>
                <a:lnTo>
                  <a:pt x="68190" y="34370"/>
                </a:lnTo>
                <a:lnTo>
                  <a:pt x="68180" y="34370"/>
                </a:lnTo>
                <a:lnTo>
                  <a:pt x="68180" y="34360"/>
                </a:lnTo>
                <a:lnTo>
                  <a:pt x="68170" y="34360"/>
                </a:lnTo>
                <a:lnTo>
                  <a:pt x="68160" y="34370"/>
                </a:lnTo>
                <a:lnTo>
                  <a:pt x="68150" y="34370"/>
                </a:lnTo>
                <a:lnTo>
                  <a:pt x="68140" y="34370"/>
                </a:lnTo>
                <a:lnTo>
                  <a:pt x="68130" y="34370"/>
                </a:lnTo>
                <a:lnTo>
                  <a:pt x="68130" y="34360"/>
                </a:lnTo>
                <a:lnTo>
                  <a:pt x="68120" y="34360"/>
                </a:lnTo>
                <a:lnTo>
                  <a:pt x="68120" y="34350"/>
                </a:lnTo>
                <a:lnTo>
                  <a:pt x="68120" y="34340"/>
                </a:lnTo>
                <a:lnTo>
                  <a:pt x="68110" y="34340"/>
                </a:lnTo>
                <a:lnTo>
                  <a:pt x="68110" y="34330"/>
                </a:lnTo>
                <a:lnTo>
                  <a:pt x="68100" y="34320"/>
                </a:lnTo>
                <a:lnTo>
                  <a:pt x="68100" y="34330"/>
                </a:lnTo>
                <a:lnTo>
                  <a:pt x="68090" y="34330"/>
                </a:lnTo>
                <a:lnTo>
                  <a:pt x="68090" y="34340"/>
                </a:lnTo>
                <a:lnTo>
                  <a:pt x="68090" y="34350"/>
                </a:lnTo>
                <a:lnTo>
                  <a:pt x="68080" y="34360"/>
                </a:lnTo>
                <a:lnTo>
                  <a:pt x="68070" y="34370"/>
                </a:lnTo>
                <a:lnTo>
                  <a:pt x="68070" y="34380"/>
                </a:lnTo>
                <a:lnTo>
                  <a:pt x="68060" y="34390"/>
                </a:lnTo>
                <a:lnTo>
                  <a:pt x="68060" y="34400"/>
                </a:lnTo>
                <a:lnTo>
                  <a:pt x="68060" y="34420"/>
                </a:lnTo>
                <a:lnTo>
                  <a:pt x="68060" y="34430"/>
                </a:lnTo>
                <a:lnTo>
                  <a:pt x="68060" y="34440"/>
                </a:lnTo>
                <a:lnTo>
                  <a:pt x="68050" y="34450"/>
                </a:lnTo>
                <a:lnTo>
                  <a:pt x="68040" y="34460"/>
                </a:lnTo>
                <a:lnTo>
                  <a:pt x="68030" y="34460"/>
                </a:lnTo>
                <a:lnTo>
                  <a:pt x="68020" y="34470"/>
                </a:lnTo>
                <a:lnTo>
                  <a:pt x="68010" y="34480"/>
                </a:lnTo>
                <a:lnTo>
                  <a:pt x="68010" y="34490"/>
                </a:lnTo>
                <a:lnTo>
                  <a:pt x="68000" y="34500"/>
                </a:lnTo>
                <a:lnTo>
                  <a:pt x="67990" y="34500"/>
                </a:lnTo>
                <a:lnTo>
                  <a:pt x="67980" y="34500"/>
                </a:lnTo>
                <a:lnTo>
                  <a:pt x="67970" y="34510"/>
                </a:lnTo>
                <a:lnTo>
                  <a:pt x="67970" y="34520"/>
                </a:lnTo>
                <a:lnTo>
                  <a:pt x="67960" y="34520"/>
                </a:lnTo>
                <a:lnTo>
                  <a:pt x="67950" y="34520"/>
                </a:lnTo>
                <a:lnTo>
                  <a:pt x="67940" y="34530"/>
                </a:lnTo>
                <a:lnTo>
                  <a:pt x="67930" y="34530"/>
                </a:lnTo>
                <a:lnTo>
                  <a:pt x="67920" y="34530"/>
                </a:lnTo>
                <a:lnTo>
                  <a:pt x="67920" y="34550"/>
                </a:lnTo>
                <a:lnTo>
                  <a:pt x="67920" y="34560"/>
                </a:lnTo>
                <a:lnTo>
                  <a:pt x="67920" y="34570"/>
                </a:lnTo>
                <a:lnTo>
                  <a:pt x="67920" y="34580"/>
                </a:lnTo>
                <a:lnTo>
                  <a:pt x="67920" y="34590"/>
                </a:lnTo>
                <a:lnTo>
                  <a:pt x="67910" y="34600"/>
                </a:lnTo>
                <a:lnTo>
                  <a:pt x="67900" y="34610"/>
                </a:lnTo>
                <a:lnTo>
                  <a:pt x="67890" y="34610"/>
                </a:lnTo>
                <a:lnTo>
                  <a:pt x="67880" y="34610"/>
                </a:lnTo>
                <a:lnTo>
                  <a:pt x="67870" y="34620"/>
                </a:lnTo>
                <a:lnTo>
                  <a:pt x="67860" y="34620"/>
                </a:lnTo>
                <a:lnTo>
                  <a:pt x="67840" y="34630"/>
                </a:lnTo>
                <a:lnTo>
                  <a:pt x="67830" y="34630"/>
                </a:lnTo>
                <a:lnTo>
                  <a:pt x="67830" y="34620"/>
                </a:lnTo>
                <a:lnTo>
                  <a:pt x="67830" y="34610"/>
                </a:lnTo>
                <a:lnTo>
                  <a:pt x="67820" y="34610"/>
                </a:lnTo>
                <a:lnTo>
                  <a:pt x="67820" y="34600"/>
                </a:lnTo>
                <a:lnTo>
                  <a:pt x="67830" y="34590"/>
                </a:lnTo>
                <a:lnTo>
                  <a:pt x="67840" y="34590"/>
                </a:lnTo>
                <a:lnTo>
                  <a:pt x="67830" y="34580"/>
                </a:lnTo>
                <a:lnTo>
                  <a:pt x="67820" y="34580"/>
                </a:lnTo>
                <a:lnTo>
                  <a:pt x="67820" y="34590"/>
                </a:lnTo>
                <a:lnTo>
                  <a:pt x="67810" y="34590"/>
                </a:lnTo>
                <a:lnTo>
                  <a:pt x="67800" y="34580"/>
                </a:lnTo>
                <a:lnTo>
                  <a:pt x="67790" y="34590"/>
                </a:lnTo>
                <a:lnTo>
                  <a:pt x="67790" y="34600"/>
                </a:lnTo>
                <a:lnTo>
                  <a:pt x="67800" y="34600"/>
                </a:lnTo>
                <a:lnTo>
                  <a:pt x="67790" y="34610"/>
                </a:lnTo>
                <a:lnTo>
                  <a:pt x="67780" y="34610"/>
                </a:lnTo>
                <a:lnTo>
                  <a:pt x="67770" y="34600"/>
                </a:lnTo>
                <a:lnTo>
                  <a:pt x="67770" y="34590"/>
                </a:lnTo>
                <a:lnTo>
                  <a:pt x="67760" y="34590"/>
                </a:lnTo>
                <a:lnTo>
                  <a:pt x="67750" y="34590"/>
                </a:lnTo>
                <a:lnTo>
                  <a:pt x="67740" y="34600"/>
                </a:lnTo>
                <a:lnTo>
                  <a:pt x="67730" y="34610"/>
                </a:lnTo>
                <a:lnTo>
                  <a:pt x="67730" y="34620"/>
                </a:lnTo>
                <a:lnTo>
                  <a:pt x="67720" y="34640"/>
                </a:lnTo>
                <a:lnTo>
                  <a:pt x="67710" y="34650"/>
                </a:lnTo>
                <a:lnTo>
                  <a:pt x="67710" y="34660"/>
                </a:lnTo>
                <a:lnTo>
                  <a:pt x="67710" y="34670"/>
                </a:lnTo>
                <a:lnTo>
                  <a:pt x="67700" y="34670"/>
                </a:lnTo>
                <a:lnTo>
                  <a:pt x="67690" y="34680"/>
                </a:lnTo>
                <a:lnTo>
                  <a:pt x="67690" y="34690"/>
                </a:lnTo>
                <a:lnTo>
                  <a:pt x="67680" y="34700"/>
                </a:lnTo>
                <a:lnTo>
                  <a:pt x="67670" y="34700"/>
                </a:lnTo>
                <a:lnTo>
                  <a:pt x="67670" y="34710"/>
                </a:lnTo>
                <a:lnTo>
                  <a:pt x="67660" y="34720"/>
                </a:lnTo>
                <a:lnTo>
                  <a:pt x="67650" y="34730"/>
                </a:lnTo>
                <a:lnTo>
                  <a:pt x="67640" y="34730"/>
                </a:lnTo>
                <a:lnTo>
                  <a:pt x="67640" y="34740"/>
                </a:lnTo>
                <a:lnTo>
                  <a:pt x="67630" y="34750"/>
                </a:lnTo>
                <a:lnTo>
                  <a:pt x="67620" y="34750"/>
                </a:lnTo>
                <a:lnTo>
                  <a:pt x="67620" y="34760"/>
                </a:lnTo>
                <a:lnTo>
                  <a:pt x="67620" y="34770"/>
                </a:lnTo>
                <a:lnTo>
                  <a:pt x="67620" y="34780"/>
                </a:lnTo>
                <a:lnTo>
                  <a:pt x="67620" y="34800"/>
                </a:lnTo>
                <a:lnTo>
                  <a:pt x="67620" y="34810"/>
                </a:lnTo>
                <a:lnTo>
                  <a:pt x="67610" y="34810"/>
                </a:lnTo>
                <a:lnTo>
                  <a:pt x="67600" y="34820"/>
                </a:lnTo>
                <a:lnTo>
                  <a:pt x="67600" y="34840"/>
                </a:lnTo>
                <a:lnTo>
                  <a:pt x="67590" y="34850"/>
                </a:lnTo>
                <a:lnTo>
                  <a:pt x="67590" y="34860"/>
                </a:lnTo>
                <a:lnTo>
                  <a:pt x="67590" y="34870"/>
                </a:lnTo>
                <a:lnTo>
                  <a:pt x="67580" y="34870"/>
                </a:lnTo>
                <a:lnTo>
                  <a:pt x="67570" y="34860"/>
                </a:lnTo>
                <a:lnTo>
                  <a:pt x="67560" y="34860"/>
                </a:lnTo>
                <a:lnTo>
                  <a:pt x="67550" y="34850"/>
                </a:lnTo>
                <a:lnTo>
                  <a:pt x="67540" y="34840"/>
                </a:lnTo>
                <a:lnTo>
                  <a:pt x="67530" y="34840"/>
                </a:lnTo>
                <a:lnTo>
                  <a:pt x="67520" y="34830"/>
                </a:lnTo>
                <a:lnTo>
                  <a:pt x="67510" y="34840"/>
                </a:lnTo>
                <a:lnTo>
                  <a:pt x="67510" y="34850"/>
                </a:lnTo>
                <a:lnTo>
                  <a:pt x="67500" y="34850"/>
                </a:lnTo>
                <a:lnTo>
                  <a:pt x="67500" y="34860"/>
                </a:lnTo>
                <a:lnTo>
                  <a:pt x="67500" y="34870"/>
                </a:lnTo>
                <a:lnTo>
                  <a:pt x="67490" y="34870"/>
                </a:lnTo>
                <a:lnTo>
                  <a:pt x="67490" y="34880"/>
                </a:lnTo>
                <a:lnTo>
                  <a:pt x="67480" y="34880"/>
                </a:lnTo>
                <a:lnTo>
                  <a:pt x="67470" y="34880"/>
                </a:lnTo>
                <a:lnTo>
                  <a:pt x="67460" y="34880"/>
                </a:lnTo>
                <a:lnTo>
                  <a:pt x="67460" y="34870"/>
                </a:lnTo>
                <a:lnTo>
                  <a:pt x="67450" y="34870"/>
                </a:lnTo>
                <a:lnTo>
                  <a:pt x="67450" y="34860"/>
                </a:lnTo>
                <a:lnTo>
                  <a:pt x="67440" y="34850"/>
                </a:lnTo>
                <a:lnTo>
                  <a:pt x="67430" y="34850"/>
                </a:lnTo>
                <a:lnTo>
                  <a:pt x="67420" y="34850"/>
                </a:lnTo>
                <a:lnTo>
                  <a:pt x="67410" y="34840"/>
                </a:lnTo>
                <a:lnTo>
                  <a:pt x="67400" y="34840"/>
                </a:lnTo>
                <a:lnTo>
                  <a:pt x="67400" y="34850"/>
                </a:lnTo>
                <a:lnTo>
                  <a:pt x="67390" y="34850"/>
                </a:lnTo>
                <a:lnTo>
                  <a:pt x="67380" y="34850"/>
                </a:lnTo>
                <a:lnTo>
                  <a:pt x="67380" y="34860"/>
                </a:lnTo>
                <a:lnTo>
                  <a:pt x="67370" y="34860"/>
                </a:lnTo>
                <a:lnTo>
                  <a:pt x="67360" y="34860"/>
                </a:lnTo>
                <a:lnTo>
                  <a:pt x="67360" y="34870"/>
                </a:lnTo>
                <a:lnTo>
                  <a:pt x="67350" y="34880"/>
                </a:lnTo>
                <a:lnTo>
                  <a:pt x="67350" y="34890"/>
                </a:lnTo>
                <a:lnTo>
                  <a:pt x="67350" y="34900"/>
                </a:lnTo>
                <a:lnTo>
                  <a:pt x="67350" y="34910"/>
                </a:lnTo>
                <a:lnTo>
                  <a:pt x="67340" y="34910"/>
                </a:lnTo>
                <a:lnTo>
                  <a:pt x="67330" y="34910"/>
                </a:lnTo>
                <a:lnTo>
                  <a:pt x="67320" y="34910"/>
                </a:lnTo>
                <a:lnTo>
                  <a:pt x="67310" y="34920"/>
                </a:lnTo>
                <a:lnTo>
                  <a:pt x="67300" y="34910"/>
                </a:lnTo>
                <a:lnTo>
                  <a:pt x="67290" y="34910"/>
                </a:lnTo>
                <a:lnTo>
                  <a:pt x="67280" y="34900"/>
                </a:lnTo>
                <a:lnTo>
                  <a:pt x="67280" y="34890"/>
                </a:lnTo>
                <a:lnTo>
                  <a:pt x="67290" y="34890"/>
                </a:lnTo>
                <a:lnTo>
                  <a:pt x="67300" y="34880"/>
                </a:lnTo>
                <a:lnTo>
                  <a:pt x="67310" y="34870"/>
                </a:lnTo>
                <a:lnTo>
                  <a:pt x="67320" y="34870"/>
                </a:lnTo>
                <a:lnTo>
                  <a:pt x="67320" y="34860"/>
                </a:lnTo>
                <a:lnTo>
                  <a:pt x="67320" y="34850"/>
                </a:lnTo>
                <a:lnTo>
                  <a:pt x="67320" y="34840"/>
                </a:lnTo>
                <a:lnTo>
                  <a:pt x="67330" y="34830"/>
                </a:lnTo>
                <a:lnTo>
                  <a:pt x="67320" y="34830"/>
                </a:lnTo>
                <a:lnTo>
                  <a:pt x="67310" y="34830"/>
                </a:lnTo>
                <a:lnTo>
                  <a:pt x="67300" y="34830"/>
                </a:lnTo>
                <a:lnTo>
                  <a:pt x="67290" y="34840"/>
                </a:lnTo>
                <a:lnTo>
                  <a:pt x="67290" y="34850"/>
                </a:lnTo>
                <a:lnTo>
                  <a:pt x="67290" y="34860"/>
                </a:lnTo>
                <a:lnTo>
                  <a:pt x="67290" y="34870"/>
                </a:lnTo>
                <a:lnTo>
                  <a:pt x="67280" y="34870"/>
                </a:lnTo>
                <a:lnTo>
                  <a:pt x="67270" y="34870"/>
                </a:lnTo>
                <a:lnTo>
                  <a:pt x="67260" y="34880"/>
                </a:lnTo>
                <a:lnTo>
                  <a:pt x="67250" y="34880"/>
                </a:lnTo>
                <a:lnTo>
                  <a:pt x="67240" y="34880"/>
                </a:lnTo>
                <a:lnTo>
                  <a:pt x="67230" y="34890"/>
                </a:lnTo>
                <a:lnTo>
                  <a:pt x="67230" y="34900"/>
                </a:lnTo>
                <a:lnTo>
                  <a:pt x="67230" y="34910"/>
                </a:lnTo>
                <a:lnTo>
                  <a:pt x="67220" y="34910"/>
                </a:lnTo>
                <a:lnTo>
                  <a:pt x="67200" y="34910"/>
                </a:lnTo>
                <a:lnTo>
                  <a:pt x="67200" y="34900"/>
                </a:lnTo>
                <a:lnTo>
                  <a:pt x="67190" y="34900"/>
                </a:lnTo>
                <a:lnTo>
                  <a:pt x="67180" y="34880"/>
                </a:lnTo>
                <a:lnTo>
                  <a:pt x="67170" y="34880"/>
                </a:lnTo>
                <a:lnTo>
                  <a:pt x="67170" y="34870"/>
                </a:lnTo>
                <a:lnTo>
                  <a:pt x="67170" y="34860"/>
                </a:lnTo>
                <a:lnTo>
                  <a:pt x="67170" y="34850"/>
                </a:lnTo>
                <a:lnTo>
                  <a:pt x="67160" y="34840"/>
                </a:lnTo>
                <a:lnTo>
                  <a:pt x="67170" y="34840"/>
                </a:lnTo>
                <a:lnTo>
                  <a:pt x="67160" y="34830"/>
                </a:lnTo>
                <a:lnTo>
                  <a:pt x="67150" y="34830"/>
                </a:lnTo>
                <a:lnTo>
                  <a:pt x="67150" y="34820"/>
                </a:lnTo>
                <a:lnTo>
                  <a:pt x="67140" y="34810"/>
                </a:lnTo>
                <a:lnTo>
                  <a:pt x="67130" y="34810"/>
                </a:lnTo>
                <a:lnTo>
                  <a:pt x="67120" y="34810"/>
                </a:lnTo>
                <a:lnTo>
                  <a:pt x="67120" y="34800"/>
                </a:lnTo>
                <a:lnTo>
                  <a:pt x="67110" y="34790"/>
                </a:lnTo>
                <a:lnTo>
                  <a:pt x="67100" y="34780"/>
                </a:lnTo>
                <a:lnTo>
                  <a:pt x="67090" y="34780"/>
                </a:lnTo>
                <a:lnTo>
                  <a:pt x="67080" y="34780"/>
                </a:lnTo>
                <a:lnTo>
                  <a:pt x="67080" y="34790"/>
                </a:lnTo>
                <a:lnTo>
                  <a:pt x="67070" y="34800"/>
                </a:lnTo>
                <a:lnTo>
                  <a:pt x="67060" y="34800"/>
                </a:lnTo>
                <a:lnTo>
                  <a:pt x="67060" y="34810"/>
                </a:lnTo>
                <a:lnTo>
                  <a:pt x="67060" y="34820"/>
                </a:lnTo>
                <a:lnTo>
                  <a:pt x="67050" y="34820"/>
                </a:lnTo>
                <a:lnTo>
                  <a:pt x="67040" y="34820"/>
                </a:lnTo>
                <a:lnTo>
                  <a:pt x="67030" y="34810"/>
                </a:lnTo>
                <a:lnTo>
                  <a:pt x="67020" y="34810"/>
                </a:lnTo>
                <a:lnTo>
                  <a:pt x="67010" y="34810"/>
                </a:lnTo>
                <a:lnTo>
                  <a:pt x="67010" y="34820"/>
                </a:lnTo>
                <a:lnTo>
                  <a:pt x="67000" y="34820"/>
                </a:lnTo>
                <a:lnTo>
                  <a:pt x="67000" y="34810"/>
                </a:lnTo>
                <a:lnTo>
                  <a:pt x="66990" y="34810"/>
                </a:lnTo>
                <a:lnTo>
                  <a:pt x="66980" y="34820"/>
                </a:lnTo>
                <a:lnTo>
                  <a:pt x="66970" y="34810"/>
                </a:lnTo>
                <a:lnTo>
                  <a:pt x="66970" y="34800"/>
                </a:lnTo>
                <a:lnTo>
                  <a:pt x="66960" y="34800"/>
                </a:lnTo>
                <a:lnTo>
                  <a:pt x="66950" y="34800"/>
                </a:lnTo>
                <a:lnTo>
                  <a:pt x="66950" y="34790"/>
                </a:lnTo>
                <a:lnTo>
                  <a:pt x="66940" y="34790"/>
                </a:lnTo>
                <a:lnTo>
                  <a:pt x="66950" y="34790"/>
                </a:lnTo>
                <a:lnTo>
                  <a:pt x="66950" y="34780"/>
                </a:lnTo>
                <a:lnTo>
                  <a:pt x="66960" y="34770"/>
                </a:lnTo>
                <a:lnTo>
                  <a:pt x="66950" y="34770"/>
                </a:lnTo>
                <a:lnTo>
                  <a:pt x="66950" y="34760"/>
                </a:lnTo>
                <a:lnTo>
                  <a:pt x="66940" y="34760"/>
                </a:lnTo>
                <a:lnTo>
                  <a:pt x="66930" y="34760"/>
                </a:lnTo>
                <a:lnTo>
                  <a:pt x="66930" y="34750"/>
                </a:lnTo>
                <a:lnTo>
                  <a:pt x="66920" y="34750"/>
                </a:lnTo>
                <a:lnTo>
                  <a:pt x="66920" y="34740"/>
                </a:lnTo>
                <a:lnTo>
                  <a:pt x="66910" y="34740"/>
                </a:lnTo>
                <a:lnTo>
                  <a:pt x="66910" y="34750"/>
                </a:lnTo>
                <a:lnTo>
                  <a:pt x="66920" y="34750"/>
                </a:lnTo>
                <a:lnTo>
                  <a:pt x="66920" y="34760"/>
                </a:lnTo>
                <a:lnTo>
                  <a:pt x="66920" y="34770"/>
                </a:lnTo>
                <a:lnTo>
                  <a:pt x="66910" y="34760"/>
                </a:lnTo>
                <a:lnTo>
                  <a:pt x="66900" y="34760"/>
                </a:lnTo>
                <a:lnTo>
                  <a:pt x="66900" y="34750"/>
                </a:lnTo>
                <a:lnTo>
                  <a:pt x="66890" y="34750"/>
                </a:lnTo>
                <a:lnTo>
                  <a:pt x="66890" y="34760"/>
                </a:lnTo>
                <a:lnTo>
                  <a:pt x="66890" y="34750"/>
                </a:lnTo>
                <a:lnTo>
                  <a:pt x="66880" y="34750"/>
                </a:lnTo>
                <a:lnTo>
                  <a:pt x="66880" y="34740"/>
                </a:lnTo>
                <a:lnTo>
                  <a:pt x="66880" y="34750"/>
                </a:lnTo>
                <a:lnTo>
                  <a:pt x="66870" y="34750"/>
                </a:lnTo>
                <a:lnTo>
                  <a:pt x="66870" y="34740"/>
                </a:lnTo>
                <a:lnTo>
                  <a:pt x="66880" y="34740"/>
                </a:lnTo>
                <a:lnTo>
                  <a:pt x="66880" y="34730"/>
                </a:lnTo>
                <a:lnTo>
                  <a:pt x="66870" y="34730"/>
                </a:lnTo>
                <a:lnTo>
                  <a:pt x="66880" y="34720"/>
                </a:lnTo>
                <a:lnTo>
                  <a:pt x="66870" y="34720"/>
                </a:lnTo>
                <a:lnTo>
                  <a:pt x="66880" y="34710"/>
                </a:lnTo>
                <a:lnTo>
                  <a:pt x="66870" y="34710"/>
                </a:lnTo>
                <a:lnTo>
                  <a:pt x="66860" y="34710"/>
                </a:lnTo>
                <a:lnTo>
                  <a:pt x="66850" y="34720"/>
                </a:lnTo>
                <a:lnTo>
                  <a:pt x="66840" y="34730"/>
                </a:lnTo>
                <a:lnTo>
                  <a:pt x="66850" y="34740"/>
                </a:lnTo>
                <a:lnTo>
                  <a:pt x="66840" y="34740"/>
                </a:lnTo>
                <a:lnTo>
                  <a:pt x="66830" y="34740"/>
                </a:lnTo>
                <a:lnTo>
                  <a:pt x="66820" y="34750"/>
                </a:lnTo>
                <a:lnTo>
                  <a:pt x="66820" y="34760"/>
                </a:lnTo>
                <a:lnTo>
                  <a:pt x="66810" y="34760"/>
                </a:lnTo>
                <a:lnTo>
                  <a:pt x="66810" y="34770"/>
                </a:lnTo>
                <a:lnTo>
                  <a:pt x="66810" y="34780"/>
                </a:lnTo>
                <a:lnTo>
                  <a:pt x="66800" y="34780"/>
                </a:lnTo>
                <a:lnTo>
                  <a:pt x="66800" y="34790"/>
                </a:lnTo>
                <a:lnTo>
                  <a:pt x="66790" y="34800"/>
                </a:lnTo>
                <a:lnTo>
                  <a:pt x="66780" y="34790"/>
                </a:lnTo>
                <a:lnTo>
                  <a:pt x="66770" y="34780"/>
                </a:lnTo>
                <a:lnTo>
                  <a:pt x="66770" y="34770"/>
                </a:lnTo>
                <a:lnTo>
                  <a:pt x="66760" y="34770"/>
                </a:lnTo>
                <a:lnTo>
                  <a:pt x="66760" y="34780"/>
                </a:lnTo>
                <a:lnTo>
                  <a:pt x="66750" y="34780"/>
                </a:lnTo>
                <a:lnTo>
                  <a:pt x="66750" y="34770"/>
                </a:lnTo>
                <a:lnTo>
                  <a:pt x="66740" y="34770"/>
                </a:lnTo>
                <a:lnTo>
                  <a:pt x="66740" y="34760"/>
                </a:lnTo>
                <a:lnTo>
                  <a:pt x="66730" y="34760"/>
                </a:lnTo>
                <a:lnTo>
                  <a:pt x="66730" y="34750"/>
                </a:lnTo>
                <a:lnTo>
                  <a:pt x="66720" y="34750"/>
                </a:lnTo>
                <a:lnTo>
                  <a:pt x="66710" y="34740"/>
                </a:lnTo>
                <a:lnTo>
                  <a:pt x="66700" y="34730"/>
                </a:lnTo>
                <a:lnTo>
                  <a:pt x="66690" y="34740"/>
                </a:lnTo>
                <a:lnTo>
                  <a:pt x="66680" y="34740"/>
                </a:lnTo>
                <a:lnTo>
                  <a:pt x="66670" y="34750"/>
                </a:lnTo>
                <a:lnTo>
                  <a:pt x="66660" y="34750"/>
                </a:lnTo>
                <a:lnTo>
                  <a:pt x="66650" y="34750"/>
                </a:lnTo>
                <a:lnTo>
                  <a:pt x="66650" y="34760"/>
                </a:lnTo>
                <a:lnTo>
                  <a:pt x="66650" y="34770"/>
                </a:lnTo>
                <a:lnTo>
                  <a:pt x="66640" y="34780"/>
                </a:lnTo>
                <a:lnTo>
                  <a:pt x="66640" y="34790"/>
                </a:lnTo>
                <a:lnTo>
                  <a:pt x="66620" y="34800"/>
                </a:lnTo>
                <a:lnTo>
                  <a:pt x="66620" y="34810"/>
                </a:lnTo>
                <a:lnTo>
                  <a:pt x="66610" y="34810"/>
                </a:lnTo>
                <a:lnTo>
                  <a:pt x="66600" y="34810"/>
                </a:lnTo>
                <a:lnTo>
                  <a:pt x="66600" y="34820"/>
                </a:lnTo>
                <a:lnTo>
                  <a:pt x="66600" y="34830"/>
                </a:lnTo>
                <a:lnTo>
                  <a:pt x="66590" y="34830"/>
                </a:lnTo>
                <a:lnTo>
                  <a:pt x="66590" y="34840"/>
                </a:lnTo>
                <a:lnTo>
                  <a:pt x="66580" y="34850"/>
                </a:lnTo>
                <a:lnTo>
                  <a:pt x="66570" y="34850"/>
                </a:lnTo>
                <a:lnTo>
                  <a:pt x="66560" y="34860"/>
                </a:lnTo>
                <a:lnTo>
                  <a:pt x="66550" y="34860"/>
                </a:lnTo>
                <a:lnTo>
                  <a:pt x="66540" y="34860"/>
                </a:lnTo>
                <a:lnTo>
                  <a:pt x="66530" y="34860"/>
                </a:lnTo>
                <a:lnTo>
                  <a:pt x="66520" y="34870"/>
                </a:lnTo>
                <a:lnTo>
                  <a:pt x="66520" y="34880"/>
                </a:lnTo>
                <a:lnTo>
                  <a:pt x="66520" y="34890"/>
                </a:lnTo>
                <a:lnTo>
                  <a:pt x="66510" y="34900"/>
                </a:lnTo>
                <a:lnTo>
                  <a:pt x="66500" y="34900"/>
                </a:lnTo>
                <a:lnTo>
                  <a:pt x="66490" y="34900"/>
                </a:lnTo>
                <a:lnTo>
                  <a:pt x="66480" y="34900"/>
                </a:lnTo>
                <a:lnTo>
                  <a:pt x="66480" y="34890"/>
                </a:lnTo>
                <a:lnTo>
                  <a:pt x="66470" y="34890"/>
                </a:lnTo>
                <a:lnTo>
                  <a:pt x="66470" y="34880"/>
                </a:lnTo>
                <a:lnTo>
                  <a:pt x="66460" y="34880"/>
                </a:lnTo>
                <a:lnTo>
                  <a:pt x="66450" y="34880"/>
                </a:lnTo>
                <a:lnTo>
                  <a:pt x="66450" y="34870"/>
                </a:lnTo>
                <a:lnTo>
                  <a:pt x="66450" y="34860"/>
                </a:lnTo>
                <a:lnTo>
                  <a:pt x="66440" y="34850"/>
                </a:lnTo>
                <a:lnTo>
                  <a:pt x="66430" y="34850"/>
                </a:lnTo>
                <a:lnTo>
                  <a:pt x="66430" y="34840"/>
                </a:lnTo>
                <a:lnTo>
                  <a:pt x="66420" y="34840"/>
                </a:lnTo>
                <a:lnTo>
                  <a:pt x="66410" y="34840"/>
                </a:lnTo>
                <a:lnTo>
                  <a:pt x="66400" y="34840"/>
                </a:lnTo>
                <a:lnTo>
                  <a:pt x="66400" y="34850"/>
                </a:lnTo>
                <a:lnTo>
                  <a:pt x="66400" y="34860"/>
                </a:lnTo>
                <a:lnTo>
                  <a:pt x="66400" y="34880"/>
                </a:lnTo>
                <a:lnTo>
                  <a:pt x="66400" y="34890"/>
                </a:lnTo>
                <a:lnTo>
                  <a:pt x="66390" y="34900"/>
                </a:lnTo>
                <a:lnTo>
                  <a:pt x="66400" y="34900"/>
                </a:lnTo>
                <a:lnTo>
                  <a:pt x="66400" y="34910"/>
                </a:lnTo>
                <a:lnTo>
                  <a:pt x="66390" y="34910"/>
                </a:lnTo>
                <a:lnTo>
                  <a:pt x="66380" y="34910"/>
                </a:lnTo>
                <a:lnTo>
                  <a:pt x="66380" y="34920"/>
                </a:lnTo>
                <a:lnTo>
                  <a:pt x="66370" y="34930"/>
                </a:lnTo>
                <a:lnTo>
                  <a:pt x="66360" y="34930"/>
                </a:lnTo>
                <a:lnTo>
                  <a:pt x="66350" y="34940"/>
                </a:lnTo>
                <a:lnTo>
                  <a:pt x="66350" y="34950"/>
                </a:lnTo>
                <a:lnTo>
                  <a:pt x="66350" y="34960"/>
                </a:lnTo>
                <a:lnTo>
                  <a:pt x="66350" y="34970"/>
                </a:lnTo>
                <a:lnTo>
                  <a:pt x="66340" y="34970"/>
                </a:lnTo>
                <a:lnTo>
                  <a:pt x="66330" y="34970"/>
                </a:lnTo>
                <a:lnTo>
                  <a:pt x="66320" y="34970"/>
                </a:lnTo>
                <a:lnTo>
                  <a:pt x="66310" y="34960"/>
                </a:lnTo>
                <a:lnTo>
                  <a:pt x="66300" y="34940"/>
                </a:lnTo>
                <a:lnTo>
                  <a:pt x="66290" y="34940"/>
                </a:lnTo>
                <a:lnTo>
                  <a:pt x="66280" y="34930"/>
                </a:lnTo>
                <a:lnTo>
                  <a:pt x="66280" y="34920"/>
                </a:lnTo>
                <a:lnTo>
                  <a:pt x="66270" y="34920"/>
                </a:lnTo>
                <a:lnTo>
                  <a:pt x="66260" y="34920"/>
                </a:lnTo>
                <a:lnTo>
                  <a:pt x="66250" y="34920"/>
                </a:lnTo>
                <a:lnTo>
                  <a:pt x="66250" y="34910"/>
                </a:lnTo>
                <a:lnTo>
                  <a:pt x="66240" y="34910"/>
                </a:lnTo>
                <a:lnTo>
                  <a:pt x="66230" y="34910"/>
                </a:lnTo>
                <a:lnTo>
                  <a:pt x="66220" y="34910"/>
                </a:lnTo>
                <a:lnTo>
                  <a:pt x="66210" y="34920"/>
                </a:lnTo>
                <a:lnTo>
                  <a:pt x="66220" y="34930"/>
                </a:lnTo>
                <a:lnTo>
                  <a:pt x="66210" y="34930"/>
                </a:lnTo>
                <a:lnTo>
                  <a:pt x="66210" y="34940"/>
                </a:lnTo>
                <a:lnTo>
                  <a:pt x="66210" y="34950"/>
                </a:lnTo>
                <a:lnTo>
                  <a:pt x="66200" y="34970"/>
                </a:lnTo>
                <a:lnTo>
                  <a:pt x="66200" y="34980"/>
                </a:lnTo>
                <a:lnTo>
                  <a:pt x="66190" y="34990"/>
                </a:lnTo>
                <a:lnTo>
                  <a:pt x="66180" y="34990"/>
                </a:lnTo>
                <a:lnTo>
                  <a:pt x="66180" y="35000"/>
                </a:lnTo>
                <a:lnTo>
                  <a:pt x="66190" y="35010"/>
                </a:lnTo>
                <a:lnTo>
                  <a:pt x="66190" y="35020"/>
                </a:lnTo>
                <a:lnTo>
                  <a:pt x="66180" y="35020"/>
                </a:lnTo>
                <a:lnTo>
                  <a:pt x="66170" y="35030"/>
                </a:lnTo>
                <a:lnTo>
                  <a:pt x="66160" y="35030"/>
                </a:lnTo>
                <a:lnTo>
                  <a:pt x="66160" y="35040"/>
                </a:lnTo>
                <a:lnTo>
                  <a:pt x="66150" y="35040"/>
                </a:lnTo>
                <a:lnTo>
                  <a:pt x="66150" y="35030"/>
                </a:lnTo>
                <a:lnTo>
                  <a:pt x="66140" y="35020"/>
                </a:lnTo>
                <a:lnTo>
                  <a:pt x="66140" y="35010"/>
                </a:lnTo>
                <a:lnTo>
                  <a:pt x="66130" y="35010"/>
                </a:lnTo>
                <a:lnTo>
                  <a:pt x="66130" y="35000"/>
                </a:lnTo>
                <a:lnTo>
                  <a:pt x="66130" y="34990"/>
                </a:lnTo>
                <a:lnTo>
                  <a:pt x="66120" y="34980"/>
                </a:lnTo>
                <a:lnTo>
                  <a:pt x="66110" y="34980"/>
                </a:lnTo>
                <a:lnTo>
                  <a:pt x="66100" y="34970"/>
                </a:lnTo>
                <a:lnTo>
                  <a:pt x="66090" y="34970"/>
                </a:lnTo>
                <a:lnTo>
                  <a:pt x="66090" y="34960"/>
                </a:lnTo>
                <a:lnTo>
                  <a:pt x="66080" y="34960"/>
                </a:lnTo>
                <a:lnTo>
                  <a:pt x="66070" y="34960"/>
                </a:lnTo>
                <a:lnTo>
                  <a:pt x="66070" y="34950"/>
                </a:lnTo>
                <a:lnTo>
                  <a:pt x="66060" y="34940"/>
                </a:lnTo>
                <a:lnTo>
                  <a:pt x="66060" y="34930"/>
                </a:lnTo>
                <a:lnTo>
                  <a:pt x="66060" y="34920"/>
                </a:lnTo>
                <a:lnTo>
                  <a:pt x="66050" y="34930"/>
                </a:lnTo>
                <a:lnTo>
                  <a:pt x="66030" y="34940"/>
                </a:lnTo>
                <a:lnTo>
                  <a:pt x="66020" y="34950"/>
                </a:lnTo>
                <a:lnTo>
                  <a:pt x="66020" y="34970"/>
                </a:lnTo>
                <a:lnTo>
                  <a:pt x="66020" y="34980"/>
                </a:lnTo>
                <a:lnTo>
                  <a:pt x="66010" y="34980"/>
                </a:lnTo>
                <a:lnTo>
                  <a:pt x="66010" y="34990"/>
                </a:lnTo>
                <a:lnTo>
                  <a:pt x="66000" y="34990"/>
                </a:lnTo>
                <a:lnTo>
                  <a:pt x="65990" y="34990"/>
                </a:lnTo>
                <a:lnTo>
                  <a:pt x="65990" y="35000"/>
                </a:lnTo>
                <a:lnTo>
                  <a:pt x="65980" y="34990"/>
                </a:lnTo>
                <a:lnTo>
                  <a:pt x="65980" y="35000"/>
                </a:lnTo>
                <a:lnTo>
                  <a:pt x="65970" y="35000"/>
                </a:lnTo>
                <a:lnTo>
                  <a:pt x="65970" y="34990"/>
                </a:lnTo>
                <a:lnTo>
                  <a:pt x="65960" y="34990"/>
                </a:lnTo>
                <a:lnTo>
                  <a:pt x="65960" y="35000"/>
                </a:lnTo>
                <a:lnTo>
                  <a:pt x="65950" y="35000"/>
                </a:lnTo>
                <a:lnTo>
                  <a:pt x="65950" y="35010"/>
                </a:lnTo>
                <a:lnTo>
                  <a:pt x="65940" y="35010"/>
                </a:lnTo>
                <a:lnTo>
                  <a:pt x="65940" y="35000"/>
                </a:lnTo>
                <a:lnTo>
                  <a:pt x="65930" y="34990"/>
                </a:lnTo>
                <a:lnTo>
                  <a:pt x="65930" y="34980"/>
                </a:lnTo>
                <a:lnTo>
                  <a:pt x="65940" y="34980"/>
                </a:lnTo>
                <a:lnTo>
                  <a:pt x="65940" y="34970"/>
                </a:lnTo>
                <a:lnTo>
                  <a:pt x="65940" y="34960"/>
                </a:lnTo>
                <a:lnTo>
                  <a:pt x="65930" y="34960"/>
                </a:lnTo>
                <a:lnTo>
                  <a:pt x="65930" y="34940"/>
                </a:lnTo>
                <a:lnTo>
                  <a:pt x="65930" y="34930"/>
                </a:lnTo>
                <a:lnTo>
                  <a:pt x="65930" y="34920"/>
                </a:lnTo>
                <a:lnTo>
                  <a:pt x="65940" y="34910"/>
                </a:lnTo>
                <a:lnTo>
                  <a:pt x="65940" y="34900"/>
                </a:lnTo>
                <a:lnTo>
                  <a:pt x="65940" y="34890"/>
                </a:lnTo>
                <a:lnTo>
                  <a:pt x="65950" y="34880"/>
                </a:lnTo>
                <a:lnTo>
                  <a:pt x="65960" y="34880"/>
                </a:lnTo>
                <a:lnTo>
                  <a:pt x="65960" y="34870"/>
                </a:lnTo>
                <a:lnTo>
                  <a:pt x="65960" y="34860"/>
                </a:lnTo>
                <a:lnTo>
                  <a:pt x="65970" y="34850"/>
                </a:lnTo>
                <a:lnTo>
                  <a:pt x="65960" y="34840"/>
                </a:lnTo>
                <a:lnTo>
                  <a:pt x="65960" y="34830"/>
                </a:lnTo>
                <a:lnTo>
                  <a:pt x="65950" y="34840"/>
                </a:lnTo>
                <a:lnTo>
                  <a:pt x="65940" y="34840"/>
                </a:lnTo>
                <a:lnTo>
                  <a:pt x="65920" y="34850"/>
                </a:lnTo>
                <a:lnTo>
                  <a:pt x="65920" y="34860"/>
                </a:lnTo>
                <a:lnTo>
                  <a:pt x="65930" y="34860"/>
                </a:lnTo>
                <a:lnTo>
                  <a:pt x="65940" y="34860"/>
                </a:lnTo>
                <a:lnTo>
                  <a:pt x="65940" y="34870"/>
                </a:lnTo>
                <a:lnTo>
                  <a:pt x="65930" y="34870"/>
                </a:lnTo>
                <a:lnTo>
                  <a:pt x="65920" y="34870"/>
                </a:lnTo>
                <a:lnTo>
                  <a:pt x="65920" y="34880"/>
                </a:lnTo>
                <a:lnTo>
                  <a:pt x="65910" y="34880"/>
                </a:lnTo>
                <a:lnTo>
                  <a:pt x="65910" y="34870"/>
                </a:lnTo>
                <a:lnTo>
                  <a:pt x="65900" y="34860"/>
                </a:lnTo>
                <a:lnTo>
                  <a:pt x="65900" y="34870"/>
                </a:lnTo>
                <a:lnTo>
                  <a:pt x="65890" y="34870"/>
                </a:lnTo>
                <a:lnTo>
                  <a:pt x="65880" y="34860"/>
                </a:lnTo>
                <a:lnTo>
                  <a:pt x="65870" y="34860"/>
                </a:lnTo>
                <a:lnTo>
                  <a:pt x="65860" y="34860"/>
                </a:lnTo>
                <a:lnTo>
                  <a:pt x="65850" y="34870"/>
                </a:lnTo>
                <a:lnTo>
                  <a:pt x="65850" y="34880"/>
                </a:lnTo>
                <a:lnTo>
                  <a:pt x="65840" y="34880"/>
                </a:lnTo>
                <a:lnTo>
                  <a:pt x="65840" y="34870"/>
                </a:lnTo>
                <a:lnTo>
                  <a:pt x="65830" y="34860"/>
                </a:lnTo>
                <a:lnTo>
                  <a:pt x="65830" y="34850"/>
                </a:lnTo>
                <a:lnTo>
                  <a:pt x="65820" y="34850"/>
                </a:lnTo>
                <a:lnTo>
                  <a:pt x="65810" y="34850"/>
                </a:lnTo>
                <a:lnTo>
                  <a:pt x="65810" y="34840"/>
                </a:lnTo>
                <a:lnTo>
                  <a:pt x="65800" y="34840"/>
                </a:lnTo>
                <a:lnTo>
                  <a:pt x="65800" y="34830"/>
                </a:lnTo>
                <a:lnTo>
                  <a:pt x="65800" y="34820"/>
                </a:lnTo>
                <a:lnTo>
                  <a:pt x="65810" y="34820"/>
                </a:lnTo>
                <a:lnTo>
                  <a:pt x="65810" y="34800"/>
                </a:lnTo>
                <a:lnTo>
                  <a:pt x="65810" y="34790"/>
                </a:lnTo>
                <a:lnTo>
                  <a:pt x="65820" y="34780"/>
                </a:lnTo>
                <a:lnTo>
                  <a:pt x="65820" y="34770"/>
                </a:lnTo>
                <a:lnTo>
                  <a:pt x="65820" y="34760"/>
                </a:lnTo>
                <a:lnTo>
                  <a:pt x="65820" y="34750"/>
                </a:lnTo>
                <a:lnTo>
                  <a:pt x="65820" y="34740"/>
                </a:lnTo>
                <a:lnTo>
                  <a:pt x="65820" y="34730"/>
                </a:lnTo>
                <a:lnTo>
                  <a:pt x="65820" y="34720"/>
                </a:lnTo>
                <a:lnTo>
                  <a:pt x="65820" y="34710"/>
                </a:lnTo>
                <a:lnTo>
                  <a:pt x="65820" y="34700"/>
                </a:lnTo>
                <a:lnTo>
                  <a:pt x="65830" y="34700"/>
                </a:lnTo>
                <a:lnTo>
                  <a:pt x="65840" y="34700"/>
                </a:lnTo>
                <a:lnTo>
                  <a:pt x="65850" y="34690"/>
                </a:lnTo>
                <a:lnTo>
                  <a:pt x="65850" y="34680"/>
                </a:lnTo>
                <a:lnTo>
                  <a:pt x="65850" y="34670"/>
                </a:lnTo>
                <a:lnTo>
                  <a:pt x="65840" y="34660"/>
                </a:lnTo>
                <a:lnTo>
                  <a:pt x="65820" y="34650"/>
                </a:lnTo>
                <a:lnTo>
                  <a:pt x="65820" y="34640"/>
                </a:lnTo>
                <a:lnTo>
                  <a:pt x="65810" y="34640"/>
                </a:lnTo>
                <a:lnTo>
                  <a:pt x="65800" y="34650"/>
                </a:lnTo>
                <a:lnTo>
                  <a:pt x="65790" y="34650"/>
                </a:lnTo>
                <a:lnTo>
                  <a:pt x="65780" y="34650"/>
                </a:lnTo>
                <a:lnTo>
                  <a:pt x="65770" y="34650"/>
                </a:lnTo>
                <a:lnTo>
                  <a:pt x="65770" y="34660"/>
                </a:lnTo>
                <a:lnTo>
                  <a:pt x="65760" y="34660"/>
                </a:lnTo>
                <a:lnTo>
                  <a:pt x="65750" y="34660"/>
                </a:lnTo>
                <a:lnTo>
                  <a:pt x="65740" y="34650"/>
                </a:lnTo>
                <a:lnTo>
                  <a:pt x="65730" y="34630"/>
                </a:lnTo>
                <a:lnTo>
                  <a:pt x="65720" y="34610"/>
                </a:lnTo>
                <a:lnTo>
                  <a:pt x="65720" y="34590"/>
                </a:lnTo>
                <a:lnTo>
                  <a:pt x="65710" y="34580"/>
                </a:lnTo>
                <a:lnTo>
                  <a:pt x="65700" y="34580"/>
                </a:lnTo>
                <a:lnTo>
                  <a:pt x="65690" y="34570"/>
                </a:lnTo>
                <a:lnTo>
                  <a:pt x="65680" y="34570"/>
                </a:lnTo>
                <a:lnTo>
                  <a:pt x="65680" y="34580"/>
                </a:lnTo>
                <a:lnTo>
                  <a:pt x="65680" y="34590"/>
                </a:lnTo>
                <a:lnTo>
                  <a:pt x="65670" y="34580"/>
                </a:lnTo>
                <a:lnTo>
                  <a:pt x="65660" y="34580"/>
                </a:lnTo>
                <a:lnTo>
                  <a:pt x="65660" y="34570"/>
                </a:lnTo>
                <a:lnTo>
                  <a:pt x="65650" y="34570"/>
                </a:lnTo>
                <a:lnTo>
                  <a:pt x="65660" y="34560"/>
                </a:lnTo>
                <a:lnTo>
                  <a:pt x="65650" y="34550"/>
                </a:lnTo>
                <a:lnTo>
                  <a:pt x="65650" y="34540"/>
                </a:lnTo>
                <a:lnTo>
                  <a:pt x="65640" y="34540"/>
                </a:lnTo>
                <a:lnTo>
                  <a:pt x="65620" y="34540"/>
                </a:lnTo>
                <a:lnTo>
                  <a:pt x="65610" y="34540"/>
                </a:lnTo>
                <a:lnTo>
                  <a:pt x="65590" y="34540"/>
                </a:lnTo>
                <a:lnTo>
                  <a:pt x="65580" y="34550"/>
                </a:lnTo>
                <a:lnTo>
                  <a:pt x="65570" y="34550"/>
                </a:lnTo>
                <a:lnTo>
                  <a:pt x="65560" y="34550"/>
                </a:lnTo>
                <a:lnTo>
                  <a:pt x="65550" y="34550"/>
                </a:lnTo>
                <a:lnTo>
                  <a:pt x="65520" y="34550"/>
                </a:lnTo>
                <a:lnTo>
                  <a:pt x="65510" y="34560"/>
                </a:lnTo>
                <a:lnTo>
                  <a:pt x="65500" y="34570"/>
                </a:lnTo>
                <a:lnTo>
                  <a:pt x="65490" y="34580"/>
                </a:lnTo>
                <a:lnTo>
                  <a:pt x="65490" y="34570"/>
                </a:lnTo>
                <a:lnTo>
                  <a:pt x="65480" y="34570"/>
                </a:lnTo>
                <a:lnTo>
                  <a:pt x="65470" y="34570"/>
                </a:lnTo>
                <a:lnTo>
                  <a:pt x="65460" y="34570"/>
                </a:lnTo>
                <a:lnTo>
                  <a:pt x="65460" y="34580"/>
                </a:lnTo>
                <a:lnTo>
                  <a:pt x="65450" y="34590"/>
                </a:lnTo>
                <a:lnTo>
                  <a:pt x="65450" y="34600"/>
                </a:lnTo>
                <a:lnTo>
                  <a:pt x="65440" y="34600"/>
                </a:lnTo>
                <a:lnTo>
                  <a:pt x="65440" y="34610"/>
                </a:lnTo>
                <a:lnTo>
                  <a:pt x="65430" y="34620"/>
                </a:lnTo>
                <a:lnTo>
                  <a:pt x="65430" y="34630"/>
                </a:lnTo>
                <a:lnTo>
                  <a:pt x="65420" y="34630"/>
                </a:lnTo>
                <a:lnTo>
                  <a:pt x="65410" y="34630"/>
                </a:lnTo>
                <a:lnTo>
                  <a:pt x="65400" y="34620"/>
                </a:lnTo>
                <a:lnTo>
                  <a:pt x="65400" y="34610"/>
                </a:lnTo>
                <a:lnTo>
                  <a:pt x="65400" y="34600"/>
                </a:lnTo>
                <a:lnTo>
                  <a:pt x="65400" y="34580"/>
                </a:lnTo>
                <a:lnTo>
                  <a:pt x="65410" y="34570"/>
                </a:lnTo>
                <a:lnTo>
                  <a:pt x="65420" y="34560"/>
                </a:lnTo>
                <a:lnTo>
                  <a:pt x="65420" y="34550"/>
                </a:lnTo>
                <a:lnTo>
                  <a:pt x="65420" y="34540"/>
                </a:lnTo>
                <a:lnTo>
                  <a:pt x="65430" y="34530"/>
                </a:lnTo>
                <a:lnTo>
                  <a:pt x="65420" y="34530"/>
                </a:lnTo>
                <a:lnTo>
                  <a:pt x="65410" y="34530"/>
                </a:lnTo>
                <a:lnTo>
                  <a:pt x="65400" y="34530"/>
                </a:lnTo>
                <a:lnTo>
                  <a:pt x="65380" y="34530"/>
                </a:lnTo>
                <a:lnTo>
                  <a:pt x="65370" y="34530"/>
                </a:lnTo>
                <a:lnTo>
                  <a:pt x="65360" y="34530"/>
                </a:lnTo>
                <a:lnTo>
                  <a:pt x="65350" y="34530"/>
                </a:lnTo>
                <a:lnTo>
                  <a:pt x="65340" y="34530"/>
                </a:lnTo>
                <a:lnTo>
                  <a:pt x="65340" y="34540"/>
                </a:lnTo>
                <a:lnTo>
                  <a:pt x="65330" y="34540"/>
                </a:lnTo>
                <a:lnTo>
                  <a:pt x="65320" y="34550"/>
                </a:lnTo>
                <a:lnTo>
                  <a:pt x="65310" y="34560"/>
                </a:lnTo>
                <a:lnTo>
                  <a:pt x="65300" y="34570"/>
                </a:lnTo>
                <a:lnTo>
                  <a:pt x="65290" y="34570"/>
                </a:lnTo>
                <a:lnTo>
                  <a:pt x="65280" y="34570"/>
                </a:lnTo>
                <a:lnTo>
                  <a:pt x="65270" y="34580"/>
                </a:lnTo>
                <a:lnTo>
                  <a:pt x="65260" y="34590"/>
                </a:lnTo>
                <a:lnTo>
                  <a:pt x="65250" y="34590"/>
                </a:lnTo>
                <a:lnTo>
                  <a:pt x="65250" y="34600"/>
                </a:lnTo>
                <a:lnTo>
                  <a:pt x="65250" y="34610"/>
                </a:lnTo>
                <a:lnTo>
                  <a:pt x="65240" y="34610"/>
                </a:lnTo>
                <a:lnTo>
                  <a:pt x="65230" y="34610"/>
                </a:lnTo>
                <a:lnTo>
                  <a:pt x="65230" y="34620"/>
                </a:lnTo>
                <a:lnTo>
                  <a:pt x="65220" y="34610"/>
                </a:lnTo>
                <a:lnTo>
                  <a:pt x="65210" y="34610"/>
                </a:lnTo>
                <a:lnTo>
                  <a:pt x="65200" y="34600"/>
                </a:lnTo>
                <a:lnTo>
                  <a:pt x="65200" y="34590"/>
                </a:lnTo>
                <a:lnTo>
                  <a:pt x="65200" y="34580"/>
                </a:lnTo>
                <a:lnTo>
                  <a:pt x="65210" y="34580"/>
                </a:lnTo>
                <a:lnTo>
                  <a:pt x="65210" y="34570"/>
                </a:lnTo>
                <a:lnTo>
                  <a:pt x="65220" y="34570"/>
                </a:lnTo>
                <a:lnTo>
                  <a:pt x="65230" y="34570"/>
                </a:lnTo>
                <a:lnTo>
                  <a:pt x="65240" y="34580"/>
                </a:lnTo>
                <a:lnTo>
                  <a:pt x="65240" y="34570"/>
                </a:lnTo>
                <a:lnTo>
                  <a:pt x="65240" y="34560"/>
                </a:lnTo>
                <a:lnTo>
                  <a:pt x="65250" y="34550"/>
                </a:lnTo>
                <a:lnTo>
                  <a:pt x="65240" y="34540"/>
                </a:lnTo>
                <a:lnTo>
                  <a:pt x="65240" y="34530"/>
                </a:lnTo>
                <a:lnTo>
                  <a:pt x="65240" y="34520"/>
                </a:lnTo>
                <a:lnTo>
                  <a:pt x="65240" y="34510"/>
                </a:lnTo>
                <a:lnTo>
                  <a:pt x="65250" y="34500"/>
                </a:lnTo>
                <a:lnTo>
                  <a:pt x="65260" y="34490"/>
                </a:lnTo>
                <a:lnTo>
                  <a:pt x="65270" y="34480"/>
                </a:lnTo>
                <a:lnTo>
                  <a:pt x="65280" y="34470"/>
                </a:lnTo>
                <a:lnTo>
                  <a:pt x="65280" y="34460"/>
                </a:lnTo>
                <a:lnTo>
                  <a:pt x="65280" y="34450"/>
                </a:lnTo>
                <a:lnTo>
                  <a:pt x="65290" y="34440"/>
                </a:lnTo>
                <a:lnTo>
                  <a:pt x="65280" y="34440"/>
                </a:lnTo>
                <a:lnTo>
                  <a:pt x="65260" y="34450"/>
                </a:lnTo>
                <a:lnTo>
                  <a:pt x="65240" y="34450"/>
                </a:lnTo>
                <a:lnTo>
                  <a:pt x="65230" y="34440"/>
                </a:lnTo>
                <a:lnTo>
                  <a:pt x="65220" y="34440"/>
                </a:lnTo>
                <a:lnTo>
                  <a:pt x="65200" y="34450"/>
                </a:lnTo>
                <a:lnTo>
                  <a:pt x="65180" y="34450"/>
                </a:lnTo>
                <a:lnTo>
                  <a:pt x="65160" y="34440"/>
                </a:lnTo>
                <a:lnTo>
                  <a:pt x="65150" y="34430"/>
                </a:lnTo>
                <a:lnTo>
                  <a:pt x="65150" y="34400"/>
                </a:lnTo>
                <a:lnTo>
                  <a:pt x="65160" y="34390"/>
                </a:lnTo>
                <a:lnTo>
                  <a:pt x="65170" y="34360"/>
                </a:lnTo>
                <a:lnTo>
                  <a:pt x="65170" y="34350"/>
                </a:lnTo>
                <a:lnTo>
                  <a:pt x="65170" y="34340"/>
                </a:lnTo>
                <a:lnTo>
                  <a:pt x="65160" y="34310"/>
                </a:lnTo>
                <a:lnTo>
                  <a:pt x="65130" y="34280"/>
                </a:lnTo>
                <a:lnTo>
                  <a:pt x="65140" y="34270"/>
                </a:lnTo>
                <a:lnTo>
                  <a:pt x="65150" y="34260"/>
                </a:lnTo>
                <a:lnTo>
                  <a:pt x="65140" y="34260"/>
                </a:lnTo>
                <a:lnTo>
                  <a:pt x="65130" y="34260"/>
                </a:lnTo>
                <a:lnTo>
                  <a:pt x="65130" y="34250"/>
                </a:lnTo>
                <a:lnTo>
                  <a:pt x="65130" y="34240"/>
                </a:lnTo>
                <a:lnTo>
                  <a:pt x="65130" y="34230"/>
                </a:lnTo>
                <a:lnTo>
                  <a:pt x="65140" y="34220"/>
                </a:lnTo>
                <a:lnTo>
                  <a:pt x="65140" y="34210"/>
                </a:lnTo>
                <a:lnTo>
                  <a:pt x="65150" y="34200"/>
                </a:lnTo>
                <a:lnTo>
                  <a:pt x="65150" y="34190"/>
                </a:lnTo>
                <a:lnTo>
                  <a:pt x="65150" y="34180"/>
                </a:lnTo>
                <a:lnTo>
                  <a:pt x="65150" y="34170"/>
                </a:lnTo>
                <a:lnTo>
                  <a:pt x="65150" y="34160"/>
                </a:lnTo>
                <a:lnTo>
                  <a:pt x="65150" y="34150"/>
                </a:lnTo>
                <a:lnTo>
                  <a:pt x="65140" y="34150"/>
                </a:lnTo>
                <a:lnTo>
                  <a:pt x="65140" y="34140"/>
                </a:lnTo>
                <a:lnTo>
                  <a:pt x="65140" y="34130"/>
                </a:lnTo>
                <a:lnTo>
                  <a:pt x="65150" y="34130"/>
                </a:lnTo>
                <a:lnTo>
                  <a:pt x="65150" y="34120"/>
                </a:lnTo>
                <a:lnTo>
                  <a:pt x="65150" y="34110"/>
                </a:lnTo>
                <a:lnTo>
                  <a:pt x="65150" y="34100"/>
                </a:lnTo>
                <a:lnTo>
                  <a:pt x="65160" y="34100"/>
                </a:lnTo>
                <a:lnTo>
                  <a:pt x="65170" y="34090"/>
                </a:lnTo>
                <a:lnTo>
                  <a:pt x="65170" y="34080"/>
                </a:lnTo>
                <a:lnTo>
                  <a:pt x="65170" y="34070"/>
                </a:lnTo>
                <a:lnTo>
                  <a:pt x="65170" y="34060"/>
                </a:lnTo>
                <a:lnTo>
                  <a:pt x="65180" y="34050"/>
                </a:lnTo>
                <a:lnTo>
                  <a:pt x="65170" y="34050"/>
                </a:lnTo>
                <a:lnTo>
                  <a:pt x="65160" y="34040"/>
                </a:lnTo>
                <a:lnTo>
                  <a:pt x="65140" y="34040"/>
                </a:lnTo>
                <a:lnTo>
                  <a:pt x="65130" y="34030"/>
                </a:lnTo>
                <a:lnTo>
                  <a:pt x="65120" y="34030"/>
                </a:lnTo>
                <a:lnTo>
                  <a:pt x="65120" y="34020"/>
                </a:lnTo>
                <a:lnTo>
                  <a:pt x="65130" y="34020"/>
                </a:lnTo>
                <a:lnTo>
                  <a:pt x="65120" y="34020"/>
                </a:lnTo>
                <a:lnTo>
                  <a:pt x="65110" y="34020"/>
                </a:lnTo>
                <a:lnTo>
                  <a:pt x="65110" y="34010"/>
                </a:lnTo>
                <a:lnTo>
                  <a:pt x="65100" y="34000"/>
                </a:lnTo>
                <a:lnTo>
                  <a:pt x="65100" y="33990"/>
                </a:lnTo>
                <a:lnTo>
                  <a:pt x="65090" y="33990"/>
                </a:lnTo>
                <a:lnTo>
                  <a:pt x="65070" y="34000"/>
                </a:lnTo>
                <a:lnTo>
                  <a:pt x="65060" y="34000"/>
                </a:lnTo>
                <a:lnTo>
                  <a:pt x="65050" y="34000"/>
                </a:lnTo>
                <a:lnTo>
                  <a:pt x="65040" y="34000"/>
                </a:lnTo>
                <a:lnTo>
                  <a:pt x="65030" y="34000"/>
                </a:lnTo>
                <a:lnTo>
                  <a:pt x="65020" y="34000"/>
                </a:lnTo>
                <a:lnTo>
                  <a:pt x="65020" y="34010"/>
                </a:lnTo>
                <a:lnTo>
                  <a:pt x="65010" y="34020"/>
                </a:lnTo>
                <a:lnTo>
                  <a:pt x="65000" y="34020"/>
                </a:lnTo>
                <a:lnTo>
                  <a:pt x="64990" y="34010"/>
                </a:lnTo>
                <a:lnTo>
                  <a:pt x="64990" y="34020"/>
                </a:lnTo>
                <a:lnTo>
                  <a:pt x="64990" y="34030"/>
                </a:lnTo>
                <a:lnTo>
                  <a:pt x="64990" y="34040"/>
                </a:lnTo>
                <a:lnTo>
                  <a:pt x="64990" y="34050"/>
                </a:lnTo>
                <a:lnTo>
                  <a:pt x="64990" y="34060"/>
                </a:lnTo>
                <a:lnTo>
                  <a:pt x="64990" y="34070"/>
                </a:lnTo>
                <a:lnTo>
                  <a:pt x="64980" y="34070"/>
                </a:lnTo>
                <a:lnTo>
                  <a:pt x="64980" y="34080"/>
                </a:lnTo>
                <a:lnTo>
                  <a:pt x="64970" y="34080"/>
                </a:lnTo>
                <a:lnTo>
                  <a:pt x="64960" y="34070"/>
                </a:lnTo>
                <a:lnTo>
                  <a:pt x="64950" y="34070"/>
                </a:lnTo>
                <a:lnTo>
                  <a:pt x="64950" y="34080"/>
                </a:lnTo>
                <a:lnTo>
                  <a:pt x="64960" y="34090"/>
                </a:lnTo>
                <a:lnTo>
                  <a:pt x="64960" y="34100"/>
                </a:lnTo>
                <a:lnTo>
                  <a:pt x="64960" y="34110"/>
                </a:lnTo>
                <a:lnTo>
                  <a:pt x="64970" y="34110"/>
                </a:lnTo>
                <a:lnTo>
                  <a:pt x="64970" y="34120"/>
                </a:lnTo>
                <a:lnTo>
                  <a:pt x="64980" y="34120"/>
                </a:lnTo>
                <a:lnTo>
                  <a:pt x="64980" y="34130"/>
                </a:lnTo>
                <a:lnTo>
                  <a:pt x="64980" y="34140"/>
                </a:lnTo>
                <a:lnTo>
                  <a:pt x="64980" y="34150"/>
                </a:lnTo>
                <a:lnTo>
                  <a:pt x="64970" y="34150"/>
                </a:lnTo>
                <a:lnTo>
                  <a:pt x="64960" y="34160"/>
                </a:lnTo>
                <a:lnTo>
                  <a:pt x="64960" y="34170"/>
                </a:lnTo>
                <a:lnTo>
                  <a:pt x="64950" y="34180"/>
                </a:lnTo>
                <a:lnTo>
                  <a:pt x="64940" y="34190"/>
                </a:lnTo>
                <a:lnTo>
                  <a:pt x="64930" y="34200"/>
                </a:lnTo>
                <a:lnTo>
                  <a:pt x="64920" y="34200"/>
                </a:lnTo>
                <a:lnTo>
                  <a:pt x="64910" y="34200"/>
                </a:lnTo>
                <a:lnTo>
                  <a:pt x="64880" y="34200"/>
                </a:lnTo>
                <a:lnTo>
                  <a:pt x="64870" y="34200"/>
                </a:lnTo>
                <a:lnTo>
                  <a:pt x="64860" y="34200"/>
                </a:lnTo>
                <a:lnTo>
                  <a:pt x="64850" y="34200"/>
                </a:lnTo>
                <a:lnTo>
                  <a:pt x="64840" y="34200"/>
                </a:lnTo>
                <a:lnTo>
                  <a:pt x="64830" y="34200"/>
                </a:lnTo>
                <a:lnTo>
                  <a:pt x="64820" y="34200"/>
                </a:lnTo>
                <a:lnTo>
                  <a:pt x="64810" y="34200"/>
                </a:lnTo>
                <a:lnTo>
                  <a:pt x="64800" y="34210"/>
                </a:lnTo>
                <a:lnTo>
                  <a:pt x="64790" y="34210"/>
                </a:lnTo>
                <a:lnTo>
                  <a:pt x="64780" y="34210"/>
                </a:lnTo>
                <a:lnTo>
                  <a:pt x="64780" y="34200"/>
                </a:lnTo>
                <a:lnTo>
                  <a:pt x="64770" y="34200"/>
                </a:lnTo>
                <a:lnTo>
                  <a:pt x="64770" y="34210"/>
                </a:lnTo>
                <a:lnTo>
                  <a:pt x="64760" y="34210"/>
                </a:lnTo>
                <a:lnTo>
                  <a:pt x="64750" y="34210"/>
                </a:lnTo>
                <a:lnTo>
                  <a:pt x="64740" y="34210"/>
                </a:lnTo>
                <a:lnTo>
                  <a:pt x="64730" y="34210"/>
                </a:lnTo>
                <a:lnTo>
                  <a:pt x="64730" y="34200"/>
                </a:lnTo>
                <a:lnTo>
                  <a:pt x="64730" y="34190"/>
                </a:lnTo>
                <a:lnTo>
                  <a:pt x="64720" y="34190"/>
                </a:lnTo>
                <a:lnTo>
                  <a:pt x="64720" y="34180"/>
                </a:lnTo>
                <a:lnTo>
                  <a:pt x="64730" y="34170"/>
                </a:lnTo>
                <a:lnTo>
                  <a:pt x="64730" y="34160"/>
                </a:lnTo>
                <a:lnTo>
                  <a:pt x="64740" y="34150"/>
                </a:lnTo>
                <a:lnTo>
                  <a:pt x="64750" y="34140"/>
                </a:lnTo>
                <a:lnTo>
                  <a:pt x="64760" y="34130"/>
                </a:lnTo>
                <a:lnTo>
                  <a:pt x="64760" y="34120"/>
                </a:lnTo>
                <a:lnTo>
                  <a:pt x="64770" y="34120"/>
                </a:lnTo>
                <a:lnTo>
                  <a:pt x="64770" y="34110"/>
                </a:lnTo>
                <a:lnTo>
                  <a:pt x="64780" y="34110"/>
                </a:lnTo>
                <a:lnTo>
                  <a:pt x="64780" y="34100"/>
                </a:lnTo>
                <a:lnTo>
                  <a:pt x="64790" y="34100"/>
                </a:lnTo>
                <a:lnTo>
                  <a:pt x="64790" y="34090"/>
                </a:lnTo>
                <a:lnTo>
                  <a:pt x="64800" y="34080"/>
                </a:lnTo>
                <a:lnTo>
                  <a:pt x="64810" y="34070"/>
                </a:lnTo>
                <a:lnTo>
                  <a:pt x="64810" y="34060"/>
                </a:lnTo>
                <a:lnTo>
                  <a:pt x="64820" y="34050"/>
                </a:lnTo>
                <a:lnTo>
                  <a:pt x="64820" y="34040"/>
                </a:lnTo>
                <a:lnTo>
                  <a:pt x="64820" y="34030"/>
                </a:lnTo>
                <a:lnTo>
                  <a:pt x="64830" y="34030"/>
                </a:lnTo>
                <a:lnTo>
                  <a:pt x="64840" y="34020"/>
                </a:lnTo>
                <a:lnTo>
                  <a:pt x="64840" y="34010"/>
                </a:lnTo>
                <a:lnTo>
                  <a:pt x="64830" y="34010"/>
                </a:lnTo>
                <a:lnTo>
                  <a:pt x="64830" y="34000"/>
                </a:lnTo>
                <a:lnTo>
                  <a:pt x="64820" y="33990"/>
                </a:lnTo>
                <a:lnTo>
                  <a:pt x="64810" y="33980"/>
                </a:lnTo>
                <a:lnTo>
                  <a:pt x="64810" y="33970"/>
                </a:lnTo>
                <a:lnTo>
                  <a:pt x="64800" y="33960"/>
                </a:lnTo>
                <a:lnTo>
                  <a:pt x="64780" y="33950"/>
                </a:lnTo>
                <a:lnTo>
                  <a:pt x="64770" y="33950"/>
                </a:lnTo>
                <a:lnTo>
                  <a:pt x="64760" y="33950"/>
                </a:lnTo>
                <a:lnTo>
                  <a:pt x="64750" y="33960"/>
                </a:lnTo>
                <a:lnTo>
                  <a:pt x="64750" y="33950"/>
                </a:lnTo>
                <a:lnTo>
                  <a:pt x="64740" y="33950"/>
                </a:lnTo>
                <a:lnTo>
                  <a:pt x="64730" y="33950"/>
                </a:lnTo>
                <a:lnTo>
                  <a:pt x="64720" y="33950"/>
                </a:lnTo>
                <a:lnTo>
                  <a:pt x="64710" y="33950"/>
                </a:lnTo>
                <a:lnTo>
                  <a:pt x="64700" y="33960"/>
                </a:lnTo>
                <a:lnTo>
                  <a:pt x="64690" y="33960"/>
                </a:lnTo>
                <a:lnTo>
                  <a:pt x="64680" y="33960"/>
                </a:lnTo>
                <a:lnTo>
                  <a:pt x="64680" y="33950"/>
                </a:lnTo>
                <a:lnTo>
                  <a:pt x="64670" y="33950"/>
                </a:lnTo>
                <a:lnTo>
                  <a:pt x="64660" y="33950"/>
                </a:lnTo>
                <a:lnTo>
                  <a:pt x="64650" y="33950"/>
                </a:lnTo>
                <a:lnTo>
                  <a:pt x="64650" y="33940"/>
                </a:lnTo>
                <a:lnTo>
                  <a:pt x="64640" y="33940"/>
                </a:lnTo>
                <a:lnTo>
                  <a:pt x="64640" y="33930"/>
                </a:lnTo>
                <a:lnTo>
                  <a:pt x="64650" y="33930"/>
                </a:lnTo>
                <a:lnTo>
                  <a:pt x="64660" y="33920"/>
                </a:lnTo>
                <a:lnTo>
                  <a:pt x="64670" y="33910"/>
                </a:lnTo>
                <a:lnTo>
                  <a:pt x="64670" y="33900"/>
                </a:lnTo>
                <a:lnTo>
                  <a:pt x="64670" y="33890"/>
                </a:lnTo>
                <a:lnTo>
                  <a:pt x="64650" y="33890"/>
                </a:lnTo>
                <a:lnTo>
                  <a:pt x="64640" y="33880"/>
                </a:lnTo>
                <a:lnTo>
                  <a:pt x="64640" y="33870"/>
                </a:lnTo>
                <a:lnTo>
                  <a:pt x="64630" y="33870"/>
                </a:lnTo>
                <a:lnTo>
                  <a:pt x="64630" y="33860"/>
                </a:lnTo>
                <a:lnTo>
                  <a:pt x="64630" y="33850"/>
                </a:lnTo>
                <a:lnTo>
                  <a:pt x="64630" y="33830"/>
                </a:lnTo>
                <a:lnTo>
                  <a:pt x="64640" y="33810"/>
                </a:lnTo>
                <a:lnTo>
                  <a:pt x="64660" y="33800"/>
                </a:lnTo>
                <a:lnTo>
                  <a:pt x="64670" y="33780"/>
                </a:lnTo>
                <a:lnTo>
                  <a:pt x="64680" y="33780"/>
                </a:lnTo>
                <a:lnTo>
                  <a:pt x="64690" y="33770"/>
                </a:lnTo>
                <a:lnTo>
                  <a:pt x="64700" y="33770"/>
                </a:lnTo>
                <a:lnTo>
                  <a:pt x="64700" y="33760"/>
                </a:lnTo>
                <a:lnTo>
                  <a:pt x="64710" y="33750"/>
                </a:lnTo>
                <a:lnTo>
                  <a:pt x="64720" y="33740"/>
                </a:lnTo>
                <a:lnTo>
                  <a:pt x="64720" y="33730"/>
                </a:lnTo>
                <a:lnTo>
                  <a:pt x="64730" y="33720"/>
                </a:lnTo>
                <a:lnTo>
                  <a:pt x="64740" y="33720"/>
                </a:lnTo>
                <a:lnTo>
                  <a:pt x="64750" y="33720"/>
                </a:lnTo>
                <a:lnTo>
                  <a:pt x="64750" y="33710"/>
                </a:lnTo>
                <a:lnTo>
                  <a:pt x="64740" y="33710"/>
                </a:lnTo>
                <a:lnTo>
                  <a:pt x="64730" y="33710"/>
                </a:lnTo>
                <a:lnTo>
                  <a:pt x="64720" y="33710"/>
                </a:lnTo>
                <a:lnTo>
                  <a:pt x="64710" y="33710"/>
                </a:lnTo>
                <a:lnTo>
                  <a:pt x="64710" y="33720"/>
                </a:lnTo>
                <a:lnTo>
                  <a:pt x="64700" y="33710"/>
                </a:lnTo>
                <a:lnTo>
                  <a:pt x="64690" y="33690"/>
                </a:lnTo>
                <a:lnTo>
                  <a:pt x="64690" y="33680"/>
                </a:lnTo>
                <a:lnTo>
                  <a:pt x="64690" y="33670"/>
                </a:lnTo>
                <a:lnTo>
                  <a:pt x="64690" y="33660"/>
                </a:lnTo>
                <a:lnTo>
                  <a:pt x="64680" y="33650"/>
                </a:lnTo>
                <a:lnTo>
                  <a:pt x="64670" y="33640"/>
                </a:lnTo>
                <a:lnTo>
                  <a:pt x="64650" y="33640"/>
                </a:lnTo>
                <a:lnTo>
                  <a:pt x="64630" y="33630"/>
                </a:lnTo>
                <a:lnTo>
                  <a:pt x="64610" y="33630"/>
                </a:lnTo>
                <a:lnTo>
                  <a:pt x="64600" y="33640"/>
                </a:lnTo>
                <a:lnTo>
                  <a:pt x="64590" y="33650"/>
                </a:lnTo>
                <a:lnTo>
                  <a:pt x="64580" y="33650"/>
                </a:lnTo>
                <a:lnTo>
                  <a:pt x="64580" y="33640"/>
                </a:lnTo>
                <a:lnTo>
                  <a:pt x="64580" y="33630"/>
                </a:lnTo>
                <a:lnTo>
                  <a:pt x="64580" y="33620"/>
                </a:lnTo>
                <a:lnTo>
                  <a:pt x="64580" y="33610"/>
                </a:lnTo>
                <a:lnTo>
                  <a:pt x="64580" y="33600"/>
                </a:lnTo>
                <a:lnTo>
                  <a:pt x="64580" y="33590"/>
                </a:lnTo>
                <a:lnTo>
                  <a:pt x="64570" y="33590"/>
                </a:lnTo>
                <a:lnTo>
                  <a:pt x="64560" y="33590"/>
                </a:lnTo>
                <a:lnTo>
                  <a:pt x="64550" y="33580"/>
                </a:lnTo>
                <a:lnTo>
                  <a:pt x="64540" y="33580"/>
                </a:lnTo>
                <a:lnTo>
                  <a:pt x="64530" y="33570"/>
                </a:lnTo>
                <a:lnTo>
                  <a:pt x="64520" y="33570"/>
                </a:lnTo>
                <a:lnTo>
                  <a:pt x="64520" y="33560"/>
                </a:lnTo>
                <a:lnTo>
                  <a:pt x="64510" y="33550"/>
                </a:lnTo>
                <a:lnTo>
                  <a:pt x="64510" y="33530"/>
                </a:lnTo>
                <a:lnTo>
                  <a:pt x="64500" y="33520"/>
                </a:lnTo>
                <a:lnTo>
                  <a:pt x="64490" y="33510"/>
                </a:lnTo>
                <a:lnTo>
                  <a:pt x="64480" y="33510"/>
                </a:lnTo>
                <a:lnTo>
                  <a:pt x="64470" y="33510"/>
                </a:lnTo>
                <a:lnTo>
                  <a:pt x="64460" y="33510"/>
                </a:lnTo>
                <a:lnTo>
                  <a:pt x="64450" y="33500"/>
                </a:lnTo>
                <a:lnTo>
                  <a:pt x="64440" y="33500"/>
                </a:lnTo>
                <a:lnTo>
                  <a:pt x="64430" y="33510"/>
                </a:lnTo>
                <a:lnTo>
                  <a:pt x="64410" y="33510"/>
                </a:lnTo>
                <a:lnTo>
                  <a:pt x="64400" y="33510"/>
                </a:lnTo>
                <a:lnTo>
                  <a:pt x="64410" y="33500"/>
                </a:lnTo>
                <a:lnTo>
                  <a:pt x="64420" y="33500"/>
                </a:lnTo>
                <a:lnTo>
                  <a:pt x="64420" y="33490"/>
                </a:lnTo>
                <a:lnTo>
                  <a:pt x="64420" y="33480"/>
                </a:lnTo>
                <a:lnTo>
                  <a:pt x="64410" y="33480"/>
                </a:lnTo>
                <a:lnTo>
                  <a:pt x="64410" y="33470"/>
                </a:lnTo>
                <a:lnTo>
                  <a:pt x="64410" y="33460"/>
                </a:lnTo>
                <a:lnTo>
                  <a:pt x="64410" y="33450"/>
                </a:lnTo>
                <a:lnTo>
                  <a:pt x="64400" y="33460"/>
                </a:lnTo>
                <a:lnTo>
                  <a:pt x="64390" y="33460"/>
                </a:lnTo>
                <a:lnTo>
                  <a:pt x="64380" y="33460"/>
                </a:lnTo>
                <a:lnTo>
                  <a:pt x="64370" y="33470"/>
                </a:lnTo>
                <a:lnTo>
                  <a:pt x="64360" y="33480"/>
                </a:lnTo>
                <a:lnTo>
                  <a:pt x="64370" y="33480"/>
                </a:lnTo>
                <a:lnTo>
                  <a:pt x="64380" y="33480"/>
                </a:lnTo>
                <a:lnTo>
                  <a:pt x="64390" y="33480"/>
                </a:lnTo>
                <a:lnTo>
                  <a:pt x="64390" y="33490"/>
                </a:lnTo>
                <a:lnTo>
                  <a:pt x="64380" y="33490"/>
                </a:lnTo>
                <a:lnTo>
                  <a:pt x="64370" y="33500"/>
                </a:lnTo>
                <a:lnTo>
                  <a:pt x="64370" y="33510"/>
                </a:lnTo>
                <a:lnTo>
                  <a:pt x="64370" y="33520"/>
                </a:lnTo>
                <a:lnTo>
                  <a:pt x="64360" y="33520"/>
                </a:lnTo>
                <a:lnTo>
                  <a:pt x="64360" y="33530"/>
                </a:lnTo>
                <a:lnTo>
                  <a:pt x="64350" y="33530"/>
                </a:lnTo>
                <a:lnTo>
                  <a:pt x="64340" y="33520"/>
                </a:lnTo>
                <a:lnTo>
                  <a:pt x="64330" y="33520"/>
                </a:lnTo>
                <a:lnTo>
                  <a:pt x="64330" y="33510"/>
                </a:lnTo>
                <a:lnTo>
                  <a:pt x="64340" y="33500"/>
                </a:lnTo>
                <a:lnTo>
                  <a:pt x="64340" y="33490"/>
                </a:lnTo>
                <a:lnTo>
                  <a:pt x="64340" y="33480"/>
                </a:lnTo>
                <a:lnTo>
                  <a:pt x="64330" y="33480"/>
                </a:lnTo>
                <a:lnTo>
                  <a:pt x="64330" y="33470"/>
                </a:lnTo>
                <a:lnTo>
                  <a:pt x="64320" y="33470"/>
                </a:lnTo>
                <a:lnTo>
                  <a:pt x="64310" y="33470"/>
                </a:lnTo>
                <a:lnTo>
                  <a:pt x="64310" y="33480"/>
                </a:lnTo>
                <a:lnTo>
                  <a:pt x="64310" y="33490"/>
                </a:lnTo>
                <a:lnTo>
                  <a:pt x="64300" y="33490"/>
                </a:lnTo>
                <a:lnTo>
                  <a:pt x="64300" y="33500"/>
                </a:lnTo>
                <a:lnTo>
                  <a:pt x="64300" y="33510"/>
                </a:lnTo>
                <a:lnTo>
                  <a:pt x="64300" y="33520"/>
                </a:lnTo>
                <a:lnTo>
                  <a:pt x="64300" y="33530"/>
                </a:lnTo>
                <a:lnTo>
                  <a:pt x="64300" y="33540"/>
                </a:lnTo>
                <a:lnTo>
                  <a:pt x="64290" y="33540"/>
                </a:lnTo>
                <a:lnTo>
                  <a:pt x="64280" y="33550"/>
                </a:lnTo>
                <a:lnTo>
                  <a:pt x="64260" y="33560"/>
                </a:lnTo>
                <a:lnTo>
                  <a:pt x="64250" y="33570"/>
                </a:lnTo>
                <a:lnTo>
                  <a:pt x="64250" y="33590"/>
                </a:lnTo>
                <a:lnTo>
                  <a:pt x="64250" y="33600"/>
                </a:lnTo>
                <a:lnTo>
                  <a:pt x="64250" y="33610"/>
                </a:lnTo>
                <a:lnTo>
                  <a:pt x="64250" y="33620"/>
                </a:lnTo>
                <a:lnTo>
                  <a:pt x="64240" y="33640"/>
                </a:lnTo>
                <a:lnTo>
                  <a:pt x="64230" y="33650"/>
                </a:lnTo>
                <a:lnTo>
                  <a:pt x="64230" y="33660"/>
                </a:lnTo>
                <a:lnTo>
                  <a:pt x="64220" y="33660"/>
                </a:lnTo>
                <a:lnTo>
                  <a:pt x="64210" y="33660"/>
                </a:lnTo>
                <a:lnTo>
                  <a:pt x="64200" y="33660"/>
                </a:lnTo>
                <a:lnTo>
                  <a:pt x="64190" y="33670"/>
                </a:lnTo>
                <a:lnTo>
                  <a:pt x="64180" y="33680"/>
                </a:lnTo>
                <a:lnTo>
                  <a:pt x="64170" y="33670"/>
                </a:lnTo>
                <a:lnTo>
                  <a:pt x="64160" y="33660"/>
                </a:lnTo>
                <a:lnTo>
                  <a:pt x="64160" y="33650"/>
                </a:lnTo>
                <a:lnTo>
                  <a:pt x="64150" y="33650"/>
                </a:lnTo>
                <a:lnTo>
                  <a:pt x="64140" y="33650"/>
                </a:lnTo>
                <a:lnTo>
                  <a:pt x="64130" y="33650"/>
                </a:lnTo>
                <a:lnTo>
                  <a:pt x="64120" y="33650"/>
                </a:lnTo>
                <a:lnTo>
                  <a:pt x="64110" y="33640"/>
                </a:lnTo>
                <a:lnTo>
                  <a:pt x="64100" y="33630"/>
                </a:lnTo>
                <a:lnTo>
                  <a:pt x="64100" y="33620"/>
                </a:lnTo>
                <a:lnTo>
                  <a:pt x="64100" y="33610"/>
                </a:lnTo>
                <a:lnTo>
                  <a:pt x="64110" y="33610"/>
                </a:lnTo>
                <a:lnTo>
                  <a:pt x="64110" y="33600"/>
                </a:lnTo>
                <a:lnTo>
                  <a:pt x="64120" y="33590"/>
                </a:lnTo>
                <a:lnTo>
                  <a:pt x="64120" y="33580"/>
                </a:lnTo>
                <a:lnTo>
                  <a:pt x="64120" y="33570"/>
                </a:lnTo>
                <a:lnTo>
                  <a:pt x="64110" y="33570"/>
                </a:lnTo>
                <a:lnTo>
                  <a:pt x="64110" y="33560"/>
                </a:lnTo>
                <a:lnTo>
                  <a:pt x="64120" y="33560"/>
                </a:lnTo>
                <a:lnTo>
                  <a:pt x="64130" y="33560"/>
                </a:lnTo>
                <a:lnTo>
                  <a:pt x="64130" y="33550"/>
                </a:lnTo>
                <a:lnTo>
                  <a:pt x="64140" y="33520"/>
                </a:lnTo>
                <a:lnTo>
                  <a:pt x="64140" y="33500"/>
                </a:lnTo>
                <a:lnTo>
                  <a:pt x="64140" y="33490"/>
                </a:lnTo>
                <a:lnTo>
                  <a:pt x="64140" y="33480"/>
                </a:lnTo>
                <a:lnTo>
                  <a:pt x="64150" y="33480"/>
                </a:lnTo>
                <a:lnTo>
                  <a:pt x="64150" y="33470"/>
                </a:lnTo>
                <a:lnTo>
                  <a:pt x="64160" y="33470"/>
                </a:lnTo>
                <a:lnTo>
                  <a:pt x="64170" y="33460"/>
                </a:lnTo>
                <a:lnTo>
                  <a:pt x="64180" y="33450"/>
                </a:lnTo>
                <a:lnTo>
                  <a:pt x="64170" y="33440"/>
                </a:lnTo>
                <a:lnTo>
                  <a:pt x="64160" y="33440"/>
                </a:lnTo>
                <a:lnTo>
                  <a:pt x="64150" y="33440"/>
                </a:lnTo>
                <a:lnTo>
                  <a:pt x="64150" y="33450"/>
                </a:lnTo>
                <a:lnTo>
                  <a:pt x="64140" y="33450"/>
                </a:lnTo>
                <a:lnTo>
                  <a:pt x="64130" y="33450"/>
                </a:lnTo>
                <a:lnTo>
                  <a:pt x="64130" y="33440"/>
                </a:lnTo>
                <a:lnTo>
                  <a:pt x="64120" y="33440"/>
                </a:lnTo>
                <a:lnTo>
                  <a:pt x="64110" y="33440"/>
                </a:lnTo>
                <a:lnTo>
                  <a:pt x="64100" y="33430"/>
                </a:lnTo>
                <a:lnTo>
                  <a:pt x="64100" y="33420"/>
                </a:lnTo>
                <a:lnTo>
                  <a:pt x="64090" y="33410"/>
                </a:lnTo>
                <a:lnTo>
                  <a:pt x="64080" y="33400"/>
                </a:lnTo>
                <a:lnTo>
                  <a:pt x="64070" y="33400"/>
                </a:lnTo>
                <a:lnTo>
                  <a:pt x="64070" y="33410"/>
                </a:lnTo>
                <a:lnTo>
                  <a:pt x="64060" y="33410"/>
                </a:lnTo>
                <a:lnTo>
                  <a:pt x="64060" y="33420"/>
                </a:lnTo>
                <a:lnTo>
                  <a:pt x="64060" y="33430"/>
                </a:lnTo>
                <a:lnTo>
                  <a:pt x="64050" y="33430"/>
                </a:lnTo>
                <a:lnTo>
                  <a:pt x="64050" y="33420"/>
                </a:lnTo>
                <a:lnTo>
                  <a:pt x="64050" y="33410"/>
                </a:lnTo>
                <a:lnTo>
                  <a:pt x="64040" y="33420"/>
                </a:lnTo>
                <a:lnTo>
                  <a:pt x="64040" y="33410"/>
                </a:lnTo>
                <a:lnTo>
                  <a:pt x="64030" y="33410"/>
                </a:lnTo>
                <a:lnTo>
                  <a:pt x="64020" y="33410"/>
                </a:lnTo>
                <a:lnTo>
                  <a:pt x="64010" y="33410"/>
                </a:lnTo>
                <a:lnTo>
                  <a:pt x="64000" y="33410"/>
                </a:lnTo>
                <a:lnTo>
                  <a:pt x="64000" y="33400"/>
                </a:lnTo>
                <a:lnTo>
                  <a:pt x="63990" y="33400"/>
                </a:lnTo>
                <a:lnTo>
                  <a:pt x="63990" y="33390"/>
                </a:lnTo>
                <a:lnTo>
                  <a:pt x="63990" y="33380"/>
                </a:lnTo>
                <a:lnTo>
                  <a:pt x="63990" y="33370"/>
                </a:lnTo>
                <a:lnTo>
                  <a:pt x="63990" y="33360"/>
                </a:lnTo>
                <a:lnTo>
                  <a:pt x="63980" y="33360"/>
                </a:lnTo>
                <a:lnTo>
                  <a:pt x="63980" y="33350"/>
                </a:lnTo>
                <a:lnTo>
                  <a:pt x="63990" y="33350"/>
                </a:lnTo>
                <a:lnTo>
                  <a:pt x="63990" y="33340"/>
                </a:lnTo>
                <a:lnTo>
                  <a:pt x="63990" y="33330"/>
                </a:lnTo>
                <a:lnTo>
                  <a:pt x="64000" y="33320"/>
                </a:lnTo>
                <a:lnTo>
                  <a:pt x="64000" y="33310"/>
                </a:lnTo>
                <a:lnTo>
                  <a:pt x="64010" y="33310"/>
                </a:lnTo>
                <a:lnTo>
                  <a:pt x="64020" y="33310"/>
                </a:lnTo>
                <a:lnTo>
                  <a:pt x="64030" y="33300"/>
                </a:lnTo>
                <a:lnTo>
                  <a:pt x="64030" y="33290"/>
                </a:lnTo>
                <a:lnTo>
                  <a:pt x="64030" y="33280"/>
                </a:lnTo>
                <a:lnTo>
                  <a:pt x="64040" y="33270"/>
                </a:lnTo>
                <a:lnTo>
                  <a:pt x="64050" y="33270"/>
                </a:lnTo>
                <a:lnTo>
                  <a:pt x="64060" y="33260"/>
                </a:lnTo>
                <a:lnTo>
                  <a:pt x="64070" y="33260"/>
                </a:lnTo>
                <a:lnTo>
                  <a:pt x="64080" y="33260"/>
                </a:lnTo>
                <a:lnTo>
                  <a:pt x="64080" y="33250"/>
                </a:lnTo>
                <a:lnTo>
                  <a:pt x="64090" y="33250"/>
                </a:lnTo>
                <a:lnTo>
                  <a:pt x="64100" y="33250"/>
                </a:lnTo>
                <a:lnTo>
                  <a:pt x="64110" y="33240"/>
                </a:lnTo>
                <a:lnTo>
                  <a:pt x="64120" y="33240"/>
                </a:lnTo>
                <a:lnTo>
                  <a:pt x="64130" y="33240"/>
                </a:lnTo>
                <a:lnTo>
                  <a:pt x="64140" y="33240"/>
                </a:lnTo>
                <a:lnTo>
                  <a:pt x="64140" y="33230"/>
                </a:lnTo>
                <a:lnTo>
                  <a:pt x="64150" y="33220"/>
                </a:lnTo>
                <a:lnTo>
                  <a:pt x="64150" y="33210"/>
                </a:lnTo>
                <a:lnTo>
                  <a:pt x="64160" y="33200"/>
                </a:lnTo>
                <a:lnTo>
                  <a:pt x="64170" y="33200"/>
                </a:lnTo>
                <a:lnTo>
                  <a:pt x="64170" y="33190"/>
                </a:lnTo>
                <a:lnTo>
                  <a:pt x="64180" y="33190"/>
                </a:lnTo>
                <a:lnTo>
                  <a:pt x="64180" y="33180"/>
                </a:lnTo>
                <a:lnTo>
                  <a:pt x="64180" y="33170"/>
                </a:lnTo>
                <a:lnTo>
                  <a:pt x="64170" y="33160"/>
                </a:lnTo>
                <a:lnTo>
                  <a:pt x="64180" y="33150"/>
                </a:lnTo>
                <a:lnTo>
                  <a:pt x="64170" y="33140"/>
                </a:lnTo>
                <a:lnTo>
                  <a:pt x="64160" y="33130"/>
                </a:lnTo>
                <a:lnTo>
                  <a:pt x="64160" y="33120"/>
                </a:lnTo>
                <a:lnTo>
                  <a:pt x="64150" y="33120"/>
                </a:lnTo>
                <a:lnTo>
                  <a:pt x="64150" y="33110"/>
                </a:lnTo>
                <a:lnTo>
                  <a:pt x="64140" y="33110"/>
                </a:lnTo>
                <a:lnTo>
                  <a:pt x="64130" y="33110"/>
                </a:lnTo>
                <a:lnTo>
                  <a:pt x="64130" y="33100"/>
                </a:lnTo>
                <a:lnTo>
                  <a:pt x="64120" y="33100"/>
                </a:lnTo>
                <a:lnTo>
                  <a:pt x="64130" y="33080"/>
                </a:lnTo>
                <a:lnTo>
                  <a:pt x="64140" y="33050"/>
                </a:lnTo>
                <a:lnTo>
                  <a:pt x="64140" y="33010"/>
                </a:lnTo>
                <a:lnTo>
                  <a:pt x="64160" y="32990"/>
                </a:lnTo>
                <a:lnTo>
                  <a:pt x="64170" y="32980"/>
                </a:lnTo>
                <a:lnTo>
                  <a:pt x="64170" y="32970"/>
                </a:lnTo>
                <a:lnTo>
                  <a:pt x="64180" y="32960"/>
                </a:lnTo>
                <a:lnTo>
                  <a:pt x="64180" y="32950"/>
                </a:lnTo>
                <a:lnTo>
                  <a:pt x="64200" y="32940"/>
                </a:lnTo>
                <a:lnTo>
                  <a:pt x="64210" y="32950"/>
                </a:lnTo>
                <a:lnTo>
                  <a:pt x="64220" y="32940"/>
                </a:lnTo>
                <a:lnTo>
                  <a:pt x="64230" y="32940"/>
                </a:lnTo>
                <a:lnTo>
                  <a:pt x="64250" y="32940"/>
                </a:lnTo>
                <a:lnTo>
                  <a:pt x="64250" y="32920"/>
                </a:lnTo>
                <a:lnTo>
                  <a:pt x="64260" y="32910"/>
                </a:lnTo>
                <a:lnTo>
                  <a:pt x="64270" y="32900"/>
                </a:lnTo>
                <a:lnTo>
                  <a:pt x="64260" y="32880"/>
                </a:lnTo>
                <a:lnTo>
                  <a:pt x="64270" y="32870"/>
                </a:lnTo>
                <a:lnTo>
                  <a:pt x="64270" y="32860"/>
                </a:lnTo>
                <a:lnTo>
                  <a:pt x="64250" y="32860"/>
                </a:lnTo>
                <a:lnTo>
                  <a:pt x="64220" y="32860"/>
                </a:lnTo>
                <a:lnTo>
                  <a:pt x="64190" y="32870"/>
                </a:lnTo>
                <a:lnTo>
                  <a:pt x="64170" y="32870"/>
                </a:lnTo>
                <a:lnTo>
                  <a:pt x="64150" y="32880"/>
                </a:lnTo>
                <a:lnTo>
                  <a:pt x="64140" y="32870"/>
                </a:lnTo>
                <a:lnTo>
                  <a:pt x="64140" y="32900"/>
                </a:lnTo>
                <a:lnTo>
                  <a:pt x="64120" y="32900"/>
                </a:lnTo>
                <a:lnTo>
                  <a:pt x="64100" y="32920"/>
                </a:lnTo>
                <a:lnTo>
                  <a:pt x="64090" y="32920"/>
                </a:lnTo>
                <a:lnTo>
                  <a:pt x="64070" y="32930"/>
                </a:lnTo>
                <a:lnTo>
                  <a:pt x="64070" y="32950"/>
                </a:lnTo>
                <a:lnTo>
                  <a:pt x="64060" y="32960"/>
                </a:lnTo>
                <a:lnTo>
                  <a:pt x="64050" y="32960"/>
                </a:lnTo>
                <a:lnTo>
                  <a:pt x="64050" y="32950"/>
                </a:lnTo>
                <a:lnTo>
                  <a:pt x="64040" y="32940"/>
                </a:lnTo>
                <a:lnTo>
                  <a:pt x="64040" y="32930"/>
                </a:lnTo>
                <a:lnTo>
                  <a:pt x="64030" y="32930"/>
                </a:lnTo>
                <a:lnTo>
                  <a:pt x="64030" y="32920"/>
                </a:lnTo>
                <a:lnTo>
                  <a:pt x="64030" y="32910"/>
                </a:lnTo>
                <a:lnTo>
                  <a:pt x="64020" y="32910"/>
                </a:lnTo>
                <a:lnTo>
                  <a:pt x="64010" y="32910"/>
                </a:lnTo>
                <a:lnTo>
                  <a:pt x="64000" y="32910"/>
                </a:lnTo>
                <a:lnTo>
                  <a:pt x="63990" y="32910"/>
                </a:lnTo>
                <a:lnTo>
                  <a:pt x="63980" y="32910"/>
                </a:lnTo>
                <a:lnTo>
                  <a:pt x="63980" y="32920"/>
                </a:lnTo>
                <a:lnTo>
                  <a:pt x="63980" y="32940"/>
                </a:lnTo>
                <a:lnTo>
                  <a:pt x="63980" y="32950"/>
                </a:lnTo>
                <a:lnTo>
                  <a:pt x="63970" y="32960"/>
                </a:lnTo>
                <a:lnTo>
                  <a:pt x="63970" y="32970"/>
                </a:lnTo>
                <a:lnTo>
                  <a:pt x="63970" y="32980"/>
                </a:lnTo>
                <a:lnTo>
                  <a:pt x="63970" y="32990"/>
                </a:lnTo>
                <a:lnTo>
                  <a:pt x="63970" y="33000"/>
                </a:lnTo>
                <a:lnTo>
                  <a:pt x="63960" y="33000"/>
                </a:lnTo>
                <a:lnTo>
                  <a:pt x="63950" y="33000"/>
                </a:lnTo>
                <a:lnTo>
                  <a:pt x="63960" y="33010"/>
                </a:lnTo>
                <a:lnTo>
                  <a:pt x="63960" y="33020"/>
                </a:lnTo>
                <a:lnTo>
                  <a:pt x="63960" y="33030"/>
                </a:lnTo>
                <a:lnTo>
                  <a:pt x="63950" y="33040"/>
                </a:lnTo>
                <a:lnTo>
                  <a:pt x="63950" y="33050"/>
                </a:lnTo>
                <a:lnTo>
                  <a:pt x="63940" y="33060"/>
                </a:lnTo>
                <a:lnTo>
                  <a:pt x="63920" y="33070"/>
                </a:lnTo>
                <a:lnTo>
                  <a:pt x="63910" y="33070"/>
                </a:lnTo>
                <a:lnTo>
                  <a:pt x="63910" y="33080"/>
                </a:lnTo>
                <a:lnTo>
                  <a:pt x="63900" y="33080"/>
                </a:lnTo>
                <a:lnTo>
                  <a:pt x="63890" y="33090"/>
                </a:lnTo>
                <a:lnTo>
                  <a:pt x="63890" y="33100"/>
                </a:lnTo>
                <a:lnTo>
                  <a:pt x="63880" y="33110"/>
                </a:lnTo>
                <a:lnTo>
                  <a:pt x="63880" y="33120"/>
                </a:lnTo>
                <a:lnTo>
                  <a:pt x="63870" y="33130"/>
                </a:lnTo>
                <a:lnTo>
                  <a:pt x="63860" y="33130"/>
                </a:lnTo>
                <a:lnTo>
                  <a:pt x="63850" y="33140"/>
                </a:lnTo>
                <a:lnTo>
                  <a:pt x="63840" y="33140"/>
                </a:lnTo>
                <a:lnTo>
                  <a:pt x="63840" y="33150"/>
                </a:lnTo>
                <a:lnTo>
                  <a:pt x="63830" y="33150"/>
                </a:lnTo>
                <a:lnTo>
                  <a:pt x="63820" y="33160"/>
                </a:lnTo>
                <a:lnTo>
                  <a:pt x="63820" y="33150"/>
                </a:lnTo>
                <a:lnTo>
                  <a:pt x="63810" y="33150"/>
                </a:lnTo>
                <a:lnTo>
                  <a:pt x="63800" y="33160"/>
                </a:lnTo>
                <a:lnTo>
                  <a:pt x="63800" y="33170"/>
                </a:lnTo>
                <a:lnTo>
                  <a:pt x="63790" y="33180"/>
                </a:lnTo>
                <a:lnTo>
                  <a:pt x="63790" y="33190"/>
                </a:lnTo>
                <a:lnTo>
                  <a:pt x="63780" y="33200"/>
                </a:lnTo>
                <a:lnTo>
                  <a:pt x="63770" y="33210"/>
                </a:lnTo>
                <a:lnTo>
                  <a:pt x="63760" y="33220"/>
                </a:lnTo>
                <a:lnTo>
                  <a:pt x="63760" y="33230"/>
                </a:lnTo>
                <a:lnTo>
                  <a:pt x="63750" y="33230"/>
                </a:lnTo>
                <a:lnTo>
                  <a:pt x="63740" y="33240"/>
                </a:lnTo>
                <a:lnTo>
                  <a:pt x="63730" y="33240"/>
                </a:lnTo>
                <a:lnTo>
                  <a:pt x="63730" y="33250"/>
                </a:lnTo>
                <a:lnTo>
                  <a:pt x="63730" y="33260"/>
                </a:lnTo>
                <a:lnTo>
                  <a:pt x="63720" y="33260"/>
                </a:lnTo>
                <a:lnTo>
                  <a:pt x="63710" y="33270"/>
                </a:lnTo>
                <a:lnTo>
                  <a:pt x="63700" y="33280"/>
                </a:lnTo>
                <a:lnTo>
                  <a:pt x="63700" y="33290"/>
                </a:lnTo>
                <a:lnTo>
                  <a:pt x="63690" y="33300"/>
                </a:lnTo>
                <a:lnTo>
                  <a:pt x="63690" y="33310"/>
                </a:lnTo>
                <a:lnTo>
                  <a:pt x="63690" y="33320"/>
                </a:lnTo>
                <a:lnTo>
                  <a:pt x="63680" y="33320"/>
                </a:lnTo>
                <a:lnTo>
                  <a:pt x="63670" y="33320"/>
                </a:lnTo>
                <a:lnTo>
                  <a:pt x="63660" y="33320"/>
                </a:lnTo>
                <a:lnTo>
                  <a:pt x="63650" y="33320"/>
                </a:lnTo>
                <a:lnTo>
                  <a:pt x="63650" y="33330"/>
                </a:lnTo>
                <a:lnTo>
                  <a:pt x="63640" y="33330"/>
                </a:lnTo>
                <a:lnTo>
                  <a:pt x="63640" y="33340"/>
                </a:lnTo>
                <a:lnTo>
                  <a:pt x="63630" y="33340"/>
                </a:lnTo>
                <a:lnTo>
                  <a:pt x="63620" y="33340"/>
                </a:lnTo>
                <a:lnTo>
                  <a:pt x="63610" y="33330"/>
                </a:lnTo>
                <a:lnTo>
                  <a:pt x="63610" y="33320"/>
                </a:lnTo>
                <a:lnTo>
                  <a:pt x="63620" y="33310"/>
                </a:lnTo>
                <a:lnTo>
                  <a:pt x="63620" y="33300"/>
                </a:lnTo>
                <a:lnTo>
                  <a:pt x="63610" y="33300"/>
                </a:lnTo>
                <a:lnTo>
                  <a:pt x="63610" y="33290"/>
                </a:lnTo>
                <a:lnTo>
                  <a:pt x="63600" y="33290"/>
                </a:lnTo>
                <a:lnTo>
                  <a:pt x="63590" y="33290"/>
                </a:lnTo>
                <a:lnTo>
                  <a:pt x="63590" y="33280"/>
                </a:lnTo>
                <a:lnTo>
                  <a:pt x="63590" y="33270"/>
                </a:lnTo>
                <a:lnTo>
                  <a:pt x="63600" y="33260"/>
                </a:lnTo>
                <a:lnTo>
                  <a:pt x="63600" y="33250"/>
                </a:lnTo>
                <a:lnTo>
                  <a:pt x="63590" y="33250"/>
                </a:lnTo>
                <a:lnTo>
                  <a:pt x="63580" y="33250"/>
                </a:lnTo>
                <a:lnTo>
                  <a:pt x="63570" y="33250"/>
                </a:lnTo>
                <a:lnTo>
                  <a:pt x="63570" y="33260"/>
                </a:lnTo>
                <a:lnTo>
                  <a:pt x="63560" y="33260"/>
                </a:lnTo>
                <a:lnTo>
                  <a:pt x="63540" y="33260"/>
                </a:lnTo>
                <a:lnTo>
                  <a:pt x="63550" y="33250"/>
                </a:lnTo>
                <a:lnTo>
                  <a:pt x="63560" y="33210"/>
                </a:lnTo>
                <a:lnTo>
                  <a:pt x="63570" y="33200"/>
                </a:lnTo>
                <a:lnTo>
                  <a:pt x="63570" y="33180"/>
                </a:lnTo>
                <a:lnTo>
                  <a:pt x="63590" y="33180"/>
                </a:lnTo>
                <a:lnTo>
                  <a:pt x="63590" y="33150"/>
                </a:lnTo>
                <a:lnTo>
                  <a:pt x="63610" y="33130"/>
                </a:lnTo>
                <a:lnTo>
                  <a:pt x="63620" y="33120"/>
                </a:lnTo>
                <a:lnTo>
                  <a:pt x="63630" y="33110"/>
                </a:lnTo>
                <a:lnTo>
                  <a:pt x="63640" y="33110"/>
                </a:lnTo>
                <a:lnTo>
                  <a:pt x="63650" y="33110"/>
                </a:lnTo>
                <a:lnTo>
                  <a:pt x="63660" y="33110"/>
                </a:lnTo>
                <a:lnTo>
                  <a:pt x="63660" y="33100"/>
                </a:lnTo>
                <a:lnTo>
                  <a:pt x="63670" y="33100"/>
                </a:lnTo>
                <a:lnTo>
                  <a:pt x="63680" y="33100"/>
                </a:lnTo>
                <a:lnTo>
                  <a:pt x="63690" y="33100"/>
                </a:lnTo>
                <a:lnTo>
                  <a:pt x="63700" y="33080"/>
                </a:lnTo>
                <a:lnTo>
                  <a:pt x="63710" y="33080"/>
                </a:lnTo>
                <a:lnTo>
                  <a:pt x="63710" y="33070"/>
                </a:lnTo>
                <a:lnTo>
                  <a:pt x="63710" y="33060"/>
                </a:lnTo>
                <a:lnTo>
                  <a:pt x="63710" y="33050"/>
                </a:lnTo>
                <a:lnTo>
                  <a:pt x="63720" y="33050"/>
                </a:lnTo>
                <a:lnTo>
                  <a:pt x="63720" y="33040"/>
                </a:lnTo>
                <a:lnTo>
                  <a:pt x="63730" y="33040"/>
                </a:lnTo>
                <a:lnTo>
                  <a:pt x="63730" y="33030"/>
                </a:lnTo>
                <a:lnTo>
                  <a:pt x="63750" y="33020"/>
                </a:lnTo>
                <a:lnTo>
                  <a:pt x="63760" y="33010"/>
                </a:lnTo>
                <a:lnTo>
                  <a:pt x="63770" y="33000"/>
                </a:lnTo>
                <a:lnTo>
                  <a:pt x="63770" y="32990"/>
                </a:lnTo>
                <a:lnTo>
                  <a:pt x="63780" y="32980"/>
                </a:lnTo>
                <a:lnTo>
                  <a:pt x="63780" y="32970"/>
                </a:lnTo>
                <a:lnTo>
                  <a:pt x="63780" y="32960"/>
                </a:lnTo>
                <a:lnTo>
                  <a:pt x="63770" y="32950"/>
                </a:lnTo>
                <a:lnTo>
                  <a:pt x="63770" y="32940"/>
                </a:lnTo>
                <a:lnTo>
                  <a:pt x="63780" y="32930"/>
                </a:lnTo>
                <a:lnTo>
                  <a:pt x="63780" y="32920"/>
                </a:lnTo>
                <a:lnTo>
                  <a:pt x="63780" y="32910"/>
                </a:lnTo>
                <a:lnTo>
                  <a:pt x="63780" y="32900"/>
                </a:lnTo>
                <a:lnTo>
                  <a:pt x="63770" y="32890"/>
                </a:lnTo>
                <a:lnTo>
                  <a:pt x="63760" y="32900"/>
                </a:lnTo>
                <a:lnTo>
                  <a:pt x="63750" y="32900"/>
                </a:lnTo>
                <a:lnTo>
                  <a:pt x="63760" y="32890"/>
                </a:lnTo>
                <a:lnTo>
                  <a:pt x="63760" y="32880"/>
                </a:lnTo>
                <a:lnTo>
                  <a:pt x="63770" y="32880"/>
                </a:lnTo>
                <a:lnTo>
                  <a:pt x="63780" y="32880"/>
                </a:lnTo>
                <a:lnTo>
                  <a:pt x="63780" y="32870"/>
                </a:lnTo>
                <a:lnTo>
                  <a:pt x="63780" y="32860"/>
                </a:lnTo>
                <a:lnTo>
                  <a:pt x="63770" y="32850"/>
                </a:lnTo>
                <a:lnTo>
                  <a:pt x="63770" y="32840"/>
                </a:lnTo>
                <a:lnTo>
                  <a:pt x="63760" y="32830"/>
                </a:lnTo>
                <a:lnTo>
                  <a:pt x="63750" y="32830"/>
                </a:lnTo>
                <a:lnTo>
                  <a:pt x="63740" y="32820"/>
                </a:lnTo>
                <a:lnTo>
                  <a:pt x="63730" y="32820"/>
                </a:lnTo>
                <a:lnTo>
                  <a:pt x="63720" y="32820"/>
                </a:lnTo>
                <a:lnTo>
                  <a:pt x="63710" y="32820"/>
                </a:lnTo>
                <a:lnTo>
                  <a:pt x="63700" y="32820"/>
                </a:lnTo>
                <a:lnTo>
                  <a:pt x="63690" y="32820"/>
                </a:lnTo>
                <a:lnTo>
                  <a:pt x="63680" y="32830"/>
                </a:lnTo>
                <a:lnTo>
                  <a:pt x="63660" y="32850"/>
                </a:lnTo>
                <a:lnTo>
                  <a:pt x="63650" y="32850"/>
                </a:lnTo>
                <a:lnTo>
                  <a:pt x="63640" y="32860"/>
                </a:lnTo>
                <a:lnTo>
                  <a:pt x="63640" y="32870"/>
                </a:lnTo>
                <a:lnTo>
                  <a:pt x="63630" y="32880"/>
                </a:lnTo>
                <a:lnTo>
                  <a:pt x="63620" y="32900"/>
                </a:lnTo>
                <a:lnTo>
                  <a:pt x="63610" y="32920"/>
                </a:lnTo>
                <a:lnTo>
                  <a:pt x="63600" y="32940"/>
                </a:lnTo>
                <a:lnTo>
                  <a:pt x="63590" y="32950"/>
                </a:lnTo>
                <a:lnTo>
                  <a:pt x="63580" y="32940"/>
                </a:lnTo>
                <a:lnTo>
                  <a:pt x="63570" y="32940"/>
                </a:lnTo>
                <a:lnTo>
                  <a:pt x="63560" y="32950"/>
                </a:lnTo>
                <a:lnTo>
                  <a:pt x="63550" y="32950"/>
                </a:lnTo>
                <a:lnTo>
                  <a:pt x="63540" y="32960"/>
                </a:lnTo>
                <a:lnTo>
                  <a:pt x="63530" y="32960"/>
                </a:lnTo>
                <a:lnTo>
                  <a:pt x="63520" y="32960"/>
                </a:lnTo>
                <a:lnTo>
                  <a:pt x="63510" y="32970"/>
                </a:lnTo>
                <a:lnTo>
                  <a:pt x="63510" y="32980"/>
                </a:lnTo>
                <a:lnTo>
                  <a:pt x="63500" y="32990"/>
                </a:lnTo>
                <a:lnTo>
                  <a:pt x="63500" y="33000"/>
                </a:lnTo>
                <a:lnTo>
                  <a:pt x="63490" y="33000"/>
                </a:lnTo>
                <a:lnTo>
                  <a:pt x="63480" y="33000"/>
                </a:lnTo>
                <a:lnTo>
                  <a:pt x="63480" y="33010"/>
                </a:lnTo>
                <a:lnTo>
                  <a:pt x="63470" y="33010"/>
                </a:lnTo>
                <a:lnTo>
                  <a:pt x="63460" y="33020"/>
                </a:lnTo>
                <a:lnTo>
                  <a:pt x="63450" y="33020"/>
                </a:lnTo>
                <a:lnTo>
                  <a:pt x="63440" y="33020"/>
                </a:lnTo>
                <a:lnTo>
                  <a:pt x="63430" y="33020"/>
                </a:lnTo>
                <a:lnTo>
                  <a:pt x="63420" y="33010"/>
                </a:lnTo>
                <a:lnTo>
                  <a:pt x="63420" y="33000"/>
                </a:lnTo>
                <a:lnTo>
                  <a:pt x="63410" y="33000"/>
                </a:lnTo>
                <a:lnTo>
                  <a:pt x="63400" y="33000"/>
                </a:lnTo>
                <a:lnTo>
                  <a:pt x="63400" y="32990"/>
                </a:lnTo>
                <a:lnTo>
                  <a:pt x="63390" y="32980"/>
                </a:lnTo>
                <a:lnTo>
                  <a:pt x="63390" y="32970"/>
                </a:lnTo>
                <a:lnTo>
                  <a:pt x="63390" y="32960"/>
                </a:lnTo>
                <a:lnTo>
                  <a:pt x="63390" y="32950"/>
                </a:lnTo>
                <a:lnTo>
                  <a:pt x="63380" y="32940"/>
                </a:lnTo>
                <a:lnTo>
                  <a:pt x="63390" y="32940"/>
                </a:lnTo>
                <a:lnTo>
                  <a:pt x="63400" y="32930"/>
                </a:lnTo>
                <a:lnTo>
                  <a:pt x="63410" y="32930"/>
                </a:lnTo>
                <a:lnTo>
                  <a:pt x="63410" y="32920"/>
                </a:lnTo>
                <a:lnTo>
                  <a:pt x="63420" y="32930"/>
                </a:lnTo>
                <a:lnTo>
                  <a:pt x="63430" y="32930"/>
                </a:lnTo>
                <a:lnTo>
                  <a:pt x="63440" y="32930"/>
                </a:lnTo>
                <a:lnTo>
                  <a:pt x="63450" y="32930"/>
                </a:lnTo>
                <a:lnTo>
                  <a:pt x="63460" y="32910"/>
                </a:lnTo>
                <a:lnTo>
                  <a:pt x="63470" y="32900"/>
                </a:lnTo>
                <a:lnTo>
                  <a:pt x="63470" y="32890"/>
                </a:lnTo>
                <a:lnTo>
                  <a:pt x="63470" y="32880"/>
                </a:lnTo>
                <a:lnTo>
                  <a:pt x="63480" y="32880"/>
                </a:lnTo>
                <a:lnTo>
                  <a:pt x="63480" y="32860"/>
                </a:lnTo>
                <a:lnTo>
                  <a:pt x="63480" y="32850"/>
                </a:lnTo>
                <a:lnTo>
                  <a:pt x="63480" y="32840"/>
                </a:lnTo>
                <a:lnTo>
                  <a:pt x="63470" y="32830"/>
                </a:lnTo>
                <a:lnTo>
                  <a:pt x="63470" y="32820"/>
                </a:lnTo>
                <a:lnTo>
                  <a:pt x="63480" y="32810"/>
                </a:lnTo>
                <a:lnTo>
                  <a:pt x="63490" y="32800"/>
                </a:lnTo>
                <a:lnTo>
                  <a:pt x="63500" y="32800"/>
                </a:lnTo>
                <a:lnTo>
                  <a:pt x="63510" y="32790"/>
                </a:lnTo>
                <a:lnTo>
                  <a:pt x="63510" y="32780"/>
                </a:lnTo>
                <a:lnTo>
                  <a:pt x="63520" y="32770"/>
                </a:lnTo>
                <a:lnTo>
                  <a:pt x="63530" y="32760"/>
                </a:lnTo>
                <a:lnTo>
                  <a:pt x="63530" y="32750"/>
                </a:lnTo>
                <a:lnTo>
                  <a:pt x="63540" y="32750"/>
                </a:lnTo>
                <a:lnTo>
                  <a:pt x="63540" y="32740"/>
                </a:lnTo>
                <a:lnTo>
                  <a:pt x="63540" y="32730"/>
                </a:lnTo>
                <a:lnTo>
                  <a:pt x="63550" y="32720"/>
                </a:lnTo>
                <a:lnTo>
                  <a:pt x="63550" y="32710"/>
                </a:lnTo>
                <a:lnTo>
                  <a:pt x="63560" y="32710"/>
                </a:lnTo>
                <a:lnTo>
                  <a:pt x="63560" y="32700"/>
                </a:lnTo>
                <a:lnTo>
                  <a:pt x="63570" y="32700"/>
                </a:lnTo>
                <a:lnTo>
                  <a:pt x="63580" y="32700"/>
                </a:lnTo>
                <a:lnTo>
                  <a:pt x="63590" y="32700"/>
                </a:lnTo>
                <a:lnTo>
                  <a:pt x="63600" y="32700"/>
                </a:lnTo>
                <a:lnTo>
                  <a:pt x="63600" y="32690"/>
                </a:lnTo>
                <a:lnTo>
                  <a:pt x="63610" y="32680"/>
                </a:lnTo>
                <a:lnTo>
                  <a:pt x="63610" y="32670"/>
                </a:lnTo>
                <a:lnTo>
                  <a:pt x="63600" y="32670"/>
                </a:lnTo>
                <a:lnTo>
                  <a:pt x="63600" y="32660"/>
                </a:lnTo>
                <a:lnTo>
                  <a:pt x="63610" y="32650"/>
                </a:lnTo>
                <a:lnTo>
                  <a:pt x="63620" y="32640"/>
                </a:lnTo>
                <a:lnTo>
                  <a:pt x="63630" y="32630"/>
                </a:lnTo>
                <a:lnTo>
                  <a:pt x="63630" y="32620"/>
                </a:lnTo>
                <a:lnTo>
                  <a:pt x="63620" y="32620"/>
                </a:lnTo>
                <a:lnTo>
                  <a:pt x="63610" y="32620"/>
                </a:lnTo>
                <a:lnTo>
                  <a:pt x="63610" y="32640"/>
                </a:lnTo>
                <a:lnTo>
                  <a:pt x="63600" y="32640"/>
                </a:lnTo>
                <a:lnTo>
                  <a:pt x="63590" y="32640"/>
                </a:lnTo>
                <a:lnTo>
                  <a:pt x="63580" y="32630"/>
                </a:lnTo>
                <a:lnTo>
                  <a:pt x="63570" y="32630"/>
                </a:lnTo>
                <a:lnTo>
                  <a:pt x="63560" y="32630"/>
                </a:lnTo>
                <a:lnTo>
                  <a:pt x="63560" y="32640"/>
                </a:lnTo>
                <a:lnTo>
                  <a:pt x="63550" y="32640"/>
                </a:lnTo>
                <a:lnTo>
                  <a:pt x="63540" y="32640"/>
                </a:lnTo>
                <a:lnTo>
                  <a:pt x="63530" y="32640"/>
                </a:lnTo>
                <a:lnTo>
                  <a:pt x="63520" y="32630"/>
                </a:lnTo>
                <a:lnTo>
                  <a:pt x="63510" y="32630"/>
                </a:lnTo>
                <a:lnTo>
                  <a:pt x="63500" y="32640"/>
                </a:lnTo>
                <a:lnTo>
                  <a:pt x="63490" y="32650"/>
                </a:lnTo>
                <a:lnTo>
                  <a:pt x="63480" y="32660"/>
                </a:lnTo>
                <a:lnTo>
                  <a:pt x="63470" y="32660"/>
                </a:lnTo>
                <a:lnTo>
                  <a:pt x="63460" y="32660"/>
                </a:lnTo>
                <a:lnTo>
                  <a:pt x="63450" y="32660"/>
                </a:lnTo>
                <a:lnTo>
                  <a:pt x="63440" y="32670"/>
                </a:lnTo>
                <a:lnTo>
                  <a:pt x="63420" y="32660"/>
                </a:lnTo>
                <a:lnTo>
                  <a:pt x="63410" y="32660"/>
                </a:lnTo>
                <a:lnTo>
                  <a:pt x="63400" y="32650"/>
                </a:lnTo>
                <a:lnTo>
                  <a:pt x="63400" y="32640"/>
                </a:lnTo>
                <a:lnTo>
                  <a:pt x="63400" y="32630"/>
                </a:lnTo>
                <a:lnTo>
                  <a:pt x="63410" y="32620"/>
                </a:lnTo>
                <a:lnTo>
                  <a:pt x="63410" y="32610"/>
                </a:lnTo>
                <a:lnTo>
                  <a:pt x="63410" y="32590"/>
                </a:lnTo>
                <a:lnTo>
                  <a:pt x="63410" y="32580"/>
                </a:lnTo>
                <a:lnTo>
                  <a:pt x="63420" y="32570"/>
                </a:lnTo>
                <a:lnTo>
                  <a:pt x="63430" y="32570"/>
                </a:lnTo>
                <a:lnTo>
                  <a:pt x="63440" y="32570"/>
                </a:lnTo>
                <a:lnTo>
                  <a:pt x="63450" y="32570"/>
                </a:lnTo>
                <a:lnTo>
                  <a:pt x="63450" y="32560"/>
                </a:lnTo>
                <a:lnTo>
                  <a:pt x="63460" y="32560"/>
                </a:lnTo>
                <a:lnTo>
                  <a:pt x="63460" y="32550"/>
                </a:lnTo>
                <a:lnTo>
                  <a:pt x="63470" y="32550"/>
                </a:lnTo>
                <a:lnTo>
                  <a:pt x="63480" y="32540"/>
                </a:lnTo>
                <a:lnTo>
                  <a:pt x="63490" y="32530"/>
                </a:lnTo>
                <a:lnTo>
                  <a:pt x="63500" y="32530"/>
                </a:lnTo>
                <a:lnTo>
                  <a:pt x="63500" y="32520"/>
                </a:lnTo>
                <a:lnTo>
                  <a:pt x="63500" y="32510"/>
                </a:lnTo>
                <a:lnTo>
                  <a:pt x="63510" y="32510"/>
                </a:lnTo>
                <a:lnTo>
                  <a:pt x="63520" y="32500"/>
                </a:lnTo>
                <a:lnTo>
                  <a:pt x="63530" y="32480"/>
                </a:lnTo>
                <a:lnTo>
                  <a:pt x="63540" y="32480"/>
                </a:lnTo>
                <a:lnTo>
                  <a:pt x="63550" y="32470"/>
                </a:lnTo>
                <a:lnTo>
                  <a:pt x="63550" y="32460"/>
                </a:lnTo>
                <a:lnTo>
                  <a:pt x="63560" y="32460"/>
                </a:lnTo>
                <a:lnTo>
                  <a:pt x="63560" y="32450"/>
                </a:lnTo>
                <a:lnTo>
                  <a:pt x="63570" y="32440"/>
                </a:lnTo>
                <a:lnTo>
                  <a:pt x="63570" y="32430"/>
                </a:lnTo>
                <a:lnTo>
                  <a:pt x="63570" y="32420"/>
                </a:lnTo>
                <a:lnTo>
                  <a:pt x="63570" y="32410"/>
                </a:lnTo>
                <a:lnTo>
                  <a:pt x="63580" y="32410"/>
                </a:lnTo>
                <a:lnTo>
                  <a:pt x="63590" y="32410"/>
                </a:lnTo>
                <a:lnTo>
                  <a:pt x="63600" y="32410"/>
                </a:lnTo>
                <a:lnTo>
                  <a:pt x="63610" y="32400"/>
                </a:lnTo>
                <a:lnTo>
                  <a:pt x="63620" y="32390"/>
                </a:lnTo>
                <a:lnTo>
                  <a:pt x="63620" y="32380"/>
                </a:lnTo>
                <a:lnTo>
                  <a:pt x="63610" y="32370"/>
                </a:lnTo>
                <a:lnTo>
                  <a:pt x="63600" y="32360"/>
                </a:lnTo>
                <a:lnTo>
                  <a:pt x="63600" y="32350"/>
                </a:lnTo>
                <a:lnTo>
                  <a:pt x="63600" y="32340"/>
                </a:lnTo>
                <a:lnTo>
                  <a:pt x="63590" y="32340"/>
                </a:lnTo>
                <a:lnTo>
                  <a:pt x="63580" y="32330"/>
                </a:lnTo>
                <a:lnTo>
                  <a:pt x="63570" y="32320"/>
                </a:lnTo>
                <a:lnTo>
                  <a:pt x="63560" y="32320"/>
                </a:lnTo>
                <a:lnTo>
                  <a:pt x="63560" y="32330"/>
                </a:lnTo>
                <a:lnTo>
                  <a:pt x="63550" y="32330"/>
                </a:lnTo>
                <a:lnTo>
                  <a:pt x="63540" y="32340"/>
                </a:lnTo>
                <a:lnTo>
                  <a:pt x="63530" y="32350"/>
                </a:lnTo>
                <a:lnTo>
                  <a:pt x="63520" y="32350"/>
                </a:lnTo>
                <a:lnTo>
                  <a:pt x="63500" y="32360"/>
                </a:lnTo>
                <a:lnTo>
                  <a:pt x="63490" y="32370"/>
                </a:lnTo>
                <a:lnTo>
                  <a:pt x="63490" y="32380"/>
                </a:lnTo>
                <a:lnTo>
                  <a:pt x="63480" y="32390"/>
                </a:lnTo>
                <a:lnTo>
                  <a:pt x="63480" y="32400"/>
                </a:lnTo>
                <a:lnTo>
                  <a:pt x="63470" y="32410"/>
                </a:lnTo>
                <a:lnTo>
                  <a:pt x="63460" y="32410"/>
                </a:lnTo>
                <a:lnTo>
                  <a:pt x="63460" y="32420"/>
                </a:lnTo>
                <a:lnTo>
                  <a:pt x="63460" y="32430"/>
                </a:lnTo>
                <a:lnTo>
                  <a:pt x="63450" y="32430"/>
                </a:lnTo>
                <a:lnTo>
                  <a:pt x="63440" y="32430"/>
                </a:lnTo>
                <a:lnTo>
                  <a:pt x="63440" y="32420"/>
                </a:lnTo>
                <a:lnTo>
                  <a:pt x="63430" y="32420"/>
                </a:lnTo>
                <a:lnTo>
                  <a:pt x="63420" y="32420"/>
                </a:lnTo>
                <a:lnTo>
                  <a:pt x="63420" y="32430"/>
                </a:lnTo>
                <a:lnTo>
                  <a:pt x="63420" y="32440"/>
                </a:lnTo>
                <a:lnTo>
                  <a:pt x="63410" y="32440"/>
                </a:lnTo>
                <a:lnTo>
                  <a:pt x="63410" y="32430"/>
                </a:lnTo>
                <a:lnTo>
                  <a:pt x="63400" y="32430"/>
                </a:lnTo>
                <a:lnTo>
                  <a:pt x="63400" y="32420"/>
                </a:lnTo>
                <a:lnTo>
                  <a:pt x="63380" y="32410"/>
                </a:lnTo>
                <a:lnTo>
                  <a:pt x="63380" y="32400"/>
                </a:lnTo>
                <a:lnTo>
                  <a:pt x="63370" y="32380"/>
                </a:lnTo>
                <a:lnTo>
                  <a:pt x="63370" y="32370"/>
                </a:lnTo>
                <a:lnTo>
                  <a:pt x="63360" y="32360"/>
                </a:lnTo>
                <a:lnTo>
                  <a:pt x="63350" y="32350"/>
                </a:lnTo>
                <a:lnTo>
                  <a:pt x="63340" y="32350"/>
                </a:lnTo>
                <a:lnTo>
                  <a:pt x="63330" y="32360"/>
                </a:lnTo>
                <a:lnTo>
                  <a:pt x="63320" y="32370"/>
                </a:lnTo>
                <a:lnTo>
                  <a:pt x="63300" y="32380"/>
                </a:lnTo>
                <a:lnTo>
                  <a:pt x="63300" y="32390"/>
                </a:lnTo>
                <a:lnTo>
                  <a:pt x="63290" y="32420"/>
                </a:lnTo>
                <a:lnTo>
                  <a:pt x="63290" y="32430"/>
                </a:lnTo>
                <a:lnTo>
                  <a:pt x="63290" y="32450"/>
                </a:lnTo>
                <a:lnTo>
                  <a:pt x="63280" y="32450"/>
                </a:lnTo>
                <a:lnTo>
                  <a:pt x="63280" y="32460"/>
                </a:lnTo>
                <a:lnTo>
                  <a:pt x="63270" y="32470"/>
                </a:lnTo>
                <a:lnTo>
                  <a:pt x="63260" y="32470"/>
                </a:lnTo>
                <a:lnTo>
                  <a:pt x="63250" y="32480"/>
                </a:lnTo>
                <a:lnTo>
                  <a:pt x="63240" y="32470"/>
                </a:lnTo>
                <a:lnTo>
                  <a:pt x="63230" y="32470"/>
                </a:lnTo>
                <a:lnTo>
                  <a:pt x="63220" y="32460"/>
                </a:lnTo>
                <a:lnTo>
                  <a:pt x="63220" y="32450"/>
                </a:lnTo>
                <a:lnTo>
                  <a:pt x="63220" y="32440"/>
                </a:lnTo>
                <a:lnTo>
                  <a:pt x="63220" y="32430"/>
                </a:lnTo>
                <a:lnTo>
                  <a:pt x="63220" y="32420"/>
                </a:lnTo>
                <a:lnTo>
                  <a:pt x="63220" y="32410"/>
                </a:lnTo>
                <a:lnTo>
                  <a:pt x="63210" y="32400"/>
                </a:lnTo>
                <a:lnTo>
                  <a:pt x="63210" y="32390"/>
                </a:lnTo>
                <a:lnTo>
                  <a:pt x="63220" y="32380"/>
                </a:lnTo>
                <a:lnTo>
                  <a:pt x="63220" y="32370"/>
                </a:lnTo>
                <a:lnTo>
                  <a:pt x="63230" y="32360"/>
                </a:lnTo>
                <a:lnTo>
                  <a:pt x="63240" y="32350"/>
                </a:lnTo>
                <a:lnTo>
                  <a:pt x="63250" y="32350"/>
                </a:lnTo>
                <a:lnTo>
                  <a:pt x="63250" y="32340"/>
                </a:lnTo>
                <a:lnTo>
                  <a:pt x="63260" y="32330"/>
                </a:lnTo>
                <a:lnTo>
                  <a:pt x="63270" y="32320"/>
                </a:lnTo>
                <a:lnTo>
                  <a:pt x="63280" y="32320"/>
                </a:lnTo>
                <a:lnTo>
                  <a:pt x="63280" y="32310"/>
                </a:lnTo>
                <a:lnTo>
                  <a:pt x="63270" y="32300"/>
                </a:lnTo>
                <a:lnTo>
                  <a:pt x="63260" y="32300"/>
                </a:lnTo>
                <a:lnTo>
                  <a:pt x="63240" y="32300"/>
                </a:lnTo>
                <a:lnTo>
                  <a:pt x="63230" y="32300"/>
                </a:lnTo>
                <a:lnTo>
                  <a:pt x="63220" y="32290"/>
                </a:lnTo>
                <a:lnTo>
                  <a:pt x="63210" y="32290"/>
                </a:lnTo>
                <a:lnTo>
                  <a:pt x="63200" y="32290"/>
                </a:lnTo>
                <a:lnTo>
                  <a:pt x="63190" y="32300"/>
                </a:lnTo>
                <a:lnTo>
                  <a:pt x="63180" y="32310"/>
                </a:lnTo>
                <a:lnTo>
                  <a:pt x="63170" y="32320"/>
                </a:lnTo>
                <a:lnTo>
                  <a:pt x="63160" y="32320"/>
                </a:lnTo>
                <a:lnTo>
                  <a:pt x="63150" y="32320"/>
                </a:lnTo>
                <a:lnTo>
                  <a:pt x="63140" y="32320"/>
                </a:lnTo>
                <a:lnTo>
                  <a:pt x="63140" y="32310"/>
                </a:lnTo>
                <a:lnTo>
                  <a:pt x="63130" y="32310"/>
                </a:lnTo>
                <a:lnTo>
                  <a:pt x="63120" y="32300"/>
                </a:lnTo>
                <a:lnTo>
                  <a:pt x="63110" y="32300"/>
                </a:lnTo>
                <a:lnTo>
                  <a:pt x="63100" y="32300"/>
                </a:lnTo>
                <a:lnTo>
                  <a:pt x="63090" y="32310"/>
                </a:lnTo>
                <a:lnTo>
                  <a:pt x="63080" y="32310"/>
                </a:lnTo>
                <a:lnTo>
                  <a:pt x="63070" y="32310"/>
                </a:lnTo>
                <a:lnTo>
                  <a:pt x="63060" y="32320"/>
                </a:lnTo>
                <a:lnTo>
                  <a:pt x="63050" y="32320"/>
                </a:lnTo>
                <a:lnTo>
                  <a:pt x="63050" y="32340"/>
                </a:lnTo>
                <a:lnTo>
                  <a:pt x="63050" y="32350"/>
                </a:lnTo>
                <a:lnTo>
                  <a:pt x="63040" y="32360"/>
                </a:lnTo>
                <a:lnTo>
                  <a:pt x="63040" y="32370"/>
                </a:lnTo>
                <a:lnTo>
                  <a:pt x="63030" y="32370"/>
                </a:lnTo>
                <a:lnTo>
                  <a:pt x="63030" y="32380"/>
                </a:lnTo>
                <a:lnTo>
                  <a:pt x="63010" y="32390"/>
                </a:lnTo>
                <a:lnTo>
                  <a:pt x="63010" y="32400"/>
                </a:lnTo>
                <a:lnTo>
                  <a:pt x="63000" y="32400"/>
                </a:lnTo>
                <a:lnTo>
                  <a:pt x="63000" y="32410"/>
                </a:lnTo>
                <a:lnTo>
                  <a:pt x="63000" y="32420"/>
                </a:lnTo>
                <a:lnTo>
                  <a:pt x="62990" y="32430"/>
                </a:lnTo>
                <a:lnTo>
                  <a:pt x="62980" y="32440"/>
                </a:lnTo>
                <a:lnTo>
                  <a:pt x="62970" y="32450"/>
                </a:lnTo>
                <a:lnTo>
                  <a:pt x="62960" y="32460"/>
                </a:lnTo>
                <a:lnTo>
                  <a:pt x="62950" y="32480"/>
                </a:lnTo>
                <a:lnTo>
                  <a:pt x="62940" y="32480"/>
                </a:lnTo>
                <a:lnTo>
                  <a:pt x="62920" y="32500"/>
                </a:lnTo>
                <a:lnTo>
                  <a:pt x="62910" y="32510"/>
                </a:lnTo>
                <a:lnTo>
                  <a:pt x="62900" y="32510"/>
                </a:lnTo>
                <a:lnTo>
                  <a:pt x="62900" y="32520"/>
                </a:lnTo>
                <a:lnTo>
                  <a:pt x="62890" y="32530"/>
                </a:lnTo>
                <a:lnTo>
                  <a:pt x="62890" y="32540"/>
                </a:lnTo>
                <a:lnTo>
                  <a:pt x="62890" y="32550"/>
                </a:lnTo>
                <a:lnTo>
                  <a:pt x="62880" y="32550"/>
                </a:lnTo>
                <a:lnTo>
                  <a:pt x="62870" y="32550"/>
                </a:lnTo>
                <a:lnTo>
                  <a:pt x="62870" y="32540"/>
                </a:lnTo>
                <a:lnTo>
                  <a:pt x="62860" y="32540"/>
                </a:lnTo>
                <a:lnTo>
                  <a:pt x="62850" y="32530"/>
                </a:lnTo>
                <a:lnTo>
                  <a:pt x="62850" y="32520"/>
                </a:lnTo>
                <a:lnTo>
                  <a:pt x="62850" y="32510"/>
                </a:lnTo>
                <a:lnTo>
                  <a:pt x="62850" y="32500"/>
                </a:lnTo>
                <a:lnTo>
                  <a:pt x="62860" y="32490"/>
                </a:lnTo>
                <a:lnTo>
                  <a:pt x="62860" y="32480"/>
                </a:lnTo>
                <a:lnTo>
                  <a:pt x="62860" y="32470"/>
                </a:lnTo>
                <a:lnTo>
                  <a:pt x="62860" y="32460"/>
                </a:lnTo>
                <a:lnTo>
                  <a:pt x="62860" y="32450"/>
                </a:lnTo>
                <a:lnTo>
                  <a:pt x="62860" y="32440"/>
                </a:lnTo>
                <a:lnTo>
                  <a:pt x="62860" y="32430"/>
                </a:lnTo>
                <a:lnTo>
                  <a:pt x="62870" y="32420"/>
                </a:lnTo>
                <a:lnTo>
                  <a:pt x="62880" y="32410"/>
                </a:lnTo>
                <a:lnTo>
                  <a:pt x="62880" y="32400"/>
                </a:lnTo>
                <a:lnTo>
                  <a:pt x="62880" y="32390"/>
                </a:lnTo>
                <a:lnTo>
                  <a:pt x="62880" y="32380"/>
                </a:lnTo>
                <a:lnTo>
                  <a:pt x="62870" y="32380"/>
                </a:lnTo>
                <a:lnTo>
                  <a:pt x="62860" y="32380"/>
                </a:lnTo>
                <a:lnTo>
                  <a:pt x="62850" y="32380"/>
                </a:lnTo>
                <a:lnTo>
                  <a:pt x="62850" y="32390"/>
                </a:lnTo>
                <a:lnTo>
                  <a:pt x="62840" y="32390"/>
                </a:lnTo>
                <a:lnTo>
                  <a:pt x="62830" y="32400"/>
                </a:lnTo>
                <a:lnTo>
                  <a:pt x="62810" y="32400"/>
                </a:lnTo>
                <a:lnTo>
                  <a:pt x="62810" y="32410"/>
                </a:lnTo>
                <a:lnTo>
                  <a:pt x="62800" y="32410"/>
                </a:lnTo>
                <a:lnTo>
                  <a:pt x="62790" y="32410"/>
                </a:lnTo>
                <a:lnTo>
                  <a:pt x="62790" y="32420"/>
                </a:lnTo>
                <a:lnTo>
                  <a:pt x="62780" y="32430"/>
                </a:lnTo>
                <a:lnTo>
                  <a:pt x="62780" y="32440"/>
                </a:lnTo>
                <a:lnTo>
                  <a:pt x="62770" y="32440"/>
                </a:lnTo>
                <a:lnTo>
                  <a:pt x="62770" y="32450"/>
                </a:lnTo>
                <a:lnTo>
                  <a:pt x="62770" y="32460"/>
                </a:lnTo>
                <a:lnTo>
                  <a:pt x="62760" y="32460"/>
                </a:lnTo>
                <a:lnTo>
                  <a:pt x="62750" y="32470"/>
                </a:lnTo>
                <a:lnTo>
                  <a:pt x="62740" y="32470"/>
                </a:lnTo>
                <a:lnTo>
                  <a:pt x="62730" y="32480"/>
                </a:lnTo>
                <a:lnTo>
                  <a:pt x="62720" y="32490"/>
                </a:lnTo>
                <a:lnTo>
                  <a:pt x="62700" y="32510"/>
                </a:lnTo>
                <a:lnTo>
                  <a:pt x="62690" y="32520"/>
                </a:lnTo>
                <a:lnTo>
                  <a:pt x="62680" y="32520"/>
                </a:lnTo>
                <a:lnTo>
                  <a:pt x="62670" y="32530"/>
                </a:lnTo>
                <a:lnTo>
                  <a:pt x="62660" y="32550"/>
                </a:lnTo>
                <a:lnTo>
                  <a:pt x="62650" y="32550"/>
                </a:lnTo>
                <a:lnTo>
                  <a:pt x="62640" y="32550"/>
                </a:lnTo>
                <a:lnTo>
                  <a:pt x="62630" y="32550"/>
                </a:lnTo>
                <a:lnTo>
                  <a:pt x="62630" y="32540"/>
                </a:lnTo>
                <a:lnTo>
                  <a:pt x="62620" y="32540"/>
                </a:lnTo>
                <a:lnTo>
                  <a:pt x="62620" y="32530"/>
                </a:lnTo>
                <a:lnTo>
                  <a:pt x="62620" y="32520"/>
                </a:lnTo>
                <a:lnTo>
                  <a:pt x="62620" y="32510"/>
                </a:lnTo>
                <a:lnTo>
                  <a:pt x="62620" y="32500"/>
                </a:lnTo>
                <a:lnTo>
                  <a:pt x="62610" y="32490"/>
                </a:lnTo>
                <a:lnTo>
                  <a:pt x="62610" y="32480"/>
                </a:lnTo>
                <a:lnTo>
                  <a:pt x="62600" y="32470"/>
                </a:lnTo>
                <a:lnTo>
                  <a:pt x="62590" y="32460"/>
                </a:lnTo>
                <a:lnTo>
                  <a:pt x="62590" y="32450"/>
                </a:lnTo>
                <a:lnTo>
                  <a:pt x="62590" y="32440"/>
                </a:lnTo>
                <a:lnTo>
                  <a:pt x="62590" y="32430"/>
                </a:lnTo>
                <a:lnTo>
                  <a:pt x="62600" y="32420"/>
                </a:lnTo>
                <a:lnTo>
                  <a:pt x="62610" y="32420"/>
                </a:lnTo>
                <a:lnTo>
                  <a:pt x="62610" y="32410"/>
                </a:lnTo>
                <a:lnTo>
                  <a:pt x="62610" y="32400"/>
                </a:lnTo>
                <a:lnTo>
                  <a:pt x="62620" y="32400"/>
                </a:lnTo>
                <a:lnTo>
                  <a:pt x="62630" y="32390"/>
                </a:lnTo>
                <a:lnTo>
                  <a:pt x="62640" y="32390"/>
                </a:lnTo>
                <a:lnTo>
                  <a:pt x="62640" y="32380"/>
                </a:lnTo>
                <a:lnTo>
                  <a:pt x="62650" y="32370"/>
                </a:lnTo>
                <a:lnTo>
                  <a:pt x="62650" y="32360"/>
                </a:lnTo>
                <a:lnTo>
                  <a:pt x="62660" y="32350"/>
                </a:lnTo>
                <a:lnTo>
                  <a:pt x="62670" y="32350"/>
                </a:lnTo>
                <a:lnTo>
                  <a:pt x="62670" y="32340"/>
                </a:lnTo>
                <a:lnTo>
                  <a:pt x="62670" y="32330"/>
                </a:lnTo>
                <a:lnTo>
                  <a:pt x="62670" y="32320"/>
                </a:lnTo>
                <a:lnTo>
                  <a:pt x="62660" y="32320"/>
                </a:lnTo>
                <a:lnTo>
                  <a:pt x="62650" y="32310"/>
                </a:lnTo>
                <a:lnTo>
                  <a:pt x="62640" y="32300"/>
                </a:lnTo>
                <a:lnTo>
                  <a:pt x="62640" y="32290"/>
                </a:lnTo>
                <a:lnTo>
                  <a:pt x="62640" y="32280"/>
                </a:lnTo>
                <a:lnTo>
                  <a:pt x="62630" y="32280"/>
                </a:lnTo>
                <a:lnTo>
                  <a:pt x="62630" y="32270"/>
                </a:lnTo>
                <a:lnTo>
                  <a:pt x="62610" y="32260"/>
                </a:lnTo>
                <a:lnTo>
                  <a:pt x="62600" y="32260"/>
                </a:lnTo>
                <a:lnTo>
                  <a:pt x="62590" y="32260"/>
                </a:lnTo>
                <a:lnTo>
                  <a:pt x="62590" y="32250"/>
                </a:lnTo>
                <a:lnTo>
                  <a:pt x="62580" y="32250"/>
                </a:lnTo>
                <a:lnTo>
                  <a:pt x="62570" y="32250"/>
                </a:lnTo>
                <a:lnTo>
                  <a:pt x="62570" y="32240"/>
                </a:lnTo>
                <a:lnTo>
                  <a:pt x="62570" y="32230"/>
                </a:lnTo>
                <a:lnTo>
                  <a:pt x="62560" y="32230"/>
                </a:lnTo>
                <a:lnTo>
                  <a:pt x="62550" y="32240"/>
                </a:lnTo>
                <a:lnTo>
                  <a:pt x="62540" y="32240"/>
                </a:lnTo>
                <a:lnTo>
                  <a:pt x="62510" y="32260"/>
                </a:lnTo>
                <a:lnTo>
                  <a:pt x="62500" y="32270"/>
                </a:lnTo>
                <a:lnTo>
                  <a:pt x="62490" y="32270"/>
                </a:lnTo>
                <a:lnTo>
                  <a:pt x="62480" y="32280"/>
                </a:lnTo>
                <a:lnTo>
                  <a:pt x="62470" y="32270"/>
                </a:lnTo>
                <a:lnTo>
                  <a:pt x="62460" y="32270"/>
                </a:lnTo>
                <a:lnTo>
                  <a:pt x="62450" y="32270"/>
                </a:lnTo>
                <a:lnTo>
                  <a:pt x="62440" y="32270"/>
                </a:lnTo>
                <a:lnTo>
                  <a:pt x="62440" y="32280"/>
                </a:lnTo>
                <a:lnTo>
                  <a:pt x="62430" y="32280"/>
                </a:lnTo>
                <a:lnTo>
                  <a:pt x="62420" y="32290"/>
                </a:lnTo>
                <a:lnTo>
                  <a:pt x="62410" y="32300"/>
                </a:lnTo>
                <a:lnTo>
                  <a:pt x="62400" y="32300"/>
                </a:lnTo>
                <a:lnTo>
                  <a:pt x="62400" y="32310"/>
                </a:lnTo>
                <a:lnTo>
                  <a:pt x="62380" y="32320"/>
                </a:lnTo>
                <a:lnTo>
                  <a:pt x="62370" y="32320"/>
                </a:lnTo>
                <a:lnTo>
                  <a:pt x="62360" y="32310"/>
                </a:lnTo>
                <a:lnTo>
                  <a:pt x="62360" y="32300"/>
                </a:lnTo>
                <a:lnTo>
                  <a:pt x="62360" y="32290"/>
                </a:lnTo>
                <a:lnTo>
                  <a:pt x="62360" y="32270"/>
                </a:lnTo>
                <a:lnTo>
                  <a:pt x="62350" y="32260"/>
                </a:lnTo>
                <a:lnTo>
                  <a:pt x="62340" y="32250"/>
                </a:lnTo>
                <a:lnTo>
                  <a:pt x="62330" y="32240"/>
                </a:lnTo>
                <a:lnTo>
                  <a:pt x="62330" y="32230"/>
                </a:lnTo>
                <a:lnTo>
                  <a:pt x="62330" y="32220"/>
                </a:lnTo>
                <a:lnTo>
                  <a:pt x="62340" y="32210"/>
                </a:lnTo>
                <a:lnTo>
                  <a:pt x="62340" y="32200"/>
                </a:lnTo>
                <a:lnTo>
                  <a:pt x="62350" y="32200"/>
                </a:lnTo>
                <a:lnTo>
                  <a:pt x="62360" y="32200"/>
                </a:lnTo>
                <a:lnTo>
                  <a:pt x="62370" y="32190"/>
                </a:lnTo>
                <a:lnTo>
                  <a:pt x="62380" y="32180"/>
                </a:lnTo>
                <a:lnTo>
                  <a:pt x="62390" y="32170"/>
                </a:lnTo>
                <a:lnTo>
                  <a:pt x="62400" y="32160"/>
                </a:lnTo>
                <a:lnTo>
                  <a:pt x="62400" y="32150"/>
                </a:lnTo>
                <a:lnTo>
                  <a:pt x="62380" y="32150"/>
                </a:lnTo>
                <a:lnTo>
                  <a:pt x="62360" y="32140"/>
                </a:lnTo>
                <a:lnTo>
                  <a:pt x="62350" y="32140"/>
                </a:lnTo>
                <a:lnTo>
                  <a:pt x="62340" y="32150"/>
                </a:lnTo>
                <a:lnTo>
                  <a:pt x="62330" y="32150"/>
                </a:lnTo>
                <a:lnTo>
                  <a:pt x="62320" y="32160"/>
                </a:lnTo>
                <a:lnTo>
                  <a:pt x="62310" y="32160"/>
                </a:lnTo>
                <a:lnTo>
                  <a:pt x="62300" y="32160"/>
                </a:lnTo>
                <a:lnTo>
                  <a:pt x="62290" y="32160"/>
                </a:lnTo>
                <a:lnTo>
                  <a:pt x="62280" y="32160"/>
                </a:lnTo>
                <a:lnTo>
                  <a:pt x="62260" y="32150"/>
                </a:lnTo>
                <a:lnTo>
                  <a:pt x="62240" y="32140"/>
                </a:lnTo>
                <a:lnTo>
                  <a:pt x="62220" y="32140"/>
                </a:lnTo>
                <a:lnTo>
                  <a:pt x="62210" y="32130"/>
                </a:lnTo>
                <a:lnTo>
                  <a:pt x="62200" y="32130"/>
                </a:lnTo>
                <a:lnTo>
                  <a:pt x="62190" y="32120"/>
                </a:lnTo>
                <a:lnTo>
                  <a:pt x="62180" y="32110"/>
                </a:lnTo>
                <a:lnTo>
                  <a:pt x="62170" y="32100"/>
                </a:lnTo>
                <a:lnTo>
                  <a:pt x="62160" y="32100"/>
                </a:lnTo>
                <a:lnTo>
                  <a:pt x="62150" y="32100"/>
                </a:lnTo>
                <a:lnTo>
                  <a:pt x="62140" y="32110"/>
                </a:lnTo>
                <a:lnTo>
                  <a:pt x="62130" y="32120"/>
                </a:lnTo>
                <a:lnTo>
                  <a:pt x="62110" y="32150"/>
                </a:lnTo>
                <a:lnTo>
                  <a:pt x="62100" y="32170"/>
                </a:lnTo>
                <a:lnTo>
                  <a:pt x="62100" y="32180"/>
                </a:lnTo>
                <a:lnTo>
                  <a:pt x="62100" y="32200"/>
                </a:lnTo>
                <a:lnTo>
                  <a:pt x="62110" y="32200"/>
                </a:lnTo>
                <a:lnTo>
                  <a:pt x="62110" y="32210"/>
                </a:lnTo>
                <a:lnTo>
                  <a:pt x="62110" y="32220"/>
                </a:lnTo>
                <a:lnTo>
                  <a:pt x="62120" y="32230"/>
                </a:lnTo>
                <a:lnTo>
                  <a:pt x="62120" y="32240"/>
                </a:lnTo>
                <a:lnTo>
                  <a:pt x="62120" y="32250"/>
                </a:lnTo>
                <a:lnTo>
                  <a:pt x="62110" y="32250"/>
                </a:lnTo>
                <a:lnTo>
                  <a:pt x="62110" y="32260"/>
                </a:lnTo>
                <a:lnTo>
                  <a:pt x="62100" y="32270"/>
                </a:lnTo>
                <a:lnTo>
                  <a:pt x="62090" y="32270"/>
                </a:lnTo>
                <a:lnTo>
                  <a:pt x="62090" y="32280"/>
                </a:lnTo>
                <a:lnTo>
                  <a:pt x="62080" y="32280"/>
                </a:lnTo>
                <a:lnTo>
                  <a:pt x="62080" y="32290"/>
                </a:lnTo>
                <a:lnTo>
                  <a:pt x="62080" y="32300"/>
                </a:lnTo>
                <a:lnTo>
                  <a:pt x="62070" y="32300"/>
                </a:lnTo>
                <a:lnTo>
                  <a:pt x="62070" y="32310"/>
                </a:lnTo>
                <a:lnTo>
                  <a:pt x="62060" y="32310"/>
                </a:lnTo>
                <a:lnTo>
                  <a:pt x="62050" y="32320"/>
                </a:lnTo>
                <a:lnTo>
                  <a:pt x="62040" y="32330"/>
                </a:lnTo>
                <a:lnTo>
                  <a:pt x="62030" y="32340"/>
                </a:lnTo>
                <a:lnTo>
                  <a:pt x="62030" y="32350"/>
                </a:lnTo>
                <a:lnTo>
                  <a:pt x="62020" y="32350"/>
                </a:lnTo>
                <a:lnTo>
                  <a:pt x="62010" y="32350"/>
                </a:lnTo>
                <a:lnTo>
                  <a:pt x="62010" y="32360"/>
                </a:lnTo>
                <a:lnTo>
                  <a:pt x="62000" y="32360"/>
                </a:lnTo>
                <a:lnTo>
                  <a:pt x="61990" y="32360"/>
                </a:lnTo>
                <a:lnTo>
                  <a:pt x="61980" y="32360"/>
                </a:lnTo>
                <a:lnTo>
                  <a:pt x="61970" y="32360"/>
                </a:lnTo>
                <a:lnTo>
                  <a:pt x="61960" y="32360"/>
                </a:lnTo>
                <a:lnTo>
                  <a:pt x="61960" y="32350"/>
                </a:lnTo>
                <a:lnTo>
                  <a:pt x="61950" y="32350"/>
                </a:lnTo>
                <a:lnTo>
                  <a:pt x="61940" y="32350"/>
                </a:lnTo>
                <a:lnTo>
                  <a:pt x="61930" y="32350"/>
                </a:lnTo>
                <a:lnTo>
                  <a:pt x="61920" y="32340"/>
                </a:lnTo>
                <a:lnTo>
                  <a:pt x="61910" y="32340"/>
                </a:lnTo>
                <a:lnTo>
                  <a:pt x="61910" y="32330"/>
                </a:lnTo>
                <a:lnTo>
                  <a:pt x="61910" y="32320"/>
                </a:lnTo>
                <a:lnTo>
                  <a:pt x="61900" y="32310"/>
                </a:lnTo>
                <a:lnTo>
                  <a:pt x="61900" y="32300"/>
                </a:lnTo>
                <a:lnTo>
                  <a:pt x="61900" y="32290"/>
                </a:lnTo>
                <a:lnTo>
                  <a:pt x="61900" y="32280"/>
                </a:lnTo>
                <a:lnTo>
                  <a:pt x="61890" y="32270"/>
                </a:lnTo>
                <a:lnTo>
                  <a:pt x="61890" y="32260"/>
                </a:lnTo>
                <a:lnTo>
                  <a:pt x="61880" y="32250"/>
                </a:lnTo>
                <a:lnTo>
                  <a:pt x="61880" y="32240"/>
                </a:lnTo>
                <a:lnTo>
                  <a:pt x="61870" y="32230"/>
                </a:lnTo>
                <a:lnTo>
                  <a:pt x="61870" y="32220"/>
                </a:lnTo>
                <a:lnTo>
                  <a:pt x="61880" y="32220"/>
                </a:lnTo>
                <a:lnTo>
                  <a:pt x="61880" y="32210"/>
                </a:lnTo>
                <a:lnTo>
                  <a:pt x="61870" y="32210"/>
                </a:lnTo>
                <a:lnTo>
                  <a:pt x="61870" y="32200"/>
                </a:lnTo>
                <a:lnTo>
                  <a:pt x="61860" y="32190"/>
                </a:lnTo>
                <a:lnTo>
                  <a:pt x="61860" y="32180"/>
                </a:lnTo>
                <a:lnTo>
                  <a:pt x="61850" y="32170"/>
                </a:lnTo>
                <a:lnTo>
                  <a:pt x="61840" y="32150"/>
                </a:lnTo>
                <a:lnTo>
                  <a:pt x="61840" y="32140"/>
                </a:lnTo>
                <a:lnTo>
                  <a:pt x="61820" y="32140"/>
                </a:lnTo>
                <a:lnTo>
                  <a:pt x="61810" y="32130"/>
                </a:lnTo>
                <a:lnTo>
                  <a:pt x="61800" y="32130"/>
                </a:lnTo>
                <a:lnTo>
                  <a:pt x="61800" y="32120"/>
                </a:lnTo>
                <a:lnTo>
                  <a:pt x="61790" y="32110"/>
                </a:lnTo>
                <a:lnTo>
                  <a:pt x="61780" y="32100"/>
                </a:lnTo>
                <a:lnTo>
                  <a:pt x="61770" y="32090"/>
                </a:lnTo>
                <a:lnTo>
                  <a:pt x="61770" y="32070"/>
                </a:lnTo>
                <a:lnTo>
                  <a:pt x="61750" y="32060"/>
                </a:lnTo>
                <a:lnTo>
                  <a:pt x="61740" y="32060"/>
                </a:lnTo>
                <a:lnTo>
                  <a:pt x="61720" y="32070"/>
                </a:lnTo>
                <a:lnTo>
                  <a:pt x="61700" y="32070"/>
                </a:lnTo>
                <a:lnTo>
                  <a:pt x="61680" y="32080"/>
                </a:lnTo>
                <a:lnTo>
                  <a:pt x="61660" y="32090"/>
                </a:lnTo>
                <a:lnTo>
                  <a:pt x="61640" y="32100"/>
                </a:lnTo>
                <a:lnTo>
                  <a:pt x="61620" y="32110"/>
                </a:lnTo>
                <a:lnTo>
                  <a:pt x="61610" y="32130"/>
                </a:lnTo>
                <a:lnTo>
                  <a:pt x="61600" y="32130"/>
                </a:lnTo>
                <a:lnTo>
                  <a:pt x="61590" y="32130"/>
                </a:lnTo>
                <a:lnTo>
                  <a:pt x="61580" y="32130"/>
                </a:lnTo>
                <a:lnTo>
                  <a:pt x="61570" y="32140"/>
                </a:lnTo>
                <a:lnTo>
                  <a:pt x="61560" y="32140"/>
                </a:lnTo>
                <a:lnTo>
                  <a:pt x="61550" y="32130"/>
                </a:lnTo>
                <a:lnTo>
                  <a:pt x="61540" y="32130"/>
                </a:lnTo>
                <a:lnTo>
                  <a:pt x="61510" y="32120"/>
                </a:lnTo>
                <a:lnTo>
                  <a:pt x="61500" y="32110"/>
                </a:lnTo>
                <a:lnTo>
                  <a:pt x="61490" y="32120"/>
                </a:lnTo>
                <a:lnTo>
                  <a:pt x="61480" y="32120"/>
                </a:lnTo>
                <a:lnTo>
                  <a:pt x="61470" y="32130"/>
                </a:lnTo>
                <a:lnTo>
                  <a:pt x="61460" y="32130"/>
                </a:lnTo>
                <a:lnTo>
                  <a:pt x="61460" y="32140"/>
                </a:lnTo>
                <a:lnTo>
                  <a:pt x="61450" y="32150"/>
                </a:lnTo>
                <a:lnTo>
                  <a:pt x="61430" y="32160"/>
                </a:lnTo>
                <a:lnTo>
                  <a:pt x="61420" y="32170"/>
                </a:lnTo>
                <a:lnTo>
                  <a:pt x="61410" y="32180"/>
                </a:lnTo>
                <a:lnTo>
                  <a:pt x="61400" y="32190"/>
                </a:lnTo>
                <a:lnTo>
                  <a:pt x="61390" y="32200"/>
                </a:lnTo>
                <a:lnTo>
                  <a:pt x="61380" y="32200"/>
                </a:lnTo>
                <a:lnTo>
                  <a:pt x="61380" y="32190"/>
                </a:lnTo>
                <a:lnTo>
                  <a:pt x="61370" y="32190"/>
                </a:lnTo>
                <a:lnTo>
                  <a:pt x="61350" y="32180"/>
                </a:lnTo>
                <a:lnTo>
                  <a:pt x="61340" y="32180"/>
                </a:lnTo>
                <a:lnTo>
                  <a:pt x="61310" y="32180"/>
                </a:lnTo>
                <a:lnTo>
                  <a:pt x="61300" y="32190"/>
                </a:lnTo>
                <a:lnTo>
                  <a:pt x="61290" y="32190"/>
                </a:lnTo>
                <a:lnTo>
                  <a:pt x="61270" y="32180"/>
                </a:lnTo>
                <a:lnTo>
                  <a:pt x="61260" y="32170"/>
                </a:lnTo>
                <a:lnTo>
                  <a:pt x="61260" y="32150"/>
                </a:lnTo>
                <a:lnTo>
                  <a:pt x="61270" y="32140"/>
                </a:lnTo>
                <a:lnTo>
                  <a:pt x="61290" y="32130"/>
                </a:lnTo>
                <a:lnTo>
                  <a:pt x="61300" y="32110"/>
                </a:lnTo>
                <a:lnTo>
                  <a:pt x="61300" y="32100"/>
                </a:lnTo>
                <a:lnTo>
                  <a:pt x="61310" y="32090"/>
                </a:lnTo>
                <a:lnTo>
                  <a:pt x="61330" y="32090"/>
                </a:lnTo>
                <a:lnTo>
                  <a:pt x="61350" y="32100"/>
                </a:lnTo>
                <a:lnTo>
                  <a:pt x="61380" y="32090"/>
                </a:lnTo>
                <a:lnTo>
                  <a:pt x="61400" y="32070"/>
                </a:lnTo>
                <a:lnTo>
                  <a:pt x="61420" y="32060"/>
                </a:lnTo>
                <a:lnTo>
                  <a:pt x="61440" y="32050"/>
                </a:lnTo>
                <a:lnTo>
                  <a:pt x="61440" y="32030"/>
                </a:lnTo>
                <a:lnTo>
                  <a:pt x="61440" y="32020"/>
                </a:lnTo>
                <a:lnTo>
                  <a:pt x="61440" y="32000"/>
                </a:lnTo>
                <a:lnTo>
                  <a:pt x="61430" y="32000"/>
                </a:lnTo>
                <a:lnTo>
                  <a:pt x="61420" y="31990"/>
                </a:lnTo>
                <a:lnTo>
                  <a:pt x="61420" y="31980"/>
                </a:lnTo>
                <a:lnTo>
                  <a:pt x="61410" y="31970"/>
                </a:lnTo>
                <a:lnTo>
                  <a:pt x="61410" y="31960"/>
                </a:lnTo>
                <a:lnTo>
                  <a:pt x="61400" y="31960"/>
                </a:lnTo>
                <a:lnTo>
                  <a:pt x="61400" y="31950"/>
                </a:lnTo>
                <a:lnTo>
                  <a:pt x="61400" y="31940"/>
                </a:lnTo>
                <a:lnTo>
                  <a:pt x="61400" y="31930"/>
                </a:lnTo>
                <a:lnTo>
                  <a:pt x="61390" y="31910"/>
                </a:lnTo>
                <a:lnTo>
                  <a:pt x="61390" y="31900"/>
                </a:lnTo>
                <a:lnTo>
                  <a:pt x="61400" y="31890"/>
                </a:lnTo>
                <a:lnTo>
                  <a:pt x="61400" y="31870"/>
                </a:lnTo>
                <a:lnTo>
                  <a:pt x="61390" y="31860"/>
                </a:lnTo>
                <a:lnTo>
                  <a:pt x="61400" y="31840"/>
                </a:lnTo>
                <a:lnTo>
                  <a:pt x="61390" y="31820"/>
                </a:lnTo>
                <a:lnTo>
                  <a:pt x="61390" y="31810"/>
                </a:lnTo>
                <a:lnTo>
                  <a:pt x="61380" y="31810"/>
                </a:lnTo>
                <a:lnTo>
                  <a:pt x="61380" y="31800"/>
                </a:lnTo>
                <a:lnTo>
                  <a:pt x="61370" y="31800"/>
                </a:lnTo>
                <a:lnTo>
                  <a:pt x="61360" y="31790"/>
                </a:lnTo>
                <a:lnTo>
                  <a:pt x="61350" y="31780"/>
                </a:lnTo>
                <a:lnTo>
                  <a:pt x="61340" y="31770"/>
                </a:lnTo>
                <a:lnTo>
                  <a:pt x="61330" y="31760"/>
                </a:lnTo>
                <a:lnTo>
                  <a:pt x="61320" y="31750"/>
                </a:lnTo>
                <a:lnTo>
                  <a:pt x="61310" y="31740"/>
                </a:lnTo>
                <a:lnTo>
                  <a:pt x="61300" y="31730"/>
                </a:lnTo>
                <a:lnTo>
                  <a:pt x="61290" y="31720"/>
                </a:lnTo>
                <a:lnTo>
                  <a:pt x="61280" y="31710"/>
                </a:lnTo>
                <a:lnTo>
                  <a:pt x="61290" y="31700"/>
                </a:lnTo>
                <a:lnTo>
                  <a:pt x="61290" y="31690"/>
                </a:lnTo>
                <a:lnTo>
                  <a:pt x="61310" y="31690"/>
                </a:lnTo>
                <a:lnTo>
                  <a:pt x="61330" y="31680"/>
                </a:lnTo>
                <a:lnTo>
                  <a:pt x="61340" y="31670"/>
                </a:lnTo>
                <a:lnTo>
                  <a:pt x="61350" y="31670"/>
                </a:lnTo>
                <a:lnTo>
                  <a:pt x="61360" y="31670"/>
                </a:lnTo>
                <a:lnTo>
                  <a:pt x="61360" y="31660"/>
                </a:lnTo>
                <a:lnTo>
                  <a:pt x="61360" y="31670"/>
                </a:lnTo>
                <a:lnTo>
                  <a:pt x="61370" y="31670"/>
                </a:lnTo>
                <a:lnTo>
                  <a:pt x="61390" y="31660"/>
                </a:lnTo>
                <a:lnTo>
                  <a:pt x="61410" y="31660"/>
                </a:lnTo>
                <a:lnTo>
                  <a:pt x="61420" y="31650"/>
                </a:lnTo>
                <a:lnTo>
                  <a:pt x="61430" y="31640"/>
                </a:lnTo>
                <a:lnTo>
                  <a:pt x="61440" y="31630"/>
                </a:lnTo>
                <a:lnTo>
                  <a:pt x="61450" y="31620"/>
                </a:lnTo>
                <a:lnTo>
                  <a:pt x="61460" y="31610"/>
                </a:lnTo>
                <a:lnTo>
                  <a:pt x="61460" y="31600"/>
                </a:lnTo>
                <a:lnTo>
                  <a:pt x="61460" y="31590"/>
                </a:lnTo>
                <a:lnTo>
                  <a:pt x="61460" y="31580"/>
                </a:lnTo>
                <a:lnTo>
                  <a:pt x="61470" y="31570"/>
                </a:lnTo>
                <a:lnTo>
                  <a:pt x="61470" y="31560"/>
                </a:lnTo>
                <a:lnTo>
                  <a:pt x="61470" y="31540"/>
                </a:lnTo>
                <a:lnTo>
                  <a:pt x="61480" y="31530"/>
                </a:lnTo>
                <a:lnTo>
                  <a:pt x="61490" y="31530"/>
                </a:lnTo>
                <a:lnTo>
                  <a:pt x="61500" y="31510"/>
                </a:lnTo>
                <a:lnTo>
                  <a:pt x="61510" y="31510"/>
                </a:lnTo>
                <a:lnTo>
                  <a:pt x="61520" y="31500"/>
                </a:lnTo>
                <a:lnTo>
                  <a:pt x="61530" y="31500"/>
                </a:lnTo>
                <a:lnTo>
                  <a:pt x="61540" y="31490"/>
                </a:lnTo>
                <a:lnTo>
                  <a:pt x="61560" y="31480"/>
                </a:lnTo>
                <a:lnTo>
                  <a:pt x="61580" y="31480"/>
                </a:lnTo>
                <a:lnTo>
                  <a:pt x="61580" y="31470"/>
                </a:lnTo>
                <a:lnTo>
                  <a:pt x="61580" y="31460"/>
                </a:lnTo>
                <a:lnTo>
                  <a:pt x="61580" y="31450"/>
                </a:lnTo>
                <a:lnTo>
                  <a:pt x="61590" y="31450"/>
                </a:lnTo>
                <a:lnTo>
                  <a:pt x="61590" y="31440"/>
                </a:lnTo>
                <a:lnTo>
                  <a:pt x="61610" y="31440"/>
                </a:lnTo>
                <a:lnTo>
                  <a:pt x="61620" y="31430"/>
                </a:lnTo>
                <a:lnTo>
                  <a:pt x="61630" y="31420"/>
                </a:lnTo>
                <a:lnTo>
                  <a:pt x="61630" y="31410"/>
                </a:lnTo>
                <a:lnTo>
                  <a:pt x="61640" y="31410"/>
                </a:lnTo>
                <a:lnTo>
                  <a:pt x="61650" y="31400"/>
                </a:lnTo>
                <a:lnTo>
                  <a:pt x="61660" y="31390"/>
                </a:lnTo>
                <a:lnTo>
                  <a:pt x="61670" y="31390"/>
                </a:lnTo>
                <a:lnTo>
                  <a:pt x="61680" y="31390"/>
                </a:lnTo>
                <a:lnTo>
                  <a:pt x="61690" y="31390"/>
                </a:lnTo>
                <a:lnTo>
                  <a:pt x="61700" y="31380"/>
                </a:lnTo>
                <a:lnTo>
                  <a:pt x="61700" y="31370"/>
                </a:lnTo>
                <a:lnTo>
                  <a:pt x="61710" y="31370"/>
                </a:lnTo>
                <a:lnTo>
                  <a:pt x="61710" y="31360"/>
                </a:lnTo>
                <a:lnTo>
                  <a:pt x="61720" y="31360"/>
                </a:lnTo>
                <a:lnTo>
                  <a:pt x="61720" y="31350"/>
                </a:lnTo>
                <a:lnTo>
                  <a:pt x="61730" y="31340"/>
                </a:lnTo>
                <a:lnTo>
                  <a:pt x="61730" y="31330"/>
                </a:lnTo>
                <a:lnTo>
                  <a:pt x="61740" y="31320"/>
                </a:lnTo>
                <a:lnTo>
                  <a:pt x="61750" y="31310"/>
                </a:lnTo>
                <a:lnTo>
                  <a:pt x="61760" y="31310"/>
                </a:lnTo>
                <a:lnTo>
                  <a:pt x="61770" y="31300"/>
                </a:lnTo>
                <a:lnTo>
                  <a:pt x="61780" y="31290"/>
                </a:lnTo>
                <a:lnTo>
                  <a:pt x="61780" y="31270"/>
                </a:lnTo>
                <a:lnTo>
                  <a:pt x="61790" y="31260"/>
                </a:lnTo>
                <a:lnTo>
                  <a:pt x="61800" y="31260"/>
                </a:lnTo>
                <a:lnTo>
                  <a:pt x="61810" y="31260"/>
                </a:lnTo>
                <a:lnTo>
                  <a:pt x="61810" y="31250"/>
                </a:lnTo>
                <a:lnTo>
                  <a:pt x="61820" y="31250"/>
                </a:lnTo>
                <a:lnTo>
                  <a:pt x="61830" y="31240"/>
                </a:lnTo>
                <a:lnTo>
                  <a:pt x="61840" y="31240"/>
                </a:lnTo>
                <a:lnTo>
                  <a:pt x="61850" y="31230"/>
                </a:lnTo>
                <a:lnTo>
                  <a:pt x="61860" y="31230"/>
                </a:lnTo>
                <a:lnTo>
                  <a:pt x="61870" y="31220"/>
                </a:lnTo>
                <a:lnTo>
                  <a:pt x="61880" y="31210"/>
                </a:lnTo>
                <a:lnTo>
                  <a:pt x="61890" y="31200"/>
                </a:lnTo>
                <a:lnTo>
                  <a:pt x="61900" y="31200"/>
                </a:lnTo>
                <a:lnTo>
                  <a:pt x="61910" y="31190"/>
                </a:lnTo>
                <a:lnTo>
                  <a:pt x="61920" y="31190"/>
                </a:lnTo>
                <a:lnTo>
                  <a:pt x="61920" y="31180"/>
                </a:lnTo>
                <a:lnTo>
                  <a:pt x="61930" y="31170"/>
                </a:lnTo>
                <a:lnTo>
                  <a:pt x="61940" y="31170"/>
                </a:lnTo>
                <a:lnTo>
                  <a:pt x="61950" y="31170"/>
                </a:lnTo>
                <a:lnTo>
                  <a:pt x="61960" y="31160"/>
                </a:lnTo>
                <a:lnTo>
                  <a:pt x="61970" y="31160"/>
                </a:lnTo>
                <a:lnTo>
                  <a:pt x="61990" y="31160"/>
                </a:lnTo>
                <a:lnTo>
                  <a:pt x="62000" y="31150"/>
                </a:lnTo>
                <a:lnTo>
                  <a:pt x="62020" y="31140"/>
                </a:lnTo>
                <a:lnTo>
                  <a:pt x="62030" y="31140"/>
                </a:lnTo>
                <a:lnTo>
                  <a:pt x="62040" y="31140"/>
                </a:lnTo>
                <a:lnTo>
                  <a:pt x="62040" y="31130"/>
                </a:lnTo>
                <a:lnTo>
                  <a:pt x="62050" y="31130"/>
                </a:lnTo>
                <a:lnTo>
                  <a:pt x="62050" y="31120"/>
                </a:lnTo>
                <a:lnTo>
                  <a:pt x="62060" y="31120"/>
                </a:lnTo>
                <a:lnTo>
                  <a:pt x="62070" y="31110"/>
                </a:lnTo>
                <a:lnTo>
                  <a:pt x="62080" y="31100"/>
                </a:lnTo>
                <a:lnTo>
                  <a:pt x="62090" y="31090"/>
                </a:lnTo>
                <a:lnTo>
                  <a:pt x="62100" y="31080"/>
                </a:lnTo>
                <a:lnTo>
                  <a:pt x="62110" y="31080"/>
                </a:lnTo>
                <a:lnTo>
                  <a:pt x="62110" y="31070"/>
                </a:lnTo>
                <a:lnTo>
                  <a:pt x="62120" y="31050"/>
                </a:lnTo>
                <a:lnTo>
                  <a:pt x="62130" y="31050"/>
                </a:lnTo>
                <a:lnTo>
                  <a:pt x="62140" y="31040"/>
                </a:lnTo>
                <a:lnTo>
                  <a:pt x="62140" y="31030"/>
                </a:lnTo>
                <a:lnTo>
                  <a:pt x="62150" y="31020"/>
                </a:lnTo>
                <a:lnTo>
                  <a:pt x="62160" y="31010"/>
                </a:lnTo>
                <a:lnTo>
                  <a:pt x="62170" y="31000"/>
                </a:lnTo>
                <a:lnTo>
                  <a:pt x="62180" y="30990"/>
                </a:lnTo>
                <a:lnTo>
                  <a:pt x="62190" y="30990"/>
                </a:lnTo>
                <a:lnTo>
                  <a:pt x="62200" y="30990"/>
                </a:lnTo>
                <a:lnTo>
                  <a:pt x="62200" y="30980"/>
                </a:lnTo>
                <a:lnTo>
                  <a:pt x="62210" y="30980"/>
                </a:lnTo>
                <a:lnTo>
                  <a:pt x="62210" y="30970"/>
                </a:lnTo>
                <a:lnTo>
                  <a:pt x="62220" y="30960"/>
                </a:lnTo>
                <a:lnTo>
                  <a:pt x="62230" y="30960"/>
                </a:lnTo>
                <a:lnTo>
                  <a:pt x="62240" y="30950"/>
                </a:lnTo>
                <a:lnTo>
                  <a:pt x="62250" y="30940"/>
                </a:lnTo>
                <a:lnTo>
                  <a:pt x="62260" y="30930"/>
                </a:lnTo>
                <a:lnTo>
                  <a:pt x="62280" y="30930"/>
                </a:lnTo>
                <a:lnTo>
                  <a:pt x="62290" y="30920"/>
                </a:lnTo>
                <a:lnTo>
                  <a:pt x="62300" y="30920"/>
                </a:lnTo>
                <a:lnTo>
                  <a:pt x="62310" y="30910"/>
                </a:lnTo>
                <a:lnTo>
                  <a:pt x="62320" y="30900"/>
                </a:lnTo>
                <a:lnTo>
                  <a:pt x="62330" y="30890"/>
                </a:lnTo>
                <a:lnTo>
                  <a:pt x="62330" y="30880"/>
                </a:lnTo>
                <a:lnTo>
                  <a:pt x="62340" y="30870"/>
                </a:lnTo>
                <a:lnTo>
                  <a:pt x="62340" y="30860"/>
                </a:lnTo>
                <a:lnTo>
                  <a:pt x="62350" y="30850"/>
                </a:lnTo>
                <a:lnTo>
                  <a:pt x="62350" y="30840"/>
                </a:lnTo>
                <a:lnTo>
                  <a:pt x="62350" y="30830"/>
                </a:lnTo>
                <a:lnTo>
                  <a:pt x="62350" y="30820"/>
                </a:lnTo>
                <a:lnTo>
                  <a:pt x="62360" y="30810"/>
                </a:lnTo>
                <a:lnTo>
                  <a:pt x="62360" y="30800"/>
                </a:lnTo>
                <a:lnTo>
                  <a:pt x="62360" y="30790"/>
                </a:lnTo>
                <a:lnTo>
                  <a:pt x="62370" y="30780"/>
                </a:lnTo>
                <a:lnTo>
                  <a:pt x="62370" y="30770"/>
                </a:lnTo>
                <a:lnTo>
                  <a:pt x="62380" y="30770"/>
                </a:lnTo>
                <a:lnTo>
                  <a:pt x="62380" y="30760"/>
                </a:lnTo>
                <a:lnTo>
                  <a:pt x="62390" y="30750"/>
                </a:lnTo>
                <a:lnTo>
                  <a:pt x="62400" y="30740"/>
                </a:lnTo>
                <a:lnTo>
                  <a:pt x="62420" y="30730"/>
                </a:lnTo>
                <a:lnTo>
                  <a:pt x="62460" y="30710"/>
                </a:lnTo>
                <a:lnTo>
                  <a:pt x="62530" y="30680"/>
                </a:lnTo>
                <a:lnTo>
                  <a:pt x="62710" y="30620"/>
                </a:lnTo>
                <a:lnTo>
                  <a:pt x="62810" y="30580"/>
                </a:lnTo>
                <a:lnTo>
                  <a:pt x="62840" y="30570"/>
                </a:lnTo>
                <a:lnTo>
                  <a:pt x="62870" y="30560"/>
                </a:lnTo>
                <a:lnTo>
                  <a:pt x="62890" y="30550"/>
                </a:lnTo>
                <a:lnTo>
                  <a:pt x="62990" y="30520"/>
                </a:lnTo>
                <a:lnTo>
                  <a:pt x="63060" y="30500"/>
                </a:lnTo>
                <a:lnTo>
                  <a:pt x="63100" y="30480"/>
                </a:lnTo>
                <a:lnTo>
                  <a:pt x="63300" y="30410"/>
                </a:lnTo>
                <a:lnTo>
                  <a:pt x="63340" y="30400"/>
                </a:lnTo>
                <a:lnTo>
                  <a:pt x="63370" y="30390"/>
                </a:lnTo>
                <a:lnTo>
                  <a:pt x="63510" y="30340"/>
                </a:lnTo>
                <a:lnTo>
                  <a:pt x="63530" y="30330"/>
                </a:lnTo>
                <a:lnTo>
                  <a:pt x="63570" y="30320"/>
                </a:lnTo>
                <a:lnTo>
                  <a:pt x="63640" y="30290"/>
                </a:lnTo>
                <a:lnTo>
                  <a:pt x="63650" y="30290"/>
                </a:lnTo>
                <a:lnTo>
                  <a:pt x="63690" y="30280"/>
                </a:lnTo>
                <a:lnTo>
                  <a:pt x="63730" y="30260"/>
                </a:lnTo>
                <a:lnTo>
                  <a:pt x="63740" y="30260"/>
                </a:lnTo>
                <a:lnTo>
                  <a:pt x="63790" y="30330"/>
                </a:lnTo>
                <a:lnTo>
                  <a:pt x="63850" y="30390"/>
                </a:lnTo>
                <a:lnTo>
                  <a:pt x="63870" y="30420"/>
                </a:lnTo>
                <a:lnTo>
                  <a:pt x="63900" y="30460"/>
                </a:lnTo>
                <a:lnTo>
                  <a:pt x="63930" y="30500"/>
                </a:lnTo>
                <a:lnTo>
                  <a:pt x="63990" y="30570"/>
                </a:lnTo>
                <a:lnTo>
                  <a:pt x="64000" y="30600"/>
                </a:lnTo>
                <a:lnTo>
                  <a:pt x="64050" y="30650"/>
                </a:lnTo>
                <a:lnTo>
                  <a:pt x="64060" y="30670"/>
                </a:lnTo>
                <a:lnTo>
                  <a:pt x="64130" y="30760"/>
                </a:lnTo>
                <a:lnTo>
                  <a:pt x="64150" y="30780"/>
                </a:lnTo>
                <a:lnTo>
                  <a:pt x="64150" y="30790"/>
                </a:lnTo>
                <a:lnTo>
                  <a:pt x="64160" y="30790"/>
                </a:lnTo>
                <a:lnTo>
                  <a:pt x="64170" y="30780"/>
                </a:lnTo>
                <a:lnTo>
                  <a:pt x="64180" y="30780"/>
                </a:lnTo>
                <a:lnTo>
                  <a:pt x="64190" y="30790"/>
                </a:lnTo>
                <a:lnTo>
                  <a:pt x="64200" y="30790"/>
                </a:lnTo>
                <a:lnTo>
                  <a:pt x="64200" y="30780"/>
                </a:lnTo>
                <a:lnTo>
                  <a:pt x="64210" y="30780"/>
                </a:lnTo>
                <a:lnTo>
                  <a:pt x="64220" y="30770"/>
                </a:lnTo>
                <a:lnTo>
                  <a:pt x="64220" y="30760"/>
                </a:lnTo>
                <a:lnTo>
                  <a:pt x="64230" y="30760"/>
                </a:lnTo>
                <a:lnTo>
                  <a:pt x="64240" y="30750"/>
                </a:lnTo>
                <a:lnTo>
                  <a:pt x="64250" y="30740"/>
                </a:lnTo>
                <a:lnTo>
                  <a:pt x="64260" y="30740"/>
                </a:lnTo>
                <a:lnTo>
                  <a:pt x="64260" y="30730"/>
                </a:lnTo>
                <a:lnTo>
                  <a:pt x="64270" y="30730"/>
                </a:lnTo>
                <a:lnTo>
                  <a:pt x="64270" y="30720"/>
                </a:lnTo>
                <a:lnTo>
                  <a:pt x="64280" y="30720"/>
                </a:lnTo>
                <a:lnTo>
                  <a:pt x="64290" y="30720"/>
                </a:lnTo>
                <a:lnTo>
                  <a:pt x="64290" y="30710"/>
                </a:lnTo>
                <a:lnTo>
                  <a:pt x="64300" y="30710"/>
                </a:lnTo>
                <a:lnTo>
                  <a:pt x="64310" y="30710"/>
                </a:lnTo>
                <a:lnTo>
                  <a:pt x="64320" y="30710"/>
                </a:lnTo>
                <a:lnTo>
                  <a:pt x="64330" y="30700"/>
                </a:lnTo>
                <a:lnTo>
                  <a:pt x="64330" y="30690"/>
                </a:lnTo>
                <a:lnTo>
                  <a:pt x="64340" y="30690"/>
                </a:lnTo>
                <a:lnTo>
                  <a:pt x="64340" y="30680"/>
                </a:lnTo>
                <a:lnTo>
                  <a:pt x="64340" y="30670"/>
                </a:lnTo>
                <a:lnTo>
                  <a:pt x="64350" y="30670"/>
                </a:lnTo>
                <a:lnTo>
                  <a:pt x="64360" y="30660"/>
                </a:lnTo>
                <a:lnTo>
                  <a:pt x="64370" y="30660"/>
                </a:lnTo>
                <a:lnTo>
                  <a:pt x="64380" y="30660"/>
                </a:lnTo>
                <a:lnTo>
                  <a:pt x="64390" y="30660"/>
                </a:lnTo>
                <a:lnTo>
                  <a:pt x="64390" y="30650"/>
                </a:lnTo>
                <a:lnTo>
                  <a:pt x="64400" y="30650"/>
                </a:lnTo>
                <a:lnTo>
                  <a:pt x="64400" y="30640"/>
                </a:lnTo>
                <a:lnTo>
                  <a:pt x="64410" y="30640"/>
                </a:lnTo>
                <a:lnTo>
                  <a:pt x="64420" y="30630"/>
                </a:lnTo>
                <a:lnTo>
                  <a:pt x="64430" y="30630"/>
                </a:lnTo>
                <a:lnTo>
                  <a:pt x="64440" y="30630"/>
                </a:lnTo>
                <a:lnTo>
                  <a:pt x="64440" y="30620"/>
                </a:lnTo>
                <a:lnTo>
                  <a:pt x="64450" y="30620"/>
                </a:lnTo>
                <a:lnTo>
                  <a:pt x="64450" y="30610"/>
                </a:lnTo>
                <a:lnTo>
                  <a:pt x="64460" y="30610"/>
                </a:lnTo>
                <a:lnTo>
                  <a:pt x="64470" y="30610"/>
                </a:lnTo>
                <a:lnTo>
                  <a:pt x="64480" y="30600"/>
                </a:lnTo>
                <a:lnTo>
                  <a:pt x="64490" y="30600"/>
                </a:lnTo>
                <a:lnTo>
                  <a:pt x="64500" y="30600"/>
                </a:lnTo>
                <a:lnTo>
                  <a:pt x="64500" y="30590"/>
                </a:lnTo>
                <a:lnTo>
                  <a:pt x="64510" y="30590"/>
                </a:lnTo>
                <a:lnTo>
                  <a:pt x="64520" y="30600"/>
                </a:lnTo>
                <a:lnTo>
                  <a:pt x="64520" y="30590"/>
                </a:lnTo>
                <a:lnTo>
                  <a:pt x="64530" y="30580"/>
                </a:lnTo>
                <a:lnTo>
                  <a:pt x="64540" y="30590"/>
                </a:lnTo>
                <a:lnTo>
                  <a:pt x="64540" y="30600"/>
                </a:lnTo>
                <a:lnTo>
                  <a:pt x="64550" y="30600"/>
                </a:lnTo>
                <a:lnTo>
                  <a:pt x="64560" y="30600"/>
                </a:lnTo>
                <a:lnTo>
                  <a:pt x="64570" y="30610"/>
                </a:lnTo>
                <a:lnTo>
                  <a:pt x="64580" y="30610"/>
                </a:lnTo>
                <a:lnTo>
                  <a:pt x="64590" y="30610"/>
                </a:lnTo>
                <a:lnTo>
                  <a:pt x="64600" y="30610"/>
                </a:lnTo>
                <a:lnTo>
                  <a:pt x="64610" y="30610"/>
                </a:lnTo>
                <a:lnTo>
                  <a:pt x="64610" y="30620"/>
                </a:lnTo>
                <a:lnTo>
                  <a:pt x="64620" y="30620"/>
                </a:lnTo>
                <a:lnTo>
                  <a:pt x="64630" y="30620"/>
                </a:lnTo>
                <a:lnTo>
                  <a:pt x="64630" y="30630"/>
                </a:lnTo>
                <a:lnTo>
                  <a:pt x="64640" y="30630"/>
                </a:lnTo>
                <a:lnTo>
                  <a:pt x="64650" y="30630"/>
                </a:lnTo>
                <a:lnTo>
                  <a:pt x="64650" y="30620"/>
                </a:lnTo>
                <a:lnTo>
                  <a:pt x="64660" y="30620"/>
                </a:lnTo>
                <a:lnTo>
                  <a:pt x="64680" y="30620"/>
                </a:lnTo>
                <a:lnTo>
                  <a:pt x="64690" y="30620"/>
                </a:lnTo>
                <a:lnTo>
                  <a:pt x="64700" y="30620"/>
                </a:lnTo>
                <a:lnTo>
                  <a:pt x="64710" y="30620"/>
                </a:lnTo>
                <a:lnTo>
                  <a:pt x="64710" y="30610"/>
                </a:lnTo>
                <a:lnTo>
                  <a:pt x="64710" y="30620"/>
                </a:lnTo>
                <a:lnTo>
                  <a:pt x="64720" y="30620"/>
                </a:lnTo>
                <a:lnTo>
                  <a:pt x="64730" y="30620"/>
                </a:lnTo>
                <a:lnTo>
                  <a:pt x="64740" y="30620"/>
                </a:lnTo>
                <a:lnTo>
                  <a:pt x="64750" y="30620"/>
                </a:lnTo>
                <a:lnTo>
                  <a:pt x="64760" y="30620"/>
                </a:lnTo>
                <a:lnTo>
                  <a:pt x="64770" y="30620"/>
                </a:lnTo>
                <a:lnTo>
                  <a:pt x="64770" y="30610"/>
                </a:lnTo>
                <a:lnTo>
                  <a:pt x="64780" y="30610"/>
                </a:lnTo>
                <a:lnTo>
                  <a:pt x="64790" y="30620"/>
                </a:lnTo>
                <a:lnTo>
                  <a:pt x="64800" y="30620"/>
                </a:lnTo>
                <a:lnTo>
                  <a:pt x="64810" y="30620"/>
                </a:lnTo>
                <a:lnTo>
                  <a:pt x="64820" y="30630"/>
                </a:lnTo>
                <a:lnTo>
                  <a:pt x="64830" y="30640"/>
                </a:lnTo>
                <a:lnTo>
                  <a:pt x="64840" y="30640"/>
                </a:lnTo>
                <a:lnTo>
                  <a:pt x="64850" y="30640"/>
                </a:lnTo>
                <a:lnTo>
                  <a:pt x="64860" y="30640"/>
                </a:lnTo>
                <a:lnTo>
                  <a:pt x="64870" y="30650"/>
                </a:lnTo>
                <a:lnTo>
                  <a:pt x="64880" y="30650"/>
                </a:lnTo>
                <a:lnTo>
                  <a:pt x="64890" y="30650"/>
                </a:lnTo>
                <a:lnTo>
                  <a:pt x="64900" y="30650"/>
                </a:lnTo>
                <a:lnTo>
                  <a:pt x="64910" y="30650"/>
                </a:lnTo>
                <a:lnTo>
                  <a:pt x="64920" y="30650"/>
                </a:lnTo>
                <a:lnTo>
                  <a:pt x="64930" y="30650"/>
                </a:lnTo>
                <a:lnTo>
                  <a:pt x="64940" y="30650"/>
                </a:lnTo>
                <a:lnTo>
                  <a:pt x="64950" y="30650"/>
                </a:lnTo>
                <a:lnTo>
                  <a:pt x="64960" y="30650"/>
                </a:lnTo>
                <a:lnTo>
                  <a:pt x="64970" y="30650"/>
                </a:lnTo>
                <a:lnTo>
                  <a:pt x="64980" y="30650"/>
                </a:lnTo>
                <a:lnTo>
                  <a:pt x="64990" y="30650"/>
                </a:lnTo>
                <a:lnTo>
                  <a:pt x="65000" y="30650"/>
                </a:lnTo>
                <a:lnTo>
                  <a:pt x="65000" y="30660"/>
                </a:lnTo>
                <a:lnTo>
                  <a:pt x="65010" y="30660"/>
                </a:lnTo>
                <a:lnTo>
                  <a:pt x="65020" y="30660"/>
                </a:lnTo>
                <a:lnTo>
                  <a:pt x="65040" y="30660"/>
                </a:lnTo>
                <a:lnTo>
                  <a:pt x="65050" y="30660"/>
                </a:lnTo>
                <a:lnTo>
                  <a:pt x="65060" y="30660"/>
                </a:lnTo>
                <a:lnTo>
                  <a:pt x="65060" y="30670"/>
                </a:lnTo>
                <a:lnTo>
                  <a:pt x="65070" y="30670"/>
                </a:lnTo>
                <a:lnTo>
                  <a:pt x="65080" y="30660"/>
                </a:lnTo>
                <a:lnTo>
                  <a:pt x="65090" y="30660"/>
                </a:lnTo>
                <a:lnTo>
                  <a:pt x="65100" y="30660"/>
                </a:lnTo>
                <a:lnTo>
                  <a:pt x="65110" y="30670"/>
                </a:lnTo>
                <a:lnTo>
                  <a:pt x="65110" y="30660"/>
                </a:lnTo>
                <a:lnTo>
                  <a:pt x="65120" y="30660"/>
                </a:lnTo>
                <a:lnTo>
                  <a:pt x="65130" y="30660"/>
                </a:lnTo>
                <a:lnTo>
                  <a:pt x="65140" y="30650"/>
                </a:lnTo>
                <a:lnTo>
                  <a:pt x="65150" y="30650"/>
                </a:lnTo>
                <a:lnTo>
                  <a:pt x="65160" y="30650"/>
                </a:lnTo>
                <a:lnTo>
                  <a:pt x="65170" y="30650"/>
                </a:lnTo>
                <a:lnTo>
                  <a:pt x="65180" y="30650"/>
                </a:lnTo>
                <a:lnTo>
                  <a:pt x="65190" y="30640"/>
                </a:lnTo>
                <a:lnTo>
                  <a:pt x="65200" y="30640"/>
                </a:lnTo>
                <a:lnTo>
                  <a:pt x="65210" y="30640"/>
                </a:lnTo>
                <a:lnTo>
                  <a:pt x="65220" y="30640"/>
                </a:lnTo>
                <a:lnTo>
                  <a:pt x="65230" y="30640"/>
                </a:lnTo>
                <a:lnTo>
                  <a:pt x="65230" y="30630"/>
                </a:lnTo>
                <a:lnTo>
                  <a:pt x="65240" y="30620"/>
                </a:lnTo>
                <a:lnTo>
                  <a:pt x="65250" y="30620"/>
                </a:lnTo>
                <a:lnTo>
                  <a:pt x="65250" y="30610"/>
                </a:lnTo>
                <a:lnTo>
                  <a:pt x="65260" y="30610"/>
                </a:lnTo>
                <a:lnTo>
                  <a:pt x="65270" y="30620"/>
                </a:lnTo>
                <a:lnTo>
                  <a:pt x="65270" y="30610"/>
                </a:lnTo>
                <a:lnTo>
                  <a:pt x="65280" y="30610"/>
                </a:lnTo>
                <a:lnTo>
                  <a:pt x="65290" y="30610"/>
                </a:lnTo>
                <a:lnTo>
                  <a:pt x="65300" y="30610"/>
                </a:lnTo>
                <a:lnTo>
                  <a:pt x="65310" y="30610"/>
                </a:lnTo>
                <a:lnTo>
                  <a:pt x="65320" y="30610"/>
                </a:lnTo>
                <a:lnTo>
                  <a:pt x="65330" y="30610"/>
                </a:lnTo>
                <a:lnTo>
                  <a:pt x="65340" y="30600"/>
                </a:lnTo>
                <a:lnTo>
                  <a:pt x="65350" y="30600"/>
                </a:lnTo>
                <a:lnTo>
                  <a:pt x="65360" y="30600"/>
                </a:lnTo>
                <a:lnTo>
                  <a:pt x="65360" y="30610"/>
                </a:lnTo>
                <a:lnTo>
                  <a:pt x="65370" y="30610"/>
                </a:lnTo>
                <a:lnTo>
                  <a:pt x="65380" y="30610"/>
                </a:lnTo>
                <a:lnTo>
                  <a:pt x="65380" y="30620"/>
                </a:lnTo>
                <a:lnTo>
                  <a:pt x="65390" y="30620"/>
                </a:lnTo>
                <a:lnTo>
                  <a:pt x="65400" y="30620"/>
                </a:lnTo>
                <a:lnTo>
                  <a:pt x="65410" y="30620"/>
                </a:lnTo>
                <a:lnTo>
                  <a:pt x="65420" y="30630"/>
                </a:lnTo>
                <a:lnTo>
                  <a:pt x="65430" y="30630"/>
                </a:lnTo>
                <a:lnTo>
                  <a:pt x="65440" y="30630"/>
                </a:lnTo>
                <a:lnTo>
                  <a:pt x="65450" y="30640"/>
                </a:lnTo>
                <a:lnTo>
                  <a:pt x="65460" y="30640"/>
                </a:lnTo>
                <a:lnTo>
                  <a:pt x="65470" y="30640"/>
                </a:lnTo>
                <a:lnTo>
                  <a:pt x="65490" y="30640"/>
                </a:lnTo>
                <a:lnTo>
                  <a:pt x="65500" y="30640"/>
                </a:lnTo>
                <a:lnTo>
                  <a:pt x="65520" y="30640"/>
                </a:lnTo>
                <a:lnTo>
                  <a:pt x="65540" y="30640"/>
                </a:lnTo>
                <a:lnTo>
                  <a:pt x="65560" y="30640"/>
                </a:lnTo>
                <a:lnTo>
                  <a:pt x="65570" y="30640"/>
                </a:lnTo>
                <a:lnTo>
                  <a:pt x="65580" y="30640"/>
                </a:lnTo>
                <a:lnTo>
                  <a:pt x="65590" y="30640"/>
                </a:lnTo>
                <a:lnTo>
                  <a:pt x="65600" y="30640"/>
                </a:lnTo>
                <a:lnTo>
                  <a:pt x="65610" y="30640"/>
                </a:lnTo>
                <a:lnTo>
                  <a:pt x="65620" y="30630"/>
                </a:lnTo>
                <a:lnTo>
                  <a:pt x="65630" y="30630"/>
                </a:lnTo>
                <a:lnTo>
                  <a:pt x="65640" y="30630"/>
                </a:lnTo>
                <a:lnTo>
                  <a:pt x="65640" y="30620"/>
                </a:lnTo>
                <a:lnTo>
                  <a:pt x="65650" y="30620"/>
                </a:lnTo>
                <a:lnTo>
                  <a:pt x="65660" y="30620"/>
                </a:lnTo>
                <a:lnTo>
                  <a:pt x="65670" y="30620"/>
                </a:lnTo>
                <a:lnTo>
                  <a:pt x="65680" y="30630"/>
                </a:lnTo>
                <a:lnTo>
                  <a:pt x="65690" y="30630"/>
                </a:lnTo>
                <a:lnTo>
                  <a:pt x="65700" y="30630"/>
                </a:lnTo>
                <a:lnTo>
                  <a:pt x="65710" y="30630"/>
                </a:lnTo>
                <a:lnTo>
                  <a:pt x="65720" y="30630"/>
                </a:lnTo>
                <a:lnTo>
                  <a:pt x="65740" y="30630"/>
                </a:lnTo>
                <a:lnTo>
                  <a:pt x="65750" y="30630"/>
                </a:lnTo>
                <a:lnTo>
                  <a:pt x="65760" y="30630"/>
                </a:lnTo>
                <a:lnTo>
                  <a:pt x="65770" y="30630"/>
                </a:lnTo>
                <a:lnTo>
                  <a:pt x="65790" y="30630"/>
                </a:lnTo>
                <a:lnTo>
                  <a:pt x="65800" y="30620"/>
                </a:lnTo>
                <a:lnTo>
                  <a:pt x="65810" y="30620"/>
                </a:lnTo>
                <a:lnTo>
                  <a:pt x="65820" y="30620"/>
                </a:lnTo>
                <a:lnTo>
                  <a:pt x="65830" y="30620"/>
                </a:lnTo>
                <a:lnTo>
                  <a:pt x="65840" y="30620"/>
                </a:lnTo>
                <a:lnTo>
                  <a:pt x="65840" y="30630"/>
                </a:lnTo>
                <a:lnTo>
                  <a:pt x="65850" y="30630"/>
                </a:lnTo>
                <a:lnTo>
                  <a:pt x="65860" y="30630"/>
                </a:lnTo>
                <a:lnTo>
                  <a:pt x="65870" y="30630"/>
                </a:lnTo>
                <a:lnTo>
                  <a:pt x="65880" y="30620"/>
                </a:lnTo>
                <a:lnTo>
                  <a:pt x="65890" y="30610"/>
                </a:lnTo>
                <a:lnTo>
                  <a:pt x="65890" y="30600"/>
                </a:lnTo>
                <a:lnTo>
                  <a:pt x="65900" y="30590"/>
                </a:lnTo>
                <a:lnTo>
                  <a:pt x="65910" y="30580"/>
                </a:lnTo>
                <a:lnTo>
                  <a:pt x="65910" y="30570"/>
                </a:lnTo>
                <a:lnTo>
                  <a:pt x="65910" y="30560"/>
                </a:lnTo>
                <a:lnTo>
                  <a:pt x="65920" y="30560"/>
                </a:lnTo>
                <a:lnTo>
                  <a:pt x="65920" y="30550"/>
                </a:lnTo>
                <a:lnTo>
                  <a:pt x="65930" y="30540"/>
                </a:lnTo>
                <a:lnTo>
                  <a:pt x="65930" y="30530"/>
                </a:lnTo>
                <a:lnTo>
                  <a:pt x="65940" y="30520"/>
                </a:lnTo>
                <a:lnTo>
                  <a:pt x="65940" y="30510"/>
                </a:lnTo>
                <a:lnTo>
                  <a:pt x="65950" y="30510"/>
                </a:lnTo>
                <a:lnTo>
                  <a:pt x="65950" y="30500"/>
                </a:lnTo>
                <a:lnTo>
                  <a:pt x="65960" y="30480"/>
                </a:lnTo>
                <a:lnTo>
                  <a:pt x="65970" y="30470"/>
                </a:lnTo>
                <a:lnTo>
                  <a:pt x="65980" y="30470"/>
                </a:lnTo>
                <a:lnTo>
                  <a:pt x="65980" y="30460"/>
                </a:lnTo>
                <a:lnTo>
                  <a:pt x="65990" y="30460"/>
                </a:lnTo>
                <a:lnTo>
                  <a:pt x="65990" y="30450"/>
                </a:lnTo>
                <a:lnTo>
                  <a:pt x="66000" y="30440"/>
                </a:lnTo>
                <a:lnTo>
                  <a:pt x="66010" y="30440"/>
                </a:lnTo>
                <a:lnTo>
                  <a:pt x="66020" y="30440"/>
                </a:lnTo>
                <a:lnTo>
                  <a:pt x="66040" y="30440"/>
                </a:lnTo>
                <a:lnTo>
                  <a:pt x="66050" y="30440"/>
                </a:lnTo>
                <a:lnTo>
                  <a:pt x="66070" y="30440"/>
                </a:lnTo>
                <a:lnTo>
                  <a:pt x="66080" y="30440"/>
                </a:lnTo>
                <a:lnTo>
                  <a:pt x="66090" y="30440"/>
                </a:lnTo>
                <a:lnTo>
                  <a:pt x="66100" y="30440"/>
                </a:lnTo>
                <a:lnTo>
                  <a:pt x="66110" y="30440"/>
                </a:lnTo>
                <a:lnTo>
                  <a:pt x="66120" y="30440"/>
                </a:lnTo>
                <a:lnTo>
                  <a:pt x="66140" y="30430"/>
                </a:lnTo>
                <a:lnTo>
                  <a:pt x="66150" y="30430"/>
                </a:lnTo>
                <a:lnTo>
                  <a:pt x="66150" y="30420"/>
                </a:lnTo>
                <a:lnTo>
                  <a:pt x="66160" y="30420"/>
                </a:lnTo>
                <a:lnTo>
                  <a:pt x="66170" y="30420"/>
                </a:lnTo>
                <a:lnTo>
                  <a:pt x="66170" y="30410"/>
                </a:lnTo>
                <a:lnTo>
                  <a:pt x="66180" y="30410"/>
                </a:lnTo>
                <a:lnTo>
                  <a:pt x="66190" y="30410"/>
                </a:lnTo>
                <a:lnTo>
                  <a:pt x="66200" y="30400"/>
                </a:lnTo>
                <a:lnTo>
                  <a:pt x="66210" y="30400"/>
                </a:lnTo>
                <a:lnTo>
                  <a:pt x="66210" y="30390"/>
                </a:lnTo>
                <a:lnTo>
                  <a:pt x="66220" y="30380"/>
                </a:lnTo>
                <a:lnTo>
                  <a:pt x="66230" y="30380"/>
                </a:lnTo>
                <a:lnTo>
                  <a:pt x="66240" y="30370"/>
                </a:lnTo>
                <a:lnTo>
                  <a:pt x="66250" y="30370"/>
                </a:lnTo>
                <a:lnTo>
                  <a:pt x="66260" y="30370"/>
                </a:lnTo>
                <a:lnTo>
                  <a:pt x="66270" y="30370"/>
                </a:lnTo>
                <a:lnTo>
                  <a:pt x="66280" y="30370"/>
                </a:lnTo>
                <a:lnTo>
                  <a:pt x="66300" y="30370"/>
                </a:lnTo>
                <a:lnTo>
                  <a:pt x="66350" y="30380"/>
                </a:lnTo>
                <a:lnTo>
                  <a:pt x="66360" y="30380"/>
                </a:lnTo>
                <a:lnTo>
                  <a:pt x="66370" y="30380"/>
                </a:lnTo>
                <a:lnTo>
                  <a:pt x="66450" y="30390"/>
                </a:lnTo>
                <a:lnTo>
                  <a:pt x="66480" y="30400"/>
                </a:lnTo>
                <a:lnTo>
                  <a:pt x="66560" y="30410"/>
                </a:lnTo>
                <a:lnTo>
                  <a:pt x="66580" y="30410"/>
                </a:lnTo>
                <a:lnTo>
                  <a:pt x="66610" y="30420"/>
                </a:lnTo>
                <a:lnTo>
                  <a:pt x="66660" y="30430"/>
                </a:lnTo>
                <a:lnTo>
                  <a:pt x="66670" y="30430"/>
                </a:lnTo>
                <a:lnTo>
                  <a:pt x="66700" y="30430"/>
                </a:lnTo>
                <a:lnTo>
                  <a:pt x="66720" y="30430"/>
                </a:lnTo>
                <a:lnTo>
                  <a:pt x="66750" y="30430"/>
                </a:lnTo>
                <a:lnTo>
                  <a:pt x="66760" y="30430"/>
                </a:lnTo>
                <a:lnTo>
                  <a:pt x="66770" y="30430"/>
                </a:lnTo>
                <a:lnTo>
                  <a:pt x="66780" y="30430"/>
                </a:lnTo>
                <a:lnTo>
                  <a:pt x="66790" y="30430"/>
                </a:lnTo>
                <a:lnTo>
                  <a:pt x="66800" y="30430"/>
                </a:lnTo>
                <a:lnTo>
                  <a:pt x="66810" y="30430"/>
                </a:lnTo>
                <a:lnTo>
                  <a:pt x="66820" y="30440"/>
                </a:lnTo>
                <a:lnTo>
                  <a:pt x="66830" y="30440"/>
                </a:lnTo>
                <a:lnTo>
                  <a:pt x="66840" y="30440"/>
                </a:lnTo>
                <a:lnTo>
                  <a:pt x="66850" y="30440"/>
                </a:lnTo>
                <a:lnTo>
                  <a:pt x="66850" y="30450"/>
                </a:lnTo>
                <a:lnTo>
                  <a:pt x="66860" y="30450"/>
                </a:lnTo>
                <a:lnTo>
                  <a:pt x="66870" y="30460"/>
                </a:lnTo>
                <a:lnTo>
                  <a:pt x="66880" y="30470"/>
                </a:lnTo>
                <a:lnTo>
                  <a:pt x="66890" y="30470"/>
                </a:lnTo>
                <a:lnTo>
                  <a:pt x="66900" y="30480"/>
                </a:lnTo>
                <a:lnTo>
                  <a:pt x="66910" y="30480"/>
                </a:lnTo>
                <a:lnTo>
                  <a:pt x="66920" y="30480"/>
                </a:lnTo>
                <a:lnTo>
                  <a:pt x="66930" y="30480"/>
                </a:lnTo>
                <a:lnTo>
                  <a:pt x="66930" y="30470"/>
                </a:lnTo>
                <a:lnTo>
                  <a:pt x="66940" y="30470"/>
                </a:lnTo>
                <a:lnTo>
                  <a:pt x="66950" y="30470"/>
                </a:lnTo>
                <a:lnTo>
                  <a:pt x="66960" y="30470"/>
                </a:lnTo>
                <a:lnTo>
                  <a:pt x="66970" y="30470"/>
                </a:lnTo>
                <a:lnTo>
                  <a:pt x="66980" y="30470"/>
                </a:lnTo>
                <a:lnTo>
                  <a:pt x="66990" y="30470"/>
                </a:lnTo>
                <a:lnTo>
                  <a:pt x="67010" y="30470"/>
                </a:lnTo>
                <a:lnTo>
                  <a:pt x="67020" y="30470"/>
                </a:lnTo>
                <a:lnTo>
                  <a:pt x="67030" y="30470"/>
                </a:lnTo>
                <a:lnTo>
                  <a:pt x="67040" y="30470"/>
                </a:lnTo>
                <a:lnTo>
                  <a:pt x="67040" y="30480"/>
                </a:lnTo>
                <a:lnTo>
                  <a:pt x="67050" y="30480"/>
                </a:lnTo>
                <a:lnTo>
                  <a:pt x="67060" y="30480"/>
                </a:lnTo>
                <a:lnTo>
                  <a:pt x="67070" y="30480"/>
                </a:lnTo>
                <a:lnTo>
                  <a:pt x="67070" y="30490"/>
                </a:lnTo>
                <a:lnTo>
                  <a:pt x="67080" y="30490"/>
                </a:lnTo>
                <a:lnTo>
                  <a:pt x="67130" y="30510"/>
                </a:lnTo>
                <a:lnTo>
                  <a:pt x="67140" y="30510"/>
                </a:lnTo>
                <a:lnTo>
                  <a:pt x="67150" y="30520"/>
                </a:lnTo>
                <a:lnTo>
                  <a:pt x="67160" y="30520"/>
                </a:lnTo>
                <a:lnTo>
                  <a:pt x="67170" y="30530"/>
                </a:lnTo>
                <a:lnTo>
                  <a:pt x="67180" y="30530"/>
                </a:lnTo>
                <a:lnTo>
                  <a:pt x="67190" y="30530"/>
                </a:lnTo>
                <a:lnTo>
                  <a:pt x="67200" y="30540"/>
                </a:lnTo>
                <a:lnTo>
                  <a:pt x="67200" y="30530"/>
                </a:lnTo>
                <a:lnTo>
                  <a:pt x="67210" y="30530"/>
                </a:lnTo>
                <a:lnTo>
                  <a:pt x="67220" y="30530"/>
                </a:lnTo>
                <a:lnTo>
                  <a:pt x="67220" y="30540"/>
                </a:lnTo>
                <a:lnTo>
                  <a:pt x="67230" y="30540"/>
                </a:lnTo>
                <a:lnTo>
                  <a:pt x="67240" y="30540"/>
                </a:lnTo>
                <a:lnTo>
                  <a:pt x="67250" y="30540"/>
                </a:lnTo>
                <a:lnTo>
                  <a:pt x="67250" y="30550"/>
                </a:lnTo>
                <a:lnTo>
                  <a:pt x="67260" y="30550"/>
                </a:lnTo>
                <a:lnTo>
                  <a:pt x="67270" y="30540"/>
                </a:lnTo>
                <a:lnTo>
                  <a:pt x="67280" y="30540"/>
                </a:lnTo>
                <a:lnTo>
                  <a:pt x="67290" y="30540"/>
                </a:lnTo>
                <a:lnTo>
                  <a:pt x="67290" y="30550"/>
                </a:lnTo>
                <a:lnTo>
                  <a:pt x="67300" y="30550"/>
                </a:lnTo>
                <a:lnTo>
                  <a:pt x="67310" y="30550"/>
                </a:lnTo>
                <a:lnTo>
                  <a:pt x="67320" y="30560"/>
                </a:lnTo>
                <a:lnTo>
                  <a:pt x="67330" y="30560"/>
                </a:lnTo>
                <a:lnTo>
                  <a:pt x="67360" y="30560"/>
                </a:lnTo>
                <a:lnTo>
                  <a:pt x="67370" y="30560"/>
                </a:lnTo>
                <a:lnTo>
                  <a:pt x="67380" y="30570"/>
                </a:lnTo>
                <a:lnTo>
                  <a:pt x="67390" y="30570"/>
                </a:lnTo>
                <a:lnTo>
                  <a:pt x="67400" y="30570"/>
                </a:lnTo>
                <a:lnTo>
                  <a:pt x="67420" y="30570"/>
                </a:lnTo>
                <a:lnTo>
                  <a:pt x="67430" y="30580"/>
                </a:lnTo>
                <a:lnTo>
                  <a:pt x="67440" y="30580"/>
                </a:lnTo>
                <a:lnTo>
                  <a:pt x="67450" y="30590"/>
                </a:lnTo>
                <a:lnTo>
                  <a:pt x="67470" y="30590"/>
                </a:lnTo>
                <a:lnTo>
                  <a:pt x="67480" y="30590"/>
                </a:lnTo>
                <a:lnTo>
                  <a:pt x="67480" y="30600"/>
                </a:lnTo>
                <a:lnTo>
                  <a:pt x="67490" y="30600"/>
                </a:lnTo>
                <a:lnTo>
                  <a:pt x="67500" y="30600"/>
                </a:lnTo>
                <a:lnTo>
                  <a:pt x="67510" y="30600"/>
                </a:lnTo>
                <a:lnTo>
                  <a:pt x="67510" y="30610"/>
                </a:lnTo>
                <a:lnTo>
                  <a:pt x="67520" y="30620"/>
                </a:lnTo>
                <a:lnTo>
                  <a:pt x="67530" y="30620"/>
                </a:lnTo>
                <a:lnTo>
                  <a:pt x="67540" y="30620"/>
                </a:lnTo>
                <a:lnTo>
                  <a:pt x="67540" y="30630"/>
                </a:lnTo>
                <a:lnTo>
                  <a:pt x="67550" y="30620"/>
                </a:lnTo>
                <a:lnTo>
                  <a:pt x="67570" y="30620"/>
                </a:lnTo>
                <a:lnTo>
                  <a:pt x="67590" y="30620"/>
                </a:lnTo>
                <a:lnTo>
                  <a:pt x="67600" y="30620"/>
                </a:lnTo>
                <a:lnTo>
                  <a:pt x="67610" y="30620"/>
                </a:lnTo>
                <a:lnTo>
                  <a:pt x="67620" y="30620"/>
                </a:lnTo>
                <a:lnTo>
                  <a:pt x="67630" y="30620"/>
                </a:lnTo>
                <a:lnTo>
                  <a:pt x="67640" y="30620"/>
                </a:lnTo>
                <a:lnTo>
                  <a:pt x="67650" y="30620"/>
                </a:lnTo>
                <a:lnTo>
                  <a:pt x="67660" y="30620"/>
                </a:lnTo>
                <a:lnTo>
                  <a:pt x="67670" y="30620"/>
                </a:lnTo>
                <a:lnTo>
                  <a:pt x="67700" y="30620"/>
                </a:lnTo>
                <a:lnTo>
                  <a:pt x="67710" y="30620"/>
                </a:lnTo>
                <a:lnTo>
                  <a:pt x="67720" y="30630"/>
                </a:lnTo>
                <a:lnTo>
                  <a:pt x="67730" y="30630"/>
                </a:lnTo>
                <a:lnTo>
                  <a:pt x="67740" y="30630"/>
                </a:lnTo>
                <a:lnTo>
                  <a:pt x="67750" y="30630"/>
                </a:lnTo>
                <a:lnTo>
                  <a:pt x="67760" y="30630"/>
                </a:lnTo>
                <a:lnTo>
                  <a:pt x="67770" y="30640"/>
                </a:lnTo>
                <a:lnTo>
                  <a:pt x="67780" y="30630"/>
                </a:lnTo>
                <a:lnTo>
                  <a:pt x="67780" y="30620"/>
                </a:lnTo>
                <a:lnTo>
                  <a:pt x="67790" y="30620"/>
                </a:lnTo>
                <a:lnTo>
                  <a:pt x="67800" y="30610"/>
                </a:lnTo>
                <a:lnTo>
                  <a:pt x="67800" y="30600"/>
                </a:lnTo>
                <a:lnTo>
                  <a:pt x="67810" y="30600"/>
                </a:lnTo>
                <a:lnTo>
                  <a:pt x="67810" y="30590"/>
                </a:lnTo>
                <a:lnTo>
                  <a:pt x="67810" y="30580"/>
                </a:lnTo>
                <a:lnTo>
                  <a:pt x="67820" y="30580"/>
                </a:lnTo>
                <a:lnTo>
                  <a:pt x="67820" y="30570"/>
                </a:lnTo>
                <a:lnTo>
                  <a:pt x="67820" y="30560"/>
                </a:lnTo>
                <a:lnTo>
                  <a:pt x="67830" y="30560"/>
                </a:lnTo>
                <a:lnTo>
                  <a:pt x="67830" y="30550"/>
                </a:lnTo>
                <a:lnTo>
                  <a:pt x="67830" y="30540"/>
                </a:lnTo>
                <a:lnTo>
                  <a:pt x="67850" y="30510"/>
                </a:lnTo>
                <a:lnTo>
                  <a:pt x="67850" y="30500"/>
                </a:lnTo>
                <a:lnTo>
                  <a:pt x="67860" y="30470"/>
                </a:lnTo>
                <a:lnTo>
                  <a:pt x="67870" y="30440"/>
                </a:lnTo>
                <a:lnTo>
                  <a:pt x="67880" y="30420"/>
                </a:lnTo>
                <a:lnTo>
                  <a:pt x="67900" y="30380"/>
                </a:lnTo>
                <a:lnTo>
                  <a:pt x="67920" y="30360"/>
                </a:lnTo>
                <a:lnTo>
                  <a:pt x="67950" y="30310"/>
                </a:lnTo>
                <a:lnTo>
                  <a:pt x="67970" y="30280"/>
                </a:lnTo>
                <a:lnTo>
                  <a:pt x="67990" y="30250"/>
                </a:lnTo>
                <a:lnTo>
                  <a:pt x="68000" y="30240"/>
                </a:lnTo>
                <a:lnTo>
                  <a:pt x="68010" y="30240"/>
                </a:lnTo>
                <a:lnTo>
                  <a:pt x="68010" y="30230"/>
                </a:lnTo>
                <a:lnTo>
                  <a:pt x="68020" y="30220"/>
                </a:lnTo>
                <a:lnTo>
                  <a:pt x="68020" y="30210"/>
                </a:lnTo>
                <a:lnTo>
                  <a:pt x="68030" y="30200"/>
                </a:lnTo>
                <a:lnTo>
                  <a:pt x="68030" y="30190"/>
                </a:lnTo>
                <a:lnTo>
                  <a:pt x="68030" y="30180"/>
                </a:lnTo>
                <a:lnTo>
                  <a:pt x="68040" y="30180"/>
                </a:lnTo>
                <a:lnTo>
                  <a:pt x="68040" y="30170"/>
                </a:lnTo>
                <a:lnTo>
                  <a:pt x="68040" y="30160"/>
                </a:lnTo>
                <a:lnTo>
                  <a:pt x="68050" y="30160"/>
                </a:lnTo>
                <a:lnTo>
                  <a:pt x="68060" y="30150"/>
                </a:lnTo>
                <a:lnTo>
                  <a:pt x="68060" y="30140"/>
                </a:lnTo>
                <a:lnTo>
                  <a:pt x="68060" y="30130"/>
                </a:lnTo>
                <a:lnTo>
                  <a:pt x="68060" y="30120"/>
                </a:lnTo>
                <a:lnTo>
                  <a:pt x="68050" y="30110"/>
                </a:lnTo>
                <a:lnTo>
                  <a:pt x="68050" y="30100"/>
                </a:lnTo>
                <a:lnTo>
                  <a:pt x="68050" y="30090"/>
                </a:lnTo>
                <a:lnTo>
                  <a:pt x="68040" y="30080"/>
                </a:lnTo>
                <a:lnTo>
                  <a:pt x="68040" y="30070"/>
                </a:lnTo>
                <a:lnTo>
                  <a:pt x="68040" y="30060"/>
                </a:lnTo>
                <a:lnTo>
                  <a:pt x="68040" y="30050"/>
                </a:lnTo>
                <a:lnTo>
                  <a:pt x="68050" y="30040"/>
                </a:lnTo>
                <a:lnTo>
                  <a:pt x="68060" y="30040"/>
                </a:lnTo>
                <a:lnTo>
                  <a:pt x="68070" y="30040"/>
                </a:lnTo>
                <a:lnTo>
                  <a:pt x="68080" y="30040"/>
                </a:lnTo>
                <a:lnTo>
                  <a:pt x="68090" y="30040"/>
                </a:lnTo>
                <a:lnTo>
                  <a:pt x="68090" y="30030"/>
                </a:lnTo>
                <a:lnTo>
                  <a:pt x="68100" y="30040"/>
                </a:lnTo>
                <a:lnTo>
                  <a:pt x="68110" y="30040"/>
                </a:lnTo>
                <a:lnTo>
                  <a:pt x="68110" y="30030"/>
                </a:lnTo>
                <a:lnTo>
                  <a:pt x="68110" y="30020"/>
                </a:lnTo>
                <a:lnTo>
                  <a:pt x="68120" y="30030"/>
                </a:lnTo>
                <a:lnTo>
                  <a:pt x="68130" y="30030"/>
                </a:lnTo>
                <a:lnTo>
                  <a:pt x="68130" y="30040"/>
                </a:lnTo>
                <a:lnTo>
                  <a:pt x="68140" y="30050"/>
                </a:lnTo>
                <a:lnTo>
                  <a:pt x="68130" y="30050"/>
                </a:lnTo>
                <a:lnTo>
                  <a:pt x="68140" y="30050"/>
                </a:lnTo>
                <a:lnTo>
                  <a:pt x="68140" y="30060"/>
                </a:lnTo>
                <a:lnTo>
                  <a:pt x="68140" y="30050"/>
                </a:lnTo>
                <a:lnTo>
                  <a:pt x="68140" y="30060"/>
                </a:lnTo>
                <a:lnTo>
                  <a:pt x="68140" y="30070"/>
                </a:lnTo>
                <a:lnTo>
                  <a:pt x="68140" y="30080"/>
                </a:lnTo>
                <a:lnTo>
                  <a:pt x="68150" y="30080"/>
                </a:lnTo>
                <a:lnTo>
                  <a:pt x="68150" y="30090"/>
                </a:lnTo>
                <a:lnTo>
                  <a:pt x="68140" y="30090"/>
                </a:lnTo>
                <a:lnTo>
                  <a:pt x="68140" y="30100"/>
                </a:lnTo>
                <a:lnTo>
                  <a:pt x="68150" y="30110"/>
                </a:lnTo>
                <a:lnTo>
                  <a:pt x="68160" y="30110"/>
                </a:lnTo>
                <a:lnTo>
                  <a:pt x="68160" y="30100"/>
                </a:lnTo>
                <a:lnTo>
                  <a:pt x="68160" y="30090"/>
                </a:lnTo>
                <a:lnTo>
                  <a:pt x="68170" y="30090"/>
                </a:lnTo>
                <a:lnTo>
                  <a:pt x="68170" y="30080"/>
                </a:lnTo>
                <a:lnTo>
                  <a:pt x="68180" y="30080"/>
                </a:lnTo>
                <a:lnTo>
                  <a:pt x="68190" y="30080"/>
                </a:lnTo>
                <a:lnTo>
                  <a:pt x="68190" y="30090"/>
                </a:lnTo>
                <a:lnTo>
                  <a:pt x="68200" y="30080"/>
                </a:lnTo>
                <a:lnTo>
                  <a:pt x="68200" y="30090"/>
                </a:lnTo>
                <a:lnTo>
                  <a:pt x="68210" y="30100"/>
                </a:lnTo>
                <a:lnTo>
                  <a:pt x="68200" y="30100"/>
                </a:lnTo>
                <a:lnTo>
                  <a:pt x="68200" y="30110"/>
                </a:lnTo>
                <a:lnTo>
                  <a:pt x="68210" y="30110"/>
                </a:lnTo>
                <a:lnTo>
                  <a:pt x="68200" y="30120"/>
                </a:lnTo>
                <a:lnTo>
                  <a:pt x="68210" y="30120"/>
                </a:lnTo>
                <a:lnTo>
                  <a:pt x="68210" y="30130"/>
                </a:lnTo>
                <a:lnTo>
                  <a:pt x="68210" y="30120"/>
                </a:lnTo>
                <a:lnTo>
                  <a:pt x="68220" y="30120"/>
                </a:lnTo>
                <a:lnTo>
                  <a:pt x="68220" y="30130"/>
                </a:lnTo>
                <a:lnTo>
                  <a:pt x="68230" y="30130"/>
                </a:lnTo>
                <a:lnTo>
                  <a:pt x="68230" y="30120"/>
                </a:lnTo>
                <a:lnTo>
                  <a:pt x="68240" y="30120"/>
                </a:lnTo>
                <a:lnTo>
                  <a:pt x="68230" y="30110"/>
                </a:lnTo>
                <a:lnTo>
                  <a:pt x="68240" y="30110"/>
                </a:lnTo>
                <a:lnTo>
                  <a:pt x="68250" y="30110"/>
                </a:lnTo>
                <a:lnTo>
                  <a:pt x="68250" y="30120"/>
                </a:lnTo>
                <a:lnTo>
                  <a:pt x="68260" y="30120"/>
                </a:lnTo>
                <a:lnTo>
                  <a:pt x="68260" y="30130"/>
                </a:lnTo>
                <a:lnTo>
                  <a:pt x="68250" y="30140"/>
                </a:lnTo>
                <a:lnTo>
                  <a:pt x="68240" y="30150"/>
                </a:lnTo>
                <a:lnTo>
                  <a:pt x="68240" y="30160"/>
                </a:lnTo>
                <a:lnTo>
                  <a:pt x="68240" y="30170"/>
                </a:lnTo>
                <a:lnTo>
                  <a:pt x="68240" y="30180"/>
                </a:lnTo>
                <a:lnTo>
                  <a:pt x="68240" y="30190"/>
                </a:lnTo>
                <a:lnTo>
                  <a:pt x="68240" y="30200"/>
                </a:lnTo>
                <a:lnTo>
                  <a:pt x="68250" y="30200"/>
                </a:lnTo>
                <a:lnTo>
                  <a:pt x="68250" y="30210"/>
                </a:lnTo>
                <a:lnTo>
                  <a:pt x="68240" y="30210"/>
                </a:lnTo>
                <a:lnTo>
                  <a:pt x="68240" y="30220"/>
                </a:lnTo>
                <a:lnTo>
                  <a:pt x="68230" y="30220"/>
                </a:lnTo>
                <a:lnTo>
                  <a:pt x="68230" y="30230"/>
                </a:lnTo>
                <a:lnTo>
                  <a:pt x="68230" y="30240"/>
                </a:lnTo>
                <a:lnTo>
                  <a:pt x="68220" y="30240"/>
                </a:lnTo>
                <a:lnTo>
                  <a:pt x="68210" y="30240"/>
                </a:lnTo>
                <a:lnTo>
                  <a:pt x="68200" y="30240"/>
                </a:lnTo>
                <a:lnTo>
                  <a:pt x="68200" y="30250"/>
                </a:lnTo>
                <a:lnTo>
                  <a:pt x="68200" y="30260"/>
                </a:lnTo>
                <a:lnTo>
                  <a:pt x="68190" y="30260"/>
                </a:lnTo>
                <a:lnTo>
                  <a:pt x="68180" y="30260"/>
                </a:lnTo>
                <a:lnTo>
                  <a:pt x="68170" y="30260"/>
                </a:lnTo>
                <a:lnTo>
                  <a:pt x="68160" y="30260"/>
                </a:lnTo>
                <a:lnTo>
                  <a:pt x="68160" y="30270"/>
                </a:lnTo>
                <a:lnTo>
                  <a:pt x="68170" y="30280"/>
                </a:lnTo>
                <a:lnTo>
                  <a:pt x="68180" y="30280"/>
                </a:lnTo>
                <a:lnTo>
                  <a:pt x="68180" y="30290"/>
                </a:lnTo>
                <a:lnTo>
                  <a:pt x="68180" y="30300"/>
                </a:lnTo>
                <a:lnTo>
                  <a:pt x="68170" y="30300"/>
                </a:lnTo>
                <a:lnTo>
                  <a:pt x="68180" y="30310"/>
                </a:lnTo>
                <a:lnTo>
                  <a:pt x="68190" y="30310"/>
                </a:lnTo>
                <a:lnTo>
                  <a:pt x="68190" y="30320"/>
                </a:lnTo>
                <a:lnTo>
                  <a:pt x="68190" y="30330"/>
                </a:lnTo>
                <a:lnTo>
                  <a:pt x="68180" y="30330"/>
                </a:lnTo>
                <a:lnTo>
                  <a:pt x="68190" y="30330"/>
                </a:lnTo>
                <a:lnTo>
                  <a:pt x="68190" y="30340"/>
                </a:lnTo>
                <a:lnTo>
                  <a:pt x="68190" y="30350"/>
                </a:lnTo>
                <a:lnTo>
                  <a:pt x="68200" y="30350"/>
                </a:lnTo>
                <a:lnTo>
                  <a:pt x="68210" y="30350"/>
                </a:lnTo>
                <a:lnTo>
                  <a:pt x="68200" y="30340"/>
                </a:lnTo>
                <a:lnTo>
                  <a:pt x="68210" y="30330"/>
                </a:lnTo>
                <a:lnTo>
                  <a:pt x="68210" y="30340"/>
                </a:lnTo>
                <a:lnTo>
                  <a:pt x="68220" y="30340"/>
                </a:lnTo>
                <a:lnTo>
                  <a:pt x="68230" y="30340"/>
                </a:lnTo>
                <a:lnTo>
                  <a:pt x="68230" y="30350"/>
                </a:lnTo>
                <a:lnTo>
                  <a:pt x="68240" y="30350"/>
                </a:lnTo>
                <a:lnTo>
                  <a:pt x="68240" y="30360"/>
                </a:lnTo>
                <a:lnTo>
                  <a:pt x="68250" y="30350"/>
                </a:lnTo>
                <a:lnTo>
                  <a:pt x="68260" y="30350"/>
                </a:lnTo>
                <a:lnTo>
                  <a:pt x="68270" y="30350"/>
                </a:lnTo>
                <a:lnTo>
                  <a:pt x="68270" y="30360"/>
                </a:lnTo>
                <a:lnTo>
                  <a:pt x="68280" y="30360"/>
                </a:lnTo>
                <a:lnTo>
                  <a:pt x="68290" y="30360"/>
                </a:lnTo>
                <a:lnTo>
                  <a:pt x="68300" y="30360"/>
                </a:lnTo>
                <a:lnTo>
                  <a:pt x="68300" y="30370"/>
                </a:lnTo>
                <a:lnTo>
                  <a:pt x="68300" y="30380"/>
                </a:lnTo>
                <a:lnTo>
                  <a:pt x="68300" y="30390"/>
                </a:lnTo>
                <a:lnTo>
                  <a:pt x="68310" y="30390"/>
                </a:lnTo>
                <a:lnTo>
                  <a:pt x="68310" y="30400"/>
                </a:lnTo>
                <a:lnTo>
                  <a:pt x="68300" y="30400"/>
                </a:lnTo>
                <a:lnTo>
                  <a:pt x="68290" y="30400"/>
                </a:lnTo>
                <a:lnTo>
                  <a:pt x="68290" y="30410"/>
                </a:lnTo>
                <a:lnTo>
                  <a:pt x="68280" y="30410"/>
                </a:lnTo>
                <a:lnTo>
                  <a:pt x="68280" y="30420"/>
                </a:lnTo>
                <a:lnTo>
                  <a:pt x="68280" y="30430"/>
                </a:lnTo>
                <a:lnTo>
                  <a:pt x="68290" y="30420"/>
                </a:lnTo>
                <a:lnTo>
                  <a:pt x="68290" y="30430"/>
                </a:lnTo>
                <a:lnTo>
                  <a:pt x="68290" y="30440"/>
                </a:lnTo>
                <a:lnTo>
                  <a:pt x="68300" y="30440"/>
                </a:lnTo>
                <a:lnTo>
                  <a:pt x="68300" y="30430"/>
                </a:lnTo>
                <a:lnTo>
                  <a:pt x="68310" y="30430"/>
                </a:lnTo>
                <a:lnTo>
                  <a:pt x="68310" y="30440"/>
                </a:lnTo>
                <a:lnTo>
                  <a:pt x="68320" y="30450"/>
                </a:lnTo>
                <a:lnTo>
                  <a:pt x="68310" y="30460"/>
                </a:lnTo>
                <a:lnTo>
                  <a:pt x="68310" y="30470"/>
                </a:lnTo>
                <a:lnTo>
                  <a:pt x="68310" y="30490"/>
                </a:lnTo>
                <a:lnTo>
                  <a:pt x="68310" y="30500"/>
                </a:lnTo>
                <a:lnTo>
                  <a:pt x="68310" y="30510"/>
                </a:lnTo>
                <a:lnTo>
                  <a:pt x="68310" y="30520"/>
                </a:lnTo>
                <a:lnTo>
                  <a:pt x="68300" y="30530"/>
                </a:lnTo>
                <a:lnTo>
                  <a:pt x="68300" y="30540"/>
                </a:lnTo>
                <a:lnTo>
                  <a:pt x="68300" y="30550"/>
                </a:lnTo>
                <a:lnTo>
                  <a:pt x="68310" y="30550"/>
                </a:lnTo>
                <a:lnTo>
                  <a:pt x="68310" y="30560"/>
                </a:lnTo>
                <a:lnTo>
                  <a:pt x="68310" y="30570"/>
                </a:lnTo>
                <a:lnTo>
                  <a:pt x="68320" y="30570"/>
                </a:lnTo>
                <a:lnTo>
                  <a:pt x="68320" y="30560"/>
                </a:lnTo>
                <a:lnTo>
                  <a:pt x="68330" y="30560"/>
                </a:lnTo>
                <a:lnTo>
                  <a:pt x="68330" y="30570"/>
                </a:lnTo>
                <a:lnTo>
                  <a:pt x="68330" y="30580"/>
                </a:lnTo>
                <a:lnTo>
                  <a:pt x="68330" y="30590"/>
                </a:lnTo>
                <a:lnTo>
                  <a:pt x="68320" y="30590"/>
                </a:lnTo>
                <a:lnTo>
                  <a:pt x="68330" y="30590"/>
                </a:lnTo>
                <a:lnTo>
                  <a:pt x="68330" y="30600"/>
                </a:lnTo>
                <a:lnTo>
                  <a:pt x="68330" y="30610"/>
                </a:lnTo>
                <a:lnTo>
                  <a:pt x="68330" y="30620"/>
                </a:lnTo>
                <a:lnTo>
                  <a:pt x="68330" y="30630"/>
                </a:lnTo>
                <a:lnTo>
                  <a:pt x="68330" y="30640"/>
                </a:lnTo>
                <a:lnTo>
                  <a:pt x="68320" y="30650"/>
                </a:lnTo>
                <a:lnTo>
                  <a:pt x="68320" y="30660"/>
                </a:lnTo>
                <a:lnTo>
                  <a:pt x="68310" y="30670"/>
                </a:lnTo>
                <a:lnTo>
                  <a:pt x="68310" y="30680"/>
                </a:lnTo>
                <a:lnTo>
                  <a:pt x="68300" y="30680"/>
                </a:lnTo>
                <a:lnTo>
                  <a:pt x="68300" y="30690"/>
                </a:lnTo>
                <a:lnTo>
                  <a:pt x="68300" y="30700"/>
                </a:lnTo>
                <a:lnTo>
                  <a:pt x="68300" y="30710"/>
                </a:lnTo>
                <a:lnTo>
                  <a:pt x="68310" y="30700"/>
                </a:lnTo>
                <a:lnTo>
                  <a:pt x="68320" y="30700"/>
                </a:lnTo>
                <a:lnTo>
                  <a:pt x="68320" y="30690"/>
                </a:lnTo>
                <a:lnTo>
                  <a:pt x="68330" y="30690"/>
                </a:lnTo>
                <a:lnTo>
                  <a:pt x="68340" y="30690"/>
                </a:lnTo>
                <a:lnTo>
                  <a:pt x="68340" y="30680"/>
                </a:lnTo>
                <a:lnTo>
                  <a:pt x="68350" y="30690"/>
                </a:lnTo>
                <a:lnTo>
                  <a:pt x="68360" y="30690"/>
                </a:lnTo>
                <a:lnTo>
                  <a:pt x="68370" y="30690"/>
                </a:lnTo>
                <a:lnTo>
                  <a:pt x="68370" y="30680"/>
                </a:lnTo>
                <a:lnTo>
                  <a:pt x="68380" y="30680"/>
                </a:lnTo>
                <a:lnTo>
                  <a:pt x="68390" y="30690"/>
                </a:lnTo>
                <a:lnTo>
                  <a:pt x="68400" y="30690"/>
                </a:lnTo>
                <a:lnTo>
                  <a:pt x="68410" y="30690"/>
                </a:lnTo>
                <a:lnTo>
                  <a:pt x="68420" y="30690"/>
                </a:lnTo>
                <a:lnTo>
                  <a:pt x="68430" y="30690"/>
                </a:lnTo>
                <a:lnTo>
                  <a:pt x="68440" y="30690"/>
                </a:lnTo>
                <a:lnTo>
                  <a:pt x="68440" y="30700"/>
                </a:lnTo>
                <a:lnTo>
                  <a:pt x="68450" y="30700"/>
                </a:lnTo>
                <a:lnTo>
                  <a:pt x="68460" y="30710"/>
                </a:lnTo>
                <a:lnTo>
                  <a:pt x="68470" y="30710"/>
                </a:lnTo>
                <a:lnTo>
                  <a:pt x="68470" y="30700"/>
                </a:lnTo>
                <a:lnTo>
                  <a:pt x="68480" y="30700"/>
                </a:lnTo>
                <a:lnTo>
                  <a:pt x="68480" y="30690"/>
                </a:lnTo>
                <a:lnTo>
                  <a:pt x="68490" y="30690"/>
                </a:lnTo>
                <a:lnTo>
                  <a:pt x="68490" y="30680"/>
                </a:lnTo>
                <a:lnTo>
                  <a:pt x="68490" y="30670"/>
                </a:lnTo>
                <a:lnTo>
                  <a:pt x="68500" y="30670"/>
                </a:lnTo>
                <a:lnTo>
                  <a:pt x="68500" y="30680"/>
                </a:lnTo>
                <a:lnTo>
                  <a:pt x="68510" y="30680"/>
                </a:lnTo>
                <a:lnTo>
                  <a:pt x="68520" y="30680"/>
                </a:lnTo>
                <a:lnTo>
                  <a:pt x="68520" y="30670"/>
                </a:lnTo>
                <a:lnTo>
                  <a:pt x="68530" y="30670"/>
                </a:lnTo>
                <a:lnTo>
                  <a:pt x="68530" y="30680"/>
                </a:lnTo>
                <a:lnTo>
                  <a:pt x="68530" y="30670"/>
                </a:lnTo>
                <a:lnTo>
                  <a:pt x="68540" y="30670"/>
                </a:lnTo>
                <a:lnTo>
                  <a:pt x="68540" y="30660"/>
                </a:lnTo>
                <a:lnTo>
                  <a:pt x="68540" y="30670"/>
                </a:lnTo>
                <a:lnTo>
                  <a:pt x="68550" y="30670"/>
                </a:lnTo>
                <a:lnTo>
                  <a:pt x="68550" y="30660"/>
                </a:lnTo>
                <a:lnTo>
                  <a:pt x="68550" y="30650"/>
                </a:lnTo>
                <a:lnTo>
                  <a:pt x="68560" y="30650"/>
                </a:lnTo>
                <a:lnTo>
                  <a:pt x="68560" y="30640"/>
                </a:lnTo>
                <a:lnTo>
                  <a:pt x="68560" y="30630"/>
                </a:lnTo>
                <a:lnTo>
                  <a:pt x="68560" y="30620"/>
                </a:lnTo>
                <a:lnTo>
                  <a:pt x="68570" y="30620"/>
                </a:lnTo>
                <a:lnTo>
                  <a:pt x="68570" y="30630"/>
                </a:lnTo>
                <a:lnTo>
                  <a:pt x="68580" y="30620"/>
                </a:lnTo>
                <a:lnTo>
                  <a:pt x="68590" y="30630"/>
                </a:lnTo>
                <a:lnTo>
                  <a:pt x="68600" y="30640"/>
                </a:lnTo>
                <a:lnTo>
                  <a:pt x="68610" y="30650"/>
                </a:lnTo>
                <a:lnTo>
                  <a:pt x="68610" y="30640"/>
                </a:lnTo>
                <a:lnTo>
                  <a:pt x="68610" y="30630"/>
                </a:lnTo>
                <a:lnTo>
                  <a:pt x="68620" y="30640"/>
                </a:lnTo>
                <a:lnTo>
                  <a:pt x="68620" y="30650"/>
                </a:lnTo>
                <a:lnTo>
                  <a:pt x="68630" y="30650"/>
                </a:lnTo>
                <a:lnTo>
                  <a:pt x="68640" y="30650"/>
                </a:lnTo>
                <a:lnTo>
                  <a:pt x="68640" y="30660"/>
                </a:lnTo>
                <a:lnTo>
                  <a:pt x="68650" y="30660"/>
                </a:lnTo>
                <a:lnTo>
                  <a:pt x="68660" y="30670"/>
                </a:lnTo>
                <a:lnTo>
                  <a:pt x="68660" y="30660"/>
                </a:lnTo>
                <a:lnTo>
                  <a:pt x="68670" y="30660"/>
                </a:lnTo>
                <a:lnTo>
                  <a:pt x="68670" y="30650"/>
                </a:lnTo>
                <a:lnTo>
                  <a:pt x="68670" y="30640"/>
                </a:lnTo>
                <a:lnTo>
                  <a:pt x="68680" y="30640"/>
                </a:lnTo>
                <a:lnTo>
                  <a:pt x="68690" y="30640"/>
                </a:lnTo>
                <a:lnTo>
                  <a:pt x="68690" y="30630"/>
                </a:lnTo>
                <a:lnTo>
                  <a:pt x="68700" y="30630"/>
                </a:lnTo>
                <a:lnTo>
                  <a:pt x="68700" y="30620"/>
                </a:lnTo>
                <a:lnTo>
                  <a:pt x="68710" y="30620"/>
                </a:lnTo>
                <a:lnTo>
                  <a:pt x="68710" y="30610"/>
                </a:lnTo>
                <a:lnTo>
                  <a:pt x="68720" y="30610"/>
                </a:lnTo>
                <a:lnTo>
                  <a:pt x="68720" y="30620"/>
                </a:lnTo>
                <a:lnTo>
                  <a:pt x="68720" y="30630"/>
                </a:lnTo>
                <a:lnTo>
                  <a:pt x="68730" y="30630"/>
                </a:lnTo>
                <a:lnTo>
                  <a:pt x="68730" y="30640"/>
                </a:lnTo>
                <a:lnTo>
                  <a:pt x="68720" y="30640"/>
                </a:lnTo>
                <a:lnTo>
                  <a:pt x="68720" y="30650"/>
                </a:lnTo>
                <a:lnTo>
                  <a:pt x="68730" y="30650"/>
                </a:lnTo>
                <a:lnTo>
                  <a:pt x="68740" y="30650"/>
                </a:lnTo>
                <a:lnTo>
                  <a:pt x="68750" y="30650"/>
                </a:lnTo>
                <a:lnTo>
                  <a:pt x="68750" y="30640"/>
                </a:lnTo>
                <a:lnTo>
                  <a:pt x="68750" y="30630"/>
                </a:lnTo>
                <a:lnTo>
                  <a:pt x="68760" y="30630"/>
                </a:lnTo>
                <a:lnTo>
                  <a:pt x="68760" y="30620"/>
                </a:lnTo>
                <a:lnTo>
                  <a:pt x="68770" y="30620"/>
                </a:lnTo>
                <a:lnTo>
                  <a:pt x="68780" y="30620"/>
                </a:lnTo>
                <a:lnTo>
                  <a:pt x="68790" y="30620"/>
                </a:lnTo>
                <a:lnTo>
                  <a:pt x="68800" y="30620"/>
                </a:lnTo>
                <a:lnTo>
                  <a:pt x="68800" y="30610"/>
                </a:lnTo>
                <a:lnTo>
                  <a:pt x="68800" y="30620"/>
                </a:lnTo>
                <a:lnTo>
                  <a:pt x="68810" y="30620"/>
                </a:lnTo>
                <a:lnTo>
                  <a:pt x="68820" y="30620"/>
                </a:lnTo>
                <a:lnTo>
                  <a:pt x="68830" y="30620"/>
                </a:lnTo>
                <a:lnTo>
                  <a:pt x="68830" y="30630"/>
                </a:lnTo>
                <a:lnTo>
                  <a:pt x="68840" y="30630"/>
                </a:lnTo>
                <a:lnTo>
                  <a:pt x="68840" y="30640"/>
                </a:lnTo>
                <a:lnTo>
                  <a:pt x="68840" y="30650"/>
                </a:lnTo>
                <a:lnTo>
                  <a:pt x="68840" y="30660"/>
                </a:lnTo>
                <a:lnTo>
                  <a:pt x="68830" y="30670"/>
                </a:lnTo>
                <a:lnTo>
                  <a:pt x="68840" y="30670"/>
                </a:lnTo>
                <a:lnTo>
                  <a:pt x="68840" y="30680"/>
                </a:lnTo>
                <a:lnTo>
                  <a:pt x="68850" y="30680"/>
                </a:lnTo>
                <a:lnTo>
                  <a:pt x="68850" y="30690"/>
                </a:lnTo>
                <a:lnTo>
                  <a:pt x="68860" y="30690"/>
                </a:lnTo>
                <a:lnTo>
                  <a:pt x="68860" y="30700"/>
                </a:lnTo>
                <a:lnTo>
                  <a:pt x="68870" y="30700"/>
                </a:lnTo>
                <a:lnTo>
                  <a:pt x="68870" y="30710"/>
                </a:lnTo>
                <a:lnTo>
                  <a:pt x="68880" y="30710"/>
                </a:lnTo>
                <a:lnTo>
                  <a:pt x="68880" y="30720"/>
                </a:lnTo>
                <a:lnTo>
                  <a:pt x="68880" y="30710"/>
                </a:lnTo>
                <a:lnTo>
                  <a:pt x="68890" y="30710"/>
                </a:lnTo>
                <a:lnTo>
                  <a:pt x="68890" y="30700"/>
                </a:lnTo>
                <a:lnTo>
                  <a:pt x="68890" y="30690"/>
                </a:lnTo>
                <a:lnTo>
                  <a:pt x="68900" y="30690"/>
                </a:lnTo>
                <a:lnTo>
                  <a:pt x="68910" y="30690"/>
                </a:lnTo>
                <a:lnTo>
                  <a:pt x="68910" y="30680"/>
                </a:lnTo>
                <a:lnTo>
                  <a:pt x="68920" y="30690"/>
                </a:lnTo>
                <a:lnTo>
                  <a:pt x="68920" y="30680"/>
                </a:lnTo>
                <a:lnTo>
                  <a:pt x="68930" y="30680"/>
                </a:lnTo>
                <a:lnTo>
                  <a:pt x="68930" y="30670"/>
                </a:lnTo>
                <a:lnTo>
                  <a:pt x="68940" y="30670"/>
                </a:lnTo>
                <a:lnTo>
                  <a:pt x="68950" y="30670"/>
                </a:lnTo>
                <a:lnTo>
                  <a:pt x="68950" y="30680"/>
                </a:lnTo>
                <a:lnTo>
                  <a:pt x="68960" y="30680"/>
                </a:lnTo>
                <a:lnTo>
                  <a:pt x="68960" y="30690"/>
                </a:lnTo>
                <a:lnTo>
                  <a:pt x="68960" y="30680"/>
                </a:lnTo>
                <a:lnTo>
                  <a:pt x="68960" y="30670"/>
                </a:lnTo>
                <a:lnTo>
                  <a:pt x="68970" y="30670"/>
                </a:lnTo>
                <a:lnTo>
                  <a:pt x="68970" y="30680"/>
                </a:lnTo>
                <a:lnTo>
                  <a:pt x="68980" y="30680"/>
                </a:lnTo>
                <a:lnTo>
                  <a:pt x="68990" y="30680"/>
                </a:lnTo>
                <a:lnTo>
                  <a:pt x="68990" y="30690"/>
                </a:lnTo>
                <a:lnTo>
                  <a:pt x="69000" y="30690"/>
                </a:lnTo>
                <a:lnTo>
                  <a:pt x="69010" y="30690"/>
                </a:lnTo>
                <a:lnTo>
                  <a:pt x="69010" y="30700"/>
                </a:lnTo>
                <a:lnTo>
                  <a:pt x="69010" y="30710"/>
                </a:lnTo>
                <a:lnTo>
                  <a:pt x="69020" y="30710"/>
                </a:lnTo>
                <a:lnTo>
                  <a:pt x="69030" y="30710"/>
                </a:lnTo>
                <a:lnTo>
                  <a:pt x="69030" y="30700"/>
                </a:lnTo>
                <a:lnTo>
                  <a:pt x="69040" y="30700"/>
                </a:lnTo>
                <a:lnTo>
                  <a:pt x="69040" y="30710"/>
                </a:lnTo>
                <a:lnTo>
                  <a:pt x="69050" y="30710"/>
                </a:lnTo>
                <a:lnTo>
                  <a:pt x="69050" y="30700"/>
                </a:lnTo>
                <a:lnTo>
                  <a:pt x="69050" y="30710"/>
                </a:lnTo>
                <a:lnTo>
                  <a:pt x="69060" y="30710"/>
                </a:lnTo>
                <a:lnTo>
                  <a:pt x="69060" y="30700"/>
                </a:lnTo>
                <a:lnTo>
                  <a:pt x="69050" y="30690"/>
                </a:lnTo>
                <a:lnTo>
                  <a:pt x="69060" y="30690"/>
                </a:lnTo>
                <a:lnTo>
                  <a:pt x="69050" y="30690"/>
                </a:lnTo>
                <a:lnTo>
                  <a:pt x="69050" y="30680"/>
                </a:lnTo>
                <a:lnTo>
                  <a:pt x="69060" y="30680"/>
                </a:lnTo>
                <a:lnTo>
                  <a:pt x="69070" y="30680"/>
                </a:lnTo>
                <a:lnTo>
                  <a:pt x="69070" y="30690"/>
                </a:lnTo>
                <a:lnTo>
                  <a:pt x="69070" y="30680"/>
                </a:lnTo>
                <a:lnTo>
                  <a:pt x="69080" y="30680"/>
                </a:lnTo>
                <a:lnTo>
                  <a:pt x="69080" y="30690"/>
                </a:lnTo>
                <a:lnTo>
                  <a:pt x="69090" y="30690"/>
                </a:lnTo>
                <a:lnTo>
                  <a:pt x="69090" y="30700"/>
                </a:lnTo>
                <a:lnTo>
                  <a:pt x="69100" y="30700"/>
                </a:lnTo>
                <a:lnTo>
                  <a:pt x="69100" y="30690"/>
                </a:lnTo>
                <a:lnTo>
                  <a:pt x="69110" y="30690"/>
                </a:lnTo>
                <a:lnTo>
                  <a:pt x="69110" y="30680"/>
                </a:lnTo>
                <a:lnTo>
                  <a:pt x="69120" y="30690"/>
                </a:lnTo>
                <a:lnTo>
                  <a:pt x="69120" y="30680"/>
                </a:lnTo>
                <a:lnTo>
                  <a:pt x="69130" y="30690"/>
                </a:lnTo>
                <a:lnTo>
                  <a:pt x="69130" y="30700"/>
                </a:lnTo>
                <a:lnTo>
                  <a:pt x="69140" y="30700"/>
                </a:lnTo>
                <a:lnTo>
                  <a:pt x="69140" y="30710"/>
                </a:lnTo>
                <a:lnTo>
                  <a:pt x="69130" y="30710"/>
                </a:lnTo>
                <a:lnTo>
                  <a:pt x="69120" y="30710"/>
                </a:lnTo>
                <a:lnTo>
                  <a:pt x="69120" y="30720"/>
                </a:lnTo>
                <a:lnTo>
                  <a:pt x="69130" y="30720"/>
                </a:lnTo>
                <a:lnTo>
                  <a:pt x="69140" y="30720"/>
                </a:lnTo>
                <a:lnTo>
                  <a:pt x="69140" y="30730"/>
                </a:lnTo>
                <a:lnTo>
                  <a:pt x="69140" y="30740"/>
                </a:lnTo>
                <a:lnTo>
                  <a:pt x="69150" y="30740"/>
                </a:lnTo>
                <a:lnTo>
                  <a:pt x="69150" y="30730"/>
                </a:lnTo>
                <a:lnTo>
                  <a:pt x="69160" y="30730"/>
                </a:lnTo>
                <a:lnTo>
                  <a:pt x="69170" y="30730"/>
                </a:lnTo>
                <a:lnTo>
                  <a:pt x="69170" y="30740"/>
                </a:lnTo>
                <a:lnTo>
                  <a:pt x="69180" y="30740"/>
                </a:lnTo>
                <a:lnTo>
                  <a:pt x="69180" y="30750"/>
                </a:lnTo>
                <a:lnTo>
                  <a:pt x="69190" y="30740"/>
                </a:lnTo>
                <a:lnTo>
                  <a:pt x="69190" y="30750"/>
                </a:lnTo>
                <a:lnTo>
                  <a:pt x="69200" y="30740"/>
                </a:lnTo>
                <a:lnTo>
                  <a:pt x="69210" y="30740"/>
                </a:lnTo>
                <a:lnTo>
                  <a:pt x="69210" y="30730"/>
                </a:lnTo>
                <a:lnTo>
                  <a:pt x="69220" y="30730"/>
                </a:lnTo>
                <a:lnTo>
                  <a:pt x="69220" y="30740"/>
                </a:lnTo>
                <a:lnTo>
                  <a:pt x="69230" y="30740"/>
                </a:lnTo>
                <a:lnTo>
                  <a:pt x="69230" y="30750"/>
                </a:lnTo>
                <a:lnTo>
                  <a:pt x="69230" y="30760"/>
                </a:lnTo>
                <a:lnTo>
                  <a:pt x="69240" y="30760"/>
                </a:lnTo>
                <a:lnTo>
                  <a:pt x="69250" y="30760"/>
                </a:lnTo>
                <a:lnTo>
                  <a:pt x="69250" y="30750"/>
                </a:lnTo>
                <a:lnTo>
                  <a:pt x="69260" y="30740"/>
                </a:lnTo>
                <a:lnTo>
                  <a:pt x="69270" y="30740"/>
                </a:lnTo>
                <a:lnTo>
                  <a:pt x="69270" y="30730"/>
                </a:lnTo>
                <a:lnTo>
                  <a:pt x="69260" y="30730"/>
                </a:lnTo>
                <a:lnTo>
                  <a:pt x="69260" y="30720"/>
                </a:lnTo>
                <a:lnTo>
                  <a:pt x="69270" y="30720"/>
                </a:lnTo>
                <a:lnTo>
                  <a:pt x="69280" y="30730"/>
                </a:lnTo>
                <a:lnTo>
                  <a:pt x="69280" y="30720"/>
                </a:lnTo>
                <a:lnTo>
                  <a:pt x="69280" y="30710"/>
                </a:lnTo>
                <a:lnTo>
                  <a:pt x="69290" y="30710"/>
                </a:lnTo>
                <a:lnTo>
                  <a:pt x="69290" y="30700"/>
                </a:lnTo>
                <a:lnTo>
                  <a:pt x="69300" y="30700"/>
                </a:lnTo>
                <a:lnTo>
                  <a:pt x="69300" y="30710"/>
                </a:lnTo>
                <a:lnTo>
                  <a:pt x="69300" y="30700"/>
                </a:lnTo>
                <a:lnTo>
                  <a:pt x="69310" y="30700"/>
                </a:lnTo>
                <a:lnTo>
                  <a:pt x="69300" y="30700"/>
                </a:lnTo>
                <a:lnTo>
                  <a:pt x="69300" y="30690"/>
                </a:lnTo>
                <a:lnTo>
                  <a:pt x="69310" y="30690"/>
                </a:lnTo>
                <a:lnTo>
                  <a:pt x="69310" y="30680"/>
                </a:lnTo>
                <a:lnTo>
                  <a:pt x="69310" y="30670"/>
                </a:lnTo>
                <a:lnTo>
                  <a:pt x="69320" y="30670"/>
                </a:lnTo>
                <a:lnTo>
                  <a:pt x="69330" y="30670"/>
                </a:lnTo>
                <a:lnTo>
                  <a:pt x="69330" y="30660"/>
                </a:lnTo>
                <a:lnTo>
                  <a:pt x="69340" y="30670"/>
                </a:lnTo>
                <a:lnTo>
                  <a:pt x="69350" y="30670"/>
                </a:lnTo>
                <a:lnTo>
                  <a:pt x="69350" y="30680"/>
                </a:lnTo>
                <a:lnTo>
                  <a:pt x="69360" y="30680"/>
                </a:lnTo>
                <a:lnTo>
                  <a:pt x="69360" y="30670"/>
                </a:lnTo>
                <a:lnTo>
                  <a:pt x="69360" y="30680"/>
                </a:lnTo>
                <a:lnTo>
                  <a:pt x="69370" y="30680"/>
                </a:lnTo>
                <a:lnTo>
                  <a:pt x="69380" y="30680"/>
                </a:lnTo>
                <a:lnTo>
                  <a:pt x="69390" y="30680"/>
                </a:lnTo>
                <a:lnTo>
                  <a:pt x="69390" y="30690"/>
                </a:lnTo>
                <a:lnTo>
                  <a:pt x="69390" y="30680"/>
                </a:lnTo>
                <a:lnTo>
                  <a:pt x="69400" y="30680"/>
                </a:lnTo>
                <a:lnTo>
                  <a:pt x="69400" y="30670"/>
                </a:lnTo>
                <a:lnTo>
                  <a:pt x="69410" y="30670"/>
                </a:lnTo>
                <a:lnTo>
                  <a:pt x="69410" y="30660"/>
                </a:lnTo>
                <a:lnTo>
                  <a:pt x="69420" y="30660"/>
                </a:lnTo>
                <a:lnTo>
                  <a:pt x="69420" y="30650"/>
                </a:lnTo>
                <a:lnTo>
                  <a:pt x="69430" y="30650"/>
                </a:lnTo>
                <a:lnTo>
                  <a:pt x="69440" y="30650"/>
                </a:lnTo>
                <a:lnTo>
                  <a:pt x="69450" y="30650"/>
                </a:lnTo>
                <a:lnTo>
                  <a:pt x="69450" y="30640"/>
                </a:lnTo>
                <a:lnTo>
                  <a:pt x="69460" y="30640"/>
                </a:lnTo>
                <a:lnTo>
                  <a:pt x="69460" y="30630"/>
                </a:lnTo>
                <a:lnTo>
                  <a:pt x="69450" y="30620"/>
                </a:lnTo>
                <a:lnTo>
                  <a:pt x="69460" y="30620"/>
                </a:lnTo>
                <a:lnTo>
                  <a:pt x="69460" y="30610"/>
                </a:lnTo>
                <a:lnTo>
                  <a:pt x="69460" y="30600"/>
                </a:lnTo>
                <a:lnTo>
                  <a:pt x="69470" y="30600"/>
                </a:lnTo>
                <a:lnTo>
                  <a:pt x="69470" y="30610"/>
                </a:lnTo>
                <a:lnTo>
                  <a:pt x="69480" y="30610"/>
                </a:lnTo>
                <a:lnTo>
                  <a:pt x="69480" y="30600"/>
                </a:lnTo>
                <a:lnTo>
                  <a:pt x="69490" y="30600"/>
                </a:lnTo>
                <a:lnTo>
                  <a:pt x="69490" y="30590"/>
                </a:lnTo>
                <a:lnTo>
                  <a:pt x="69500" y="30590"/>
                </a:lnTo>
                <a:lnTo>
                  <a:pt x="69500" y="30580"/>
                </a:lnTo>
                <a:lnTo>
                  <a:pt x="69500" y="30570"/>
                </a:lnTo>
                <a:lnTo>
                  <a:pt x="69500" y="30560"/>
                </a:lnTo>
                <a:lnTo>
                  <a:pt x="69490" y="30560"/>
                </a:lnTo>
                <a:lnTo>
                  <a:pt x="69490" y="30550"/>
                </a:lnTo>
                <a:lnTo>
                  <a:pt x="69500" y="30550"/>
                </a:lnTo>
                <a:lnTo>
                  <a:pt x="69510" y="30540"/>
                </a:lnTo>
                <a:lnTo>
                  <a:pt x="69520" y="30540"/>
                </a:lnTo>
                <a:lnTo>
                  <a:pt x="69530" y="30540"/>
                </a:lnTo>
                <a:lnTo>
                  <a:pt x="69540" y="30550"/>
                </a:lnTo>
                <a:lnTo>
                  <a:pt x="69550" y="30550"/>
                </a:lnTo>
                <a:lnTo>
                  <a:pt x="69550" y="30540"/>
                </a:lnTo>
                <a:lnTo>
                  <a:pt x="69540" y="30530"/>
                </a:lnTo>
                <a:lnTo>
                  <a:pt x="69550" y="30530"/>
                </a:lnTo>
                <a:lnTo>
                  <a:pt x="69550" y="30520"/>
                </a:lnTo>
                <a:lnTo>
                  <a:pt x="69550" y="30510"/>
                </a:lnTo>
                <a:lnTo>
                  <a:pt x="69550" y="30500"/>
                </a:lnTo>
                <a:lnTo>
                  <a:pt x="69560" y="30500"/>
                </a:lnTo>
                <a:lnTo>
                  <a:pt x="69560" y="30490"/>
                </a:lnTo>
                <a:lnTo>
                  <a:pt x="69570" y="30490"/>
                </a:lnTo>
                <a:lnTo>
                  <a:pt x="69580" y="30500"/>
                </a:lnTo>
                <a:lnTo>
                  <a:pt x="69580" y="30490"/>
                </a:lnTo>
                <a:lnTo>
                  <a:pt x="69590" y="30490"/>
                </a:lnTo>
                <a:lnTo>
                  <a:pt x="69600" y="30490"/>
                </a:lnTo>
                <a:lnTo>
                  <a:pt x="69600" y="30500"/>
                </a:lnTo>
                <a:lnTo>
                  <a:pt x="69600" y="30510"/>
                </a:lnTo>
                <a:lnTo>
                  <a:pt x="69610" y="30510"/>
                </a:lnTo>
                <a:lnTo>
                  <a:pt x="69610" y="30520"/>
                </a:lnTo>
                <a:lnTo>
                  <a:pt x="69620" y="30520"/>
                </a:lnTo>
                <a:lnTo>
                  <a:pt x="69620" y="30510"/>
                </a:lnTo>
                <a:lnTo>
                  <a:pt x="69630" y="30510"/>
                </a:lnTo>
                <a:lnTo>
                  <a:pt x="69640" y="30500"/>
                </a:lnTo>
                <a:lnTo>
                  <a:pt x="69650" y="30490"/>
                </a:lnTo>
                <a:lnTo>
                  <a:pt x="69660" y="30480"/>
                </a:lnTo>
                <a:lnTo>
                  <a:pt x="69670" y="30480"/>
                </a:lnTo>
                <a:lnTo>
                  <a:pt x="69680" y="30480"/>
                </a:lnTo>
                <a:lnTo>
                  <a:pt x="69690" y="30480"/>
                </a:lnTo>
                <a:lnTo>
                  <a:pt x="69700" y="30490"/>
                </a:lnTo>
                <a:lnTo>
                  <a:pt x="69700" y="30500"/>
                </a:lnTo>
                <a:lnTo>
                  <a:pt x="69710" y="30500"/>
                </a:lnTo>
                <a:lnTo>
                  <a:pt x="69720" y="3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