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Om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80" y="28050"/>
                </a:moveTo>
                <a:lnTo>
                  <a:pt x="48490" y="28060"/>
                </a:lnTo>
                <a:lnTo>
                  <a:pt x="48490" y="28070"/>
                </a:lnTo>
                <a:lnTo>
                  <a:pt x="48500" y="28070"/>
                </a:lnTo>
                <a:lnTo>
                  <a:pt x="48520" y="28070"/>
                </a:lnTo>
                <a:lnTo>
                  <a:pt x="48530" y="28070"/>
                </a:lnTo>
                <a:lnTo>
                  <a:pt x="48540" y="28070"/>
                </a:lnTo>
                <a:lnTo>
                  <a:pt x="48550" y="28080"/>
                </a:lnTo>
                <a:lnTo>
                  <a:pt x="48560" y="28080"/>
                </a:lnTo>
                <a:lnTo>
                  <a:pt x="48570" y="28080"/>
                </a:lnTo>
                <a:lnTo>
                  <a:pt x="48580" y="28070"/>
                </a:lnTo>
                <a:lnTo>
                  <a:pt x="48590" y="28070"/>
                </a:lnTo>
                <a:lnTo>
                  <a:pt x="48600" y="28080"/>
                </a:lnTo>
                <a:lnTo>
                  <a:pt x="48620" y="28070"/>
                </a:lnTo>
                <a:lnTo>
                  <a:pt x="48640" y="28070"/>
                </a:lnTo>
                <a:lnTo>
                  <a:pt x="48650" y="28070"/>
                </a:lnTo>
                <a:lnTo>
                  <a:pt x="48670" y="28070"/>
                </a:lnTo>
                <a:lnTo>
                  <a:pt x="48690" y="28070"/>
                </a:lnTo>
                <a:lnTo>
                  <a:pt x="48710" y="28060"/>
                </a:lnTo>
                <a:lnTo>
                  <a:pt x="48740" y="28050"/>
                </a:lnTo>
                <a:lnTo>
                  <a:pt x="48760" y="28050"/>
                </a:lnTo>
                <a:lnTo>
                  <a:pt x="48770" y="28040"/>
                </a:lnTo>
                <a:lnTo>
                  <a:pt x="48790" y="28040"/>
                </a:lnTo>
                <a:lnTo>
                  <a:pt x="48800" y="28040"/>
                </a:lnTo>
                <a:lnTo>
                  <a:pt x="48810" y="28040"/>
                </a:lnTo>
                <a:lnTo>
                  <a:pt x="48820" y="28030"/>
                </a:lnTo>
                <a:lnTo>
                  <a:pt x="48830" y="28020"/>
                </a:lnTo>
                <a:lnTo>
                  <a:pt x="48840" y="28010"/>
                </a:lnTo>
                <a:lnTo>
                  <a:pt x="48850" y="28000"/>
                </a:lnTo>
                <a:lnTo>
                  <a:pt x="48860" y="28000"/>
                </a:lnTo>
                <a:lnTo>
                  <a:pt x="48880" y="27990"/>
                </a:lnTo>
                <a:lnTo>
                  <a:pt x="48890" y="27980"/>
                </a:lnTo>
                <a:lnTo>
                  <a:pt x="48910" y="27970"/>
                </a:lnTo>
                <a:lnTo>
                  <a:pt x="48950" y="27950"/>
                </a:lnTo>
                <a:lnTo>
                  <a:pt x="48980" y="27930"/>
                </a:lnTo>
                <a:lnTo>
                  <a:pt x="49010" y="27920"/>
                </a:lnTo>
                <a:lnTo>
                  <a:pt x="49050" y="27900"/>
                </a:lnTo>
                <a:lnTo>
                  <a:pt x="49070" y="27890"/>
                </a:lnTo>
                <a:lnTo>
                  <a:pt x="49070" y="27880"/>
                </a:lnTo>
                <a:lnTo>
                  <a:pt x="49100" y="27890"/>
                </a:lnTo>
                <a:lnTo>
                  <a:pt x="49120" y="27890"/>
                </a:lnTo>
                <a:lnTo>
                  <a:pt x="49140" y="27900"/>
                </a:lnTo>
                <a:lnTo>
                  <a:pt x="49190" y="27910"/>
                </a:lnTo>
                <a:lnTo>
                  <a:pt x="49200" y="27910"/>
                </a:lnTo>
                <a:lnTo>
                  <a:pt x="49230" y="27920"/>
                </a:lnTo>
                <a:lnTo>
                  <a:pt x="49250" y="27920"/>
                </a:lnTo>
                <a:lnTo>
                  <a:pt x="49260" y="27920"/>
                </a:lnTo>
                <a:lnTo>
                  <a:pt x="49260" y="27940"/>
                </a:lnTo>
                <a:lnTo>
                  <a:pt x="49260" y="27950"/>
                </a:lnTo>
                <a:lnTo>
                  <a:pt x="49250" y="27960"/>
                </a:lnTo>
                <a:lnTo>
                  <a:pt x="49250" y="27970"/>
                </a:lnTo>
                <a:lnTo>
                  <a:pt x="49240" y="27980"/>
                </a:lnTo>
                <a:lnTo>
                  <a:pt x="49240" y="27990"/>
                </a:lnTo>
                <a:lnTo>
                  <a:pt x="49240" y="28000"/>
                </a:lnTo>
                <a:lnTo>
                  <a:pt x="49240" y="28010"/>
                </a:lnTo>
                <a:lnTo>
                  <a:pt x="49250" y="28010"/>
                </a:lnTo>
                <a:lnTo>
                  <a:pt x="49260" y="28010"/>
                </a:lnTo>
                <a:lnTo>
                  <a:pt x="49270" y="28010"/>
                </a:lnTo>
                <a:lnTo>
                  <a:pt x="49280" y="28010"/>
                </a:lnTo>
                <a:lnTo>
                  <a:pt x="49290" y="28010"/>
                </a:lnTo>
                <a:lnTo>
                  <a:pt x="49300" y="28020"/>
                </a:lnTo>
                <a:lnTo>
                  <a:pt x="49310" y="28020"/>
                </a:lnTo>
                <a:lnTo>
                  <a:pt x="49320" y="28030"/>
                </a:lnTo>
                <a:lnTo>
                  <a:pt x="49330" y="28030"/>
                </a:lnTo>
                <a:lnTo>
                  <a:pt x="49340" y="28040"/>
                </a:lnTo>
                <a:lnTo>
                  <a:pt x="49360" y="28050"/>
                </a:lnTo>
                <a:lnTo>
                  <a:pt x="49380" y="28050"/>
                </a:lnTo>
                <a:lnTo>
                  <a:pt x="49400" y="28050"/>
                </a:lnTo>
                <a:lnTo>
                  <a:pt x="49410" y="28050"/>
                </a:lnTo>
                <a:lnTo>
                  <a:pt x="49440" y="28050"/>
                </a:lnTo>
                <a:lnTo>
                  <a:pt x="49460" y="28050"/>
                </a:lnTo>
                <a:lnTo>
                  <a:pt x="49480" y="28050"/>
                </a:lnTo>
                <a:lnTo>
                  <a:pt x="49490" y="28050"/>
                </a:lnTo>
                <a:lnTo>
                  <a:pt x="49510" y="28050"/>
                </a:lnTo>
                <a:lnTo>
                  <a:pt x="49520" y="28060"/>
                </a:lnTo>
                <a:lnTo>
                  <a:pt x="49530" y="28060"/>
                </a:lnTo>
                <a:lnTo>
                  <a:pt x="49550" y="28050"/>
                </a:lnTo>
                <a:lnTo>
                  <a:pt x="49560" y="28050"/>
                </a:lnTo>
                <a:lnTo>
                  <a:pt x="49570" y="28050"/>
                </a:lnTo>
                <a:lnTo>
                  <a:pt x="49580" y="28050"/>
                </a:lnTo>
                <a:lnTo>
                  <a:pt x="49590" y="28050"/>
                </a:lnTo>
                <a:lnTo>
                  <a:pt x="49600" y="28050"/>
                </a:lnTo>
                <a:lnTo>
                  <a:pt x="49620" y="28060"/>
                </a:lnTo>
                <a:lnTo>
                  <a:pt x="49640" y="28060"/>
                </a:lnTo>
                <a:lnTo>
                  <a:pt x="49650" y="28070"/>
                </a:lnTo>
                <a:lnTo>
                  <a:pt x="49660" y="28090"/>
                </a:lnTo>
                <a:lnTo>
                  <a:pt x="49660" y="28100"/>
                </a:lnTo>
                <a:lnTo>
                  <a:pt x="49670" y="28110"/>
                </a:lnTo>
                <a:lnTo>
                  <a:pt x="49670" y="28120"/>
                </a:lnTo>
                <a:lnTo>
                  <a:pt x="49680" y="28130"/>
                </a:lnTo>
                <a:lnTo>
                  <a:pt x="49680" y="28140"/>
                </a:lnTo>
                <a:lnTo>
                  <a:pt x="49700" y="28150"/>
                </a:lnTo>
                <a:lnTo>
                  <a:pt x="49710" y="28160"/>
                </a:lnTo>
                <a:lnTo>
                  <a:pt x="49720" y="28160"/>
                </a:lnTo>
                <a:lnTo>
                  <a:pt x="49740" y="28180"/>
                </a:lnTo>
                <a:lnTo>
                  <a:pt x="49760" y="28190"/>
                </a:lnTo>
                <a:lnTo>
                  <a:pt x="49770" y="28190"/>
                </a:lnTo>
                <a:lnTo>
                  <a:pt x="49770" y="28200"/>
                </a:lnTo>
                <a:lnTo>
                  <a:pt x="49780" y="28210"/>
                </a:lnTo>
                <a:lnTo>
                  <a:pt x="49780" y="28220"/>
                </a:lnTo>
                <a:lnTo>
                  <a:pt x="49790" y="28230"/>
                </a:lnTo>
                <a:lnTo>
                  <a:pt x="49790" y="28250"/>
                </a:lnTo>
                <a:lnTo>
                  <a:pt x="49780" y="28260"/>
                </a:lnTo>
                <a:lnTo>
                  <a:pt x="49780" y="28280"/>
                </a:lnTo>
                <a:lnTo>
                  <a:pt x="49780" y="28290"/>
                </a:lnTo>
                <a:lnTo>
                  <a:pt x="49780" y="28300"/>
                </a:lnTo>
                <a:lnTo>
                  <a:pt x="49790" y="28300"/>
                </a:lnTo>
                <a:lnTo>
                  <a:pt x="49790" y="28310"/>
                </a:lnTo>
                <a:lnTo>
                  <a:pt x="49780" y="28320"/>
                </a:lnTo>
                <a:lnTo>
                  <a:pt x="49790" y="28320"/>
                </a:lnTo>
                <a:lnTo>
                  <a:pt x="49790" y="28330"/>
                </a:lnTo>
                <a:lnTo>
                  <a:pt x="49790" y="28340"/>
                </a:lnTo>
                <a:lnTo>
                  <a:pt x="49800" y="28350"/>
                </a:lnTo>
                <a:lnTo>
                  <a:pt x="49810" y="28360"/>
                </a:lnTo>
                <a:lnTo>
                  <a:pt x="49820" y="28370"/>
                </a:lnTo>
                <a:lnTo>
                  <a:pt x="49840" y="28360"/>
                </a:lnTo>
                <a:lnTo>
                  <a:pt x="49850" y="28360"/>
                </a:lnTo>
                <a:lnTo>
                  <a:pt x="49870" y="28360"/>
                </a:lnTo>
                <a:lnTo>
                  <a:pt x="49880" y="28360"/>
                </a:lnTo>
                <a:lnTo>
                  <a:pt x="49910" y="28360"/>
                </a:lnTo>
                <a:lnTo>
                  <a:pt x="49940" y="28360"/>
                </a:lnTo>
                <a:lnTo>
                  <a:pt x="49950" y="28360"/>
                </a:lnTo>
                <a:lnTo>
                  <a:pt x="49970" y="28360"/>
                </a:lnTo>
                <a:lnTo>
                  <a:pt x="49990" y="28360"/>
                </a:lnTo>
                <a:lnTo>
                  <a:pt x="50020" y="28370"/>
                </a:lnTo>
                <a:lnTo>
                  <a:pt x="50040" y="28380"/>
                </a:lnTo>
                <a:lnTo>
                  <a:pt x="50080" y="28380"/>
                </a:lnTo>
                <a:lnTo>
                  <a:pt x="50100" y="28380"/>
                </a:lnTo>
                <a:lnTo>
                  <a:pt x="50130" y="28380"/>
                </a:lnTo>
                <a:lnTo>
                  <a:pt x="50160" y="28370"/>
                </a:lnTo>
                <a:lnTo>
                  <a:pt x="50170" y="28370"/>
                </a:lnTo>
                <a:lnTo>
                  <a:pt x="50180" y="28370"/>
                </a:lnTo>
                <a:lnTo>
                  <a:pt x="50180" y="28360"/>
                </a:lnTo>
                <a:lnTo>
                  <a:pt x="50190" y="28350"/>
                </a:lnTo>
                <a:lnTo>
                  <a:pt x="50200" y="28350"/>
                </a:lnTo>
                <a:lnTo>
                  <a:pt x="50200" y="28340"/>
                </a:lnTo>
                <a:lnTo>
                  <a:pt x="50220" y="28320"/>
                </a:lnTo>
                <a:lnTo>
                  <a:pt x="50230" y="28310"/>
                </a:lnTo>
                <a:lnTo>
                  <a:pt x="50260" y="28300"/>
                </a:lnTo>
                <a:lnTo>
                  <a:pt x="50270" y="28290"/>
                </a:lnTo>
                <a:lnTo>
                  <a:pt x="50280" y="28280"/>
                </a:lnTo>
                <a:lnTo>
                  <a:pt x="50290" y="28280"/>
                </a:lnTo>
                <a:lnTo>
                  <a:pt x="50300" y="28280"/>
                </a:lnTo>
                <a:lnTo>
                  <a:pt x="50310" y="28280"/>
                </a:lnTo>
                <a:lnTo>
                  <a:pt x="50330" y="28280"/>
                </a:lnTo>
                <a:lnTo>
                  <a:pt x="50340" y="28280"/>
                </a:lnTo>
                <a:lnTo>
                  <a:pt x="50360" y="28280"/>
                </a:lnTo>
                <a:lnTo>
                  <a:pt x="50370" y="28280"/>
                </a:lnTo>
                <a:lnTo>
                  <a:pt x="50390" y="28270"/>
                </a:lnTo>
                <a:lnTo>
                  <a:pt x="50400" y="28270"/>
                </a:lnTo>
                <a:lnTo>
                  <a:pt x="50420" y="28260"/>
                </a:lnTo>
                <a:lnTo>
                  <a:pt x="50440" y="28260"/>
                </a:lnTo>
                <a:lnTo>
                  <a:pt x="50450" y="28260"/>
                </a:lnTo>
                <a:lnTo>
                  <a:pt x="50470" y="28270"/>
                </a:lnTo>
                <a:lnTo>
                  <a:pt x="50490" y="28280"/>
                </a:lnTo>
                <a:lnTo>
                  <a:pt x="50510" y="28280"/>
                </a:lnTo>
                <a:lnTo>
                  <a:pt x="50530" y="28280"/>
                </a:lnTo>
                <a:lnTo>
                  <a:pt x="50560" y="28280"/>
                </a:lnTo>
                <a:lnTo>
                  <a:pt x="50570" y="28270"/>
                </a:lnTo>
                <a:lnTo>
                  <a:pt x="50580" y="28260"/>
                </a:lnTo>
                <a:lnTo>
                  <a:pt x="50580" y="28250"/>
                </a:lnTo>
                <a:lnTo>
                  <a:pt x="50580" y="28240"/>
                </a:lnTo>
                <a:lnTo>
                  <a:pt x="50580" y="28230"/>
                </a:lnTo>
                <a:lnTo>
                  <a:pt x="50580" y="28220"/>
                </a:lnTo>
                <a:lnTo>
                  <a:pt x="50580" y="28190"/>
                </a:lnTo>
                <a:lnTo>
                  <a:pt x="50590" y="28170"/>
                </a:lnTo>
                <a:lnTo>
                  <a:pt x="50600" y="28160"/>
                </a:lnTo>
                <a:lnTo>
                  <a:pt x="50610" y="28140"/>
                </a:lnTo>
                <a:lnTo>
                  <a:pt x="50620" y="28120"/>
                </a:lnTo>
                <a:lnTo>
                  <a:pt x="50640" y="28110"/>
                </a:lnTo>
                <a:lnTo>
                  <a:pt x="50640" y="28090"/>
                </a:lnTo>
                <a:lnTo>
                  <a:pt x="50650" y="28090"/>
                </a:lnTo>
                <a:lnTo>
                  <a:pt x="50660" y="28080"/>
                </a:lnTo>
                <a:lnTo>
                  <a:pt x="50660" y="28070"/>
                </a:lnTo>
                <a:lnTo>
                  <a:pt x="50670" y="28070"/>
                </a:lnTo>
                <a:lnTo>
                  <a:pt x="50670" y="28050"/>
                </a:lnTo>
                <a:lnTo>
                  <a:pt x="50670" y="28030"/>
                </a:lnTo>
                <a:lnTo>
                  <a:pt x="50670" y="28010"/>
                </a:lnTo>
                <a:lnTo>
                  <a:pt x="50660" y="28000"/>
                </a:lnTo>
                <a:lnTo>
                  <a:pt x="50660" y="27990"/>
                </a:lnTo>
                <a:lnTo>
                  <a:pt x="50660" y="27980"/>
                </a:lnTo>
                <a:lnTo>
                  <a:pt x="50660" y="27960"/>
                </a:lnTo>
                <a:lnTo>
                  <a:pt x="50650" y="27960"/>
                </a:lnTo>
                <a:lnTo>
                  <a:pt x="50650" y="27950"/>
                </a:lnTo>
                <a:lnTo>
                  <a:pt x="50640" y="27950"/>
                </a:lnTo>
                <a:lnTo>
                  <a:pt x="50630" y="27940"/>
                </a:lnTo>
                <a:lnTo>
                  <a:pt x="50620" y="27930"/>
                </a:lnTo>
                <a:lnTo>
                  <a:pt x="50610" y="27920"/>
                </a:lnTo>
                <a:lnTo>
                  <a:pt x="50610" y="27910"/>
                </a:lnTo>
                <a:lnTo>
                  <a:pt x="50600" y="27900"/>
                </a:lnTo>
                <a:lnTo>
                  <a:pt x="50600" y="27870"/>
                </a:lnTo>
                <a:lnTo>
                  <a:pt x="50600" y="27850"/>
                </a:lnTo>
                <a:lnTo>
                  <a:pt x="50610" y="27830"/>
                </a:lnTo>
                <a:lnTo>
                  <a:pt x="50610" y="27810"/>
                </a:lnTo>
                <a:lnTo>
                  <a:pt x="50610" y="27800"/>
                </a:lnTo>
                <a:lnTo>
                  <a:pt x="50600" y="27790"/>
                </a:lnTo>
                <a:lnTo>
                  <a:pt x="50610" y="27800"/>
                </a:lnTo>
                <a:lnTo>
                  <a:pt x="50620" y="27790"/>
                </a:lnTo>
                <a:lnTo>
                  <a:pt x="50650" y="27790"/>
                </a:lnTo>
                <a:lnTo>
                  <a:pt x="50670" y="27790"/>
                </a:lnTo>
                <a:lnTo>
                  <a:pt x="50710" y="27790"/>
                </a:lnTo>
                <a:lnTo>
                  <a:pt x="50740" y="27780"/>
                </a:lnTo>
                <a:lnTo>
                  <a:pt x="50750" y="27780"/>
                </a:lnTo>
                <a:lnTo>
                  <a:pt x="50780" y="27780"/>
                </a:lnTo>
                <a:lnTo>
                  <a:pt x="50800" y="27780"/>
                </a:lnTo>
                <a:lnTo>
                  <a:pt x="50820" y="27780"/>
                </a:lnTo>
                <a:lnTo>
                  <a:pt x="50850" y="27770"/>
                </a:lnTo>
                <a:lnTo>
                  <a:pt x="50870" y="27760"/>
                </a:lnTo>
                <a:lnTo>
                  <a:pt x="50880" y="27760"/>
                </a:lnTo>
                <a:lnTo>
                  <a:pt x="50900" y="27760"/>
                </a:lnTo>
                <a:lnTo>
                  <a:pt x="50930" y="27750"/>
                </a:lnTo>
                <a:lnTo>
                  <a:pt x="50950" y="27740"/>
                </a:lnTo>
                <a:lnTo>
                  <a:pt x="50980" y="27740"/>
                </a:lnTo>
                <a:lnTo>
                  <a:pt x="51000" y="27730"/>
                </a:lnTo>
                <a:lnTo>
                  <a:pt x="51020" y="27720"/>
                </a:lnTo>
                <a:lnTo>
                  <a:pt x="51050" y="27710"/>
                </a:lnTo>
                <a:lnTo>
                  <a:pt x="51080" y="27700"/>
                </a:lnTo>
                <a:lnTo>
                  <a:pt x="51090" y="27700"/>
                </a:lnTo>
                <a:lnTo>
                  <a:pt x="51100" y="27700"/>
                </a:lnTo>
                <a:lnTo>
                  <a:pt x="51110" y="27690"/>
                </a:lnTo>
                <a:lnTo>
                  <a:pt x="51120" y="27690"/>
                </a:lnTo>
                <a:lnTo>
                  <a:pt x="51140" y="27690"/>
                </a:lnTo>
                <a:lnTo>
                  <a:pt x="51150" y="27690"/>
                </a:lnTo>
                <a:lnTo>
                  <a:pt x="51170" y="27690"/>
                </a:lnTo>
                <a:lnTo>
                  <a:pt x="51190" y="27690"/>
                </a:lnTo>
                <a:lnTo>
                  <a:pt x="51210" y="27690"/>
                </a:lnTo>
                <a:lnTo>
                  <a:pt x="51230" y="27690"/>
                </a:lnTo>
                <a:lnTo>
                  <a:pt x="51260" y="27700"/>
                </a:lnTo>
                <a:lnTo>
                  <a:pt x="51290" y="27700"/>
                </a:lnTo>
                <a:lnTo>
                  <a:pt x="51300" y="27710"/>
                </a:lnTo>
                <a:lnTo>
                  <a:pt x="51320" y="27720"/>
                </a:lnTo>
                <a:lnTo>
                  <a:pt x="51360" y="27740"/>
                </a:lnTo>
                <a:lnTo>
                  <a:pt x="51390" y="27760"/>
                </a:lnTo>
                <a:lnTo>
                  <a:pt x="51410" y="27760"/>
                </a:lnTo>
                <a:lnTo>
                  <a:pt x="51430" y="27740"/>
                </a:lnTo>
                <a:lnTo>
                  <a:pt x="51440" y="27740"/>
                </a:lnTo>
                <a:lnTo>
                  <a:pt x="51450" y="27710"/>
                </a:lnTo>
                <a:lnTo>
                  <a:pt x="51480" y="27680"/>
                </a:lnTo>
                <a:lnTo>
                  <a:pt x="51500" y="27660"/>
                </a:lnTo>
                <a:lnTo>
                  <a:pt x="51520" y="27640"/>
                </a:lnTo>
                <a:lnTo>
                  <a:pt x="51530" y="27650"/>
                </a:lnTo>
                <a:lnTo>
                  <a:pt x="51530" y="27640"/>
                </a:lnTo>
                <a:lnTo>
                  <a:pt x="51540" y="27650"/>
                </a:lnTo>
                <a:lnTo>
                  <a:pt x="51550" y="27660"/>
                </a:lnTo>
                <a:lnTo>
                  <a:pt x="51560" y="27660"/>
                </a:lnTo>
                <a:lnTo>
                  <a:pt x="51570" y="27650"/>
                </a:lnTo>
                <a:lnTo>
                  <a:pt x="51580" y="27650"/>
                </a:lnTo>
                <a:lnTo>
                  <a:pt x="51590" y="27660"/>
                </a:lnTo>
                <a:lnTo>
                  <a:pt x="51600" y="27670"/>
                </a:lnTo>
                <a:lnTo>
                  <a:pt x="51610" y="27670"/>
                </a:lnTo>
                <a:lnTo>
                  <a:pt x="51620" y="27670"/>
                </a:lnTo>
                <a:lnTo>
                  <a:pt x="51630" y="27670"/>
                </a:lnTo>
                <a:lnTo>
                  <a:pt x="51640" y="27680"/>
                </a:lnTo>
                <a:lnTo>
                  <a:pt x="51650" y="27680"/>
                </a:lnTo>
                <a:lnTo>
                  <a:pt x="51660" y="27690"/>
                </a:lnTo>
                <a:lnTo>
                  <a:pt x="51670" y="27690"/>
                </a:lnTo>
                <a:lnTo>
                  <a:pt x="51690" y="27690"/>
                </a:lnTo>
                <a:lnTo>
                  <a:pt x="51700" y="27680"/>
                </a:lnTo>
                <a:lnTo>
                  <a:pt x="51720" y="27680"/>
                </a:lnTo>
                <a:lnTo>
                  <a:pt x="51730" y="27690"/>
                </a:lnTo>
                <a:lnTo>
                  <a:pt x="51750" y="27700"/>
                </a:lnTo>
                <a:lnTo>
                  <a:pt x="51750" y="27710"/>
                </a:lnTo>
                <a:lnTo>
                  <a:pt x="51760" y="27720"/>
                </a:lnTo>
                <a:lnTo>
                  <a:pt x="51760" y="27730"/>
                </a:lnTo>
                <a:lnTo>
                  <a:pt x="51770" y="27740"/>
                </a:lnTo>
                <a:lnTo>
                  <a:pt x="51770" y="27750"/>
                </a:lnTo>
                <a:lnTo>
                  <a:pt x="51780" y="27760"/>
                </a:lnTo>
                <a:lnTo>
                  <a:pt x="51780" y="27770"/>
                </a:lnTo>
                <a:lnTo>
                  <a:pt x="51790" y="27770"/>
                </a:lnTo>
                <a:lnTo>
                  <a:pt x="51800" y="27790"/>
                </a:lnTo>
                <a:lnTo>
                  <a:pt x="51810" y="27800"/>
                </a:lnTo>
                <a:lnTo>
                  <a:pt x="51810" y="27810"/>
                </a:lnTo>
                <a:lnTo>
                  <a:pt x="51820" y="27810"/>
                </a:lnTo>
                <a:lnTo>
                  <a:pt x="51830" y="27810"/>
                </a:lnTo>
                <a:lnTo>
                  <a:pt x="51840" y="27810"/>
                </a:lnTo>
                <a:lnTo>
                  <a:pt x="51850" y="27810"/>
                </a:lnTo>
                <a:lnTo>
                  <a:pt x="51860" y="27800"/>
                </a:lnTo>
                <a:lnTo>
                  <a:pt x="51860" y="27790"/>
                </a:lnTo>
                <a:lnTo>
                  <a:pt x="51870" y="27780"/>
                </a:lnTo>
                <a:lnTo>
                  <a:pt x="51870" y="27770"/>
                </a:lnTo>
                <a:lnTo>
                  <a:pt x="51880" y="27760"/>
                </a:lnTo>
                <a:lnTo>
                  <a:pt x="51880" y="27750"/>
                </a:lnTo>
                <a:lnTo>
                  <a:pt x="51890" y="27740"/>
                </a:lnTo>
                <a:lnTo>
                  <a:pt x="51890" y="27730"/>
                </a:lnTo>
                <a:lnTo>
                  <a:pt x="51900" y="27730"/>
                </a:lnTo>
                <a:lnTo>
                  <a:pt x="51910" y="27730"/>
                </a:lnTo>
                <a:lnTo>
                  <a:pt x="51910" y="27720"/>
                </a:lnTo>
                <a:lnTo>
                  <a:pt x="51920" y="27720"/>
                </a:lnTo>
                <a:lnTo>
                  <a:pt x="51930" y="27710"/>
                </a:lnTo>
                <a:lnTo>
                  <a:pt x="51940" y="27700"/>
                </a:lnTo>
                <a:lnTo>
                  <a:pt x="51940" y="27690"/>
                </a:lnTo>
                <a:lnTo>
                  <a:pt x="51950" y="27700"/>
                </a:lnTo>
                <a:lnTo>
                  <a:pt x="51960" y="27700"/>
                </a:lnTo>
                <a:lnTo>
                  <a:pt x="51970" y="27700"/>
                </a:lnTo>
                <a:lnTo>
                  <a:pt x="51980" y="27700"/>
                </a:lnTo>
                <a:lnTo>
                  <a:pt x="51990" y="27690"/>
                </a:lnTo>
                <a:lnTo>
                  <a:pt x="52000" y="27690"/>
                </a:lnTo>
                <a:lnTo>
                  <a:pt x="52010" y="27690"/>
                </a:lnTo>
                <a:lnTo>
                  <a:pt x="52010" y="27700"/>
                </a:lnTo>
                <a:lnTo>
                  <a:pt x="52020" y="27700"/>
                </a:lnTo>
                <a:lnTo>
                  <a:pt x="52020" y="27710"/>
                </a:lnTo>
                <a:lnTo>
                  <a:pt x="52030" y="27720"/>
                </a:lnTo>
                <a:lnTo>
                  <a:pt x="52040" y="27720"/>
                </a:lnTo>
                <a:lnTo>
                  <a:pt x="52040" y="27730"/>
                </a:lnTo>
                <a:lnTo>
                  <a:pt x="52050" y="27740"/>
                </a:lnTo>
                <a:lnTo>
                  <a:pt x="52050" y="27750"/>
                </a:lnTo>
                <a:lnTo>
                  <a:pt x="52060" y="27750"/>
                </a:lnTo>
                <a:lnTo>
                  <a:pt x="52070" y="27750"/>
                </a:lnTo>
                <a:lnTo>
                  <a:pt x="52070" y="27760"/>
                </a:lnTo>
                <a:lnTo>
                  <a:pt x="52090" y="27770"/>
                </a:lnTo>
                <a:lnTo>
                  <a:pt x="52090" y="27780"/>
                </a:lnTo>
                <a:lnTo>
                  <a:pt x="52100" y="27780"/>
                </a:lnTo>
                <a:lnTo>
                  <a:pt x="52110" y="27780"/>
                </a:lnTo>
                <a:lnTo>
                  <a:pt x="52120" y="27780"/>
                </a:lnTo>
                <a:lnTo>
                  <a:pt x="52130" y="27780"/>
                </a:lnTo>
                <a:lnTo>
                  <a:pt x="52140" y="27780"/>
                </a:lnTo>
                <a:lnTo>
                  <a:pt x="52140" y="27770"/>
                </a:lnTo>
                <a:lnTo>
                  <a:pt x="52150" y="27770"/>
                </a:lnTo>
                <a:lnTo>
                  <a:pt x="52160" y="27770"/>
                </a:lnTo>
                <a:lnTo>
                  <a:pt x="52170" y="27760"/>
                </a:lnTo>
                <a:lnTo>
                  <a:pt x="52170" y="27750"/>
                </a:lnTo>
                <a:lnTo>
                  <a:pt x="52180" y="27740"/>
                </a:lnTo>
                <a:lnTo>
                  <a:pt x="52180" y="27730"/>
                </a:lnTo>
                <a:lnTo>
                  <a:pt x="52190" y="27720"/>
                </a:lnTo>
                <a:lnTo>
                  <a:pt x="52200" y="27710"/>
                </a:lnTo>
                <a:lnTo>
                  <a:pt x="52210" y="27710"/>
                </a:lnTo>
                <a:lnTo>
                  <a:pt x="52220" y="27710"/>
                </a:lnTo>
                <a:lnTo>
                  <a:pt x="52230" y="27700"/>
                </a:lnTo>
                <a:lnTo>
                  <a:pt x="52240" y="27700"/>
                </a:lnTo>
                <a:lnTo>
                  <a:pt x="52240" y="27690"/>
                </a:lnTo>
                <a:lnTo>
                  <a:pt x="52260" y="27690"/>
                </a:lnTo>
                <a:lnTo>
                  <a:pt x="52270" y="27680"/>
                </a:lnTo>
                <a:lnTo>
                  <a:pt x="52280" y="27670"/>
                </a:lnTo>
                <a:lnTo>
                  <a:pt x="52280" y="27660"/>
                </a:lnTo>
                <a:lnTo>
                  <a:pt x="52290" y="27660"/>
                </a:lnTo>
                <a:lnTo>
                  <a:pt x="52290" y="27650"/>
                </a:lnTo>
                <a:lnTo>
                  <a:pt x="52290" y="27640"/>
                </a:lnTo>
                <a:lnTo>
                  <a:pt x="52300" y="27640"/>
                </a:lnTo>
                <a:lnTo>
                  <a:pt x="52290" y="27640"/>
                </a:lnTo>
                <a:lnTo>
                  <a:pt x="52290" y="27630"/>
                </a:lnTo>
                <a:lnTo>
                  <a:pt x="52290" y="27620"/>
                </a:lnTo>
                <a:lnTo>
                  <a:pt x="52300" y="27620"/>
                </a:lnTo>
                <a:lnTo>
                  <a:pt x="52300" y="27610"/>
                </a:lnTo>
                <a:lnTo>
                  <a:pt x="52310" y="27610"/>
                </a:lnTo>
                <a:lnTo>
                  <a:pt x="52320" y="27610"/>
                </a:lnTo>
                <a:lnTo>
                  <a:pt x="52320" y="27600"/>
                </a:lnTo>
                <a:lnTo>
                  <a:pt x="52320" y="27590"/>
                </a:lnTo>
                <a:lnTo>
                  <a:pt x="52330" y="27590"/>
                </a:lnTo>
                <a:lnTo>
                  <a:pt x="52340" y="27580"/>
                </a:lnTo>
                <a:lnTo>
                  <a:pt x="52350" y="27570"/>
                </a:lnTo>
                <a:lnTo>
                  <a:pt x="52360" y="27580"/>
                </a:lnTo>
                <a:lnTo>
                  <a:pt x="52370" y="27580"/>
                </a:lnTo>
                <a:lnTo>
                  <a:pt x="52370" y="27570"/>
                </a:lnTo>
                <a:lnTo>
                  <a:pt x="52380" y="27570"/>
                </a:lnTo>
                <a:lnTo>
                  <a:pt x="52390" y="27560"/>
                </a:lnTo>
                <a:lnTo>
                  <a:pt x="52390" y="27550"/>
                </a:lnTo>
                <a:lnTo>
                  <a:pt x="52400" y="27540"/>
                </a:lnTo>
                <a:lnTo>
                  <a:pt x="52410" y="27530"/>
                </a:lnTo>
                <a:lnTo>
                  <a:pt x="52410" y="27520"/>
                </a:lnTo>
                <a:lnTo>
                  <a:pt x="52430" y="27520"/>
                </a:lnTo>
                <a:lnTo>
                  <a:pt x="52440" y="27510"/>
                </a:lnTo>
                <a:lnTo>
                  <a:pt x="52450" y="27500"/>
                </a:lnTo>
                <a:lnTo>
                  <a:pt x="52460" y="27500"/>
                </a:lnTo>
                <a:lnTo>
                  <a:pt x="52470" y="27490"/>
                </a:lnTo>
                <a:lnTo>
                  <a:pt x="52480" y="27480"/>
                </a:lnTo>
                <a:lnTo>
                  <a:pt x="52490" y="27470"/>
                </a:lnTo>
                <a:lnTo>
                  <a:pt x="52500" y="27480"/>
                </a:lnTo>
                <a:lnTo>
                  <a:pt x="52520" y="27480"/>
                </a:lnTo>
                <a:lnTo>
                  <a:pt x="52530" y="27470"/>
                </a:lnTo>
                <a:lnTo>
                  <a:pt x="52530" y="27480"/>
                </a:lnTo>
                <a:lnTo>
                  <a:pt x="52540" y="27480"/>
                </a:lnTo>
                <a:lnTo>
                  <a:pt x="52540" y="27490"/>
                </a:lnTo>
                <a:lnTo>
                  <a:pt x="52540" y="27500"/>
                </a:lnTo>
                <a:lnTo>
                  <a:pt x="52550" y="27520"/>
                </a:lnTo>
                <a:lnTo>
                  <a:pt x="52550" y="27540"/>
                </a:lnTo>
                <a:lnTo>
                  <a:pt x="52550" y="27550"/>
                </a:lnTo>
                <a:lnTo>
                  <a:pt x="52560" y="27560"/>
                </a:lnTo>
                <a:lnTo>
                  <a:pt x="52560" y="27570"/>
                </a:lnTo>
                <a:lnTo>
                  <a:pt x="52570" y="27580"/>
                </a:lnTo>
                <a:lnTo>
                  <a:pt x="52570" y="27590"/>
                </a:lnTo>
                <a:lnTo>
                  <a:pt x="52580" y="27600"/>
                </a:lnTo>
                <a:lnTo>
                  <a:pt x="52590" y="27600"/>
                </a:lnTo>
                <a:lnTo>
                  <a:pt x="52600" y="27610"/>
                </a:lnTo>
                <a:lnTo>
                  <a:pt x="52610" y="27610"/>
                </a:lnTo>
                <a:lnTo>
                  <a:pt x="52630" y="27610"/>
                </a:lnTo>
                <a:lnTo>
                  <a:pt x="52640" y="27610"/>
                </a:lnTo>
                <a:lnTo>
                  <a:pt x="52650" y="27610"/>
                </a:lnTo>
                <a:lnTo>
                  <a:pt x="52660" y="27620"/>
                </a:lnTo>
                <a:lnTo>
                  <a:pt x="52660" y="27630"/>
                </a:lnTo>
                <a:lnTo>
                  <a:pt x="52660" y="27640"/>
                </a:lnTo>
                <a:lnTo>
                  <a:pt x="52670" y="27640"/>
                </a:lnTo>
                <a:lnTo>
                  <a:pt x="52680" y="27640"/>
                </a:lnTo>
                <a:lnTo>
                  <a:pt x="52690" y="27640"/>
                </a:lnTo>
                <a:lnTo>
                  <a:pt x="52700" y="27640"/>
                </a:lnTo>
                <a:lnTo>
                  <a:pt x="52700" y="27630"/>
                </a:lnTo>
                <a:lnTo>
                  <a:pt x="52710" y="27620"/>
                </a:lnTo>
                <a:lnTo>
                  <a:pt x="52710" y="27610"/>
                </a:lnTo>
                <a:lnTo>
                  <a:pt x="52710" y="27600"/>
                </a:lnTo>
                <a:lnTo>
                  <a:pt x="52720" y="27590"/>
                </a:lnTo>
                <a:lnTo>
                  <a:pt x="52730" y="27580"/>
                </a:lnTo>
                <a:lnTo>
                  <a:pt x="52740" y="27580"/>
                </a:lnTo>
                <a:lnTo>
                  <a:pt x="52750" y="27580"/>
                </a:lnTo>
                <a:lnTo>
                  <a:pt x="52760" y="27580"/>
                </a:lnTo>
                <a:lnTo>
                  <a:pt x="52770" y="27580"/>
                </a:lnTo>
                <a:lnTo>
                  <a:pt x="52770" y="27590"/>
                </a:lnTo>
                <a:lnTo>
                  <a:pt x="52780" y="27590"/>
                </a:lnTo>
                <a:lnTo>
                  <a:pt x="52790" y="27580"/>
                </a:lnTo>
                <a:lnTo>
                  <a:pt x="52800" y="27590"/>
                </a:lnTo>
                <a:lnTo>
                  <a:pt x="52810" y="27590"/>
                </a:lnTo>
                <a:lnTo>
                  <a:pt x="52820" y="27600"/>
                </a:lnTo>
                <a:lnTo>
                  <a:pt x="52840" y="27600"/>
                </a:lnTo>
                <a:lnTo>
                  <a:pt x="52850" y="27590"/>
                </a:lnTo>
                <a:lnTo>
                  <a:pt x="52860" y="27580"/>
                </a:lnTo>
                <a:lnTo>
                  <a:pt x="52860" y="27590"/>
                </a:lnTo>
                <a:lnTo>
                  <a:pt x="52870" y="27590"/>
                </a:lnTo>
                <a:lnTo>
                  <a:pt x="52870" y="27600"/>
                </a:lnTo>
                <a:lnTo>
                  <a:pt x="52880" y="27600"/>
                </a:lnTo>
                <a:lnTo>
                  <a:pt x="52880" y="27610"/>
                </a:lnTo>
                <a:lnTo>
                  <a:pt x="52890" y="27610"/>
                </a:lnTo>
                <a:lnTo>
                  <a:pt x="52900" y="27600"/>
                </a:lnTo>
                <a:lnTo>
                  <a:pt x="52910" y="27600"/>
                </a:lnTo>
                <a:lnTo>
                  <a:pt x="52920" y="27590"/>
                </a:lnTo>
                <a:lnTo>
                  <a:pt x="52930" y="27590"/>
                </a:lnTo>
                <a:lnTo>
                  <a:pt x="52940" y="27600"/>
                </a:lnTo>
                <a:lnTo>
                  <a:pt x="52950" y="27600"/>
                </a:lnTo>
                <a:lnTo>
                  <a:pt x="52960" y="27590"/>
                </a:lnTo>
                <a:lnTo>
                  <a:pt x="52970" y="27580"/>
                </a:lnTo>
                <a:lnTo>
                  <a:pt x="52980" y="27570"/>
                </a:lnTo>
                <a:lnTo>
                  <a:pt x="52980" y="27560"/>
                </a:lnTo>
                <a:lnTo>
                  <a:pt x="52990" y="27560"/>
                </a:lnTo>
                <a:lnTo>
                  <a:pt x="52990" y="27540"/>
                </a:lnTo>
                <a:lnTo>
                  <a:pt x="52990" y="27530"/>
                </a:lnTo>
                <a:lnTo>
                  <a:pt x="53000" y="27530"/>
                </a:lnTo>
                <a:lnTo>
                  <a:pt x="53010" y="27520"/>
                </a:lnTo>
                <a:lnTo>
                  <a:pt x="53020" y="27520"/>
                </a:lnTo>
                <a:lnTo>
                  <a:pt x="53020" y="27510"/>
                </a:lnTo>
                <a:lnTo>
                  <a:pt x="53020" y="27500"/>
                </a:lnTo>
                <a:lnTo>
                  <a:pt x="53020" y="27490"/>
                </a:lnTo>
                <a:lnTo>
                  <a:pt x="53020" y="27480"/>
                </a:lnTo>
                <a:lnTo>
                  <a:pt x="53030" y="27470"/>
                </a:lnTo>
                <a:lnTo>
                  <a:pt x="53040" y="27460"/>
                </a:lnTo>
                <a:lnTo>
                  <a:pt x="53050" y="27460"/>
                </a:lnTo>
                <a:lnTo>
                  <a:pt x="53060" y="27460"/>
                </a:lnTo>
                <a:lnTo>
                  <a:pt x="53080" y="27470"/>
                </a:lnTo>
                <a:lnTo>
                  <a:pt x="53090" y="27470"/>
                </a:lnTo>
                <a:lnTo>
                  <a:pt x="53100" y="27460"/>
                </a:lnTo>
                <a:lnTo>
                  <a:pt x="53110" y="27450"/>
                </a:lnTo>
                <a:lnTo>
                  <a:pt x="53120" y="27440"/>
                </a:lnTo>
                <a:lnTo>
                  <a:pt x="53130" y="27440"/>
                </a:lnTo>
                <a:lnTo>
                  <a:pt x="53140" y="27450"/>
                </a:lnTo>
                <a:lnTo>
                  <a:pt x="53150" y="27450"/>
                </a:lnTo>
                <a:lnTo>
                  <a:pt x="53160" y="27440"/>
                </a:lnTo>
                <a:lnTo>
                  <a:pt x="53170" y="27430"/>
                </a:lnTo>
                <a:lnTo>
                  <a:pt x="53170" y="27420"/>
                </a:lnTo>
                <a:lnTo>
                  <a:pt x="53180" y="27410"/>
                </a:lnTo>
                <a:lnTo>
                  <a:pt x="53190" y="27410"/>
                </a:lnTo>
                <a:lnTo>
                  <a:pt x="53210" y="27400"/>
                </a:lnTo>
                <a:lnTo>
                  <a:pt x="53210" y="27390"/>
                </a:lnTo>
                <a:lnTo>
                  <a:pt x="53210" y="27380"/>
                </a:lnTo>
                <a:lnTo>
                  <a:pt x="53220" y="27380"/>
                </a:lnTo>
                <a:lnTo>
                  <a:pt x="53230" y="27370"/>
                </a:lnTo>
                <a:lnTo>
                  <a:pt x="53240" y="27360"/>
                </a:lnTo>
                <a:lnTo>
                  <a:pt x="53250" y="27370"/>
                </a:lnTo>
                <a:lnTo>
                  <a:pt x="53270" y="27370"/>
                </a:lnTo>
                <a:lnTo>
                  <a:pt x="53280" y="27360"/>
                </a:lnTo>
                <a:lnTo>
                  <a:pt x="53290" y="27360"/>
                </a:lnTo>
                <a:lnTo>
                  <a:pt x="53300" y="27350"/>
                </a:lnTo>
                <a:lnTo>
                  <a:pt x="53300" y="27330"/>
                </a:lnTo>
                <a:lnTo>
                  <a:pt x="53310" y="27320"/>
                </a:lnTo>
                <a:lnTo>
                  <a:pt x="53320" y="27310"/>
                </a:lnTo>
                <a:lnTo>
                  <a:pt x="53320" y="27300"/>
                </a:lnTo>
                <a:lnTo>
                  <a:pt x="53330" y="27290"/>
                </a:lnTo>
                <a:lnTo>
                  <a:pt x="53330" y="27280"/>
                </a:lnTo>
                <a:lnTo>
                  <a:pt x="53340" y="27280"/>
                </a:lnTo>
                <a:lnTo>
                  <a:pt x="53350" y="27280"/>
                </a:lnTo>
                <a:lnTo>
                  <a:pt x="53350" y="27270"/>
                </a:lnTo>
                <a:lnTo>
                  <a:pt x="53360" y="27270"/>
                </a:lnTo>
                <a:lnTo>
                  <a:pt x="53370" y="27270"/>
                </a:lnTo>
                <a:lnTo>
                  <a:pt x="53380" y="27270"/>
                </a:lnTo>
                <a:lnTo>
                  <a:pt x="53390" y="27260"/>
                </a:lnTo>
                <a:lnTo>
                  <a:pt x="53400" y="27260"/>
                </a:lnTo>
                <a:lnTo>
                  <a:pt x="53410" y="27260"/>
                </a:lnTo>
                <a:lnTo>
                  <a:pt x="53420" y="27250"/>
                </a:lnTo>
                <a:lnTo>
                  <a:pt x="53420" y="27240"/>
                </a:lnTo>
                <a:lnTo>
                  <a:pt x="53420" y="27230"/>
                </a:lnTo>
                <a:lnTo>
                  <a:pt x="53430" y="27230"/>
                </a:lnTo>
                <a:lnTo>
                  <a:pt x="53430" y="27210"/>
                </a:lnTo>
                <a:lnTo>
                  <a:pt x="53440" y="27210"/>
                </a:lnTo>
                <a:lnTo>
                  <a:pt x="53450" y="27210"/>
                </a:lnTo>
                <a:lnTo>
                  <a:pt x="53460" y="27220"/>
                </a:lnTo>
                <a:lnTo>
                  <a:pt x="53470" y="27230"/>
                </a:lnTo>
                <a:lnTo>
                  <a:pt x="53480" y="27230"/>
                </a:lnTo>
                <a:lnTo>
                  <a:pt x="53480" y="27240"/>
                </a:lnTo>
                <a:lnTo>
                  <a:pt x="53490" y="27240"/>
                </a:lnTo>
                <a:lnTo>
                  <a:pt x="53500" y="27230"/>
                </a:lnTo>
                <a:lnTo>
                  <a:pt x="53510" y="27230"/>
                </a:lnTo>
                <a:lnTo>
                  <a:pt x="53520" y="27220"/>
                </a:lnTo>
                <a:lnTo>
                  <a:pt x="53530" y="27210"/>
                </a:lnTo>
                <a:lnTo>
                  <a:pt x="53530" y="27220"/>
                </a:lnTo>
                <a:lnTo>
                  <a:pt x="53530" y="27240"/>
                </a:lnTo>
                <a:lnTo>
                  <a:pt x="53530" y="27260"/>
                </a:lnTo>
                <a:lnTo>
                  <a:pt x="53530" y="27280"/>
                </a:lnTo>
                <a:lnTo>
                  <a:pt x="53530" y="27290"/>
                </a:lnTo>
                <a:lnTo>
                  <a:pt x="53520" y="27300"/>
                </a:lnTo>
                <a:lnTo>
                  <a:pt x="53520" y="27310"/>
                </a:lnTo>
                <a:lnTo>
                  <a:pt x="53520" y="27320"/>
                </a:lnTo>
                <a:lnTo>
                  <a:pt x="53510" y="27330"/>
                </a:lnTo>
                <a:lnTo>
                  <a:pt x="53510" y="27340"/>
                </a:lnTo>
                <a:lnTo>
                  <a:pt x="53510" y="27360"/>
                </a:lnTo>
                <a:lnTo>
                  <a:pt x="53520" y="27370"/>
                </a:lnTo>
                <a:lnTo>
                  <a:pt x="53530" y="27380"/>
                </a:lnTo>
                <a:lnTo>
                  <a:pt x="53540" y="27390"/>
                </a:lnTo>
                <a:lnTo>
                  <a:pt x="53540" y="27400"/>
                </a:lnTo>
                <a:lnTo>
                  <a:pt x="53550" y="27400"/>
                </a:lnTo>
                <a:lnTo>
                  <a:pt x="53560" y="27400"/>
                </a:lnTo>
                <a:lnTo>
                  <a:pt x="53570" y="27390"/>
                </a:lnTo>
                <a:lnTo>
                  <a:pt x="53570" y="27400"/>
                </a:lnTo>
                <a:lnTo>
                  <a:pt x="53570" y="27410"/>
                </a:lnTo>
                <a:lnTo>
                  <a:pt x="53560" y="27410"/>
                </a:lnTo>
                <a:lnTo>
                  <a:pt x="53560" y="27420"/>
                </a:lnTo>
                <a:lnTo>
                  <a:pt x="53570" y="27420"/>
                </a:lnTo>
                <a:lnTo>
                  <a:pt x="53580" y="27430"/>
                </a:lnTo>
                <a:lnTo>
                  <a:pt x="53580" y="27440"/>
                </a:lnTo>
                <a:lnTo>
                  <a:pt x="53590" y="27440"/>
                </a:lnTo>
                <a:lnTo>
                  <a:pt x="53590" y="27450"/>
                </a:lnTo>
                <a:lnTo>
                  <a:pt x="53600" y="27470"/>
                </a:lnTo>
                <a:lnTo>
                  <a:pt x="53610" y="27480"/>
                </a:lnTo>
                <a:lnTo>
                  <a:pt x="53620" y="27490"/>
                </a:lnTo>
                <a:lnTo>
                  <a:pt x="53620" y="27500"/>
                </a:lnTo>
                <a:lnTo>
                  <a:pt x="53620" y="27520"/>
                </a:lnTo>
                <a:lnTo>
                  <a:pt x="53620" y="27530"/>
                </a:lnTo>
                <a:lnTo>
                  <a:pt x="53630" y="27530"/>
                </a:lnTo>
                <a:lnTo>
                  <a:pt x="53640" y="27520"/>
                </a:lnTo>
                <a:lnTo>
                  <a:pt x="53650" y="27520"/>
                </a:lnTo>
                <a:lnTo>
                  <a:pt x="53660" y="27520"/>
                </a:lnTo>
                <a:lnTo>
                  <a:pt x="53670" y="27520"/>
                </a:lnTo>
                <a:lnTo>
                  <a:pt x="53670" y="27510"/>
                </a:lnTo>
                <a:lnTo>
                  <a:pt x="53680" y="27520"/>
                </a:lnTo>
                <a:lnTo>
                  <a:pt x="53700" y="27510"/>
                </a:lnTo>
                <a:lnTo>
                  <a:pt x="53710" y="27510"/>
                </a:lnTo>
                <a:lnTo>
                  <a:pt x="53740" y="27520"/>
                </a:lnTo>
                <a:lnTo>
                  <a:pt x="53750" y="27520"/>
                </a:lnTo>
                <a:lnTo>
                  <a:pt x="53760" y="27520"/>
                </a:lnTo>
                <a:lnTo>
                  <a:pt x="53770" y="27530"/>
                </a:lnTo>
                <a:lnTo>
                  <a:pt x="53790" y="27530"/>
                </a:lnTo>
                <a:lnTo>
                  <a:pt x="53800" y="27540"/>
                </a:lnTo>
                <a:lnTo>
                  <a:pt x="53820" y="27550"/>
                </a:lnTo>
                <a:lnTo>
                  <a:pt x="53830" y="27560"/>
                </a:lnTo>
                <a:lnTo>
                  <a:pt x="53840" y="27580"/>
                </a:lnTo>
                <a:lnTo>
                  <a:pt x="53850" y="27590"/>
                </a:lnTo>
                <a:lnTo>
                  <a:pt x="53860" y="27600"/>
                </a:lnTo>
                <a:lnTo>
                  <a:pt x="53880" y="27610"/>
                </a:lnTo>
                <a:lnTo>
                  <a:pt x="53890" y="27630"/>
                </a:lnTo>
                <a:lnTo>
                  <a:pt x="53890" y="27640"/>
                </a:lnTo>
                <a:lnTo>
                  <a:pt x="53900" y="27650"/>
                </a:lnTo>
                <a:lnTo>
                  <a:pt x="53910" y="27660"/>
                </a:lnTo>
                <a:lnTo>
                  <a:pt x="53920" y="27660"/>
                </a:lnTo>
                <a:lnTo>
                  <a:pt x="53940" y="27670"/>
                </a:lnTo>
                <a:lnTo>
                  <a:pt x="53950" y="27670"/>
                </a:lnTo>
                <a:lnTo>
                  <a:pt x="53960" y="27670"/>
                </a:lnTo>
                <a:lnTo>
                  <a:pt x="53970" y="27670"/>
                </a:lnTo>
                <a:lnTo>
                  <a:pt x="53980" y="27660"/>
                </a:lnTo>
                <a:lnTo>
                  <a:pt x="54000" y="27670"/>
                </a:lnTo>
                <a:lnTo>
                  <a:pt x="54000" y="27680"/>
                </a:lnTo>
                <a:lnTo>
                  <a:pt x="54010" y="27680"/>
                </a:lnTo>
                <a:lnTo>
                  <a:pt x="54020" y="27690"/>
                </a:lnTo>
                <a:lnTo>
                  <a:pt x="54030" y="27700"/>
                </a:lnTo>
                <a:lnTo>
                  <a:pt x="54040" y="27700"/>
                </a:lnTo>
                <a:lnTo>
                  <a:pt x="54040" y="27710"/>
                </a:lnTo>
                <a:lnTo>
                  <a:pt x="54050" y="27720"/>
                </a:lnTo>
                <a:lnTo>
                  <a:pt x="54050" y="27730"/>
                </a:lnTo>
                <a:lnTo>
                  <a:pt x="54060" y="27730"/>
                </a:lnTo>
                <a:lnTo>
                  <a:pt x="54110" y="27710"/>
                </a:lnTo>
                <a:lnTo>
                  <a:pt x="54130" y="27700"/>
                </a:lnTo>
                <a:lnTo>
                  <a:pt x="54150" y="27690"/>
                </a:lnTo>
                <a:lnTo>
                  <a:pt x="54200" y="27670"/>
                </a:lnTo>
                <a:lnTo>
                  <a:pt x="54230" y="27660"/>
                </a:lnTo>
                <a:lnTo>
                  <a:pt x="54250" y="27650"/>
                </a:lnTo>
                <a:lnTo>
                  <a:pt x="54260" y="27640"/>
                </a:lnTo>
                <a:lnTo>
                  <a:pt x="54280" y="27640"/>
                </a:lnTo>
                <a:lnTo>
                  <a:pt x="54290" y="27640"/>
                </a:lnTo>
                <a:lnTo>
                  <a:pt x="54300" y="27630"/>
                </a:lnTo>
                <a:lnTo>
                  <a:pt x="54310" y="27620"/>
                </a:lnTo>
                <a:lnTo>
                  <a:pt x="54330" y="27620"/>
                </a:lnTo>
                <a:lnTo>
                  <a:pt x="54350" y="27620"/>
                </a:lnTo>
                <a:lnTo>
                  <a:pt x="54360" y="27610"/>
                </a:lnTo>
                <a:lnTo>
                  <a:pt x="54360" y="27620"/>
                </a:lnTo>
                <a:lnTo>
                  <a:pt x="54370" y="27620"/>
                </a:lnTo>
                <a:lnTo>
                  <a:pt x="54380" y="27610"/>
                </a:lnTo>
                <a:lnTo>
                  <a:pt x="54390" y="27610"/>
                </a:lnTo>
                <a:lnTo>
                  <a:pt x="54400" y="27620"/>
                </a:lnTo>
                <a:lnTo>
                  <a:pt x="54410" y="27620"/>
                </a:lnTo>
                <a:lnTo>
                  <a:pt x="54420" y="27620"/>
                </a:lnTo>
                <a:lnTo>
                  <a:pt x="54430" y="27630"/>
                </a:lnTo>
                <a:lnTo>
                  <a:pt x="54440" y="27640"/>
                </a:lnTo>
                <a:lnTo>
                  <a:pt x="54450" y="27630"/>
                </a:lnTo>
                <a:lnTo>
                  <a:pt x="54460" y="27630"/>
                </a:lnTo>
                <a:lnTo>
                  <a:pt x="54480" y="27630"/>
                </a:lnTo>
                <a:lnTo>
                  <a:pt x="54500" y="27630"/>
                </a:lnTo>
                <a:lnTo>
                  <a:pt x="54510" y="27630"/>
                </a:lnTo>
                <a:lnTo>
                  <a:pt x="54520" y="27610"/>
                </a:lnTo>
                <a:lnTo>
                  <a:pt x="54550" y="27600"/>
                </a:lnTo>
                <a:lnTo>
                  <a:pt x="54560" y="27590"/>
                </a:lnTo>
                <a:lnTo>
                  <a:pt x="54570" y="27580"/>
                </a:lnTo>
                <a:lnTo>
                  <a:pt x="54580" y="27580"/>
                </a:lnTo>
                <a:lnTo>
                  <a:pt x="54590" y="27570"/>
                </a:lnTo>
                <a:lnTo>
                  <a:pt x="54610" y="27560"/>
                </a:lnTo>
                <a:lnTo>
                  <a:pt x="54620" y="27550"/>
                </a:lnTo>
                <a:lnTo>
                  <a:pt x="54640" y="27540"/>
                </a:lnTo>
                <a:lnTo>
                  <a:pt x="54650" y="27530"/>
                </a:lnTo>
                <a:lnTo>
                  <a:pt x="54660" y="27520"/>
                </a:lnTo>
                <a:lnTo>
                  <a:pt x="54680" y="27510"/>
                </a:lnTo>
                <a:lnTo>
                  <a:pt x="54700" y="27510"/>
                </a:lnTo>
                <a:lnTo>
                  <a:pt x="54710" y="27510"/>
                </a:lnTo>
                <a:lnTo>
                  <a:pt x="54720" y="27500"/>
                </a:lnTo>
                <a:lnTo>
                  <a:pt x="54730" y="27490"/>
                </a:lnTo>
                <a:lnTo>
                  <a:pt x="54750" y="27480"/>
                </a:lnTo>
                <a:lnTo>
                  <a:pt x="54760" y="27470"/>
                </a:lnTo>
                <a:lnTo>
                  <a:pt x="54770" y="27450"/>
                </a:lnTo>
                <a:lnTo>
                  <a:pt x="54780" y="27450"/>
                </a:lnTo>
                <a:lnTo>
                  <a:pt x="54790" y="27450"/>
                </a:lnTo>
                <a:lnTo>
                  <a:pt x="54800" y="27440"/>
                </a:lnTo>
                <a:lnTo>
                  <a:pt x="54820" y="27440"/>
                </a:lnTo>
                <a:lnTo>
                  <a:pt x="54830" y="27430"/>
                </a:lnTo>
                <a:lnTo>
                  <a:pt x="54840" y="27430"/>
                </a:lnTo>
                <a:lnTo>
                  <a:pt x="54860" y="27430"/>
                </a:lnTo>
                <a:lnTo>
                  <a:pt x="54860" y="27420"/>
                </a:lnTo>
                <a:lnTo>
                  <a:pt x="54870" y="27430"/>
                </a:lnTo>
                <a:lnTo>
                  <a:pt x="54880" y="27430"/>
                </a:lnTo>
                <a:lnTo>
                  <a:pt x="54890" y="27440"/>
                </a:lnTo>
                <a:lnTo>
                  <a:pt x="54910" y="27450"/>
                </a:lnTo>
                <a:lnTo>
                  <a:pt x="54940" y="27460"/>
                </a:lnTo>
                <a:lnTo>
                  <a:pt x="54950" y="27460"/>
                </a:lnTo>
                <a:lnTo>
                  <a:pt x="54970" y="27460"/>
                </a:lnTo>
                <a:lnTo>
                  <a:pt x="54990" y="27460"/>
                </a:lnTo>
                <a:lnTo>
                  <a:pt x="55010" y="27460"/>
                </a:lnTo>
                <a:lnTo>
                  <a:pt x="55020" y="27460"/>
                </a:lnTo>
                <a:lnTo>
                  <a:pt x="55030" y="27460"/>
                </a:lnTo>
                <a:lnTo>
                  <a:pt x="55050" y="27470"/>
                </a:lnTo>
                <a:lnTo>
                  <a:pt x="55060" y="27480"/>
                </a:lnTo>
                <a:lnTo>
                  <a:pt x="55070" y="27490"/>
                </a:lnTo>
                <a:lnTo>
                  <a:pt x="55090" y="27500"/>
                </a:lnTo>
                <a:lnTo>
                  <a:pt x="55100" y="27500"/>
                </a:lnTo>
                <a:lnTo>
                  <a:pt x="55110" y="27510"/>
                </a:lnTo>
                <a:lnTo>
                  <a:pt x="55120" y="27510"/>
                </a:lnTo>
                <a:lnTo>
                  <a:pt x="55130" y="27510"/>
                </a:lnTo>
                <a:lnTo>
                  <a:pt x="55140" y="27510"/>
                </a:lnTo>
                <a:lnTo>
                  <a:pt x="55150" y="27500"/>
                </a:lnTo>
                <a:lnTo>
                  <a:pt x="55160" y="27500"/>
                </a:lnTo>
                <a:lnTo>
                  <a:pt x="55170" y="27490"/>
                </a:lnTo>
                <a:lnTo>
                  <a:pt x="55180" y="27480"/>
                </a:lnTo>
                <a:lnTo>
                  <a:pt x="55210" y="27490"/>
                </a:lnTo>
                <a:lnTo>
                  <a:pt x="55220" y="27480"/>
                </a:lnTo>
                <a:lnTo>
                  <a:pt x="55230" y="27480"/>
                </a:lnTo>
                <a:lnTo>
                  <a:pt x="55240" y="27470"/>
                </a:lnTo>
                <a:lnTo>
                  <a:pt x="55250" y="27460"/>
                </a:lnTo>
                <a:lnTo>
                  <a:pt x="55260" y="27450"/>
                </a:lnTo>
                <a:lnTo>
                  <a:pt x="55270" y="27450"/>
                </a:lnTo>
                <a:lnTo>
                  <a:pt x="55270" y="27440"/>
                </a:lnTo>
                <a:lnTo>
                  <a:pt x="55270" y="27430"/>
                </a:lnTo>
                <a:lnTo>
                  <a:pt x="55270" y="27420"/>
                </a:lnTo>
                <a:lnTo>
                  <a:pt x="55270" y="27410"/>
                </a:lnTo>
                <a:lnTo>
                  <a:pt x="55280" y="27400"/>
                </a:lnTo>
                <a:lnTo>
                  <a:pt x="55290" y="27390"/>
                </a:lnTo>
                <a:lnTo>
                  <a:pt x="55300" y="27380"/>
                </a:lnTo>
                <a:lnTo>
                  <a:pt x="55300" y="27370"/>
                </a:lnTo>
                <a:lnTo>
                  <a:pt x="55310" y="27360"/>
                </a:lnTo>
                <a:lnTo>
                  <a:pt x="55320" y="27360"/>
                </a:lnTo>
                <a:lnTo>
                  <a:pt x="55330" y="27350"/>
                </a:lnTo>
                <a:lnTo>
                  <a:pt x="55320" y="27340"/>
                </a:lnTo>
                <a:lnTo>
                  <a:pt x="55310" y="27320"/>
                </a:lnTo>
                <a:lnTo>
                  <a:pt x="55310" y="27310"/>
                </a:lnTo>
                <a:lnTo>
                  <a:pt x="55340" y="27300"/>
                </a:lnTo>
                <a:lnTo>
                  <a:pt x="55350" y="27290"/>
                </a:lnTo>
                <a:lnTo>
                  <a:pt x="55360" y="27280"/>
                </a:lnTo>
                <a:lnTo>
                  <a:pt x="55360" y="27270"/>
                </a:lnTo>
                <a:lnTo>
                  <a:pt x="55360" y="27260"/>
                </a:lnTo>
                <a:lnTo>
                  <a:pt x="55360" y="27250"/>
                </a:lnTo>
                <a:lnTo>
                  <a:pt x="55380" y="27240"/>
                </a:lnTo>
                <a:lnTo>
                  <a:pt x="55380" y="27230"/>
                </a:lnTo>
                <a:lnTo>
                  <a:pt x="55390" y="27220"/>
                </a:lnTo>
                <a:lnTo>
                  <a:pt x="55380" y="27200"/>
                </a:lnTo>
                <a:lnTo>
                  <a:pt x="55390" y="27190"/>
                </a:lnTo>
                <a:lnTo>
                  <a:pt x="55400" y="27170"/>
                </a:lnTo>
                <a:lnTo>
                  <a:pt x="55400" y="27160"/>
                </a:lnTo>
                <a:lnTo>
                  <a:pt x="55400" y="27150"/>
                </a:lnTo>
                <a:lnTo>
                  <a:pt x="55400" y="27140"/>
                </a:lnTo>
                <a:lnTo>
                  <a:pt x="55400" y="27130"/>
                </a:lnTo>
                <a:lnTo>
                  <a:pt x="55390" y="27120"/>
                </a:lnTo>
                <a:lnTo>
                  <a:pt x="55400" y="27110"/>
                </a:lnTo>
                <a:lnTo>
                  <a:pt x="55400" y="27100"/>
                </a:lnTo>
                <a:lnTo>
                  <a:pt x="55400" y="27090"/>
                </a:lnTo>
                <a:lnTo>
                  <a:pt x="55410" y="27080"/>
                </a:lnTo>
                <a:lnTo>
                  <a:pt x="55420" y="27080"/>
                </a:lnTo>
                <a:lnTo>
                  <a:pt x="55420" y="27070"/>
                </a:lnTo>
                <a:lnTo>
                  <a:pt x="55420" y="27060"/>
                </a:lnTo>
                <a:lnTo>
                  <a:pt x="55420" y="27050"/>
                </a:lnTo>
                <a:lnTo>
                  <a:pt x="55430" y="27050"/>
                </a:lnTo>
                <a:lnTo>
                  <a:pt x="55430" y="27040"/>
                </a:lnTo>
                <a:lnTo>
                  <a:pt x="55440" y="27030"/>
                </a:lnTo>
                <a:lnTo>
                  <a:pt x="55450" y="27030"/>
                </a:lnTo>
                <a:lnTo>
                  <a:pt x="55460" y="27020"/>
                </a:lnTo>
                <a:lnTo>
                  <a:pt x="55470" y="27010"/>
                </a:lnTo>
                <a:lnTo>
                  <a:pt x="55480" y="27000"/>
                </a:lnTo>
                <a:lnTo>
                  <a:pt x="55480" y="26990"/>
                </a:lnTo>
                <a:lnTo>
                  <a:pt x="55500" y="26990"/>
                </a:lnTo>
                <a:lnTo>
                  <a:pt x="55510" y="26990"/>
                </a:lnTo>
                <a:lnTo>
                  <a:pt x="55520" y="26990"/>
                </a:lnTo>
                <a:lnTo>
                  <a:pt x="55530" y="26980"/>
                </a:lnTo>
                <a:lnTo>
                  <a:pt x="55540" y="26980"/>
                </a:lnTo>
                <a:lnTo>
                  <a:pt x="55550" y="26980"/>
                </a:lnTo>
                <a:lnTo>
                  <a:pt x="55560" y="26980"/>
                </a:lnTo>
                <a:lnTo>
                  <a:pt x="55560" y="26970"/>
                </a:lnTo>
                <a:lnTo>
                  <a:pt x="55570" y="26970"/>
                </a:lnTo>
                <a:lnTo>
                  <a:pt x="55580" y="26970"/>
                </a:lnTo>
                <a:lnTo>
                  <a:pt x="55580" y="26960"/>
                </a:lnTo>
                <a:lnTo>
                  <a:pt x="55580" y="26950"/>
                </a:lnTo>
                <a:lnTo>
                  <a:pt x="55590" y="26940"/>
                </a:lnTo>
                <a:lnTo>
                  <a:pt x="55600" y="26930"/>
                </a:lnTo>
                <a:lnTo>
                  <a:pt x="55610" y="26920"/>
                </a:lnTo>
                <a:lnTo>
                  <a:pt x="55620" y="26920"/>
                </a:lnTo>
                <a:lnTo>
                  <a:pt x="55630" y="26920"/>
                </a:lnTo>
                <a:lnTo>
                  <a:pt x="55630" y="26910"/>
                </a:lnTo>
                <a:lnTo>
                  <a:pt x="55640" y="26900"/>
                </a:lnTo>
                <a:lnTo>
                  <a:pt x="55640" y="26890"/>
                </a:lnTo>
                <a:lnTo>
                  <a:pt x="55630" y="26880"/>
                </a:lnTo>
                <a:lnTo>
                  <a:pt x="55630" y="26870"/>
                </a:lnTo>
                <a:lnTo>
                  <a:pt x="55630" y="26860"/>
                </a:lnTo>
                <a:lnTo>
                  <a:pt x="55630" y="26850"/>
                </a:lnTo>
                <a:lnTo>
                  <a:pt x="55630" y="26840"/>
                </a:lnTo>
                <a:lnTo>
                  <a:pt x="55640" y="26840"/>
                </a:lnTo>
                <a:lnTo>
                  <a:pt x="55650" y="26850"/>
                </a:lnTo>
                <a:lnTo>
                  <a:pt x="55660" y="26860"/>
                </a:lnTo>
                <a:lnTo>
                  <a:pt x="55660" y="26850"/>
                </a:lnTo>
                <a:lnTo>
                  <a:pt x="55660" y="26840"/>
                </a:lnTo>
                <a:lnTo>
                  <a:pt x="55670" y="26840"/>
                </a:lnTo>
                <a:lnTo>
                  <a:pt x="55680" y="26830"/>
                </a:lnTo>
                <a:lnTo>
                  <a:pt x="55690" y="26820"/>
                </a:lnTo>
                <a:lnTo>
                  <a:pt x="55700" y="26810"/>
                </a:lnTo>
                <a:lnTo>
                  <a:pt x="55710" y="26800"/>
                </a:lnTo>
                <a:lnTo>
                  <a:pt x="55720" y="26810"/>
                </a:lnTo>
                <a:lnTo>
                  <a:pt x="55720" y="26800"/>
                </a:lnTo>
                <a:lnTo>
                  <a:pt x="55730" y="26800"/>
                </a:lnTo>
                <a:lnTo>
                  <a:pt x="55720" y="26790"/>
                </a:lnTo>
                <a:lnTo>
                  <a:pt x="55720" y="26780"/>
                </a:lnTo>
                <a:lnTo>
                  <a:pt x="55730" y="26770"/>
                </a:lnTo>
                <a:lnTo>
                  <a:pt x="55760" y="26760"/>
                </a:lnTo>
                <a:lnTo>
                  <a:pt x="55780" y="26750"/>
                </a:lnTo>
                <a:lnTo>
                  <a:pt x="55790" y="26740"/>
                </a:lnTo>
                <a:lnTo>
                  <a:pt x="55810" y="26740"/>
                </a:lnTo>
                <a:lnTo>
                  <a:pt x="55820" y="26740"/>
                </a:lnTo>
                <a:lnTo>
                  <a:pt x="55800" y="26720"/>
                </a:lnTo>
                <a:lnTo>
                  <a:pt x="55800" y="26700"/>
                </a:lnTo>
                <a:lnTo>
                  <a:pt x="55800" y="26690"/>
                </a:lnTo>
                <a:lnTo>
                  <a:pt x="55790" y="26690"/>
                </a:lnTo>
                <a:lnTo>
                  <a:pt x="55790" y="26680"/>
                </a:lnTo>
                <a:lnTo>
                  <a:pt x="55790" y="26690"/>
                </a:lnTo>
                <a:lnTo>
                  <a:pt x="55800" y="26690"/>
                </a:lnTo>
                <a:lnTo>
                  <a:pt x="55800" y="26700"/>
                </a:lnTo>
                <a:lnTo>
                  <a:pt x="55800" y="26720"/>
                </a:lnTo>
                <a:lnTo>
                  <a:pt x="55820" y="26740"/>
                </a:lnTo>
                <a:lnTo>
                  <a:pt x="55830" y="26750"/>
                </a:lnTo>
                <a:lnTo>
                  <a:pt x="55840" y="26760"/>
                </a:lnTo>
                <a:lnTo>
                  <a:pt x="55840" y="26770"/>
                </a:lnTo>
                <a:lnTo>
                  <a:pt x="55840" y="26780"/>
                </a:lnTo>
                <a:lnTo>
                  <a:pt x="55840" y="26790"/>
                </a:lnTo>
                <a:lnTo>
                  <a:pt x="55840" y="26800"/>
                </a:lnTo>
                <a:lnTo>
                  <a:pt x="55840" y="26810"/>
                </a:lnTo>
                <a:lnTo>
                  <a:pt x="55850" y="26820"/>
                </a:lnTo>
                <a:lnTo>
                  <a:pt x="55860" y="26820"/>
                </a:lnTo>
                <a:lnTo>
                  <a:pt x="55880" y="26820"/>
                </a:lnTo>
                <a:lnTo>
                  <a:pt x="55890" y="26820"/>
                </a:lnTo>
                <a:lnTo>
                  <a:pt x="55900" y="26820"/>
                </a:lnTo>
                <a:lnTo>
                  <a:pt x="55910" y="26830"/>
                </a:lnTo>
                <a:lnTo>
                  <a:pt x="55920" y="26840"/>
                </a:lnTo>
                <a:lnTo>
                  <a:pt x="55940" y="26870"/>
                </a:lnTo>
                <a:lnTo>
                  <a:pt x="55950" y="26880"/>
                </a:lnTo>
                <a:lnTo>
                  <a:pt x="55960" y="26880"/>
                </a:lnTo>
                <a:lnTo>
                  <a:pt x="55970" y="26890"/>
                </a:lnTo>
                <a:lnTo>
                  <a:pt x="55980" y="26900"/>
                </a:lnTo>
                <a:lnTo>
                  <a:pt x="55980" y="26920"/>
                </a:lnTo>
                <a:lnTo>
                  <a:pt x="55980" y="26930"/>
                </a:lnTo>
                <a:lnTo>
                  <a:pt x="55980" y="26940"/>
                </a:lnTo>
                <a:lnTo>
                  <a:pt x="55990" y="26950"/>
                </a:lnTo>
                <a:lnTo>
                  <a:pt x="55990" y="26970"/>
                </a:lnTo>
                <a:lnTo>
                  <a:pt x="56000" y="26970"/>
                </a:lnTo>
                <a:lnTo>
                  <a:pt x="56010" y="26980"/>
                </a:lnTo>
                <a:lnTo>
                  <a:pt x="56020" y="26980"/>
                </a:lnTo>
                <a:lnTo>
                  <a:pt x="56020" y="26990"/>
                </a:lnTo>
                <a:lnTo>
                  <a:pt x="56030" y="27000"/>
                </a:lnTo>
                <a:lnTo>
                  <a:pt x="56030" y="27010"/>
                </a:lnTo>
                <a:lnTo>
                  <a:pt x="56040" y="27020"/>
                </a:lnTo>
                <a:lnTo>
                  <a:pt x="56040" y="27030"/>
                </a:lnTo>
                <a:lnTo>
                  <a:pt x="56050" y="27030"/>
                </a:lnTo>
                <a:lnTo>
                  <a:pt x="56050" y="27050"/>
                </a:lnTo>
                <a:lnTo>
                  <a:pt x="56060" y="27060"/>
                </a:lnTo>
                <a:lnTo>
                  <a:pt x="56070" y="27070"/>
                </a:lnTo>
                <a:lnTo>
                  <a:pt x="56080" y="27070"/>
                </a:lnTo>
                <a:lnTo>
                  <a:pt x="56080" y="27080"/>
                </a:lnTo>
                <a:lnTo>
                  <a:pt x="56090" y="27080"/>
                </a:lnTo>
                <a:lnTo>
                  <a:pt x="56100" y="27090"/>
                </a:lnTo>
                <a:lnTo>
                  <a:pt x="56100" y="27100"/>
                </a:lnTo>
                <a:lnTo>
                  <a:pt x="56100" y="27110"/>
                </a:lnTo>
                <a:lnTo>
                  <a:pt x="56090" y="27110"/>
                </a:lnTo>
                <a:lnTo>
                  <a:pt x="56090" y="27120"/>
                </a:lnTo>
                <a:lnTo>
                  <a:pt x="56090" y="27130"/>
                </a:lnTo>
                <a:lnTo>
                  <a:pt x="56090" y="27140"/>
                </a:lnTo>
                <a:lnTo>
                  <a:pt x="56110" y="27150"/>
                </a:lnTo>
                <a:lnTo>
                  <a:pt x="56120" y="27150"/>
                </a:lnTo>
                <a:lnTo>
                  <a:pt x="56130" y="27160"/>
                </a:lnTo>
                <a:lnTo>
                  <a:pt x="56130" y="27170"/>
                </a:lnTo>
                <a:lnTo>
                  <a:pt x="56130" y="27180"/>
                </a:lnTo>
                <a:lnTo>
                  <a:pt x="56140" y="27190"/>
                </a:lnTo>
                <a:lnTo>
                  <a:pt x="56150" y="27200"/>
                </a:lnTo>
                <a:lnTo>
                  <a:pt x="56160" y="27210"/>
                </a:lnTo>
                <a:lnTo>
                  <a:pt x="56160" y="27220"/>
                </a:lnTo>
                <a:lnTo>
                  <a:pt x="56170" y="27220"/>
                </a:lnTo>
                <a:lnTo>
                  <a:pt x="56180" y="27220"/>
                </a:lnTo>
                <a:lnTo>
                  <a:pt x="56190" y="27220"/>
                </a:lnTo>
                <a:lnTo>
                  <a:pt x="56200" y="27240"/>
                </a:lnTo>
                <a:lnTo>
                  <a:pt x="56210" y="27240"/>
                </a:lnTo>
                <a:lnTo>
                  <a:pt x="56210" y="27250"/>
                </a:lnTo>
                <a:lnTo>
                  <a:pt x="56210" y="27260"/>
                </a:lnTo>
                <a:lnTo>
                  <a:pt x="56220" y="27260"/>
                </a:lnTo>
                <a:lnTo>
                  <a:pt x="56230" y="27260"/>
                </a:lnTo>
                <a:lnTo>
                  <a:pt x="56240" y="27270"/>
                </a:lnTo>
                <a:lnTo>
                  <a:pt x="56250" y="27270"/>
                </a:lnTo>
                <a:lnTo>
                  <a:pt x="56260" y="27290"/>
                </a:lnTo>
                <a:lnTo>
                  <a:pt x="56270" y="27310"/>
                </a:lnTo>
                <a:lnTo>
                  <a:pt x="56280" y="27320"/>
                </a:lnTo>
                <a:lnTo>
                  <a:pt x="56290" y="27330"/>
                </a:lnTo>
                <a:lnTo>
                  <a:pt x="56300" y="27330"/>
                </a:lnTo>
                <a:lnTo>
                  <a:pt x="56310" y="27340"/>
                </a:lnTo>
                <a:lnTo>
                  <a:pt x="56310" y="27350"/>
                </a:lnTo>
                <a:lnTo>
                  <a:pt x="56320" y="27350"/>
                </a:lnTo>
                <a:lnTo>
                  <a:pt x="56330" y="27350"/>
                </a:lnTo>
                <a:lnTo>
                  <a:pt x="56340" y="27360"/>
                </a:lnTo>
                <a:lnTo>
                  <a:pt x="56340" y="27370"/>
                </a:lnTo>
                <a:lnTo>
                  <a:pt x="56340" y="27380"/>
                </a:lnTo>
                <a:lnTo>
                  <a:pt x="56340" y="27390"/>
                </a:lnTo>
                <a:lnTo>
                  <a:pt x="56340" y="27400"/>
                </a:lnTo>
                <a:lnTo>
                  <a:pt x="56340" y="27410"/>
                </a:lnTo>
                <a:lnTo>
                  <a:pt x="56340" y="27420"/>
                </a:lnTo>
                <a:lnTo>
                  <a:pt x="56330" y="27430"/>
                </a:lnTo>
                <a:lnTo>
                  <a:pt x="56320" y="27440"/>
                </a:lnTo>
                <a:lnTo>
                  <a:pt x="56310" y="27440"/>
                </a:lnTo>
                <a:lnTo>
                  <a:pt x="56310" y="27430"/>
                </a:lnTo>
                <a:lnTo>
                  <a:pt x="56300" y="27420"/>
                </a:lnTo>
                <a:lnTo>
                  <a:pt x="56290" y="27420"/>
                </a:lnTo>
                <a:lnTo>
                  <a:pt x="56280" y="27420"/>
                </a:lnTo>
                <a:lnTo>
                  <a:pt x="56280" y="27430"/>
                </a:lnTo>
                <a:lnTo>
                  <a:pt x="56270" y="27440"/>
                </a:lnTo>
                <a:lnTo>
                  <a:pt x="56270" y="27450"/>
                </a:lnTo>
                <a:lnTo>
                  <a:pt x="56270" y="27460"/>
                </a:lnTo>
                <a:lnTo>
                  <a:pt x="56270" y="27470"/>
                </a:lnTo>
                <a:lnTo>
                  <a:pt x="56280" y="27470"/>
                </a:lnTo>
                <a:lnTo>
                  <a:pt x="56280" y="27490"/>
                </a:lnTo>
                <a:lnTo>
                  <a:pt x="56280" y="27500"/>
                </a:lnTo>
                <a:lnTo>
                  <a:pt x="56280" y="27510"/>
                </a:lnTo>
                <a:lnTo>
                  <a:pt x="56270" y="27510"/>
                </a:lnTo>
                <a:lnTo>
                  <a:pt x="56260" y="27520"/>
                </a:lnTo>
                <a:lnTo>
                  <a:pt x="56260" y="27530"/>
                </a:lnTo>
                <a:lnTo>
                  <a:pt x="56260" y="27540"/>
                </a:lnTo>
                <a:lnTo>
                  <a:pt x="56260" y="27550"/>
                </a:lnTo>
                <a:lnTo>
                  <a:pt x="56260" y="27560"/>
                </a:lnTo>
                <a:lnTo>
                  <a:pt x="56260" y="27580"/>
                </a:lnTo>
                <a:lnTo>
                  <a:pt x="56270" y="27580"/>
                </a:lnTo>
                <a:lnTo>
                  <a:pt x="56270" y="27600"/>
                </a:lnTo>
                <a:lnTo>
                  <a:pt x="56270" y="27610"/>
                </a:lnTo>
                <a:lnTo>
                  <a:pt x="56270" y="27620"/>
                </a:lnTo>
                <a:lnTo>
                  <a:pt x="56280" y="27620"/>
                </a:lnTo>
                <a:lnTo>
                  <a:pt x="56290" y="27620"/>
                </a:lnTo>
                <a:lnTo>
                  <a:pt x="56300" y="27620"/>
                </a:lnTo>
                <a:lnTo>
                  <a:pt x="56310" y="27610"/>
                </a:lnTo>
                <a:lnTo>
                  <a:pt x="56320" y="27610"/>
                </a:lnTo>
                <a:lnTo>
                  <a:pt x="56330" y="27610"/>
                </a:lnTo>
                <a:lnTo>
                  <a:pt x="56340" y="27600"/>
                </a:lnTo>
                <a:lnTo>
                  <a:pt x="56350" y="27590"/>
                </a:lnTo>
                <a:lnTo>
                  <a:pt x="56360" y="27590"/>
                </a:lnTo>
                <a:lnTo>
                  <a:pt x="56370" y="27600"/>
                </a:lnTo>
                <a:lnTo>
                  <a:pt x="56380" y="27590"/>
                </a:lnTo>
                <a:lnTo>
                  <a:pt x="56390" y="27590"/>
                </a:lnTo>
                <a:lnTo>
                  <a:pt x="56390" y="27600"/>
                </a:lnTo>
                <a:lnTo>
                  <a:pt x="56420" y="27600"/>
                </a:lnTo>
                <a:lnTo>
                  <a:pt x="56430" y="27600"/>
                </a:lnTo>
                <a:lnTo>
                  <a:pt x="56460" y="27610"/>
                </a:lnTo>
                <a:lnTo>
                  <a:pt x="56480" y="27610"/>
                </a:lnTo>
                <a:lnTo>
                  <a:pt x="56510" y="27610"/>
                </a:lnTo>
                <a:lnTo>
                  <a:pt x="56520" y="27610"/>
                </a:lnTo>
                <a:lnTo>
                  <a:pt x="56530" y="27610"/>
                </a:lnTo>
                <a:lnTo>
                  <a:pt x="56540" y="27610"/>
                </a:lnTo>
                <a:lnTo>
                  <a:pt x="56540" y="27620"/>
                </a:lnTo>
                <a:lnTo>
                  <a:pt x="56550" y="27620"/>
                </a:lnTo>
                <a:lnTo>
                  <a:pt x="56550" y="27630"/>
                </a:lnTo>
                <a:lnTo>
                  <a:pt x="56560" y="27640"/>
                </a:lnTo>
                <a:lnTo>
                  <a:pt x="56560" y="27650"/>
                </a:lnTo>
                <a:lnTo>
                  <a:pt x="56550" y="27650"/>
                </a:lnTo>
                <a:lnTo>
                  <a:pt x="56540" y="27660"/>
                </a:lnTo>
                <a:lnTo>
                  <a:pt x="56530" y="27670"/>
                </a:lnTo>
                <a:lnTo>
                  <a:pt x="56520" y="27670"/>
                </a:lnTo>
                <a:lnTo>
                  <a:pt x="56510" y="27670"/>
                </a:lnTo>
                <a:lnTo>
                  <a:pt x="56490" y="27680"/>
                </a:lnTo>
                <a:lnTo>
                  <a:pt x="56470" y="27680"/>
                </a:lnTo>
                <a:lnTo>
                  <a:pt x="56470" y="27690"/>
                </a:lnTo>
                <a:lnTo>
                  <a:pt x="56460" y="27690"/>
                </a:lnTo>
                <a:lnTo>
                  <a:pt x="56460" y="27700"/>
                </a:lnTo>
                <a:lnTo>
                  <a:pt x="56460" y="27710"/>
                </a:lnTo>
                <a:lnTo>
                  <a:pt x="56470" y="27720"/>
                </a:lnTo>
                <a:lnTo>
                  <a:pt x="56470" y="27730"/>
                </a:lnTo>
                <a:lnTo>
                  <a:pt x="56470" y="27740"/>
                </a:lnTo>
                <a:lnTo>
                  <a:pt x="56470" y="27750"/>
                </a:lnTo>
                <a:lnTo>
                  <a:pt x="56470" y="27760"/>
                </a:lnTo>
                <a:lnTo>
                  <a:pt x="56460" y="27760"/>
                </a:lnTo>
                <a:lnTo>
                  <a:pt x="56450" y="27750"/>
                </a:lnTo>
                <a:lnTo>
                  <a:pt x="56440" y="27750"/>
                </a:lnTo>
                <a:lnTo>
                  <a:pt x="56430" y="27750"/>
                </a:lnTo>
                <a:lnTo>
                  <a:pt x="56420" y="27750"/>
                </a:lnTo>
                <a:lnTo>
                  <a:pt x="56410" y="27740"/>
                </a:lnTo>
                <a:lnTo>
                  <a:pt x="56400" y="27750"/>
                </a:lnTo>
                <a:lnTo>
                  <a:pt x="56390" y="27750"/>
                </a:lnTo>
                <a:lnTo>
                  <a:pt x="56380" y="27760"/>
                </a:lnTo>
                <a:lnTo>
                  <a:pt x="56370" y="27770"/>
                </a:lnTo>
                <a:lnTo>
                  <a:pt x="56370" y="27780"/>
                </a:lnTo>
                <a:lnTo>
                  <a:pt x="56370" y="27790"/>
                </a:lnTo>
                <a:lnTo>
                  <a:pt x="56360" y="27800"/>
                </a:lnTo>
                <a:lnTo>
                  <a:pt x="56360" y="27810"/>
                </a:lnTo>
                <a:lnTo>
                  <a:pt x="56370" y="27820"/>
                </a:lnTo>
                <a:lnTo>
                  <a:pt x="56380" y="27830"/>
                </a:lnTo>
                <a:lnTo>
                  <a:pt x="56390" y="27830"/>
                </a:lnTo>
                <a:lnTo>
                  <a:pt x="56400" y="27840"/>
                </a:lnTo>
                <a:lnTo>
                  <a:pt x="56410" y="27850"/>
                </a:lnTo>
                <a:lnTo>
                  <a:pt x="56420" y="27860"/>
                </a:lnTo>
                <a:lnTo>
                  <a:pt x="56420" y="27880"/>
                </a:lnTo>
                <a:lnTo>
                  <a:pt x="56430" y="27890"/>
                </a:lnTo>
                <a:lnTo>
                  <a:pt x="56440" y="27890"/>
                </a:lnTo>
                <a:lnTo>
                  <a:pt x="56450" y="27880"/>
                </a:lnTo>
                <a:lnTo>
                  <a:pt x="56460" y="27870"/>
                </a:lnTo>
                <a:lnTo>
                  <a:pt x="56470" y="27870"/>
                </a:lnTo>
                <a:lnTo>
                  <a:pt x="56480" y="27870"/>
                </a:lnTo>
                <a:lnTo>
                  <a:pt x="56490" y="27870"/>
                </a:lnTo>
                <a:lnTo>
                  <a:pt x="56500" y="27870"/>
                </a:lnTo>
                <a:lnTo>
                  <a:pt x="56510" y="27870"/>
                </a:lnTo>
                <a:lnTo>
                  <a:pt x="56520" y="27870"/>
                </a:lnTo>
                <a:lnTo>
                  <a:pt x="56540" y="27880"/>
                </a:lnTo>
                <a:lnTo>
                  <a:pt x="56550" y="27890"/>
                </a:lnTo>
                <a:lnTo>
                  <a:pt x="56560" y="27890"/>
                </a:lnTo>
                <a:lnTo>
                  <a:pt x="56570" y="27900"/>
                </a:lnTo>
                <a:lnTo>
                  <a:pt x="56580" y="27910"/>
                </a:lnTo>
                <a:lnTo>
                  <a:pt x="56580" y="27920"/>
                </a:lnTo>
                <a:lnTo>
                  <a:pt x="56580" y="27930"/>
                </a:lnTo>
                <a:lnTo>
                  <a:pt x="56600" y="27930"/>
                </a:lnTo>
                <a:lnTo>
                  <a:pt x="56600" y="27940"/>
                </a:lnTo>
                <a:lnTo>
                  <a:pt x="56610" y="27930"/>
                </a:lnTo>
                <a:lnTo>
                  <a:pt x="56620" y="27930"/>
                </a:lnTo>
                <a:lnTo>
                  <a:pt x="56620" y="27920"/>
                </a:lnTo>
                <a:lnTo>
                  <a:pt x="56640" y="27920"/>
                </a:lnTo>
                <a:lnTo>
                  <a:pt x="56650" y="27920"/>
                </a:lnTo>
                <a:lnTo>
                  <a:pt x="56650" y="27910"/>
                </a:lnTo>
                <a:lnTo>
                  <a:pt x="56660" y="27910"/>
                </a:lnTo>
                <a:lnTo>
                  <a:pt x="56690" y="27890"/>
                </a:lnTo>
                <a:lnTo>
                  <a:pt x="56710" y="27870"/>
                </a:lnTo>
                <a:lnTo>
                  <a:pt x="56720" y="27870"/>
                </a:lnTo>
                <a:lnTo>
                  <a:pt x="56730" y="27870"/>
                </a:lnTo>
                <a:lnTo>
                  <a:pt x="56740" y="27870"/>
                </a:lnTo>
                <a:lnTo>
                  <a:pt x="56750" y="27870"/>
                </a:lnTo>
                <a:lnTo>
                  <a:pt x="56750" y="27880"/>
                </a:lnTo>
                <a:lnTo>
                  <a:pt x="56760" y="27890"/>
                </a:lnTo>
                <a:lnTo>
                  <a:pt x="56770" y="27900"/>
                </a:lnTo>
                <a:lnTo>
                  <a:pt x="56780" y="27900"/>
                </a:lnTo>
                <a:lnTo>
                  <a:pt x="56790" y="27900"/>
                </a:lnTo>
                <a:lnTo>
                  <a:pt x="56810" y="27910"/>
                </a:lnTo>
                <a:lnTo>
                  <a:pt x="56820" y="27920"/>
                </a:lnTo>
                <a:lnTo>
                  <a:pt x="56830" y="27940"/>
                </a:lnTo>
                <a:lnTo>
                  <a:pt x="56830" y="27970"/>
                </a:lnTo>
                <a:lnTo>
                  <a:pt x="56840" y="27990"/>
                </a:lnTo>
                <a:lnTo>
                  <a:pt x="56830" y="28000"/>
                </a:lnTo>
                <a:lnTo>
                  <a:pt x="56830" y="28010"/>
                </a:lnTo>
                <a:lnTo>
                  <a:pt x="56820" y="28030"/>
                </a:lnTo>
                <a:lnTo>
                  <a:pt x="56820" y="28040"/>
                </a:lnTo>
                <a:lnTo>
                  <a:pt x="56820" y="28050"/>
                </a:lnTo>
                <a:lnTo>
                  <a:pt x="56820" y="28060"/>
                </a:lnTo>
                <a:lnTo>
                  <a:pt x="56820" y="28070"/>
                </a:lnTo>
                <a:lnTo>
                  <a:pt x="56830" y="28090"/>
                </a:lnTo>
                <a:lnTo>
                  <a:pt x="56840" y="28100"/>
                </a:lnTo>
                <a:lnTo>
                  <a:pt x="56840" y="28110"/>
                </a:lnTo>
                <a:lnTo>
                  <a:pt x="56850" y="28120"/>
                </a:lnTo>
                <a:lnTo>
                  <a:pt x="56850" y="28130"/>
                </a:lnTo>
                <a:lnTo>
                  <a:pt x="56860" y="28130"/>
                </a:lnTo>
                <a:lnTo>
                  <a:pt x="56870" y="28130"/>
                </a:lnTo>
                <a:lnTo>
                  <a:pt x="56870" y="28120"/>
                </a:lnTo>
                <a:lnTo>
                  <a:pt x="56880" y="28120"/>
                </a:lnTo>
                <a:lnTo>
                  <a:pt x="56890" y="28110"/>
                </a:lnTo>
                <a:lnTo>
                  <a:pt x="56900" y="28100"/>
                </a:lnTo>
                <a:lnTo>
                  <a:pt x="56920" y="28090"/>
                </a:lnTo>
                <a:lnTo>
                  <a:pt x="56930" y="28090"/>
                </a:lnTo>
                <a:lnTo>
                  <a:pt x="56940" y="28100"/>
                </a:lnTo>
                <a:lnTo>
                  <a:pt x="56960" y="28120"/>
                </a:lnTo>
                <a:lnTo>
                  <a:pt x="57000" y="28160"/>
                </a:lnTo>
                <a:lnTo>
                  <a:pt x="57030" y="28200"/>
                </a:lnTo>
                <a:lnTo>
                  <a:pt x="57040" y="28210"/>
                </a:lnTo>
                <a:lnTo>
                  <a:pt x="57050" y="28210"/>
                </a:lnTo>
                <a:lnTo>
                  <a:pt x="57050" y="28220"/>
                </a:lnTo>
                <a:lnTo>
                  <a:pt x="57050" y="28240"/>
                </a:lnTo>
                <a:lnTo>
                  <a:pt x="57050" y="28260"/>
                </a:lnTo>
                <a:lnTo>
                  <a:pt x="57060" y="28270"/>
                </a:lnTo>
                <a:lnTo>
                  <a:pt x="57070" y="28270"/>
                </a:lnTo>
                <a:lnTo>
                  <a:pt x="57070" y="28280"/>
                </a:lnTo>
                <a:lnTo>
                  <a:pt x="57080" y="28290"/>
                </a:lnTo>
                <a:lnTo>
                  <a:pt x="57090" y="28290"/>
                </a:lnTo>
                <a:lnTo>
                  <a:pt x="57100" y="28290"/>
                </a:lnTo>
                <a:lnTo>
                  <a:pt x="57100" y="28300"/>
                </a:lnTo>
                <a:lnTo>
                  <a:pt x="57120" y="28300"/>
                </a:lnTo>
                <a:lnTo>
                  <a:pt x="57120" y="28310"/>
                </a:lnTo>
                <a:lnTo>
                  <a:pt x="57130" y="28320"/>
                </a:lnTo>
                <a:lnTo>
                  <a:pt x="57140" y="28330"/>
                </a:lnTo>
                <a:lnTo>
                  <a:pt x="57150" y="28330"/>
                </a:lnTo>
                <a:lnTo>
                  <a:pt x="57150" y="28340"/>
                </a:lnTo>
                <a:lnTo>
                  <a:pt x="57160" y="28350"/>
                </a:lnTo>
                <a:lnTo>
                  <a:pt x="57160" y="28370"/>
                </a:lnTo>
                <a:lnTo>
                  <a:pt x="57170" y="28370"/>
                </a:lnTo>
                <a:lnTo>
                  <a:pt x="57180" y="28390"/>
                </a:lnTo>
                <a:lnTo>
                  <a:pt x="57200" y="28400"/>
                </a:lnTo>
                <a:lnTo>
                  <a:pt x="57210" y="28410"/>
                </a:lnTo>
                <a:lnTo>
                  <a:pt x="57220" y="28420"/>
                </a:lnTo>
                <a:lnTo>
                  <a:pt x="57230" y="28420"/>
                </a:lnTo>
                <a:lnTo>
                  <a:pt x="57240" y="28420"/>
                </a:lnTo>
                <a:lnTo>
                  <a:pt x="57250" y="28440"/>
                </a:lnTo>
                <a:lnTo>
                  <a:pt x="57260" y="28450"/>
                </a:lnTo>
                <a:lnTo>
                  <a:pt x="57270" y="28450"/>
                </a:lnTo>
                <a:lnTo>
                  <a:pt x="57280" y="28460"/>
                </a:lnTo>
                <a:lnTo>
                  <a:pt x="57290" y="28480"/>
                </a:lnTo>
                <a:lnTo>
                  <a:pt x="57300" y="28490"/>
                </a:lnTo>
                <a:lnTo>
                  <a:pt x="57310" y="28500"/>
                </a:lnTo>
                <a:lnTo>
                  <a:pt x="57320" y="28510"/>
                </a:lnTo>
                <a:lnTo>
                  <a:pt x="57330" y="28530"/>
                </a:lnTo>
                <a:lnTo>
                  <a:pt x="57350" y="28540"/>
                </a:lnTo>
                <a:lnTo>
                  <a:pt x="57360" y="28550"/>
                </a:lnTo>
                <a:lnTo>
                  <a:pt x="57370" y="28560"/>
                </a:lnTo>
                <a:lnTo>
                  <a:pt x="57380" y="28570"/>
                </a:lnTo>
                <a:lnTo>
                  <a:pt x="57400" y="28590"/>
                </a:lnTo>
                <a:lnTo>
                  <a:pt x="57420" y="28610"/>
                </a:lnTo>
                <a:lnTo>
                  <a:pt x="57440" y="28630"/>
                </a:lnTo>
                <a:lnTo>
                  <a:pt x="57450" y="28650"/>
                </a:lnTo>
                <a:lnTo>
                  <a:pt x="57460" y="28660"/>
                </a:lnTo>
                <a:lnTo>
                  <a:pt x="57470" y="28670"/>
                </a:lnTo>
                <a:lnTo>
                  <a:pt x="57490" y="28690"/>
                </a:lnTo>
                <a:lnTo>
                  <a:pt x="57510" y="28720"/>
                </a:lnTo>
                <a:lnTo>
                  <a:pt x="57530" y="28740"/>
                </a:lnTo>
                <a:lnTo>
                  <a:pt x="57530" y="28760"/>
                </a:lnTo>
                <a:lnTo>
                  <a:pt x="57540" y="28780"/>
                </a:lnTo>
                <a:lnTo>
                  <a:pt x="57550" y="28790"/>
                </a:lnTo>
                <a:lnTo>
                  <a:pt x="57560" y="28810"/>
                </a:lnTo>
                <a:lnTo>
                  <a:pt x="57580" y="28820"/>
                </a:lnTo>
                <a:lnTo>
                  <a:pt x="57590" y="28840"/>
                </a:lnTo>
                <a:lnTo>
                  <a:pt x="57610" y="28860"/>
                </a:lnTo>
                <a:lnTo>
                  <a:pt x="57630" y="28870"/>
                </a:lnTo>
                <a:lnTo>
                  <a:pt x="57630" y="28880"/>
                </a:lnTo>
                <a:lnTo>
                  <a:pt x="57640" y="28900"/>
                </a:lnTo>
                <a:lnTo>
                  <a:pt x="57640" y="28910"/>
                </a:lnTo>
                <a:lnTo>
                  <a:pt x="57640" y="28920"/>
                </a:lnTo>
                <a:lnTo>
                  <a:pt x="57630" y="28930"/>
                </a:lnTo>
                <a:lnTo>
                  <a:pt x="57630" y="28940"/>
                </a:lnTo>
                <a:lnTo>
                  <a:pt x="57630" y="28950"/>
                </a:lnTo>
                <a:lnTo>
                  <a:pt x="57640" y="28970"/>
                </a:lnTo>
                <a:lnTo>
                  <a:pt x="57650" y="28990"/>
                </a:lnTo>
                <a:lnTo>
                  <a:pt x="57660" y="29010"/>
                </a:lnTo>
                <a:lnTo>
                  <a:pt x="57670" y="29010"/>
                </a:lnTo>
                <a:lnTo>
                  <a:pt x="57690" y="29010"/>
                </a:lnTo>
                <a:lnTo>
                  <a:pt x="57710" y="29020"/>
                </a:lnTo>
                <a:lnTo>
                  <a:pt x="57720" y="29030"/>
                </a:lnTo>
                <a:lnTo>
                  <a:pt x="57720" y="29040"/>
                </a:lnTo>
                <a:lnTo>
                  <a:pt x="57730" y="29050"/>
                </a:lnTo>
                <a:lnTo>
                  <a:pt x="57720" y="29070"/>
                </a:lnTo>
                <a:lnTo>
                  <a:pt x="57730" y="29090"/>
                </a:lnTo>
                <a:lnTo>
                  <a:pt x="57730" y="29100"/>
                </a:lnTo>
                <a:lnTo>
                  <a:pt x="57730" y="29110"/>
                </a:lnTo>
                <a:lnTo>
                  <a:pt x="57740" y="29120"/>
                </a:lnTo>
                <a:lnTo>
                  <a:pt x="57760" y="29130"/>
                </a:lnTo>
                <a:lnTo>
                  <a:pt x="57770" y="29140"/>
                </a:lnTo>
                <a:lnTo>
                  <a:pt x="57780" y="29140"/>
                </a:lnTo>
                <a:lnTo>
                  <a:pt x="57790" y="29130"/>
                </a:lnTo>
                <a:lnTo>
                  <a:pt x="57800" y="29120"/>
                </a:lnTo>
                <a:lnTo>
                  <a:pt x="57810" y="29120"/>
                </a:lnTo>
                <a:lnTo>
                  <a:pt x="57820" y="29120"/>
                </a:lnTo>
                <a:lnTo>
                  <a:pt x="57830" y="29140"/>
                </a:lnTo>
                <a:lnTo>
                  <a:pt x="57830" y="29150"/>
                </a:lnTo>
                <a:lnTo>
                  <a:pt x="57840" y="29170"/>
                </a:lnTo>
                <a:lnTo>
                  <a:pt x="57840" y="29180"/>
                </a:lnTo>
                <a:lnTo>
                  <a:pt x="57840" y="29200"/>
                </a:lnTo>
                <a:lnTo>
                  <a:pt x="57850" y="29210"/>
                </a:lnTo>
                <a:lnTo>
                  <a:pt x="57870" y="29230"/>
                </a:lnTo>
                <a:lnTo>
                  <a:pt x="57880" y="29250"/>
                </a:lnTo>
                <a:lnTo>
                  <a:pt x="57900" y="29270"/>
                </a:lnTo>
                <a:lnTo>
                  <a:pt x="57910" y="29280"/>
                </a:lnTo>
                <a:lnTo>
                  <a:pt x="57920" y="29300"/>
                </a:lnTo>
                <a:lnTo>
                  <a:pt x="57930" y="29320"/>
                </a:lnTo>
                <a:lnTo>
                  <a:pt x="57930" y="29340"/>
                </a:lnTo>
                <a:lnTo>
                  <a:pt x="57950" y="29350"/>
                </a:lnTo>
                <a:lnTo>
                  <a:pt x="57970" y="29360"/>
                </a:lnTo>
                <a:lnTo>
                  <a:pt x="57980" y="29370"/>
                </a:lnTo>
                <a:lnTo>
                  <a:pt x="58000" y="29370"/>
                </a:lnTo>
                <a:lnTo>
                  <a:pt x="58010" y="29380"/>
                </a:lnTo>
                <a:lnTo>
                  <a:pt x="58010" y="29390"/>
                </a:lnTo>
                <a:lnTo>
                  <a:pt x="58000" y="29410"/>
                </a:lnTo>
                <a:lnTo>
                  <a:pt x="58000" y="29420"/>
                </a:lnTo>
                <a:lnTo>
                  <a:pt x="58010" y="29430"/>
                </a:lnTo>
                <a:lnTo>
                  <a:pt x="58010" y="29440"/>
                </a:lnTo>
                <a:lnTo>
                  <a:pt x="58020" y="29460"/>
                </a:lnTo>
                <a:lnTo>
                  <a:pt x="58010" y="29470"/>
                </a:lnTo>
                <a:lnTo>
                  <a:pt x="58010" y="29510"/>
                </a:lnTo>
                <a:lnTo>
                  <a:pt x="58010" y="29520"/>
                </a:lnTo>
                <a:lnTo>
                  <a:pt x="58010" y="29530"/>
                </a:lnTo>
                <a:lnTo>
                  <a:pt x="58020" y="29540"/>
                </a:lnTo>
                <a:lnTo>
                  <a:pt x="58030" y="29540"/>
                </a:lnTo>
                <a:lnTo>
                  <a:pt x="58050" y="29540"/>
                </a:lnTo>
                <a:lnTo>
                  <a:pt x="58060" y="29530"/>
                </a:lnTo>
                <a:lnTo>
                  <a:pt x="58070" y="29520"/>
                </a:lnTo>
                <a:lnTo>
                  <a:pt x="58080" y="29520"/>
                </a:lnTo>
                <a:lnTo>
                  <a:pt x="58100" y="29510"/>
                </a:lnTo>
                <a:lnTo>
                  <a:pt x="58120" y="29480"/>
                </a:lnTo>
                <a:lnTo>
                  <a:pt x="58130" y="29470"/>
                </a:lnTo>
                <a:lnTo>
                  <a:pt x="58160" y="29460"/>
                </a:lnTo>
                <a:lnTo>
                  <a:pt x="58180" y="29450"/>
                </a:lnTo>
                <a:lnTo>
                  <a:pt x="58190" y="29460"/>
                </a:lnTo>
                <a:lnTo>
                  <a:pt x="58200" y="29460"/>
                </a:lnTo>
                <a:lnTo>
                  <a:pt x="58210" y="29480"/>
                </a:lnTo>
                <a:lnTo>
                  <a:pt x="58220" y="29490"/>
                </a:lnTo>
                <a:lnTo>
                  <a:pt x="58230" y="29500"/>
                </a:lnTo>
                <a:lnTo>
                  <a:pt x="58240" y="29510"/>
                </a:lnTo>
                <a:lnTo>
                  <a:pt x="58250" y="29510"/>
                </a:lnTo>
                <a:lnTo>
                  <a:pt x="58260" y="29520"/>
                </a:lnTo>
                <a:lnTo>
                  <a:pt x="58270" y="29520"/>
                </a:lnTo>
                <a:lnTo>
                  <a:pt x="58280" y="29520"/>
                </a:lnTo>
                <a:lnTo>
                  <a:pt x="58290" y="29510"/>
                </a:lnTo>
                <a:lnTo>
                  <a:pt x="58300" y="29500"/>
                </a:lnTo>
                <a:lnTo>
                  <a:pt x="58300" y="29490"/>
                </a:lnTo>
                <a:lnTo>
                  <a:pt x="58310" y="29480"/>
                </a:lnTo>
                <a:lnTo>
                  <a:pt x="58320" y="29460"/>
                </a:lnTo>
                <a:lnTo>
                  <a:pt x="58330" y="29460"/>
                </a:lnTo>
                <a:lnTo>
                  <a:pt x="58340" y="29450"/>
                </a:lnTo>
                <a:lnTo>
                  <a:pt x="58350" y="29430"/>
                </a:lnTo>
                <a:lnTo>
                  <a:pt x="58360" y="29420"/>
                </a:lnTo>
                <a:lnTo>
                  <a:pt x="58380" y="29400"/>
                </a:lnTo>
                <a:lnTo>
                  <a:pt x="58410" y="29370"/>
                </a:lnTo>
                <a:lnTo>
                  <a:pt x="58430" y="29360"/>
                </a:lnTo>
                <a:lnTo>
                  <a:pt x="58440" y="29360"/>
                </a:lnTo>
                <a:lnTo>
                  <a:pt x="58460" y="29370"/>
                </a:lnTo>
                <a:lnTo>
                  <a:pt x="58470" y="29370"/>
                </a:lnTo>
                <a:lnTo>
                  <a:pt x="58480" y="29380"/>
                </a:lnTo>
                <a:lnTo>
                  <a:pt x="58480" y="29400"/>
                </a:lnTo>
                <a:lnTo>
                  <a:pt x="58490" y="29430"/>
                </a:lnTo>
                <a:lnTo>
                  <a:pt x="58500" y="29460"/>
                </a:lnTo>
                <a:lnTo>
                  <a:pt x="58510" y="29480"/>
                </a:lnTo>
                <a:lnTo>
                  <a:pt x="58510" y="29490"/>
                </a:lnTo>
                <a:lnTo>
                  <a:pt x="58520" y="29510"/>
                </a:lnTo>
                <a:lnTo>
                  <a:pt x="58520" y="29520"/>
                </a:lnTo>
                <a:lnTo>
                  <a:pt x="58510" y="29540"/>
                </a:lnTo>
                <a:lnTo>
                  <a:pt x="58480" y="29550"/>
                </a:lnTo>
                <a:lnTo>
                  <a:pt x="58460" y="29560"/>
                </a:lnTo>
                <a:lnTo>
                  <a:pt x="58440" y="29580"/>
                </a:lnTo>
                <a:lnTo>
                  <a:pt x="58430" y="29580"/>
                </a:lnTo>
                <a:lnTo>
                  <a:pt x="58410" y="29590"/>
                </a:lnTo>
                <a:lnTo>
                  <a:pt x="58400" y="29590"/>
                </a:lnTo>
                <a:lnTo>
                  <a:pt x="58400" y="29600"/>
                </a:lnTo>
                <a:lnTo>
                  <a:pt x="58390" y="29620"/>
                </a:lnTo>
                <a:lnTo>
                  <a:pt x="58400" y="29630"/>
                </a:lnTo>
                <a:lnTo>
                  <a:pt x="58400" y="29640"/>
                </a:lnTo>
                <a:lnTo>
                  <a:pt x="58410" y="29650"/>
                </a:lnTo>
                <a:lnTo>
                  <a:pt x="58430" y="29650"/>
                </a:lnTo>
                <a:lnTo>
                  <a:pt x="58450" y="29660"/>
                </a:lnTo>
                <a:lnTo>
                  <a:pt x="58450" y="29670"/>
                </a:lnTo>
                <a:lnTo>
                  <a:pt x="58450" y="29690"/>
                </a:lnTo>
                <a:lnTo>
                  <a:pt x="58450" y="29710"/>
                </a:lnTo>
                <a:lnTo>
                  <a:pt x="58450" y="29720"/>
                </a:lnTo>
                <a:lnTo>
                  <a:pt x="58450" y="29730"/>
                </a:lnTo>
                <a:lnTo>
                  <a:pt x="58460" y="29740"/>
                </a:lnTo>
                <a:lnTo>
                  <a:pt x="58450" y="29740"/>
                </a:lnTo>
                <a:lnTo>
                  <a:pt x="58450" y="29750"/>
                </a:lnTo>
                <a:lnTo>
                  <a:pt x="58440" y="29750"/>
                </a:lnTo>
                <a:lnTo>
                  <a:pt x="58440" y="29760"/>
                </a:lnTo>
                <a:lnTo>
                  <a:pt x="58430" y="29760"/>
                </a:lnTo>
                <a:lnTo>
                  <a:pt x="58420" y="29760"/>
                </a:lnTo>
                <a:lnTo>
                  <a:pt x="58410" y="29760"/>
                </a:lnTo>
                <a:lnTo>
                  <a:pt x="58410" y="29770"/>
                </a:lnTo>
                <a:lnTo>
                  <a:pt x="58400" y="29770"/>
                </a:lnTo>
                <a:lnTo>
                  <a:pt x="58390" y="29770"/>
                </a:lnTo>
                <a:lnTo>
                  <a:pt x="58380" y="29780"/>
                </a:lnTo>
                <a:lnTo>
                  <a:pt x="58370" y="29790"/>
                </a:lnTo>
                <a:lnTo>
                  <a:pt x="58360" y="29790"/>
                </a:lnTo>
                <a:lnTo>
                  <a:pt x="58360" y="29800"/>
                </a:lnTo>
                <a:lnTo>
                  <a:pt x="58360" y="29810"/>
                </a:lnTo>
                <a:lnTo>
                  <a:pt x="58350" y="29810"/>
                </a:lnTo>
                <a:lnTo>
                  <a:pt x="58350" y="29820"/>
                </a:lnTo>
                <a:lnTo>
                  <a:pt x="58340" y="29820"/>
                </a:lnTo>
                <a:lnTo>
                  <a:pt x="58340" y="29830"/>
                </a:lnTo>
                <a:lnTo>
                  <a:pt x="58330" y="29840"/>
                </a:lnTo>
                <a:lnTo>
                  <a:pt x="58320" y="29850"/>
                </a:lnTo>
                <a:lnTo>
                  <a:pt x="58310" y="29850"/>
                </a:lnTo>
                <a:lnTo>
                  <a:pt x="58300" y="29860"/>
                </a:lnTo>
                <a:lnTo>
                  <a:pt x="58290" y="29860"/>
                </a:lnTo>
                <a:lnTo>
                  <a:pt x="58290" y="29870"/>
                </a:lnTo>
                <a:lnTo>
                  <a:pt x="58280" y="29880"/>
                </a:lnTo>
                <a:lnTo>
                  <a:pt x="58270" y="29880"/>
                </a:lnTo>
                <a:lnTo>
                  <a:pt x="58260" y="29890"/>
                </a:lnTo>
                <a:lnTo>
                  <a:pt x="58250" y="29890"/>
                </a:lnTo>
                <a:lnTo>
                  <a:pt x="58240" y="29900"/>
                </a:lnTo>
                <a:lnTo>
                  <a:pt x="58240" y="29910"/>
                </a:lnTo>
                <a:lnTo>
                  <a:pt x="58220" y="29930"/>
                </a:lnTo>
                <a:lnTo>
                  <a:pt x="58230" y="29940"/>
                </a:lnTo>
                <a:lnTo>
                  <a:pt x="58230" y="29950"/>
                </a:lnTo>
                <a:lnTo>
                  <a:pt x="58240" y="29960"/>
                </a:lnTo>
                <a:lnTo>
                  <a:pt x="58240" y="29970"/>
                </a:lnTo>
                <a:lnTo>
                  <a:pt x="58250" y="29980"/>
                </a:lnTo>
                <a:lnTo>
                  <a:pt x="58250" y="29990"/>
                </a:lnTo>
                <a:lnTo>
                  <a:pt x="58250" y="30000"/>
                </a:lnTo>
                <a:lnTo>
                  <a:pt x="58260" y="30000"/>
                </a:lnTo>
                <a:lnTo>
                  <a:pt x="58260" y="30010"/>
                </a:lnTo>
                <a:lnTo>
                  <a:pt x="58270" y="30020"/>
                </a:lnTo>
                <a:lnTo>
                  <a:pt x="58280" y="30040"/>
                </a:lnTo>
                <a:lnTo>
                  <a:pt x="58280" y="30050"/>
                </a:lnTo>
                <a:lnTo>
                  <a:pt x="58290" y="30050"/>
                </a:lnTo>
                <a:lnTo>
                  <a:pt x="58290" y="30060"/>
                </a:lnTo>
                <a:lnTo>
                  <a:pt x="58300" y="30060"/>
                </a:lnTo>
                <a:lnTo>
                  <a:pt x="58300" y="30070"/>
                </a:lnTo>
                <a:lnTo>
                  <a:pt x="58310" y="30080"/>
                </a:lnTo>
                <a:lnTo>
                  <a:pt x="58310" y="30090"/>
                </a:lnTo>
                <a:lnTo>
                  <a:pt x="58320" y="30090"/>
                </a:lnTo>
                <a:lnTo>
                  <a:pt x="58320" y="30100"/>
                </a:lnTo>
                <a:lnTo>
                  <a:pt x="58320" y="30110"/>
                </a:lnTo>
                <a:lnTo>
                  <a:pt x="58320" y="30120"/>
                </a:lnTo>
                <a:lnTo>
                  <a:pt x="58320" y="30130"/>
                </a:lnTo>
                <a:lnTo>
                  <a:pt x="58320" y="30140"/>
                </a:lnTo>
                <a:lnTo>
                  <a:pt x="58320" y="30150"/>
                </a:lnTo>
                <a:lnTo>
                  <a:pt x="58310" y="30150"/>
                </a:lnTo>
                <a:lnTo>
                  <a:pt x="58310" y="30160"/>
                </a:lnTo>
                <a:lnTo>
                  <a:pt x="58320" y="30170"/>
                </a:lnTo>
                <a:lnTo>
                  <a:pt x="58310" y="30180"/>
                </a:lnTo>
                <a:lnTo>
                  <a:pt x="58300" y="30200"/>
                </a:lnTo>
                <a:lnTo>
                  <a:pt x="58300" y="30210"/>
                </a:lnTo>
                <a:lnTo>
                  <a:pt x="58290" y="30220"/>
                </a:lnTo>
                <a:lnTo>
                  <a:pt x="58290" y="30230"/>
                </a:lnTo>
                <a:lnTo>
                  <a:pt x="58280" y="30240"/>
                </a:lnTo>
                <a:lnTo>
                  <a:pt x="58270" y="30250"/>
                </a:lnTo>
                <a:lnTo>
                  <a:pt x="58260" y="30260"/>
                </a:lnTo>
                <a:lnTo>
                  <a:pt x="58250" y="30270"/>
                </a:lnTo>
                <a:lnTo>
                  <a:pt x="58240" y="30280"/>
                </a:lnTo>
                <a:lnTo>
                  <a:pt x="58240" y="30290"/>
                </a:lnTo>
                <a:lnTo>
                  <a:pt x="58230" y="30300"/>
                </a:lnTo>
                <a:lnTo>
                  <a:pt x="58230" y="30310"/>
                </a:lnTo>
                <a:lnTo>
                  <a:pt x="58230" y="30320"/>
                </a:lnTo>
                <a:lnTo>
                  <a:pt x="58220" y="30320"/>
                </a:lnTo>
                <a:lnTo>
                  <a:pt x="58220" y="30330"/>
                </a:lnTo>
                <a:lnTo>
                  <a:pt x="58210" y="30340"/>
                </a:lnTo>
                <a:lnTo>
                  <a:pt x="58200" y="30350"/>
                </a:lnTo>
                <a:lnTo>
                  <a:pt x="58200" y="30360"/>
                </a:lnTo>
                <a:lnTo>
                  <a:pt x="58200" y="30370"/>
                </a:lnTo>
                <a:lnTo>
                  <a:pt x="58190" y="30370"/>
                </a:lnTo>
                <a:lnTo>
                  <a:pt x="58180" y="30380"/>
                </a:lnTo>
                <a:lnTo>
                  <a:pt x="58170" y="30380"/>
                </a:lnTo>
                <a:lnTo>
                  <a:pt x="58160" y="30390"/>
                </a:lnTo>
                <a:lnTo>
                  <a:pt x="58150" y="30400"/>
                </a:lnTo>
                <a:lnTo>
                  <a:pt x="58140" y="30400"/>
                </a:lnTo>
                <a:lnTo>
                  <a:pt x="58130" y="30410"/>
                </a:lnTo>
                <a:lnTo>
                  <a:pt x="58130" y="30420"/>
                </a:lnTo>
                <a:lnTo>
                  <a:pt x="58130" y="30430"/>
                </a:lnTo>
                <a:lnTo>
                  <a:pt x="58130" y="30440"/>
                </a:lnTo>
                <a:lnTo>
                  <a:pt x="58120" y="30440"/>
                </a:lnTo>
                <a:lnTo>
                  <a:pt x="58120" y="30450"/>
                </a:lnTo>
                <a:lnTo>
                  <a:pt x="58110" y="30450"/>
                </a:lnTo>
                <a:lnTo>
                  <a:pt x="58110" y="30460"/>
                </a:lnTo>
                <a:lnTo>
                  <a:pt x="58100" y="30460"/>
                </a:lnTo>
                <a:lnTo>
                  <a:pt x="58090" y="30470"/>
                </a:lnTo>
                <a:lnTo>
                  <a:pt x="58090" y="30480"/>
                </a:lnTo>
                <a:lnTo>
                  <a:pt x="58090" y="30490"/>
                </a:lnTo>
                <a:lnTo>
                  <a:pt x="58080" y="30490"/>
                </a:lnTo>
                <a:lnTo>
                  <a:pt x="58070" y="30500"/>
                </a:lnTo>
                <a:lnTo>
                  <a:pt x="58070" y="30510"/>
                </a:lnTo>
                <a:lnTo>
                  <a:pt x="58060" y="30510"/>
                </a:lnTo>
                <a:lnTo>
                  <a:pt x="58050" y="30510"/>
                </a:lnTo>
                <a:lnTo>
                  <a:pt x="58040" y="30520"/>
                </a:lnTo>
                <a:lnTo>
                  <a:pt x="58030" y="30520"/>
                </a:lnTo>
                <a:lnTo>
                  <a:pt x="58020" y="30530"/>
                </a:lnTo>
                <a:lnTo>
                  <a:pt x="58010" y="30530"/>
                </a:lnTo>
                <a:lnTo>
                  <a:pt x="58010" y="30540"/>
                </a:lnTo>
                <a:lnTo>
                  <a:pt x="58000" y="30550"/>
                </a:lnTo>
                <a:lnTo>
                  <a:pt x="58000" y="30560"/>
                </a:lnTo>
                <a:lnTo>
                  <a:pt x="58000" y="30570"/>
                </a:lnTo>
                <a:lnTo>
                  <a:pt x="58000" y="30590"/>
                </a:lnTo>
                <a:lnTo>
                  <a:pt x="58000" y="30600"/>
                </a:lnTo>
                <a:lnTo>
                  <a:pt x="58000" y="30620"/>
                </a:lnTo>
                <a:lnTo>
                  <a:pt x="58000" y="30630"/>
                </a:lnTo>
                <a:lnTo>
                  <a:pt x="58000" y="30640"/>
                </a:lnTo>
                <a:lnTo>
                  <a:pt x="58010" y="30650"/>
                </a:lnTo>
                <a:lnTo>
                  <a:pt x="58010" y="30660"/>
                </a:lnTo>
                <a:lnTo>
                  <a:pt x="58010" y="30670"/>
                </a:lnTo>
                <a:lnTo>
                  <a:pt x="58020" y="30670"/>
                </a:lnTo>
                <a:lnTo>
                  <a:pt x="58020" y="30680"/>
                </a:lnTo>
                <a:lnTo>
                  <a:pt x="58020" y="30690"/>
                </a:lnTo>
                <a:lnTo>
                  <a:pt x="58020" y="30700"/>
                </a:lnTo>
                <a:lnTo>
                  <a:pt x="58010" y="30710"/>
                </a:lnTo>
                <a:lnTo>
                  <a:pt x="58010" y="30720"/>
                </a:lnTo>
                <a:lnTo>
                  <a:pt x="58000" y="30720"/>
                </a:lnTo>
                <a:lnTo>
                  <a:pt x="57980" y="30720"/>
                </a:lnTo>
                <a:lnTo>
                  <a:pt x="57970" y="30720"/>
                </a:lnTo>
                <a:lnTo>
                  <a:pt x="57970" y="30730"/>
                </a:lnTo>
                <a:lnTo>
                  <a:pt x="57910" y="30740"/>
                </a:lnTo>
                <a:lnTo>
                  <a:pt x="57850" y="30760"/>
                </a:lnTo>
                <a:lnTo>
                  <a:pt x="57830" y="30760"/>
                </a:lnTo>
                <a:lnTo>
                  <a:pt x="57830" y="30710"/>
                </a:lnTo>
                <a:lnTo>
                  <a:pt x="57830" y="30500"/>
                </a:lnTo>
                <a:lnTo>
                  <a:pt x="57710" y="30460"/>
                </a:lnTo>
                <a:lnTo>
                  <a:pt x="57700" y="30470"/>
                </a:lnTo>
                <a:lnTo>
                  <a:pt x="57700" y="30480"/>
                </a:lnTo>
                <a:lnTo>
                  <a:pt x="57690" y="30490"/>
                </a:lnTo>
                <a:lnTo>
                  <a:pt x="57670" y="30490"/>
                </a:lnTo>
                <a:lnTo>
                  <a:pt x="57660" y="30480"/>
                </a:lnTo>
                <a:lnTo>
                  <a:pt x="57650" y="30490"/>
                </a:lnTo>
                <a:lnTo>
                  <a:pt x="57640" y="30490"/>
                </a:lnTo>
                <a:lnTo>
                  <a:pt x="57630" y="30500"/>
                </a:lnTo>
                <a:lnTo>
                  <a:pt x="57620" y="30490"/>
                </a:lnTo>
                <a:lnTo>
                  <a:pt x="57600" y="30500"/>
                </a:lnTo>
                <a:lnTo>
                  <a:pt x="57590" y="30500"/>
                </a:lnTo>
                <a:lnTo>
                  <a:pt x="57570" y="30500"/>
                </a:lnTo>
                <a:lnTo>
                  <a:pt x="57560" y="30500"/>
                </a:lnTo>
                <a:lnTo>
                  <a:pt x="57550" y="30510"/>
                </a:lnTo>
                <a:lnTo>
                  <a:pt x="57530" y="30510"/>
                </a:lnTo>
                <a:lnTo>
                  <a:pt x="57520" y="30500"/>
                </a:lnTo>
                <a:lnTo>
                  <a:pt x="57510" y="30490"/>
                </a:lnTo>
                <a:lnTo>
                  <a:pt x="57490" y="30500"/>
                </a:lnTo>
                <a:lnTo>
                  <a:pt x="57480" y="30500"/>
                </a:lnTo>
                <a:lnTo>
                  <a:pt x="57470" y="30500"/>
                </a:lnTo>
                <a:lnTo>
                  <a:pt x="57460" y="30490"/>
                </a:lnTo>
                <a:lnTo>
                  <a:pt x="57450" y="30490"/>
                </a:lnTo>
                <a:lnTo>
                  <a:pt x="57440" y="30490"/>
                </a:lnTo>
                <a:lnTo>
                  <a:pt x="57420" y="30490"/>
                </a:lnTo>
                <a:lnTo>
                  <a:pt x="57410" y="30490"/>
                </a:lnTo>
                <a:lnTo>
                  <a:pt x="57350" y="30470"/>
                </a:lnTo>
                <a:lnTo>
                  <a:pt x="57280" y="30460"/>
                </a:lnTo>
                <a:lnTo>
                  <a:pt x="57230" y="30460"/>
                </a:lnTo>
                <a:lnTo>
                  <a:pt x="57200" y="30460"/>
                </a:lnTo>
                <a:lnTo>
                  <a:pt x="57190" y="30460"/>
                </a:lnTo>
                <a:lnTo>
                  <a:pt x="57170" y="30470"/>
                </a:lnTo>
                <a:lnTo>
                  <a:pt x="57150" y="30470"/>
                </a:lnTo>
                <a:lnTo>
                  <a:pt x="57140" y="30470"/>
                </a:lnTo>
                <a:lnTo>
                  <a:pt x="57120" y="30470"/>
                </a:lnTo>
                <a:lnTo>
                  <a:pt x="57080" y="30470"/>
                </a:lnTo>
                <a:lnTo>
                  <a:pt x="56970" y="30450"/>
                </a:lnTo>
                <a:lnTo>
                  <a:pt x="56920" y="30450"/>
                </a:lnTo>
                <a:lnTo>
                  <a:pt x="56870" y="30450"/>
                </a:lnTo>
                <a:lnTo>
                  <a:pt x="56860" y="30450"/>
                </a:lnTo>
                <a:lnTo>
                  <a:pt x="56770" y="30440"/>
                </a:lnTo>
                <a:lnTo>
                  <a:pt x="56690" y="30440"/>
                </a:lnTo>
                <a:lnTo>
                  <a:pt x="56680" y="30430"/>
                </a:lnTo>
                <a:lnTo>
                  <a:pt x="56650" y="30430"/>
                </a:lnTo>
                <a:lnTo>
                  <a:pt x="56610" y="30420"/>
                </a:lnTo>
                <a:lnTo>
                  <a:pt x="56450" y="30400"/>
                </a:lnTo>
                <a:lnTo>
                  <a:pt x="56450" y="30420"/>
                </a:lnTo>
                <a:lnTo>
                  <a:pt x="56440" y="30430"/>
                </a:lnTo>
                <a:lnTo>
                  <a:pt x="56440" y="30440"/>
                </a:lnTo>
                <a:lnTo>
                  <a:pt x="56430" y="30460"/>
                </a:lnTo>
                <a:lnTo>
                  <a:pt x="56430" y="30470"/>
                </a:lnTo>
                <a:lnTo>
                  <a:pt x="56420" y="30480"/>
                </a:lnTo>
                <a:lnTo>
                  <a:pt x="56390" y="30470"/>
                </a:lnTo>
                <a:lnTo>
                  <a:pt x="56360" y="30470"/>
                </a:lnTo>
                <a:lnTo>
                  <a:pt x="56330" y="30480"/>
                </a:lnTo>
                <a:lnTo>
                  <a:pt x="56310" y="30480"/>
                </a:lnTo>
                <a:lnTo>
                  <a:pt x="56300" y="30480"/>
                </a:lnTo>
                <a:lnTo>
                  <a:pt x="56290" y="30490"/>
                </a:lnTo>
                <a:lnTo>
                  <a:pt x="56210" y="30480"/>
                </a:lnTo>
                <a:lnTo>
                  <a:pt x="56200" y="30480"/>
                </a:lnTo>
                <a:lnTo>
                  <a:pt x="55920" y="30470"/>
                </a:lnTo>
                <a:lnTo>
                  <a:pt x="55880" y="30480"/>
                </a:lnTo>
                <a:lnTo>
                  <a:pt x="55810" y="30500"/>
                </a:lnTo>
                <a:lnTo>
                  <a:pt x="55800" y="30500"/>
                </a:lnTo>
                <a:lnTo>
                  <a:pt x="55790" y="30510"/>
                </a:lnTo>
                <a:lnTo>
                  <a:pt x="55780" y="30520"/>
                </a:lnTo>
                <a:lnTo>
                  <a:pt x="55770" y="30520"/>
                </a:lnTo>
                <a:lnTo>
                  <a:pt x="55770" y="30530"/>
                </a:lnTo>
                <a:lnTo>
                  <a:pt x="55770" y="30540"/>
                </a:lnTo>
                <a:lnTo>
                  <a:pt x="55760" y="30530"/>
                </a:lnTo>
                <a:lnTo>
                  <a:pt x="55730" y="30530"/>
                </a:lnTo>
                <a:lnTo>
                  <a:pt x="55670" y="30520"/>
                </a:lnTo>
                <a:lnTo>
                  <a:pt x="55620" y="30510"/>
                </a:lnTo>
                <a:lnTo>
                  <a:pt x="55570" y="30500"/>
                </a:lnTo>
                <a:lnTo>
                  <a:pt x="55510" y="30490"/>
                </a:lnTo>
                <a:lnTo>
                  <a:pt x="55500" y="30490"/>
                </a:lnTo>
                <a:lnTo>
                  <a:pt x="55430" y="30480"/>
                </a:lnTo>
                <a:lnTo>
                  <a:pt x="55360" y="30470"/>
                </a:lnTo>
                <a:lnTo>
                  <a:pt x="55290" y="30460"/>
                </a:lnTo>
                <a:lnTo>
                  <a:pt x="55220" y="30440"/>
                </a:lnTo>
                <a:lnTo>
                  <a:pt x="55170" y="30440"/>
                </a:lnTo>
                <a:lnTo>
                  <a:pt x="55160" y="30430"/>
                </a:lnTo>
                <a:lnTo>
                  <a:pt x="55090" y="30420"/>
                </a:lnTo>
                <a:lnTo>
                  <a:pt x="55000" y="30410"/>
                </a:lnTo>
                <a:lnTo>
                  <a:pt x="54940" y="30400"/>
                </a:lnTo>
                <a:lnTo>
                  <a:pt x="54930" y="30400"/>
                </a:lnTo>
                <a:lnTo>
                  <a:pt x="54860" y="30390"/>
                </a:lnTo>
                <a:lnTo>
                  <a:pt x="54830" y="30380"/>
                </a:lnTo>
                <a:lnTo>
                  <a:pt x="54800" y="30380"/>
                </a:lnTo>
                <a:lnTo>
                  <a:pt x="54770" y="30370"/>
                </a:lnTo>
                <a:lnTo>
                  <a:pt x="54740" y="30360"/>
                </a:lnTo>
                <a:lnTo>
                  <a:pt x="54720" y="30360"/>
                </a:lnTo>
                <a:lnTo>
                  <a:pt x="54690" y="30360"/>
                </a:lnTo>
                <a:lnTo>
                  <a:pt x="54660" y="30360"/>
                </a:lnTo>
                <a:lnTo>
                  <a:pt x="54620" y="30350"/>
                </a:lnTo>
                <a:lnTo>
                  <a:pt x="54600" y="30350"/>
                </a:lnTo>
                <a:lnTo>
                  <a:pt x="54530" y="30330"/>
                </a:lnTo>
                <a:lnTo>
                  <a:pt x="54480" y="30330"/>
                </a:lnTo>
                <a:lnTo>
                  <a:pt x="54430" y="30320"/>
                </a:lnTo>
                <a:lnTo>
                  <a:pt x="54390" y="30310"/>
                </a:lnTo>
                <a:lnTo>
                  <a:pt x="54350" y="30300"/>
                </a:lnTo>
                <a:lnTo>
                  <a:pt x="54260" y="30290"/>
                </a:lnTo>
                <a:lnTo>
                  <a:pt x="54210" y="30290"/>
                </a:lnTo>
                <a:lnTo>
                  <a:pt x="54190" y="30290"/>
                </a:lnTo>
                <a:lnTo>
                  <a:pt x="54170" y="30290"/>
                </a:lnTo>
                <a:lnTo>
                  <a:pt x="54150" y="30290"/>
                </a:lnTo>
                <a:lnTo>
                  <a:pt x="54140" y="30290"/>
                </a:lnTo>
                <a:lnTo>
                  <a:pt x="54100" y="30290"/>
                </a:lnTo>
                <a:lnTo>
                  <a:pt x="54090" y="30290"/>
                </a:lnTo>
                <a:lnTo>
                  <a:pt x="54070" y="30280"/>
                </a:lnTo>
                <a:lnTo>
                  <a:pt x="54060" y="30280"/>
                </a:lnTo>
                <a:lnTo>
                  <a:pt x="54050" y="30280"/>
                </a:lnTo>
                <a:lnTo>
                  <a:pt x="54040" y="30280"/>
                </a:lnTo>
                <a:lnTo>
                  <a:pt x="54030" y="30270"/>
                </a:lnTo>
                <a:lnTo>
                  <a:pt x="54020" y="30270"/>
                </a:lnTo>
                <a:lnTo>
                  <a:pt x="54010" y="30270"/>
                </a:lnTo>
                <a:lnTo>
                  <a:pt x="54000" y="30260"/>
                </a:lnTo>
                <a:lnTo>
                  <a:pt x="53980" y="30250"/>
                </a:lnTo>
                <a:lnTo>
                  <a:pt x="53950" y="30240"/>
                </a:lnTo>
                <a:lnTo>
                  <a:pt x="53900" y="30240"/>
                </a:lnTo>
                <a:lnTo>
                  <a:pt x="53850" y="30240"/>
                </a:lnTo>
                <a:lnTo>
                  <a:pt x="53710" y="30240"/>
                </a:lnTo>
                <a:lnTo>
                  <a:pt x="53650" y="30250"/>
                </a:lnTo>
                <a:lnTo>
                  <a:pt x="53610" y="30250"/>
                </a:lnTo>
                <a:lnTo>
                  <a:pt x="53590" y="30250"/>
                </a:lnTo>
                <a:lnTo>
                  <a:pt x="53550" y="30250"/>
                </a:lnTo>
                <a:lnTo>
                  <a:pt x="53510" y="30260"/>
                </a:lnTo>
                <a:lnTo>
                  <a:pt x="53480" y="30270"/>
                </a:lnTo>
                <a:lnTo>
                  <a:pt x="53430" y="30280"/>
                </a:lnTo>
                <a:lnTo>
                  <a:pt x="53360" y="30290"/>
                </a:lnTo>
                <a:lnTo>
                  <a:pt x="53300" y="30300"/>
                </a:lnTo>
                <a:lnTo>
                  <a:pt x="53290" y="30300"/>
                </a:lnTo>
                <a:lnTo>
                  <a:pt x="53280" y="30300"/>
                </a:lnTo>
                <a:lnTo>
                  <a:pt x="53240" y="30310"/>
                </a:lnTo>
                <a:lnTo>
                  <a:pt x="53210" y="30320"/>
                </a:lnTo>
                <a:lnTo>
                  <a:pt x="53180" y="30320"/>
                </a:lnTo>
                <a:lnTo>
                  <a:pt x="53160" y="30320"/>
                </a:lnTo>
                <a:lnTo>
                  <a:pt x="53130" y="30320"/>
                </a:lnTo>
                <a:lnTo>
                  <a:pt x="53100" y="30320"/>
                </a:lnTo>
                <a:lnTo>
                  <a:pt x="53080" y="30330"/>
                </a:lnTo>
                <a:lnTo>
                  <a:pt x="53060" y="30330"/>
                </a:lnTo>
                <a:lnTo>
                  <a:pt x="53040" y="30330"/>
                </a:lnTo>
                <a:lnTo>
                  <a:pt x="53010" y="30340"/>
                </a:lnTo>
                <a:lnTo>
                  <a:pt x="52980" y="30340"/>
                </a:lnTo>
                <a:lnTo>
                  <a:pt x="52970" y="30340"/>
                </a:lnTo>
                <a:lnTo>
                  <a:pt x="52960" y="30340"/>
                </a:lnTo>
                <a:lnTo>
                  <a:pt x="52950" y="30350"/>
                </a:lnTo>
                <a:lnTo>
                  <a:pt x="52950" y="30370"/>
                </a:lnTo>
                <a:lnTo>
                  <a:pt x="52940" y="30400"/>
                </a:lnTo>
                <a:lnTo>
                  <a:pt x="52920" y="30440"/>
                </a:lnTo>
                <a:lnTo>
                  <a:pt x="52900" y="30490"/>
                </a:lnTo>
                <a:lnTo>
                  <a:pt x="52880" y="30540"/>
                </a:lnTo>
                <a:lnTo>
                  <a:pt x="52860" y="30600"/>
                </a:lnTo>
                <a:lnTo>
                  <a:pt x="52850" y="30610"/>
                </a:lnTo>
                <a:lnTo>
                  <a:pt x="52840" y="30640"/>
                </a:lnTo>
                <a:lnTo>
                  <a:pt x="52820" y="30690"/>
                </a:lnTo>
                <a:lnTo>
                  <a:pt x="52800" y="30720"/>
                </a:lnTo>
                <a:lnTo>
                  <a:pt x="52790" y="30730"/>
                </a:lnTo>
                <a:lnTo>
                  <a:pt x="52770" y="30760"/>
                </a:lnTo>
                <a:lnTo>
                  <a:pt x="52760" y="30780"/>
                </a:lnTo>
                <a:lnTo>
                  <a:pt x="52710" y="30840"/>
                </a:lnTo>
                <a:lnTo>
                  <a:pt x="52690" y="30860"/>
                </a:lnTo>
                <a:lnTo>
                  <a:pt x="52680" y="30870"/>
                </a:lnTo>
                <a:lnTo>
                  <a:pt x="52680" y="30880"/>
                </a:lnTo>
                <a:lnTo>
                  <a:pt x="52670" y="30900"/>
                </a:lnTo>
                <a:lnTo>
                  <a:pt x="52660" y="30910"/>
                </a:lnTo>
                <a:lnTo>
                  <a:pt x="52640" y="30910"/>
                </a:lnTo>
                <a:lnTo>
                  <a:pt x="52620" y="30910"/>
                </a:lnTo>
                <a:lnTo>
                  <a:pt x="52610" y="30920"/>
                </a:lnTo>
                <a:lnTo>
                  <a:pt x="52610" y="30930"/>
                </a:lnTo>
                <a:lnTo>
                  <a:pt x="52610" y="30950"/>
                </a:lnTo>
                <a:lnTo>
                  <a:pt x="52610" y="30960"/>
                </a:lnTo>
                <a:lnTo>
                  <a:pt x="52610" y="30980"/>
                </a:lnTo>
                <a:lnTo>
                  <a:pt x="52620" y="31000"/>
                </a:lnTo>
                <a:lnTo>
                  <a:pt x="52610" y="31030"/>
                </a:lnTo>
                <a:lnTo>
                  <a:pt x="52600" y="31050"/>
                </a:lnTo>
                <a:lnTo>
                  <a:pt x="52590" y="31070"/>
                </a:lnTo>
                <a:lnTo>
                  <a:pt x="52580" y="31090"/>
                </a:lnTo>
                <a:lnTo>
                  <a:pt x="52600" y="31110"/>
                </a:lnTo>
                <a:lnTo>
                  <a:pt x="52610" y="31130"/>
                </a:lnTo>
                <a:lnTo>
                  <a:pt x="52620" y="31150"/>
                </a:lnTo>
                <a:lnTo>
                  <a:pt x="52620" y="31170"/>
                </a:lnTo>
                <a:lnTo>
                  <a:pt x="52620" y="31180"/>
                </a:lnTo>
                <a:lnTo>
                  <a:pt x="52610" y="31190"/>
                </a:lnTo>
                <a:lnTo>
                  <a:pt x="52600" y="31210"/>
                </a:lnTo>
                <a:lnTo>
                  <a:pt x="52590" y="31210"/>
                </a:lnTo>
                <a:lnTo>
                  <a:pt x="52580" y="31220"/>
                </a:lnTo>
                <a:lnTo>
                  <a:pt x="52560" y="31230"/>
                </a:lnTo>
                <a:lnTo>
                  <a:pt x="52540" y="31240"/>
                </a:lnTo>
                <a:lnTo>
                  <a:pt x="52530" y="31250"/>
                </a:lnTo>
                <a:lnTo>
                  <a:pt x="52510" y="31250"/>
                </a:lnTo>
                <a:lnTo>
                  <a:pt x="52500" y="31260"/>
                </a:lnTo>
                <a:lnTo>
                  <a:pt x="52490" y="31260"/>
                </a:lnTo>
                <a:lnTo>
                  <a:pt x="52490" y="31280"/>
                </a:lnTo>
                <a:lnTo>
                  <a:pt x="52480" y="31300"/>
                </a:lnTo>
                <a:lnTo>
                  <a:pt x="52480" y="31310"/>
                </a:lnTo>
                <a:lnTo>
                  <a:pt x="52490" y="31320"/>
                </a:lnTo>
                <a:lnTo>
                  <a:pt x="52500" y="31340"/>
                </a:lnTo>
                <a:lnTo>
                  <a:pt x="52500" y="31360"/>
                </a:lnTo>
                <a:lnTo>
                  <a:pt x="52510" y="31360"/>
                </a:lnTo>
                <a:lnTo>
                  <a:pt x="52510" y="31370"/>
                </a:lnTo>
                <a:lnTo>
                  <a:pt x="52510" y="31390"/>
                </a:lnTo>
                <a:lnTo>
                  <a:pt x="52500" y="31400"/>
                </a:lnTo>
                <a:lnTo>
                  <a:pt x="52490" y="31410"/>
                </a:lnTo>
                <a:lnTo>
                  <a:pt x="52490" y="31420"/>
                </a:lnTo>
                <a:lnTo>
                  <a:pt x="52490" y="31430"/>
                </a:lnTo>
                <a:lnTo>
                  <a:pt x="52500" y="31440"/>
                </a:lnTo>
                <a:lnTo>
                  <a:pt x="52500" y="31450"/>
                </a:lnTo>
                <a:lnTo>
                  <a:pt x="52490" y="31450"/>
                </a:lnTo>
                <a:lnTo>
                  <a:pt x="52490" y="31460"/>
                </a:lnTo>
                <a:lnTo>
                  <a:pt x="52500" y="31460"/>
                </a:lnTo>
                <a:lnTo>
                  <a:pt x="52500" y="31470"/>
                </a:lnTo>
                <a:lnTo>
                  <a:pt x="52510" y="31470"/>
                </a:lnTo>
                <a:lnTo>
                  <a:pt x="52510" y="31480"/>
                </a:lnTo>
                <a:lnTo>
                  <a:pt x="52510" y="31490"/>
                </a:lnTo>
                <a:lnTo>
                  <a:pt x="52510" y="31510"/>
                </a:lnTo>
                <a:lnTo>
                  <a:pt x="52510" y="31520"/>
                </a:lnTo>
                <a:lnTo>
                  <a:pt x="52510" y="31530"/>
                </a:lnTo>
                <a:lnTo>
                  <a:pt x="52510" y="31550"/>
                </a:lnTo>
                <a:lnTo>
                  <a:pt x="52500" y="31560"/>
                </a:lnTo>
                <a:lnTo>
                  <a:pt x="52490" y="31580"/>
                </a:lnTo>
                <a:lnTo>
                  <a:pt x="52470" y="31600"/>
                </a:lnTo>
                <a:lnTo>
                  <a:pt x="52450" y="31620"/>
                </a:lnTo>
                <a:lnTo>
                  <a:pt x="52430" y="31640"/>
                </a:lnTo>
                <a:lnTo>
                  <a:pt x="52410" y="31660"/>
                </a:lnTo>
                <a:lnTo>
                  <a:pt x="52410" y="31690"/>
                </a:lnTo>
                <a:lnTo>
                  <a:pt x="52400" y="31710"/>
                </a:lnTo>
                <a:lnTo>
                  <a:pt x="52390" y="31720"/>
                </a:lnTo>
                <a:lnTo>
                  <a:pt x="52400" y="31750"/>
                </a:lnTo>
                <a:lnTo>
                  <a:pt x="52410" y="31770"/>
                </a:lnTo>
                <a:lnTo>
                  <a:pt x="52420" y="31800"/>
                </a:lnTo>
                <a:lnTo>
                  <a:pt x="52430" y="31820"/>
                </a:lnTo>
                <a:lnTo>
                  <a:pt x="52440" y="31850"/>
                </a:lnTo>
                <a:lnTo>
                  <a:pt x="52440" y="31880"/>
                </a:lnTo>
                <a:lnTo>
                  <a:pt x="52440" y="31900"/>
                </a:lnTo>
                <a:lnTo>
                  <a:pt x="52430" y="31910"/>
                </a:lnTo>
                <a:lnTo>
                  <a:pt x="52420" y="31920"/>
                </a:lnTo>
                <a:lnTo>
                  <a:pt x="52420" y="31930"/>
                </a:lnTo>
                <a:lnTo>
                  <a:pt x="52410" y="31930"/>
                </a:lnTo>
                <a:lnTo>
                  <a:pt x="52390" y="31960"/>
                </a:lnTo>
                <a:lnTo>
                  <a:pt x="52380" y="31970"/>
                </a:lnTo>
                <a:lnTo>
                  <a:pt x="52360" y="31990"/>
                </a:lnTo>
                <a:lnTo>
                  <a:pt x="52340" y="32010"/>
                </a:lnTo>
                <a:lnTo>
                  <a:pt x="52320" y="32030"/>
                </a:lnTo>
                <a:lnTo>
                  <a:pt x="52310" y="32050"/>
                </a:lnTo>
                <a:lnTo>
                  <a:pt x="52300" y="32060"/>
                </a:lnTo>
                <a:lnTo>
                  <a:pt x="52300" y="32070"/>
                </a:lnTo>
                <a:lnTo>
                  <a:pt x="52300" y="32080"/>
                </a:lnTo>
                <a:lnTo>
                  <a:pt x="52300" y="32090"/>
                </a:lnTo>
                <a:lnTo>
                  <a:pt x="52310" y="32090"/>
                </a:lnTo>
                <a:lnTo>
                  <a:pt x="52310" y="32100"/>
                </a:lnTo>
                <a:lnTo>
                  <a:pt x="52310" y="32110"/>
                </a:lnTo>
                <a:lnTo>
                  <a:pt x="52310" y="32120"/>
                </a:lnTo>
                <a:lnTo>
                  <a:pt x="52310" y="32130"/>
                </a:lnTo>
                <a:lnTo>
                  <a:pt x="52320" y="32140"/>
                </a:lnTo>
                <a:lnTo>
                  <a:pt x="52330" y="32140"/>
                </a:lnTo>
                <a:lnTo>
                  <a:pt x="52340" y="32150"/>
                </a:lnTo>
                <a:lnTo>
                  <a:pt x="52340" y="32160"/>
                </a:lnTo>
                <a:lnTo>
                  <a:pt x="52340" y="32170"/>
                </a:lnTo>
                <a:lnTo>
                  <a:pt x="52340" y="32180"/>
                </a:lnTo>
                <a:lnTo>
                  <a:pt x="52340" y="32190"/>
                </a:lnTo>
                <a:lnTo>
                  <a:pt x="52340" y="32200"/>
                </a:lnTo>
                <a:lnTo>
                  <a:pt x="52340" y="32210"/>
                </a:lnTo>
                <a:lnTo>
                  <a:pt x="52340" y="32220"/>
                </a:lnTo>
                <a:lnTo>
                  <a:pt x="52330" y="32220"/>
                </a:lnTo>
                <a:lnTo>
                  <a:pt x="52320" y="32230"/>
                </a:lnTo>
                <a:lnTo>
                  <a:pt x="52320" y="32240"/>
                </a:lnTo>
                <a:lnTo>
                  <a:pt x="52320" y="32250"/>
                </a:lnTo>
                <a:lnTo>
                  <a:pt x="52320" y="32260"/>
                </a:lnTo>
                <a:lnTo>
                  <a:pt x="52320" y="32270"/>
                </a:lnTo>
                <a:lnTo>
                  <a:pt x="52320" y="32280"/>
                </a:lnTo>
                <a:lnTo>
                  <a:pt x="52320" y="32290"/>
                </a:lnTo>
                <a:lnTo>
                  <a:pt x="52320" y="32300"/>
                </a:lnTo>
                <a:lnTo>
                  <a:pt x="52320" y="32310"/>
                </a:lnTo>
                <a:lnTo>
                  <a:pt x="52320" y="32320"/>
                </a:lnTo>
                <a:lnTo>
                  <a:pt x="52320" y="32330"/>
                </a:lnTo>
                <a:lnTo>
                  <a:pt x="52330" y="32340"/>
                </a:lnTo>
                <a:lnTo>
                  <a:pt x="52330" y="32350"/>
                </a:lnTo>
                <a:lnTo>
                  <a:pt x="52320" y="32350"/>
                </a:lnTo>
                <a:lnTo>
                  <a:pt x="52320" y="32360"/>
                </a:lnTo>
                <a:lnTo>
                  <a:pt x="52320" y="32370"/>
                </a:lnTo>
                <a:lnTo>
                  <a:pt x="52320" y="32380"/>
                </a:lnTo>
                <a:lnTo>
                  <a:pt x="52320" y="32390"/>
                </a:lnTo>
                <a:lnTo>
                  <a:pt x="52320" y="32400"/>
                </a:lnTo>
                <a:lnTo>
                  <a:pt x="52320" y="32410"/>
                </a:lnTo>
                <a:lnTo>
                  <a:pt x="52320" y="32420"/>
                </a:lnTo>
                <a:lnTo>
                  <a:pt x="52310" y="32430"/>
                </a:lnTo>
                <a:lnTo>
                  <a:pt x="52310" y="32440"/>
                </a:lnTo>
                <a:lnTo>
                  <a:pt x="52310" y="32450"/>
                </a:lnTo>
                <a:lnTo>
                  <a:pt x="52300" y="32450"/>
                </a:lnTo>
                <a:lnTo>
                  <a:pt x="52310" y="32460"/>
                </a:lnTo>
                <a:lnTo>
                  <a:pt x="52300" y="32470"/>
                </a:lnTo>
                <a:lnTo>
                  <a:pt x="52280" y="32490"/>
                </a:lnTo>
                <a:lnTo>
                  <a:pt x="52280" y="32500"/>
                </a:lnTo>
                <a:lnTo>
                  <a:pt x="52280" y="32510"/>
                </a:lnTo>
                <a:lnTo>
                  <a:pt x="52270" y="32510"/>
                </a:lnTo>
                <a:lnTo>
                  <a:pt x="52270" y="32520"/>
                </a:lnTo>
                <a:lnTo>
                  <a:pt x="52270" y="32530"/>
                </a:lnTo>
                <a:lnTo>
                  <a:pt x="52270" y="32540"/>
                </a:lnTo>
                <a:lnTo>
                  <a:pt x="52270" y="32550"/>
                </a:lnTo>
                <a:lnTo>
                  <a:pt x="52280" y="32560"/>
                </a:lnTo>
                <a:lnTo>
                  <a:pt x="52280" y="32570"/>
                </a:lnTo>
                <a:lnTo>
                  <a:pt x="52280" y="32580"/>
                </a:lnTo>
                <a:lnTo>
                  <a:pt x="52270" y="32590"/>
                </a:lnTo>
                <a:lnTo>
                  <a:pt x="52270" y="32600"/>
                </a:lnTo>
                <a:lnTo>
                  <a:pt x="52270" y="32610"/>
                </a:lnTo>
                <a:lnTo>
                  <a:pt x="52260" y="32610"/>
                </a:lnTo>
                <a:lnTo>
                  <a:pt x="52260" y="32620"/>
                </a:lnTo>
                <a:lnTo>
                  <a:pt x="52250" y="32620"/>
                </a:lnTo>
                <a:lnTo>
                  <a:pt x="52240" y="32630"/>
                </a:lnTo>
                <a:lnTo>
                  <a:pt x="52240" y="32640"/>
                </a:lnTo>
                <a:lnTo>
                  <a:pt x="52240" y="32650"/>
                </a:lnTo>
                <a:lnTo>
                  <a:pt x="52240" y="32660"/>
                </a:lnTo>
                <a:lnTo>
                  <a:pt x="52230" y="32670"/>
                </a:lnTo>
                <a:lnTo>
                  <a:pt x="52230" y="32680"/>
                </a:lnTo>
                <a:lnTo>
                  <a:pt x="52220" y="32680"/>
                </a:lnTo>
                <a:lnTo>
                  <a:pt x="52210" y="32670"/>
                </a:lnTo>
                <a:lnTo>
                  <a:pt x="52200" y="32670"/>
                </a:lnTo>
                <a:lnTo>
                  <a:pt x="52190" y="32670"/>
                </a:lnTo>
                <a:lnTo>
                  <a:pt x="52180" y="32670"/>
                </a:lnTo>
                <a:lnTo>
                  <a:pt x="52180" y="32660"/>
                </a:lnTo>
                <a:lnTo>
                  <a:pt x="52170" y="32650"/>
                </a:lnTo>
                <a:lnTo>
                  <a:pt x="52170" y="32660"/>
                </a:lnTo>
                <a:lnTo>
                  <a:pt x="52160" y="32660"/>
                </a:lnTo>
                <a:lnTo>
                  <a:pt x="52150" y="32660"/>
                </a:lnTo>
                <a:lnTo>
                  <a:pt x="52150" y="32670"/>
                </a:lnTo>
                <a:lnTo>
                  <a:pt x="52150" y="32680"/>
                </a:lnTo>
                <a:lnTo>
                  <a:pt x="52150" y="32690"/>
                </a:lnTo>
                <a:lnTo>
                  <a:pt x="52140" y="32700"/>
                </a:lnTo>
                <a:lnTo>
                  <a:pt x="52130" y="32700"/>
                </a:lnTo>
                <a:lnTo>
                  <a:pt x="52120" y="32710"/>
                </a:lnTo>
                <a:lnTo>
                  <a:pt x="52130" y="32710"/>
                </a:lnTo>
                <a:lnTo>
                  <a:pt x="52130" y="32720"/>
                </a:lnTo>
                <a:lnTo>
                  <a:pt x="52140" y="32720"/>
                </a:lnTo>
                <a:lnTo>
                  <a:pt x="52150" y="32730"/>
                </a:lnTo>
                <a:lnTo>
                  <a:pt x="52160" y="32740"/>
                </a:lnTo>
                <a:lnTo>
                  <a:pt x="52160" y="32750"/>
                </a:lnTo>
                <a:lnTo>
                  <a:pt x="52150" y="32760"/>
                </a:lnTo>
                <a:lnTo>
                  <a:pt x="52150" y="32770"/>
                </a:lnTo>
                <a:lnTo>
                  <a:pt x="52160" y="32770"/>
                </a:lnTo>
                <a:lnTo>
                  <a:pt x="52160" y="32780"/>
                </a:lnTo>
                <a:lnTo>
                  <a:pt x="52150" y="32800"/>
                </a:lnTo>
                <a:lnTo>
                  <a:pt x="52150" y="32810"/>
                </a:lnTo>
                <a:lnTo>
                  <a:pt x="52140" y="32820"/>
                </a:lnTo>
                <a:lnTo>
                  <a:pt x="52130" y="32820"/>
                </a:lnTo>
                <a:lnTo>
                  <a:pt x="52130" y="32830"/>
                </a:lnTo>
                <a:lnTo>
                  <a:pt x="52130" y="32840"/>
                </a:lnTo>
                <a:lnTo>
                  <a:pt x="52120" y="32850"/>
                </a:lnTo>
                <a:lnTo>
                  <a:pt x="52110" y="32850"/>
                </a:lnTo>
                <a:lnTo>
                  <a:pt x="52110" y="32860"/>
                </a:lnTo>
                <a:lnTo>
                  <a:pt x="52110" y="32870"/>
                </a:lnTo>
                <a:lnTo>
                  <a:pt x="52100" y="32870"/>
                </a:lnTo>
                <a:lnTo>
                  <a:pt x="52100" y="32880"/>
                </a:lnTo>
                <a:lnTo>
                  <a:pt x="52110" y="32890"/>
                </a:lnTo>
                <a:lnTo>
                  <a:pt x="52100" y="32900"/>
                </a:lnTo>
                <a:lnTo>
                  <a:pt x="52090" y="32900"/>
                </a:lnTo>
                <a:lnTo>
                  <a:pt x="52090" y="32910"/>
                </a:lnTo>
                <a:lnTo>
                  <a:pt x="52090" y="32920"/>
                </a:lnTo>
                <a:lnTo>
                  <a:pt x="52090" y="32940"/>
                </a:lnTo>
                <a:lnTo>
                  <a:pt x="52080" y="32950"/>
                </a:lnTo>
                <a:lnTo>
                  <a:pt x="52080" y="32960"/>
                </a:lnTo>
                <a:lnTo>
                  <a:pt x="52080" y="32970"/>
                </a:lnTo>
                <a:lnTo>
                  <a:pt x="52080" y="32980"/>
                </a:lnTo>
                <a:lnTo>
                  <a:pt x="52080" y="32990"/>
                </a:lnTo>
                <a:lnTo>
                  <a:pt x="52080" y="33000"/>
                </a:lnTo>
                <a:lnTo>
                  <a:pt x="52090" y="33000"/>
                </a:lnTo>
                <a:lnTo>
                  <a:pt x="52090" y="33010"/>
                </a:lnTo>
                <a:lnTo>
                  <a:pt x="52080" y="33020"/>
                </a:lnTo>
                <a:lnTo>
                  <a:pt x="52080" y="33010"/>
                </a:lnTo>
                <a:lnTo>
                  <a:pt x="52070" y="33010"/>
                </a:lnTo>
                <a:lnTo>
                  <a:pt x="52070" y="33000"/>
                </a:lnTo>
                <a:lnTo>
                  <a:pt x="52070" y="32990"/>
                </a:lnTo>
                <a:lnTo>
                  <a:pt x="52060" y="32990"/>
                </a:lnTo>
                <a:lnTo>
                  <a:pt x="52050" y="32990"/>
                </a:lnTo>
                <a:lnTo>
                  <a:pt x="52050" y="32980"/>
                </a:lnTo>
                <a:lnTo>
                  <a:pt x="52040" y="32970"/>
                </a:lnTo>
                <a:lnTo>
                  <a:pt x="52040" y="32960"/>
                </a:lnTo>
                <a:lnTo>
                  <a:pt x="52040" y="32950"/>
                </a:lnTo>
                <a:lnTo>
                  <a:pt x="52030" y="32950"/>
                </a:lnTo>
                <a:lnTo>
                  <a:pt x="52020" y="32940"/>
                </a:lnTo>
                <a:lnTo>
                  <a:pt x="52020" y="32930"/>
                </a:lnTo>
                <a:lnTo>
                  <a:pt x="52010" y="32930"/>
                </a:lnTo>
                <a:lnTo>
                  <a:pt x="52010" y="32920"/>
                </a:lnTo>
                <a:lnTo>
                  <a:pt x="52000" y="32920"/>
                </a:lnTo>
                <a:lnTo>
                  <a:pt x="51990" y="32920"/>
                </a:lnTo>
                <a:lnTo>
                  <a:pt x="51980" y="32920"/>
                </a:lnTo>
                <a:lnTo>
                  <a:pt x="51970" y="32910"/>
                </a:lnTo>
                <a:lnTo>
                  <a:pt x="51960" y="32910"/>
                </a:lnTo>
                <a:lnTo>
                  <a:pt x="51950" y="32910"/>
                </a:lnTo>
                <a:lnTo>
                  <a:pt x="51940" y="32910"/>
                </a:lnTo>
                <a:lnTo>
                  <a:pt x="51940" y="32900"/>
                </a:lnTo>
                <a:lnTo>
                  <a:pt x="51930" y="32900"/>
                </a:lnTo>
                <a:lnTo>
                  <a:pt x="51930" y="32890"/>
                </a:lnTo>
                <a:lnTo>
                  <a:pt x="51920" y="32890"/>
                </a:lnTo>
                <a:lnTo>
                  <a:pt x="51920" y="32880"/>
                </a:lnTo>
                <a:lnTo>
                  <a:pt x="51920" y="32870"/>
                </a:lnTo>
                <a:lnTo>
                  <a:pt x="51920" y="32860"/>
                </a:lnTo>
                <a:lnTo>
                  <a:pt x="51910" y="32850"/>
                </a:lnTo>
                <a:lnTo>
                  <a:pt x="51910" y="32840"/>
                </a:lnTo>
                <a:lnTo>
                  <a:pt x="51910" y="32830"/>
                </a:lnTo>
                <a:lnTo>
                  <a:pt x="51900" y="32820"/>
                </a:lnTo>
                <a:lnTo>
                  <a:pt x="51900" y="32810"/>
                </a:lnTo>
                <a:lnTo>
                  <a:pt x="51900" y="32800"/>
                </a:lnTo>
                <a:lnTo>
                  <a:pt x="51900" y="32790"/>
                </a:lnTo>
                <a:lnTo>
                  <a:pt x="51890" y="32790"/>
                </a:lnTo>
                <a:lnTo>
                  <a:pt x="51890" y="32780"/>
                </a:lnTo>
                <a:lnTo>
                  <a:pt x="51880" y="32770"/>
                </a:lnTo>
                <a:lnTo>
                  <a:pt x="51870" y="32770"/>
                </a:lnTo>
                <a:lnTo>
                  <a:pt x="51870" y="32760"/>
                </a:lnTo>
                <a:lnTo>
                  <a:pt x="51860" y="32760"/>
                </a:lnTo>
                <a:lnTo>
                  <a:pt x="51860" y="32750"/>
                </a:lnTo>
                <a:lnTo>
                  <a:pt x="51850" y="32750"/>
                </a:lnTo>
                <a:lnTo>
                  <a:pt x="51840" y="32750"/>
                </a:lnTo>
                <a:lnTo>
                  <a:pt x="51830" y="32740"/>
                </a:lnTo>
                <a:lnTo>
                  <a:pt x="51820" y="32740"/>
                </a:lnTo>
                <a:lnTo>
                  <a:pt x="51810" y="32730"/>
                </a:lnTo>
                <a:lnTo>
                  <a:pt x="51810" y="32720"/>
                </a:lnTo>
                <a:lnTo>
                  <a:pt x="51820" y="32720"/>
                </a:lnTo>
                <a:lnTo>
                  <a:pt x="51820" y="32710"/>
                </a:lnTo>
                <a:lnTo>
                  <a:pt x="51810" y="32710"/>
                </a:lnTo>
                <a:lnTo>
                  <a:pt x="51800" y="32700"/>
                </a:lnTo>
                <a:lnTo>
                  <a:pt x="51790" y="32700"/>
                </a:lnTo>
                <a:lnTo>
                  <a:pt x="51790" y="32690"/>
                </a:lnTo>
                <a:lnTo>
                  <a:pt x="51790" y="32680"/>
                </a:lnTo>
                <a:lnTo>
                  <a:pt x="51780" y="32680"/>
                </a:lnTo>
                <a:lnTo>
                  <a:pt x="51780" y="32670"/>
                </a:lnTo>
                <a:lnTo>
                  <a:pt x="51770" y="32670"/>
                </a:lnTo>
                <a:lnTo>
                  <a:pt x="51770" y="32660"/>
                </a:lnTo>
                <a:lnTo>
                  <a:pt x="51770" y="32650"/>
                </a:lnTo>
                <a:lnTo>
                  <a:pt x="51770" y="32640"/>
                </a:lnTo>
                <a:lnTo>
                  <a:pt x="51770" y="32630"/>
                </a:lnTo>
                <a:lnTo>
                  <a:pt x="51760" y="32620"/>
                </a:lnTo>
                <a:lnTo>
                  <a:pt x="51750" y="32600"/>
                </a:lnTo>
                <a:lnTo>
                  <a:pt x="51740" y="32590"/>
                </a:lnTo>
                <a:lnTo>
                  <a:pt x="51740" y="32570"/>
                </a:lnTo>
                <a:lnTo>
                  <a:pt x="51740" y="32560"/>
                </a:lnTo>
                <a:lnTo>
                  <a:pt x="51730" y="32550"/>
                </a:lnTo>
                <a:lnTo>
                  <a:pt x="51720" y="32540"/>
                </a:lnTo>
                <a:lnTo>
                  <a:pt x="51710" y="32530"/>
                </a:lnTo>
                <a:lnTo>
                  <a:pt x="51710" y="32520"/>
                </a:lnTo>
                <a:lnTo>
                  <a:pt x="51680" y="32480"/>
                </a:lnTo>
                <a:lnTo>
                  <a:pt x="51670" y="32480"/>
                </a:lnTo>
                <a:lnTo>
                  <a:pt x="51650" y="32460"/>
                </a:lnTo>
                <a:lnTo>
                  <a:pt x="51610" y="32440"/>
                </a:lnTo>
                <a:lnTo>
                  <a:pt x="51600" y="32430"/>
                </a:lnTo>
                <a:lnTo>
                  <a:pt x="51580" y="32420"/>
                </a:lnTo>
                <a:lnTo>
                  <a:pt x="51550" y="32420"/>
                </a:lnTo>
                <a:lnTo>
                  <a:pt x="51520" y="32420"/>
                </a:lnTo>
                <a:lnTo>
                  <a:pt x="51480" y="32430"/>
                </a:lnTo>
                <a:lnTo>
                  <a:pt x="51460" y="32440"/>
                </a:lnTo>
                <a:lnTo>
                  <a:pt x="51450" y="32440"/>
                </a:lnTo>
                <a:lnTo>
                  <a:pt x="51400" y="32470"/>
                </a:lnTo>
                <a:lnTo>
                  <a:pt x="51350" y="32490"/>
                </a:lnTo>
                <a:lnTo>
                  <a:pt x="51310" y="32510"/>
                </a:lnTo>
                <a:lnTo>
                  <a:pt x="51280" y="32510"/>
                </a:lnTo>
                <a:lnTo>
                  <a:pt x="51260" y="32520"/>
                </a:lnTo>
                <a:lnTo>
                  <a:pt x="51210" y="32530"/>
                </a:lnTo>
                <a:lnTo>
                  <a:pt x="51170" y="32530"/>
                </a:lnTo>
                <a:lnTo>
                  <a:pt x="51140" y="32530"/>
                </a:lnTo>
                <a:lnTo>
                  <a:pt x="51110" y="32530"/>
                </a:lnTo>
                <a:lnTo>
                  <a:pt x="51100" y="32530"/>
                </a:lnTo>
                <a:lnTo>
                  <a:pt x="51090" y="32490"/>
                </a:lnTo>
                <a:lnTo>
                  <a:pt x="51070" y="32440"/>
                </a:lnTo>
                <a:lnTo>
                  <a:pt x="51060" y="32400"/>
                </a:lnTo>
                <a:lnTo>
                  <a:pt x="51000" y="32360"/>
                </a:lnTo>
                <a:lnTo>
                  <a:pt x="50970" y="32350"/>
                </a:lnTo>
                <a:lnTo>
                  <a:pt x="50940" y="32340"/>
                </a:lnTo>
                <a:lnTo>
                  <a:pt x="50920" y="32330"/>
                </a:lnTo>
                <a:lnTo>
                  <a:pt x="50860" y="32330"/>
                </a:lnTo>
                <a:lnTo>
                  <a:pt x="50790" y="32330"/>
                </a:lnTo>
                <a:lnTo>
                  <a:pt x="50770" y="32340"/>
                </a:lnTo>
                <a:lnTo>
                  <a:pt x="50710" y="32360"/>
                </a:lnTo>
                <a:lnTo>
                  <a:pt x="50680" y="32370"/>
                </a:lnTo>
                <a:lnTo>
                  <a:pt x="50670" y="32370"/>
                </a:lnTo>
                <a:lnTo>
                  <a:pt x="50660" y="32370"/>
                </a:lnTo>
                <a:lnTo>
                  <a:pt x="50630" y="32370"/>
                </a:lnTo>
                <a:lnTo>
                  <a:pt x="50620" y="32360"/>
                </a:lnTo>
                <a:lnTo>
                  <a:pt x="50570" y="32360"/>
                </a:lnTo>
                <a:lnTo>
                  <a:pt x="50560" y="32350"/>
                </a:lnTo>
                <a:lnTo>
                  <a:pt x="50550" y="32350"/>
                </a:lnTo>
                <a:lnTo>
                  <a:pt x="50510" y="32320"/>
                </a:lnTo>
                <a:lnTo>
                  <a:pt x="50500" y="32310"/>
                </a:lnTo>
                <a:lnTo>
                  <a:pt x="50470" y="32290"/>
                </a:lnTo>
                <a:lnTo>
                  <a:pt x="50470" y="32280"/>
                </a:lnTo>
                <a:lnTo>
                  <a:pt x="50440" y="32270"/>
                </a:lnTo>
                <a:lnTo>
                  <a:pt x="50420" y="32260"/>
                </a:lnTo>
                <a:lnTo>
                  <a:pt x="50410" y="32260"/>
                </a:lnTo>
                <a:lnTo>
                  <a:pt x="50410" y="32250"/>
                </a:lnTo>
                <a:lnTo>
                  <a:pt x="50400" y="32250"/>
                </a:lnTo>
                <a:lnTo>
                  <a:pt x="50390" y="32240"/>
                </a:lnTo>
                <a:lnTo>
                  <a:pt x="50350" y="32220"/>
                </a:lnTo>
                <a:lnTo>
                  <a:pt x="50340" y="32220"/>
                </a:lnTo>
                <a:lnTo>
                  <a:pt x="50300" y="32200"/>
                </a:lnTo>
                <a:lnTo>
                  <a:pt x="50280" y="32190"/>
                </a:lnTo>
                <a:lnTo>
                  <a:pt x="50210" y="32160"/>
                </a:lnTo>
                <a:lnTo>
                  <a:pt x="50210" y="32150"/>
                </a:lnTo>
                <a:lnTo>
                  <a:pt x="50170" y="32140"/>
                </a:lnTo>
                <a:lnTo>
                  <a:pt x="50100" y="32120"/>
                </a:lnTo>
                <a:lnTo>
                  <a:pt x="50090" y="32110"/>
                </a:lnTo>
                <a:lnTo>
                  <a:pt x="50040" y="32080"/>
                </a:lnTo>
                <a:lnTo>
                  <a:pt x="50000" y="32050"/>
                </a:lnTo>
                <a:lnTo>
                  <a:pt x="49960" y="32000"/>
                </a:lnTo>
                <a:lnTo>
                  <a:pt x="49950" y="31980"/>
                </a:lnTo>
                <a:lnTo>
                  <a:pt x="49930" y="31960"/>
                </a:lnTo>
                <a:lnTo>
                  <a:pt x="49920" y="31930"/>
                </a:lnTo>
                <a:lnTo>
                  <a:pt x="49910" y="31880"/>
                </a:lnTo>
                <a:lnTo>
                  <a:pt x="49890" y="31850"/>
                </a:lnTo>
                <a:lnTo>
                  <a:pt x="49870" y="31830"/>
                </a:lnTo>
                <a:lnTo>
                  <a:pt x="49850" y="31820"/>
                </a:lnTo>
                <a:lnTo>
                  <a:pt x="49830" y="31810"/>
                </a:lnTo>
                <a:lnTo>
                  <a:pt x="49800" y="31810"/>
                </a:lnTo>
                <a:lnTo>
                  <a:pt x="49770" y="31800"/>
                </a:lnTo>
                <a:lnTo>
                  <a:pt x="49740" y="31790"/>
                </a:lnTo>
                <a:lnTo>
                  <a:pt x="49720" y="31780"/>
                </a:lnTo>
                <a:lnTo>
                  <a:pt x="49700" y="31760"/>
                </a:lnTo>
                <a:lnTo>
                  <a:pt x="49680" y="31740"/>
                </a:lnTo>
                <a:lnTo>
                  <a:pt x="49650" y="31710"/>
                </a:lnTo>
                <a:lnTo>
                  <a:pt x="49640" y="31690"/>
                </a:lnTo>
                <a:lnTo>
                  <a:pt x="49640" y="31680"/>
                </a:lnTo>
                <a:lnTo>
                  <a:pt x="49630" y="31660"/>
                </a:lnTo>
                <a:lnTo>
                  <a:pt x="49640" y="31620"/>
                </a:lnTo>
                <a:lnTo>
                  <a:pt x="49640" y="31610"/>
                </a:lnTo>
                <a:lnTo>
                  <a:pt x="49640" y="31600"/>
                </a:lnTo>
                <a:lnTo>
                  <a:pt x="49640" y="31570"/>
                </a:lnTo>
                <a:lnTo>
                  <a:pt x="49650" y="31540"/>
                </a:lnTo>
                <a:lnTo>
                  <a:pt x="49650" y="31520"/>
                </a:lnTo>
                <a:lnTo>
                  <a:pt x="49640" y="31500"/>
                </a:lnTo>
                <a:lnTo>
                  <a:pt x="49610" y="31470"/>
                </a:lnTo>
                <a:lnTo>
                  <a:pt x="49590" y="31450"/>
                </a:lnTo>
                <a:lnTo>
                  <a:pt x="49570" y="31430"/>
                </a:lnTo>
                <a:lnTo>
                  <a:pt x="49550" y="31400"/>
                </a:lnTo>
                <a:lnTo>
                  <a:pt x="49540" y="31380"/>
                </a:lnTo>
                <a:lnTo>
                  <a:pt x="49530" y="31350"/>
                </a:lnTo>
                <a:lnTo>
                  <a:pt x="49510" y="31310"/>
                </a:lnTo>
                <a:lnTo>
                  <a:pt x="49500" y="31290"/>
                </a:lnTo>
                <a:lnTo>
                  <a:pt x="49490" y="31260"/>
                </a:lnTo>
                <a:lnTo>
                  <a:pt x="49490" y="31250"/>
                </a:lnTo>
                <a:lnTo>
                  <a:pt x="49490" y="31240"/>
                </a:lnTo>
                <a:lnTo>
                  <a:pt x="49480" y="31230"/>
                </a:lnTo>
                <a:lnTo>
                  <a:pt x="49480" y="31210"/>
                </a:lnTo>
                <a:lnTo>
                  <a:pt x="49480" y="31200"/>
                </a:lnTo>
                <a:lnTo>
                  <a:pt x="49480" y="31180"/>
                </a:lnTo>
                <a:lnTo>
                  <a:pt x="49480" y="31170"/>
                </a:lnTo>
                <a:lnTo>
                  <a:pt x="49490" y="31160"/>
                </a:lnTo>
                <a:lnTo>
                  <a:pt x="49490" y="31150"/>
                </a:lnTo>
                <a:lnTo>
                  <a:pt x="49500" y="31140"/>
                </a:lnTo>
                <a:lnTo>
                  <a:pt x="49500" y="31130"/>
                </a:lnTo>
                <a:lnTo>
                  <a:pt x="49490" y="31120"/>
                </a:lnTo>
                <a:lnTo>
                  <a:pt x="49490" y="31110"/>
                </a:lnTo>
                <a:lnTo>
                  <a:pt x="49490" y="31100"/>
                </a:lnTo>
                <a:lnTo>
                  <a:pt x="49490" y="31090"/>
                </a:lnTo>
                <a:lnTo>
                  <a:pt x="49490" y="31080"/>
                </a:lnTo>
                <a:lnTo>
                  <a:pt x="49490" y="31070"/>
                </a:lnTo>
                <a:lnTo>
                  <a:pt x="49490" y="31060"/>
                </a:lnTo>
                <a:lnTo>
                  <a:pt x="49490" y="31050"/>
                </a:lnTo>
                <a:lnTo>
                  <a:pt x="49480" y="31050"/>
                </a:lnTo>
                <a:lnTo>
                  <a:pt x="49480" y="31040"/>
                </a:lnTo>
                <a:lnTo>
                  <a:pt x="49490" y="31020"/>
                </a:lnTo>
                <a:lnTo>
                  <a:pt x="49500" y="31000"/>
                </a:lnTo>
                <a:lnTo>
                  <a:pt x="49500" y="30990"/>
                </a:lnTo>
                <a:lnTo>
                  <a:pt x="49510" y="30980"/>
                </a:lnTo>
                <a:lnTo>
                  <a:pt x="49520" y="30970"/>
                </a:lnTo>
                <a:lnTo>
                  <a:pt x="49520" y="30960"/>
                </a:lnTo>
                <a:lnTo>
                  <a:pt x="49520" y="30950"/>
                </a:lnTo>
                <a:lnTo>
                  <a:pt x="49520" y="30940"/>
                </a:lnTo>
                <a:lnTo>
                  <a:pt x="49510" y="30930"/>
                </a:lnTo>
                <a:lnTo>
                  <a:pt x="49510" y="30920"/>
                </a:lnTo>
                <a:lnTo>
                  <a:pt x="49510" y="30910"/>
                </a:lnTo>
                <a:lnTo>
                  <a:pt x="49510" y="30900"/>
                </a:lnTo>
                <a:lnTo>
                  <a:pt x="49510" y="30880"/>
                </a:lnTo>
                <a:lnTo>
                  <a:pt x="49510" y="30860"/>
                </a:lnTo>
                <a:lnTo>
                  <a:pt x="49510" y="30850"/>
                </a:lnTo>
                <a:lnTo>
                  <a:pt x="49510" y="30840"/>
                </a:lnTo>
                <a:lnTo>
                  <a:pt x="49520" y="30830"/>
                </a:lnTo>
                <a:lnTo>
                  <a:pt x="49520" y="30820"/>
                </a:lnTo>
                <a:lnTo>
                  <a:pt x="49530" y="30810"/>
                </a:lnTo>
                <a:lnTo>
                  <a:pt x="49540" y="30800"/>
                </a:lnTo>
                <a:lnTo>
                  <a:pt x="49540" y="30790"/>
                </a:lnTo>
                <a:lnTo>
                  <a:pt x="49530" y="30770"/>
                </a:lnTo>
                <a:lnTo>
                  <a:pt x="49530" y="30760"/>
                </a:lnTo>
                <a:lnTo>
                  <a:pt x="49520" y="30750"/>
                </a:lnTo>
                <a:lnTo>
                  <a:pt x="49510" y="30750"/>
                </a:lnTo>
                <a:lnTo>
                  <a:pt x="49500" y="30740"/>
                </a:lnTo>
                <a:lnTo>
                  <a:pt x="49490" y="30730"/>
                </a:lnTo>
                <a:lnTo>
                  <a:pt x="49480" y="30730"/>
                </a:lnTo>
                <a:lnTo>
                  <a:pt x="49470" y="30720"/>
                </a:lnTo>
                <a:lnTo>
                  <a:pt x="49460" y="30720"/>
                </a:lnTo>
                <a:lnTo>
                  <a:pt x="49450" y="30710"/>
                </a:lnTo>
                <a:lnTo>
                  <a:pt x="49450" y="30700"/>
                </a:lnTo>
                <a:lnTo>
                  <a:pt x="49480" y="30670"/>
                </a:lnTo>
                <a:lnTo>
                  <a:pt x="49490" y="30660"/>
                </a:lnTo>
                <a:lnTo>
                  <a:pt x="49500" y="30660"/>
                </a:lnTo>
                <a:lnTo>
                  <a:pt x="49500" y="30650"/>
                </a:lnTo>
                <a:lnTo>
                  <a:pt x="49480" y="30640"/>
                </a:lnTo>
                <a:lnTo>
                  <a:pt x="49470" y="30640"/>
                </a:lnTo>
                <a:lnTo>
                  <a:pt x="49460" y="30610"/>
                </a:lnTo>
                <a:lnTo>
                  <a:pt x="49450" y="30570"/>
                </a:lnTo>
                <a:lnTo>
                  <a:pt x="49440" y="30530"/>
                </a:lnTo>
                <a:lnTo>
                  <a:pt x="49430" y="30520"/>
                </a:lnTo>
                <a:lnTo>
                  <a:pt x="49430" y="30510"/>
                </a:lnTo>
                <a:lnTo>
                  <a:pt x="49430" y="30500"/>
                </a:lnTo>
                <a:lnTo>
                  <a:pt x="49430" y="30480"/>
                </a:lnTo>
                <a:lnTo>
                  <a:pt x="49430" y="30470"/>
                </a:lnTo>
                <a:lnTo>
                  <a:pt x="49430" y="30460"/>
                </a:lnTo>
                <a:lnTo>
                  <a:pt x="49420" y="30450"/>
                </a:lnTo>
                <a:lnTo>
                  <a:pt x="49420" y="30440"/>
                </a:lnTo>
                <a:lnTo>
                  <a:pt x="49420" y="30430"/>
                </a:lnTo>
                <a:lnTo>
                  <a:pt x="49410" y="30430"/>
                </a:lnTo>
                <a:lnTo>
                  <a:pt x="49410" y="30420"/>
                </a:lnTo>
                <a:lnTo>
                  <a:pt x="49400" y="30420"/>
                </a:lnTo>
                <a:lnTo>
                  <a:pt x="49390" y="30410"/>
                </a:lnTo>
                <a:lnTo>
                  <a:pt x="49390" y="30400"/>
                </a:lnTo>
                <a:lnTo>
                  <a:pt x="49380" y="30400"/>
                </a:lnTo>
                <a:lnTo>
                  <a:pt x="49380" y="30390"/>
                </a:lnTo>
                <a:lnTo>
                  <a:pt x="49370" y="30380"/>
                </a:lnTo>
                <a:lnTo>
                  <a:pt x="49370" y="30370"/>
                </a:lnTo>
                <a:lnTo>
                  <a:pt x="49360" y="30360"/>
                </a:lnTo>
                <a:lnTo>
                  <a:pt x="49360" y="30350"/>
                </a:lnTo>
                <a:lnTo>
                  <a:pt x="49360" y="30340"/>
                </a:lnTo>
                <a:lnTo>
                  <a:pt x="49350" y="30330"/>
                </a:lnTo>
                <a:lnTo>
                  <a:pt x="49350" y="30320"/>
                </a:lnTo>
                <a:lnTo>
                  <a:pt x="49340" y="30310"/>
                </a:lnTo>
                <a:lnTo>
                  <a:pt x="49340" y="30300"/>
                </a:lnTo>
                <a:lnTo>
                  <a:pt x="49330" y="30300"/>
                </a:lnTo>
                <a:lnTo>
                  <a:pt x="49320" y="30290"/>
                </a:lnTo>
                <a:lnTo>
                  <a:pt x="49310" y="30270"/>
                </a:lnTo>
                <a:lnTo>
                  <a:pt x="49310" y="30260"/>
                </a:lnTo>
                <a:lnTo>
                  <a:pt x="49300" y="30260"/>
                </a:lnTo>
                <a:lnTo>
                  <a:pt x="49300" y="30270"/>
                </a:lnTo>
                <a:lnTo>
                  <a:pt x="49290" y="30270"/>
                </a:lnTo>
                <a:lnTo>
                  <a:pt x="49280" y="30270"/>
                </a:lnTo>
                <a:lnTo>
                  <a:pt x="49270" y="30270"/>
                </a:lnTo>
                <a:lnTo>
                  <a:pt x="49260" y="30260"/>
                </a:lnTo>
                <a:lnTo>
                  <a:pt x="49250" y="30260"/>
                </a:lnTo>
                <a:lnTo>
                  <a:pt x="49240" y="30260"/>
                </a:lnTo>
                <a:lnTo>
                  <a:pt x="49240" y="30250"/>
                </a:lnTo>
                <a:lnTo>
                  <a:pt x="49230" y="30250"/>
                </a:lnTo>
                <a:lnTo>
                  <a:pt x="49220" y="30250"/>
                </a:lnTo>
                <a:lnTo>
                  <a:pt x="49210" y="30250"/>
                </a:lnTo>
                <a:lnTo>
                  <a:pt x="49200" y="30240"/>
                </a:lnTo>
                <a:lnTo>
                  <a:pt x="49190" y="30240"/>
                </a:lnTo>
                <a:lnTo>
                  <a:pt x="49180" y="30240"/>
                </a:lnTo>
                <a:lnTo>
                  <a:pt x="49180" y="30230"/>
                </a:lnTo>
                <a:lnTo>
                  <a:pt x="49170" y="30230"/>
                </a:lnTo>
                <a:lnTo>
                  <a:pt x="49160" y="30220"/>
                </a:lnTo>
                <a:lnTo>
                  <a:pt x="49150" y="30220"/>
                </a:lnTo>
                <a:lnTo>
                  <a:pt x="49140" y="30220"/>
                </a:lnTo>
                <a:lnTo>
                  <a:pt x="49140" y="30210"/>
                </a:lnTo>
                <a:lnTo>
                  <a:pt x="49130" y="30210"/>
                </a:lnTo>
                <a:lnTo>
                  <a:pt x="49120" y="30210"/>
                </a:lnTo>
                <a:lnTo>
                  <a:pt x="49110" y="30210"/>
                </a:lnTo>
                <a:lnTo>
                  <a:pt x="49100" y="30200"/>
                </a:lnTo>
                <a:lnTo>
                  <a:pt x="49090" y="30190"/>
                </a:lnTo>
                <a:lnTo>
                  <a:pt x="49080" y="30190"/>
                </a:lnTo>
                <a:lnTo>
                  <a:pt x="49070" y="30190"/>
                </a:lnTo>
                <a:lnTo>
                  <a:pt x="49060" y="30200"/>
                </a:lnTo>
                <a:lnTo>
                  <a:pt x="49040" y="30200"/>
                </a:lnTo>
                <a:lnTo>
                  <a:pt x="49030" y="30200"/>
                </a:lnTo>
                <a:lnTo>
                  <a:pt x="49020" y="30200"/>
                </a:lnTo>
                <a:lnTo>
                  <a:pt x="49020" y="30210"/>
                </a:lnTo>
                <a:lnTo>
                  <a:pt x="49010" y="30210"/>
                </a:lnTo>
                <a:lnTo>
                  <a:pt x="49010" y="30220"/>
                </a:lnTo>
                <a:lnTo>
                  <a:pt x="49000" y="30220"/>
                </a:lnTo>
                <a:lnTo>
                  <a:pt x="48990" y="30220"/>
                </a:lnTo>
                <a:lnTo>
                  <a:pt x="48980" y="30230"/>
                </a:lnTo>
                <a:lnTo>
                  <a:pt x="48980" y="30240"/>
                </a:lnTo>
                <a:lnTo>
                  <a:pt x="48970" y="30240"/>
                </a:lnTo>
                <a:lnTo>
                  <a:pt x="48950" y="30240"/>
                </a:lnTo>
                <a:lnTo>
                  <a:pt x="48930" y="30250"/>
                </a:lnTo>
                <a:lnTo>
                  <a:pt x="48900" y="30250"/>
                </a:lnTo>
                <a:lnTo>
                  <a:pt x="48850" y="30260"/>
                </a:lnTo>
                <a:lnTo>
                  <a:pt x="48830" y="30260"/>
                </a:lnTo>
                <a:lnTo>
                  <a:pt x="48780" y="30270"/>
                </a:lnTo>
                <a:lnTo>
                  <a:pt x="48760" y="30280"/>
                </a:lnTo>
                <a:lnTo>
                  <a:pt x="48740" y="30280"/>
                </a:lnTo>
                <a:lnTo>
                  <a:pt x="48710" y="30270"/>
                </a:lnTo>
                <a:lnTo>
                  <a:pt x="48700" y="30270"/>
                </a:lnTo>
                <a:lnTo>
                  <a:pt x="48690" y="30270"/>
                </a:lnTo>
                <a:lnTo>
                  <a:pt x="48670" y="30260"/>
                </a:lnTo>
                <a:lnTo>
                  <a:pt x="48660" y="30250"/>
                </a:lnTo>
                <a:lnTo>
                  <a:pt x="48650" y="30240"/>
                </a:lnTo>
                <a:lnTo>
                  <a:pt x="48630" y="30230"/>
                </a:lnTo>
                <a:lnTo>
                  <a:pt x="48600" y="30220"/>
                </a:lnTo>
                <a:lnTo>
                  <a:pt x="48580" y="30210"/>
                </a:lnTo>
                <a:lnTo>
                  <a:pt x="48570" y="30220"/>
                </a:lnTo>
                <a:lnTo>
                  <a:pt x="48560" y="30220"/>
                </a:lnTo>
                <a:lnTo>
                  <a:pt x="48540" y="30230"/>
                </a:lnTo>
                <a:lnTo>
                  <a:pt x="48530" y="30240"/>
                </a:lnTo>
                <a:lnTo>
                  <a:pt x="48510" y="30240"/>
                </a:lnTo>
                <a:lnTo>
                  <a:pt x="48510" y="30250"/>
                </a:lnTo>
                <a:lnTo>
                  <a:pt x="48500" y="30250"/>
                </a:lnTo>
                <a:lnTo>
                  <a:pt x="48490" y="30250"/>
                </a:lnTo>
                <a:lnTo>
                  <a:pt x="48490" y="30260"/>
                </a:lnTo>
                <a:lnTo>
                  <a:pt x="48480" y="30260"/>
                </a:lnTo>
                <a:lnTo>
                  <a:pt x="48470" y="30260"/>
                </a:lnTo>
                <a:lnTo>
                  <a:pt x="48460" y="30260"/>
                </a:lnTo>
                <a:lnTo>
                  <a:pt x="48450" y="30260"/>
                </a:lnTo>
                <a:lnTo>
                  <a:pt x="48440" y="30260"/>
                </a:lnTo>
                <a:lnTo>
                  <a:pt x="48430" y="30260"/>
                </a:lnTo>
                <a:lnTo>
                  <a:pt x="48420" y="30260"/>
                </a:lnTo>
                <a:lnTo>
                  <a:pt x="48410" y="30260"/>
                </a:lnTo>
                <a:lnTo>
                  <a:pt x="48400" y="30260"/>
                </a:lnTo>
                <a:lnTo>
                  <a:pt x="48400" y="30270"/>
                </a:lnTo>
                <a:lnTo>
                  <a:pt x="48390" y="30270"/>
                </a:lnTo>
                <a:lnTo>
                  <a:pt x="48380" y="30270"/>
                </a:lnTo>
                <a:lnTo>
                  <a:pt x="48370" y="30280"/>
                </a:lnTo>
                <a:lnTo>
                  <a:pt x="48360" y="30270"/>
                </a:lnTo>
                <a:lnTo>
                  <a:pt x="48330" y="30240"/>
                </a:lnTo>
                <a:lnTo>
                  <a:pt x="48320" y="30220"/>
                </a:lnTo>
                <a:lnTo>
                  <a:pt x="48290" y="30190"/>
                </a:lnTo>
                <a:lnTo>
                  <a:pt x="48280" y="30180"/>
                </a:lnTo>
                <a:lnTo>
                  <a:pt x="48260" y="30150"/>
                </a:lnTo>
                <a:lnTo>
                  <a:pt x="48260" y="30130"/>
                </a:lnTo>
                <a:lnTo>
                  <a:pt x="48260" y="30120"/>
                </a:lnTo>
                <a:lnTo>
                  <a:pt x="48270" y="30110"/>
                </a:lnTo>
                <a:lnTo>
                  <a:pt x="48270" y="30100"/>
                </a:lnTo>
                <a:lnTo>
                  <a:pt x="48280" y="30100"/>
                </a:lnTo>
                <a:lnTo>
                  <a:pt x="48280" y="30090"/>
                </a:lnTo>
                <a:lnTo>
                  <a:pt x="48290" y="30090"/>
                </a:lnTo>
                <a:lnTo>
                  <a:pt x="48300" y="30080"/>
                </a:lnTo>
                <a:lnTo>
                  <a:pt x="48310" y="30070"/>
                </a:lnTo>
                <a:lnTo>
                  <a:pt x="48320" y="30060"/>
                </a:lnTo>
                <a:lnTo>
                  <a:pt x="48300" y="30050"/>
                </a:lnTo>
                <a:lnTo>
                  <a:pt x="48290" y="30040"/>
                </a:lnTo>
                <a:lnTo>
                  <a:pt x="48270" y="30030"/>
                </a:lnTo>
                <a:lnTo>
                  <a:pt x="48250" y="30020"/>
                </a:lnTo>
                <a:lnTo>
                  <a:pt x="48240" y="30010"/>
                </a:lnTo>
                <a:lnTo>
                  <a:pt x="48230" y="29990"/>
                </a:lnTo>
                <a:lnTo>
                  <a:pt x="48210" y="29990"/>
                </a:lnTo>
                <a:lnTo>
                  <a:pt x="48210" y="29970"/>
                </a:lnTo>
                <a:lnTo>
                  <a:pt x="48200" y="29960"/>
                </a:lnTo>
                <a:lnTo>
                  <a:pt x="48200" y="29950"/>
                </a:lnTo>
                <a:lnTo>
                  <a:pt x="48210" y="29920"/>
                </a:lnTo>
                <a:lnTo>
                  <a:pt x="48210" y="29910"/>
                </a:lnTo>
                <a:lnTo>
                  <a:pt x="48210" y="29900"/>
                </a:lnTo>
                <a:lnTo>
                  <a:pt x="48200" y="29890"/>
                </a:lnTo>
                <a:lnTo>
                  <a:pt x="48190" y="29880"/>
                </a:lnTo>
                <a:lnTo>
                  <a:pt x="48190" y="29870"/>
                </a:lnTo>
                <a:lnTo>
                  <a:pt x="48180" y="29860"/>
                </a:lnTo>
                <a:lnTo>
                  <a:pt x="48180" y="29840"/>
                </a:lnTo>
                <a:lnTo>
                  <a:pt x="48170" y="29830"/>
                </a:lnTo>
                <a:lnTo>
                  <a:pt x="48170" y="29820"/>
                </a:lnTo>
                <a:lnTo>
                  <a:pt x="48160" y="29820"/>
                </a:lnTo>
                <a:lnTo>
                  <a:pt x="48160" y="29810"/>
                </a:lnTo>
                <a:lnTo>
                  <a:pt x="48150" y="29810"/>
                </a:lnTo>
                <a:lnTo>
                  <a:pt x="48150" y="29800"/>
                </a:lnTo>
                <a:lnTo>
                  <a:pt x="48150" y="29790"/>
                </a:lnTo>
                <a:lnTo>
                  <a:pt x="48140" y="29790"/>
                </a:lnTo>
                <a:lnTo>
                  <a:pt x="48130" y="29780"/>
                </a:lnTo>
                <a:lnTo>
                  <a:pt x="48120" y="29770"/>
                </a:lnTo>
                <a:lnTo>
                  <a:pt x="48110" y="29760"/>
                </a:lnTo>
                <a:lnTo>
                  <a:pt x="48110" y="29750"/>
                </a:lnTo>
                <a:lnTo>
                  <a:pt x="48110" y="29740"/>
                </a:lnTo>
                <a:lnTo>
                  <a:pt x="48100" y="29730"/>
                </a:lnTo>
                <a:lnTo>
                  <a:pt x="48100" y="29720"/>
                </a:lnTo>
                <a:lnTo>
                  <a:pt x="48090" y="29720"/>
                </a:lnTo>
                <a:lnTo>
                  <a:pt x="48090" y="29710"/>
                </a:lnTo>
                <a:lnTo>
                  <a:pt x="48080" y="29710"/>
                </a:lnTo>
                <a:lnTo>
                  <a:pt x="48070" y="29710"/>
                </a:lnTo>
                <a:lnTo>
                  <a:pt x="48060" y="29700"/>
                </a:lnTo>
                <a:lnTo>
                  <a:pt x="48060" y="29690"/>
                </a:lnTo>
                <a:lnTo>
                  <a:pt x="48060" y="29680"/>
                </a:lnTo>
                <a:lnTo>
                  <a:pt x="48050" y="29670"/>
                </a:lnTo>
                <a:lnTo>
                  <a:pt x="48050" y="29660"/>
                </a:lnTo>
                <a:lnTo>
                  <a:pt x="48050" y="29640"/>
                </a:lnTo>
                <a:lnTo>
                  <a:pt x="48040" y="29630"/>
                </a:lnTo>
                <a:lnTo>
                  <a:pt x="48040" y="29620"/>
                </a:lnTo>
                <a:lnTo>
                  <a:pt x="48030" y="29600"/>
                </a:lnTo>
                <a:lnTo>
                  <a:pt x="48030" y="29590"/>
                </a:lnTo>
                <a:lnTo>
                  <a:pt x="48020" y="29590"/>
                </a:lnTo>
                <a:lnTo>
                  <a:pt x="48020" y="29580"/>
                </a:lnTo>
                <a:lnTo>
                  <a:pt x="48020" y="29570"/>
                </a:lnTo>
                <a:lnTo>
                  <a:pt x="48020" y="29560"/>
                </a:lnTo>
                <a:lnTo>
                  <a:pt x="48010" y="29560"/>
                </a:lnTo>
                <a:lnTo>
                  <a:pt x="48010" y="29550"/>
                </a:lnTo>
                <a:lnTo>
                  <a:pt x="48010" y="29540"/>
                </a:lnTo>
                <a:lnTo>
                  <a:pt x="48010" y="29530"/>
                </a:lnTo>
                <a:lnTo>
                  <a:pt x="48000" y="29530"/>
                </a:lnTo>
                <a:lnTo>
                  <a:pt x="47990" y="29520"/>
                </a:lnTo>
                <a:lnTo>
                  <a:pt x="47980" y="29520"/>
                </a:lnTo>
                <a:lnTo>
                  <a:pt x="47980" y="29510"/>
                </a:lnTo>
                <a:lnTo>
                  <a:pt x="47970" y="29510"/>
                </a:lnTo>
                <a:lnTo>
                  <a:pt x="47960" y="29510"/>
                </a:lnTo>
                <a:lnTo>
                  <a:pt x="47950" y="29510"/>
                </a:lnTo>
                <a:lnTo>
                  <a:pt x="47940" y="29510"/>
                </a:lnTo>
                <a:lnTo>
                  <a:pt x="47930" y="29510"/>
                </a:lnTo>
                <a:lnTo>
                  <a:pt x="47930" y="29500"/>
                </a:lnTo>
                <a:lnTo>
                  <a:pt x="47920" y="29500"/>
                </a:lnTo>
                <a:lnTo>
                  <a:pt x="47920" y="29490"/>
                </a:lnTo>
                <a:lnTo>
                  <a:pt x="47930" y="29490"/>
                </a:lnTo>
                <a:lnTo>
                  <a:pt x="47930" y="29480"/>
                </a:lnTo>
                <a:lnTo>
                  <a:pt x="47920" y="29480"/>
                </a:lnTo>
                <a:lnTo>
                  <a:pt x="47920" y="29490"/>
                </a:lnTo>
                <a:lnTo>
                  <a:pt x="47910" y="29490"/>
                </a:lnTo>
                <a:lnTo>
                  <a:pt x="47910" y="29480"/>
                </a:lnTo>
                <a:lnTo>
                  <a:pt x="47900" y="29480"/>
                </a:lnTo>
                <a:lnTo>
                  <a:pt x="47900" y="29470"/>
                </a:lnTo>
                <a:lnTo>
                  <a:pt x="47910" y="29470"/>
                </a:lnTo>
                <a:lnTo>
                  <a:pt x="47900" y="29470"/>
                </a:lnTo>
                <a:lnTo>
                  <a:pt x="47890" y="29470"/>
                </a:lnTo>
                <a:lnTo>
                  <a:pt x="47880" y="29470"/>
                </a:lnTo>
                <a:lnTo>
                  <a:pt x="47880" y="29460"/>
                </a:lnTo>
                <a:lnTo>
                  <a:pt x="47870" y="29460"/>
                </a:lnTo>
                <a:lnTo>
                  <a:pt x="47870" y="29470"/>
                </a:lnTo>
                <a:lnTo>
                  <a:pt x="47870" y="29460"/>
                </a:lnTo>
                <a:lnTo>
                  <a:pt x="47860" y="29460"/>
                </a:lnTo>
                <a:lnTo>
                  <a:pt x="47850" y="29450"/>
                </a:lnTo>
                <a:lnTo>
                  <a:pt x="47840" y="29450"/>
                </a:lnTo>
                <a:lnTo>
                  <a:pt x="47840" y="29440"/>
                </a:lnTo>
                <a:lnTo>
                  <a:pt x="47830" y="29440"/>
                </a:lnTo>
                <a:lnTo>
                  <a:pt x="47820" y="29440"/>
                </a:lnTo>
                <a:lnTo>
                  <a:pt x="47820" y="29430"/>
                </a:lnTo>
                <a:lnTo>
                  <a:pt x="47820" y="29420"/>
                </a:lnTo>
                <a:lnTo>
                  <a:pt x="47810" y="29410"/>
                </a:lnTo>
                <a:lnTo>
                  <a:pt x="47800" y="29410"/>
                </a:lnTo>
                <a:lnTo>
                  <a:pt x="47800" y="29400"/>
                </a:lnTo>
                <a:lnTo>
                  <a:pt x="47800" y="29390"/>
                </a:lnTo>
                <a:lnTo>
                  <a:pt x="47790" y="29390"/>
                </a:lnTo>
                <a:lnTo>
                  <a:pt x="47780" y="29390"/>
                </a:lnTo>
                <a:lnTo>
                  <a:pt x="47770" y="29390"/>
                </a:lnTo>
                <a:lnTo>
                  <a:pt x="47770" y="29380"/>
                </a:lnTo>
                <a:lnTo>
                  <a:pt x="47760" y="29380"/>
                </a:lnTo>
                <a:lnTo>
                  <a:pt x="47750" y="29380"/>
                </a:lnTo>
                <a:lnTo>
                  <a:pt x="47750" y="29370"/>
                </a:lnTo>
                <a:lnTo>
                  <a:pt x="47740" y="29370"/>
                </a:lnTo>
                <a:lnTo>
                  <a:pt x="47740" y="29360"/>
                </a:lnTo>
                <a:lnTo>
                  <a:pt x="47730" y="29350"/>
                </a:lnTo>
                <a:lnTo>
                  <a:pt x="47720" y="29340"/>
                </a:lnTo>
                <a:lnTo>
                  <a:pt x="47720" y="29330"/>
                </a:lnTo>
                <a:lnTo>
                  <a:pt x="47710" y="29330"/>
                </a:lnTo>
                <a:lnTo>
                  <a:pt x="47710" y="29320"/>
                </a:lnTo>
                <a:lnTo>
                  <a:pt x="47720" y="29320"/>
                </a:lnTo>
                <a:lnTo>
                  <a:pt x="47710" y="29320"/>
                </a:lnTo>
                <a:lnTo>
                  <a:pt x="47700" y="29310"/>
                </a:lnTo>
                <a:lnTo>
                  <a:pt x="47690" y="29310"/>
                </a:lnTo>
                <a:lnTo>
                  <a:pt x="47680" y="29310"/>
                </a:lnTo>
                <a:lnTo>
                  <a:pt x="47690" y="29300"/>
                </a:lnTo>
                <a:lnTo>
                  <a:pt x="47690" y="29290"/>
                </a:lnTo>
                <a:lnTo>
                  <a:pt x="47680" y="29290"/>
                </a:lnTo>
                <a:lnTo>
                  <a:pt x="47680" y="29300"/>
                </a:lnTo>
                <a:lnTo>
                  <a:pt x="47670" y="29300"/>
                </a:lnTo>
                <a:lnTo>
                  <a:pt x="47670" y="29290"/>
                </a:lnTo>
                <a:lnTo>
                  <a:pt x="47660" y="29290"/>
                </a:lnTo>
                <a:lnTo>
                  <a:pt x="47660" y="29280"/>
                </a:lnTo>
                <a:lnTo>
                  <a:pt x="47650" y="29280"/>
                </a:lnTo>
                <a:lnTo>
                  <a:pt x="47640" y="29280"/>
                </a:lnTo>
                <a:lnTo>
                  <a:pt x="47640" y="29270"/>
                </a:lnTo>
                <a:lnTo>
                  <a:pt x="47630" y="29270"/>
                </a:lnTo>
                <a:lnTo>
                  <a:pt x="47630" y="29260"/>
                </a:lnTo>
                <a:lnTo>
                  <a:pt x="47630" y="29250"/>
                </a:lnTo>
                <a:lnTo>
                  <a:pt x="47630" y="29240"/>
                </a:lnTo>
                <a:lnTo>
                  <a:pt x="47620" y="29240"/>
                </a:lnTo>
                <a:lnTo>
                  <a:pt x="47610" y="29240"/>
                </a:lnTo>
                <a:lnTo>
                  <a:pt x="47600" y="29230"/>
                </a:lnTo>
                <a:lnTo>
                  <a:pt x="47600" y="29240"/>
                </a:lnTo>
                <a:lnTo>
                  <a:pt x="47590" y="29230"/>
                </a:lnTo>
                <a:lnTo>
                  <a:pt x="47600" y="29220"/>
                </a:lnTo>
                <a:lnTo>
                  <a:pt x="47590" y="29220"/>
                </a:lnTo>
                <a:lnTo>
                  <a:pt x="47590" y="29210"/>
                </a:lnTo>
                <a:lnTo>
                  <a:pt x="47580" y="29210"/>
                </a:lnTo>
                <a:lnTo>
                  <a:pt x="47590" y="29200"/>
                </a:lnTo>
                <a:lnTo>
                  <a:pt x="47580" y="29200"/>
                </a:lnTo>
                <a:lnTo>
                  <a:pt x="47580" y="29190"/>
                </a:lnTo>
                <a:lnTo>
                  <a:pt x="47570" y="29180"/>
                </a:lnTo>
                <a:lnTo>
                  <a:pt x="47570" y="29170"/>
                </a:lnTo>
                <a:lnTo>
                  <a:pt x="47560" y="29170"/>
                </a:lnTo>
                <a:lnTo>
                  <a:pt x="47560" y="29160"/>
                </a:lnTo>
                <a:lnTo>
                  <a:pt x="47560" y="29150"/>
                </a:lnTo>
                <a:lnTo>
                  <a:pt x="47560" y="29160"/>
                </a:lnTo>
                <a:lnTo>
                  <a:pt x="47550" y="29160"/>
                </a:lnTo>
                <a:lnTo>
                  <a:pt x="47550" y="29150"/>
                </a:lnTo>
                <a:lnTo>
                  <a:pt x="47540" y="29150"/>
                </a:lnTo>
                <a:lnTo>
                  <a:pt x="47530" y="29140"/>
                </a:lnTo>
                <a:lnTo>
                  <a:pt x="47530" y="29130"/>
                </a:lnTo>
                <a:lnTo>
                  <a:pt x="47520" y="29130"/>
                </a:lnTo>
                <a:lnTo>
                  <a:pt x="47510" y="29130"/>
                </a:lnTo>
                <a:lnTo>
                  <a:pt x="47510" y="29120"/>
                </a:lnTo>
                <a:lnTo>
                  <a:pt x="47500" y="29120"/>
                </a:lnTo>
                <a:lnTo>
                  <a:pt x="47490" y="29120"/>
                </a:lnTo>
                <a:lnTo>
                  <a:pt x="47480" y="29110"/>
                </a:lnTo>
                <a:lnTo>
                  <a:pt x="47480" y="29100"/>
                </a:lnTo>
                <a:lnTo>
                  <a:pt x="47470" y="29110"/>
                </a:lnTo>
                <a:lnTo>
                  <a:pt x="47460" y="29110"/>
                </a:lnTo>
                <a:lnTo>
                  <a:pt x="47460" y="29100"/>
                </a:lnTo>
                <a:lnTo>
                  <a:pt x="47450" y="29090"/>
                </a:lnTo>
                <a:lnTo>
                  <a:pt x="47450" y="29080"/>
                </a:lnTo>
                <a:lnTo>
                  <a:pt x="47440" y="29080"/>
                </a:lnTo>
                <a:lnTo>
                  <a:pt x="47440" y="29090"/>
                </a:lnTo>
                <a:lnTo>
                  <a:pt x="47440" y="29080"/>
                </a:lnTo>
                <a:lnTo>
                  <a:pt x="47440" y="29070"/>
                </a:lnTo>
                <a:lnTo>
                  <a:pt x="47430" y="29070"/>
                </a:lnTo>
                <a:lnTo>
                  <a:pt x="47430" y="29080"/>
                </a:lnTo>
                <a:lnTo>
                  <a:pt x="47430" y="29090"/>
                </a:lnTo>
                <a:lnTo>
                  <a:pt x="47420" y="29090"/>
                </a:lnTo>
                <a:lnTo>
                  <a:pt x="47420" y="29080"/>
                </a:lnTo>
                <a:lnTo>
                  <a:pt x="47410" y="29080"/>
                </a:lnTo>
                <a:lnTo>
                  <a:pt x="47400" y="29070"/>
                </a:lnTo>
                <a:lnTo>
                  <a:pt x="47390" y="29070"/>
                </a:lnTo>
                <a:lnTo>
                  <a:pt x="47390" y="29060"/>
                </a:lnTo>
                <a:lnTo>
                  <a:pt x="47380" y="29060"/>
                </a:lnTo>
                <a:lnTo>
                  <a:pt x="47370" y="29060"/>
                </a:lnTo>
                <a:lnTo>
                  <a:pt x="47370" y="29050"/>
                </a:lnTo>
                <a:lnTo>
                  <a:pt x="47360" y="29050"/>
                </a:lnTo>
                <a:lnTo>
                  <a:pt x="47360" y="29060"/>
                </a:lnTo>
                <a:lnTo>
                  <a:pt x="47360" y="29070"/>
                </a:lnTo>
                <a:lnTo>
                  <a:pt x="47350" y="29070"/>
                </a:lnTo>
                <a:lnTo>
                  <a:pt x="47340" y="29070"/>
                </a:lnTo>
                <a:lnTo>
                  <a:pt x="47340" y="29080"/>
                </a:lnTo>
                <a:lnTo>
                  <a:pt x="47340" y="29090"/>
                </a:lnTo>
                <a:lnTo>
                  <a:pt x="47330" y="29090"/>
                </a:lnTo>
                <a:lnTo>
                  <a:pt x="47320" y="29090"/>
                </a:lnTo>
                <a:lnTo>
                  <a:pt x="47310" y="29090"/>
                </a:lnTo>
                <a:lnTo>
                  <a:pt x="47320" y="29090"/>
                </a:lnTo>
                <a:lnTo>
                  <a:pt x="47320" y="29080"/>
                </a:lnTo>
                <a:lnTo>
                  <a:pt x="47320" y="29070"/>
                </a:lnTo>
                <a:lnTo>
                  <a:pt x="47330" y="29070"/>
                </a:lnTo>
                <a:lnTo>
                  <a:pt x="47330" y="29060"/>
                </a:lnTo>
                <a:lnTo>
                  <a:pt x="47330" y="29050"/>
                </a:lnTo>
                <a:lnTo>
                  <a:pt x="47330" y="29040"/>
                </a:lnTo>
                <a:lnTo>
                  <a:pt x="47340" y="29040"/>
                </a:lnTo>
                <a:lnTo>
                  <a:pt x="47350" y="29030"/>
                </a:lnTo>
                <a:lnTo>
                  <a:pt x="47360" y="29030"/>
                </a:lnTo>
                <a:lnTo>
                  <a:pt x="47370" y="29030"/>
                </a:lnTo>
                <a:lnTo>
                  <a:pt x="47370" y="29020"/>
                </a:lnTo>
                <a:lnTo>
                  <a:pt x="47370" y="29010"/>
                </a:lnTo>
                <a:lnTo>
                  <a:pt x="47360" y="29000"/>
                </a:lnTo>
                <a:lnTo>
                  <a:pt x="47370" y="28990"/>
                </a:lnTo>
                <a:lnTo>
                  <a:pt x="47380" y="28990"/>
                </a:lnTo>
                <a:lnTo>
                  <a:pt x="47380" y="28980"/>
                </a:lnTo>
                <a:lnTo>
                  <a:pt x="47390" y="28970"/>
                </a:lnTo>
                <a:lnTo>
                  <a:pt x="47400" y="28970"/>
                </a:lnTo>
                <a:lnTo>
                  <a:pt x="47400" y="28980"/>
                </a:lnTo>
                <a:lnTo>
                  <a:pt x="47410" y="28970"/>
                </a:lnTo>
                <a:lnTo>
                  <a:pt x="47420" y="28960"/>
                </a:lnTo>
                <a:lnTo>
                  <a:pt x="47420" y="28950"/>
                </a:lnTo>
                <a:lnTo>
                  <a:pt x="47410" y="28950"/>
                </a:lnTo>
                <a:lnTo>
                  <a:pt x="47410" y="28940"/>
                </a:lnTo>
                <a:lnTo>
                  <a:pt x="47420" y="28940"/>
                </a:lnTo>
                <a:lnTo>
                  <a:pt x="47430" y="28930"/>
                </a:lnTo>
                <a:lnTo>
                  <a:pt x="47420" y="28920"/>
                </a:lnTo>
                <a:lnTo>
                  <a:pt x="47420" y="28910"/>
                </a:lnTo>
                <a:lnTo>
                  <a:pt x="47430" y="28900"/>
                </a:lnTo>
                <a:lnTo>
                  <a:pt x="47440" y="28900"/>
                </a:lnTo>
                <a:lnTo>
                  <a:pt x="47440" y="28890"/>
                </a:lnTo>
                <a:lnTo>
                  <a:pt x="47450" y="28890"/>
                </a:lnTo>
                <a:lnTo>
                  <a:pt x="47460" y="28890"/>
                </a:lnTo>
                <a:lnTo>
                  <a:pt x="47460" y="28880"/>
                </a:lnTo>
                <a:lnTo>
                  <a:pt x="47470" y="28880"/>
                </a:lnTo>
                <a:lnTo>
                  <a:pt x="47470" y="28890"/>
                </a:lnTo>
                <a:lnTo>
                  <a:pt x="47480" y="28880"/>
                </a:lnTo>
                <a:lnTo>
                  <a:pt x="47490" y="28880"/>
                </a:lnTo>
                <a:lnTo>
                  <a:pt x="47490" y="28870"/>
                </a:lnTo>
                <a:lnTo>
                  <a:pt x="47490" y="28860"/>
                </a:lnTo>
                <a:lnTo>
                  <a:pt x="47490" y="28870"/>
                </a:lnTo>
                <a:lnTo>
                  <a:pt x="47500" y="28870"/>
                </a:lnTo>
                <a:lnTo>
                  <a:pt x="47500" y="28860"/>
                </a:lnTo>
                <a:lnTo>
                  <a:pt x="47510" y="28860"/>
                </a:lnTo>
                <a:lnTo>
                  <a:pt x="47510" y="28850"/>
                </a:lnTo>
                <a:lnTo>
                  <a:pt x="47510" y="28840"/>
                </a:lnTo>
                <a:lnTo>
                  <a:pt x="47520" y="28840"/>
                </a:lnTo>
                <a:lnTo>
                  <a:pt x="47520" y="28830"/>
                </a:lnTo>
                <a:lnTo>
                  <a:pt x="47530" y="28830"/>
                </a:lnTo>
                <a:lnTo>
                  <a:pt x="47540" y="28830"/>
                </a:lnTo>
                <a:lnTo>
                  <a:pt x="47540" y="28820"/>
                </a:lnTo>
                <a:lnTo>
                  <a:pt x="47540" y="28810"/>
                </a:lnTo>
                <a:lnTo>
                  <a:pt x="47550" y="28800"/>
                </a:lnTo>
                <a:lnTo>
                  <a:pt x="47560" y="28800"/>
                </a:lnTo>
                <a:lnTo>
                  <a:pt x="47570" y="28800"/>
                </a:lnTo>
                <a:lnTo>
                  <a:pt x="47570" y="28790"/>
                </a:lnTo>
                <a:lnTo>
                  <a:pt x="47580" y="28790"/>
                </a:lnTo>
                <a:lnTo>
                  <a:pt x="47580" y="28800"/>
                </a:lnTo>
                <a:lnTo>
                  <a:pt x="47590" y="28790"/>
                </a:lnTo>
                <a:lnTo>
                  <a:pt x="47600" y="28790"/>
                </a:lnTo>
                <a:lnTo>
                  <a:pt x="47610" y="28780"/>
                </a:lnTo>
                <a:lnTo>
                  <a:pt x="47620" y="28780"/>
                </a:lnTo>
                <a:lnTo>
                  <a:pt x="47630" y="28780"/>
                </a:lnTo>
                <a:lnTo>
                  <a:pt x="47630" y="28770"/>
                </a:lnTo>
                <a:lnTo>
                  <a:pt x="47640" y="28770"/>
                </a:lnTo>
                <a:lnTo>
                  <a:pt x="47640" y="28760"/>
                </a:lnTo>
                <a:lnTo>
                  <a:pt x="47650" y="28760"/>
                </a:lnTo>
                <a:lnTo>
                  <a:pt x="47660" y="28750"/>
                </a:lnTo>
                <a:lnTo>
                  <a:pt x="47670" y="28750"/>
                </a:lnTo>
                <a:lnTo>
                  <a:pt x="47680" y="28750"/>
                </a:lnTo>
                <a:lnTo>
                  <a:pt x="47690" y="28760"/>
                </a:lnTo>
                <a:lnTo>
                  <a:pt x="47700" y="28760"/>
                </a:lnTo>
                <a:lnTo>
                  <a:pt x="47700" y="28750"/>
                </a:lnTo>
                <a:lnTo>
                  <a:pt x="47710" y="28740"/>
                </a:lnTo>
                <a:lnTo>
                  <a:pt x="47700" y="28730"/>
                </a:lnTo>
                <a:lnTo>
                  <a:pt x="47700" y="28720"/>
                </a:lnTo>
                <a:lnTo>
                  <a:pt x="47700" y="28710"/>
                </a:lnTo>
                <a:lnTo>
                  <a:pt x="47710" y="28710"/>
                </a:lnTo>
                <a:lnTo>
                  <a:pt x="47720" y="28710"/>
                </a:lnTo>
                <a:lnTo>
                  <a:pt x="47730" y="28710"/>
                </a:lnTo>
                <a:lnTo>
                  <a:pt x="47740" y="28700"/>
                </a:lnTo>
                <a:lnTo>
                  <a:pt x="47750" y="28700"/>
                </a:lnTo>
                <a:lnTo>
                  <a:pt x="47760" y="28700"/>
                </a:lnTo>
                <a:lnTo>
                  <a:pt x="47760" y="28690"/>
                </a:lnTo>
                <a:lnTo>
                  <a:pt x="47770" y="28690"/>
                </a:lnTo>
                <a:lnTo>
                  <a:pt x="47780" y="28690"/>
                </a:lnTo>
                <a:lnTo>
                  <a:pt x="47790" y="28690"/>
                </a:lnTo>
                <a:lnTo>
                  <a:pt x="47800" y="28700"/>
                </a:lnTo>
                <a:lnTo>
                  <a:pt x="47800" y="28690"/>
                </a:lnTo>
                <a:lnTo>
                  <a:pt x="47810" y="28690"/>
                </a:lnTo>
                <a:lnTo>
                  <a:pt x="47820" y="28690"/>
                </a:lnTo>
                <a:lnTo>
                  <a:pt x="47830" y="28690"/>
                </a:lnTo>
                <a:lnTo>
                  <a:pt x="47840" y="28690"/>
                </a:lnTo>
                <a:lnTo>
                  <a:pt x="47850" y="28690"/>
                </a:lnTo>
                <a:lnTo>
                  <a:pt x="47860" y="28680"/>
                </a:lnTo>
                <a:lnTo>
                  <a:pt x="47870" y="28670"/>
                </a:lnTo>
                <a:lnTo>
                  <a:pt x="47880" y="28670"/>
                </a:lnTo>
                <a:lnTo>
                  <a:pt x="47880" y="28680"/>
                </a:lnTo>
                <a:lnTo>
                  <a:pt x="47890" y="28680"/>
                </a:lnTo>
                <a:lnTo>
                  <a:pt x="47900" y="28680"/>
                </a:lnTo>
                <a:lnTo>
                  <a:pt x="47900" y="28670"/>
                </a:lnTo>
                <a:lnTo>
                  <a:pt x="47910" y="28670"/>
                </a:lnTo>
                <a:lnTo>
                  <a:pt x="47910" y="28680"/>
                </a:lnTo>
                <a:lnTo>
                  <a:pt x="47920" y="28680"/>
                </a:lnTo>
                <a:lnTo>
                  <a:pt x="47930" y="28680"/>
                </a:lnTo>
                <a:lnTo>
                  <a:pt x="47940" y="28680"/>
                </a:lnTo>
                <a:lnTo>
                  <a:pt x="47950" y="28680"/>
                </a:lnTo>
                <a:lnTo>
                  <a:pt x="47960" y="28670"/>
                </a:lnTo>
                <a:lnTo>
                  <a:pt x="47970" y="28670"/>
                </a:lnTo>
                <a:lnTo>
                  <a:pt x="47980" y="28670"/>
                </a:lnTo>
                <a:lnTo>
                  <a:pt x="47980" y="28660"/>
                </a:lnTo>
                <a:lnTo>
                  <a:pt x="47990" y="28660"/>
                </a:lnTo>
                <a:lnTo>
                  <a:pt x="48000" y="28650"/>
                </a:lnTo>
                <a:lnTo>
                  <a:pt x="48000" y="28660"/>
                </a:lnTo>
                <a:lnTo>
                  <a:pt x="48010" y="28660"/>
                </a:lnTo>
                <a:lnTo>
                  <a:pt x="48020" y="28650"/>
                </a:lnTo>
                <a:lnTo>
                  <a:pt x="48020" y="28640"/>
                </a:lnTo>
                <a:lnTo>
                  <a:pt x="48020" y="28630"/>
                </a:lnTo>
                <a:lnTo>
                  <a:pt x="48030" y="28620"/>
                </a:lnTo>
                <a:lnTo>
                  <a:pt x="48030" y="28610"/>
                </a:lnTo>
                <a:lnTo>
                  <a:pt x="48040" y="28610"/>
                </a:lnTo>
                <a:lnTo>
                  <a:pt x="48040" y="28620"/>
                </a:lnTo>
                <a:lnTo>
                  <a:pt x="48050" y="28620"/>
                </a:lnTo>
                <a:lnTo>
                  <a:pt x="48060" y="28610"/>
                </a:lnTo>
                <a:lnTo>
                  <a:pt x="48060" y="28590"/>
                </a:lnTo>
                <a:lnTo>
                  <a:pt x="48050" y="28580"/>
                </a:lnTo>
                <a:lnTo>
                  <a:pt x="48050" y="28570"/>
                </a:lnTo>
                <a:lnTo>
                  <a:pt x="48050" y="28560"/>
                </a:lnTo>
                <a:lnTo>
                  <a:pt x="48040" y="28550"/>
                </a:lnTo>
                <a:lnTo>
                  <a:pt x="48040" y="28540"/>
                </a:lnTo>
                <a:lnTo>
                  <a:pt x="48050" y="28530"/>
                </a:lnTo>
                <a:lnTo>
                  <a:pt x="48050" y="28520"/>
                </a:lnTo>
                <a:lnTo>
                  <a:pt x="48050" y="28510"/>
                </a:lnTo>
                <a:lnTo>
                  <a:pt x="48040" y="28510"/>
                </a:lnTo>
                <a:lnTo>
                  <a:pt x="48040" y="28500"/>
                </a:lnTo>
                <a:lnTo>
                  <a:pt x="48030" y="28490"/>
                </a:lnTo>
                <a:lnTo>
                  <a:pt x="48040" y="28470"/>
                </a:lnTo>
                <a:lnTo>
                  <a:pt x="48050" y="28460"/>
                </a:lnTo>
                <a:lnTo>
                  <a:pt x="48060" y="28460"/>
                </a:lnTo>
                <a:lnTo>
                  <a:pt x="48060" y="28450"/>
                </a:lnTo>
                <a:lnTo>
                  <a:pt x="48060" y="28440"/>
                </a:lnTo>
                <a:lnTo>
                  <a:pt x="48060" y="28430"/>
                </a:lnTo>
                <a:lnTo>
                  <a:pt x="48060" y="28420"/>
                </a:lnTo>
                <a:lnTo>
                  <a:pt x="48070" y="28410"/>
                </a:lnTo>
                <a:lnTo>
                  <a:pt x="48070" y="28400"/>
                </a:lnTo>
                <a:lnTo>
                  <a:pt x="48070" y="28390"/>
                </a:lnTo>
                <a:lnTo>
                  <a:pt x="48070" y="28380"/>
                </a:lnTo>
                <a:lnTo>
                  <a:pt x="48080" y="28370"/>
                </a:lnTo>
                <a:lnTo>
                  <a:pt x="48090" y="28370"/>
                </a:lnTo>
                <a:lnTo>
                  <a:pt x="48090" y="28360"/>
                </a:lnTo>
                <a:lnTo>
                  <a:pt x="48090" y="28350"/>
                </a:lnTo>
                <a:lnTo>
                  <a:pt x="48100" y="28330"/>
                </a:lnTo>
                <a:lnTo>
                  <a:pt x="48100" y="28320"/>
                </a:lnTo>
                <a:lnTo>
                  <a:pt x="48090" y="28310"/>
                </a:lnTo>
                <a:lnTo>
                  <a:pt x="48090" y="28290"/>
                </a:lnTo>
                <a:lnTo>
                  <a:pt x="48090" y="28280"/>
                </a:lnTo>
                <a:lnTo>
                  <a:pt x="48090" y="28270"/>
                </a:lnTo>
                <a:lnTo>
                  <a:pt x="48100" y="28260"/>
                </a:lnTo>
                <a:lnTo>
                  <a:pt x="48110" y="28260"/>
                </a:lnTo>
                <a:lnTo>
                  <a:pt x="48120" y="28250"/>
                </a:lnTo>
                <a:lnTo>
                  <a:pt x="48130" y="28240"/>
                </a:lnTo>
                <a:lnTo>
                  <a:pt x="48140" y="28230"/>
                </a:lnTo>
                <a:lnTo>
                  <a:pt x="48150" y="28230"/>
                </a:lnTo>
                <a:lnTo>
                  <a:pt x="48150" y="28220"/>
                </a:lnTo>
                <a:lnTo>
                  <a:pt x="48160" y="28220"/>
                </a:lnTo>
                <a:lnTo>
                  <a:pt x="48170" y="28200"/>
                </a:lnTo>
                <a:lnTo>
                  <a:pt x="48170" y="28180"/>
                </a:lnTo>
                <a:lnTo>
                  <a:pt x="48170" y="28170"/>
                </a:lnTo>
                <a:lnTo>
                  <a:pt x="48170" y="28160"/>
                </a:lnTo>
                <a:lnTo>
                  <a:pt x="48170" y="28150"/>
                </a:lnTo>
                <a:lnTo>
                  <a:pt x="48180" y="28150"/>
                </a:lnTo>
                <a:lnTo>
                  <a:pt x="48190" y="28130"/>
                </a:lnTo>
                <a:lnTo>
                  <a:pt x="48200" y="28110"/>
                </a:lnTo>
                <a:lnTo>
                  <a:pt x="48210" y="28090"/>
                </a:lnTo>
                <a:lnTo>
                  <a:pt x="48220" y="28070"/>
                </a:lnTo>
                <a:lnTo>
                  <a:pt x="48250" y="28040"/>
                </a:lnTo>
                <a:lnTo>
                  <a:pt x="48260" y="28030"/>
                </a:lnTo>
                <a:lnTo>
                  <a:pt x="48280" y="28000"/>
                </a:lnTo>
                <a:lnTo>
                  <a:pt x="48300" y="27970"/>
                </a:lnTo>
                <a:lnTo>
                  <a:pt x="48310" y="27970"/>
                </a:lnTo>
                <a:lnTo>
                  <a:pt x="48320" y="27970"/>
                </a:lnTo>
                <a:lnTo>
                  <a:pt x="48330" y="27980"/>
                </a:lnTo>
                <a:lnTo>
                  <a:pt x="48340" y="27980"/>
                </a:lnTo>
                <a:lnTo>
                  <a:pt x="48350" y="27980"/>
                </a:lnTo>
                <a:lnTo>
                  <a:pt x="48360" y="27980"/>
                </a:lnTo>
                <a:lnTo>
                  <a:pt x="48370" y="27980"/>
                </a:lnTo>
                <a:lnTo>
                  <a:pt x="48390" y="27990"/>
                </a:lnTo>
                <a:lnTo>
                  <a:pt x="48400" y="27990"/>
                </a:lnTo>
                <a:lnTo>
                  <a:pt x="48410" y="28000"/>
                </a:lnTo>
                <a:lnTo>
                  <a:pt x="48420" y="28000"/>
                </a:lnTo>
                <a:lnTo>
                  <a:pt x="48440" y="28010"/>
                </a:lnTo>
                <a:lnTo>
                  <a:pt x="48460" y="28020"/>
                </a:lnTo>
                <a:lnTo>
                  <a:pt x="48470" y="28040"/>
                </a:lnTo>
                <a:lnTo>
                  <a:pt x="48480" y="2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