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Obongi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Obon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640" y="16070"/>
                </a:moveTo>
                <a:lnTo>
                  <a:pt x="41650" y="16070"/>
                </a:lnTo>
                <a:lnTo>
                  <a:pt x="41640" y="16080"/>
                </a:lnTo>
                <a:lnTo>
                  <a:pt x="41590" y="16120"/>
                </a:lnTo>
                <a:lnTo>
                  <a:pt x="41540" y="16160"/>
                </a:lnTo>
                <a:lnTo>
                  <a:pt x="41510" y="16170"/>
                </a:lnTo>
                <a:lnTo>
                  <a:pt x="41450" y="16200"/>
                </a:lnTo>
                <a:lnTo>
                  <a:pt x="41360" y="16260"/>
                </a:lnTo>
                <a:lnTo>
                  <a:pt x="41350" y="16260"/>
                </a:lnTo>
                <a:lnTo>
                  <a:pt x="41330" y="16260"/>
                </a:lnTo>
                <a:lnTo>
                  <a:pt x="41320" y="16260"/>
                </a:lnTo>
                <a:lnTo>
                  <a:pt x="41310" y="16270"/>
                </a:lnTo>
                <a:lnTo>
                  <a:pt x="41300" y="16270"/>
                </a:lnTo>
                <a:lnTo>
                  <a:pt x="41280" y="16280"/>
                </a:lnTo>
                <a:lnTo>
                  <a:pt x="41240" y="16290"/>
                </a:lnTo>
                <a:lnTo>
                  <a:pt x="41210" y="16300"/>
                </a:lnTo>
                <a:lnTo>
                  <a:pt x="41190" y="16310"/>
                </a:lnTo>
                <a:lnTo>
                  <a:pt x="41150" y="16310"/>
                </a:lnTo>
                <a:lnTo>
                  <a:pt x="41140" y="16310"/>
                </a:lnTo>
                <a:lnTo>
                  <a:pt x="41130" y="16310"/>
                </a:lnTo>
                <a:lnTo>
                  <a:pt x="41110" y="16310"/>
                </a:lnTo>
                <a:lnTo>
                  <a:pt x="41090" y="16310"/>
                </a:lnTo>
                <a:lnTo>
                  <a:pt x="41080" y="16310"/>
                </a:lnTo>
                <a:lnTo>
                  <a:pt x="41060" y="16310"/>
                </a:lnTo>
                <a:lnTo>
                  <a:pt x="41050" y="16300"/>
                </a:lnTo>
                <a:lnTo>
                  <a:pt x="41030" y="16300"/>
                </a:lnTo>
                <a:lnTo>
                  <a:pt x="41020" y="16290"/>
                </a:lnTo>
                <a:lnTo>
                  <a:pt x="41000" y="16280"/>
                </a:lnTo>
                <a:lnTo>
                  <a:pt x="40970" y="16270"/>
                </a:lnTo>
                <a:lnTo>
                  <a:pt x="40960" y="16270"/>
                </a:lnTo>
                <a:lnTo>
                  <a:pt x="40940" y="16270"/>
                </a:lnTo>
                <a:lnTo>
                  <a:pt x="40920" y="16260"/>
                </a:lnTo>
                <a:lnTo>
                  <a:pt x="40860" y="16260"/>
                </a:lnTo>
                <a:lnTo>
                  <a:pt x="40820" y="16260"/>
                </a:lnTo>
                <a:lnTo>
                  <a:pt x="40800" y="16260"/>
                </a:lnTo>
                <a:lnTo>
                  <a:pt x="40730" y="16260"/>
                </a:lnTo>
                <a:lnTo>
                  <a:pt x="40700" y="16260"/>
                </a:lnTo>
                <a:lnTo>
                  <a:pt x="40650" y="16260"/>
                </a:lnTo>
                <a:lnTo>
                  <a:pt x="40630" y="16290"/>
                </a:lnTo>
                <a:lnTo>
                  <a:pt x="40610" y="16310"/>
                </a:lnTo>
                <a:lnTo>
                  <a:pt x="40600" y="16320"/>
                </a:lnTo>
                <a:lnTo>
                  <a:pt x="40590" y="16330"/>
                </a:lnTo>
                <a:lnTo>
                  <a:pt x="40580" y="16340"/>
                </a:lnTo>
                <a:lnTo>
                  <a:pt x="40570" y="16350"/>
                </a:lnTo>
                <a:lnTo>
                  <a:pt x="40560" y="16370"/>
                </a:lnTo>
                <a:lnTo>
                  <a:pt x="40550" y="16370"/>
                </a:lnTo>
                <a:lnTo>
                  <a:pt x="40540" y="16380"/>
                </a:lnTo>
                <a:lnTo>
                  <a:pt x="40540" y="16390"/>
                </a:lnTo>
                <a:lnTo>
                  <a:pt x="40530" y="16390"/>
                </a:lnTo>
                <a:lnTo>
                  <a:pt x="40520" y="16410"/>
                </a:lnTo>
                <a:lnTo>
                  <a:pt x="40510" y="16430"/>
                </a:lnTo>
                <a:lnTo>
                  <a:pt x="40500" y="16450"/>
                </a:lnTo>
                <a:lnTo>
                  <a:pt x="40500" y="16470"/>
                </a:lnTo>
                <a:lnTo>
                  <a:pt x="40490" y="16490"/>
                </a:lnTo>
                <a:lnTo>
                  <a:pt x="40490" y="16500"/>
                </a:lnTo>
                <a:lnTo>
                  <a:pt x="40490" y="16510"/>
                </a:lnTo>
                <a:lnTo>
                  <a:pt x="40480" y="16520"/>
                </a:lnTo>
                <a:lnTo>
                  <a:pt x="40480" y="16540"/>
                </a:lnTo>
                <a:lnTo>
                  <a:pt x="40470" y="16540"/>
                </a:lnTo>
                <a:lnTo>
                  <a:pt x="40470" y="16560"/>
                </a:lnTo>
                <a:lnTo>
                  <a:pt x="40460" y="16570"/>
                </a:lnTo>
                <a:lnTo>
                  <a:pt x="40450" y="16580"/>
                </a:lnTo>
                <a:lnTo>
                  <a:pt x="40440" y="16600"/>
                </a:lnTo>
                <a:lnTo>
                  <a:pt x="40410" y="16630"/>
                </a:lnTo>
                <a:lnTo>
                  <a:pt x="40380" y="16660"/>
                </a:lnTo>
                <a:lnTo>
                  <a:pt x="40370" y="16680"/>
                </a:lnTo>
                <a:lnTo>
                  <a:pt x="40350" y="16700"/>
                </a:lnTo>
                <a:lnTo>
                  <a:pt x="40340" y="16720"/>
                </a:lnTo>
                <a:lnTo>
                  <a:pt x="40320" y="16740"/>
                </a:lnTo>
                <a:lnTo>
                  <a:pt x="40310" y="16760"/>
                </a:lnTo>
                <a:lnTo>
                  <a:pt x="40300" y="16770"/>
                </a:lnTo>
                <a:lnTo>
                  <a:pt x="40300" y="16780"/>
                </a:lnTo>
                <a:lnTo>
                  <a:pt x="40290" y="16790"/>
                </a:lnTo>
                <a:lnTo>
                  <a:pt x="40290" y="16800"/>
                </a:lnTo>
                <a:lnTo>
                  <a:pt x="40290" y="16810"/>
                </a:lnTo>
                <a:lnTo>
                  <a:pt x="40280" y="16810"/>
                </a:lnTo>
                <a:lnTo>
                  <a:pt x="40270" y="16830"/>
                </a:lnTo>
                <a:lnTo>
                  <a:pt x="40260" y="16860"/>
                </a:lnTo>
                <a:lnTo>
                  <a:pt x="40250" y="16870"/>
                </a:lnTo>
                <a:lnTo>
                  <a:pt x="40240" y="16890"/>
                </a:lnTo>
                <a:lnTo>
                  <a:pt x="40230" y="16890"/>
                </a:lnTo>
                <a:lnTo>
                  <a:pt x="40220" y="16900"/>
                </a:lnTo>
                <a:lnTo>
                  <a:pt x="40220" y="16910"/>
                </a:lnTo>
                <a:lnTo>
                  <a:pt x="40210" y="16910"/>
                </a:lnTo>
                <a:lnTo>
                  <a:pt x="40190" y="16920"/>
                </a:lnTo>
                <a:lnTo>
                  <a:pt x="40180" y="16920"/>
                </a:lnTo>
                <a:lnTo>
                  <a:pt x="40170" y="16930"/>
                </a:lnTo>
                <a:lnTo>
                  <a:pt x="40160" y="16930"/>
                </a:lnTo>
                <a:lnTo>
                  <a:pt x="40150" y="16940"/>
                </a:lnTo>
                <a:lnTo>
                  <a:pt x="40140" y="16940"/>
                </a:lnTo>
                <a:lnTo>
                  <a:pt x="40120" y="16950"/>
                </a:lnTo>
                <a:lnTo>
                  <a:pt x="40110" y="16950"/>
                </a:lnTo>
                <a:lnTo>
                  <a:pt x="40100" y="16950"/>
                </a:lnTo>
                <a:lnTo>
                  <a:pt x="40090" y="16960"/>
                </a:lnTo>
                <a:lnTo>
                  <a:pt x="40080" y="16960"/>
                </a:lnTo>
                <a:lnTo>
                  <a:pt x="40060" y="16970"/>
                </a:lnTo>
                <a:lnTo>
                  <a:pt x="40050" y="16980"/>
                </a:lnTo>
                <a:lnTo>
                  <a:pt x="40030" y="16980"/>
                </a:lnTo>
                <a:lnTo>
                  <a:pt x="40010" y="16990"/>
                </a:lnTo>
                <a:lnTo>
                  <a:pt x="40000" y="17000"/>
                </a:lnTo>
                <a:lnTo>
                  <a:pt x="39960" y="17020"/>
                </a:lnTo>
                <a:lnTo>
                  <a:pt x="39940" y="17040"/>
                </a:lnTo>
                <a:lnTo>
                  <a:pt x="39930" y="17040"/>
                </a:lnTo>
                <a:lnTo>
                  <a:pt x="39930" y="17050"/>
                </a:lnTo>
                <a:lnTo>
                  <a:pt x="39920" y="17070"/>
                </a:lnTo>
                <a:lnTo>
                  <a:pt x="39900" y="17090"/>
                </a:lnTo>
                <a:lnTo>
                  <a:pt x="39880" y="17120"/>
                </a:lnTo>
                <a:lnTo>
                  <a:pt x="39860" y="17150"/>
                </a:lnTo>
                <a:lnTo>
                  <a:pt x="39850" y="17160"/>
                </a:lnTo>
                <a:lnTo>
                  <a:pt x="39850" y="17170"/>
                </a:lnTo>
                <a:lnTo>
                  <a:pt x="39840" y="17190"/>
                </a:lnTo>
                <a:lnTo>
                  <a:pt x="39810" y="17230"/>
                </a:lnTo>
                <a:lnTo>
                  <a:pt x="39810" y="17240"/>
                </a:lnTo>
                <a:lnTo>
                  <a:pt x="39800" y="17250"/>
                </a:lnTo>
                <a:lnTo>
                  <a:pt x="39790" y="17260"/>
                </a:lnTo>
                <a:lnTo>
                  <a:pt x="39780" y="17280"/>
                </a:lnTo>
                <a:lnTo>
                  <a:pt x="39780" y="17290"/>
                </a:lnTo>
                <a:lnTo>
                  <a:pt x="39770" y="17320"/>
                </a:lnTo>
                <a:lnTo>
                  <a:pt x="39770" y="17340"/>
                </a:lnTo>
                <a:lnTo>
                  <a:pt x="39770" y="17350"/>
                </a:lnTo>
                <a:lnTo>
                  <a:pt x="39760" y="17380"/>
                </a:lnTo>
                <a:lnTo>
                  <a:pt x="39760" y="17390"/>
                </a:lnTo>
                <a:lnTo>
                  <a:pt x="39770" y="17400"/>
                </a:lnTo>
                <a:lnTo>
                  <a:pt x="39770" y="17410"/>
                </a:lnTo>
                <a:lnTo>
                  <a:pt x="39770" y="17430"/>
                </a:lnTo>
                <a:lnTo>
                  <a:pt x="39780" y="17450"/>
                </a:lnTo>
                <a:lnTo>
                  <a:pt x="39780" y="17480"/>
                </a:lnTo>
                <a:lnTo>
                  <a:pt x="39780" y="17490"/>
                </a:lnTo>
                <a:lnTo>
                  <a:pt x="39790" y="17500"/>
                </a:lnTo>
                <a:lnTo>
                  <a:pt x="39800" y="17540"/>
                </a:lnTo>
                <a:lnTo>
                  <a:pt x="39800" y="17550"/>
                </a:lnTo>
                <a:lnTo>
                  <a:pt x="39840" y="17630"/>
                </a:lnTo>
                <a:lnTo>
                  <a:pt x="39860" y="17670"/>
                </a:lnTo>
                <a:lnTo>
                  <a:pt x="39850" y="17670"/>
                </a:lnTo>
                <a:lnTo>
                  <a:pt x="39860" y="17680"/>
                </a:lnTo>
                <a:lnTo>
                  <a:pt x="39870" y="17700"/>
                </a:lnTo>
                <a:lnTo>
                  <a:pt x="39880" y="17720"/>
                </a:lnTo>
                <a:lnTo>
                  <a:pt x="39880" y="17730"/>
                </a:lnTo>
                <a:lnTo>
                  <a:pt x="39880" y="17740"/>
                </a:lnTo>
                <a:lnTo>
                  <a:pt x="39880" y="17760"/>
                </a:lnTo>
                <a:lnTo>
                  <a:pt x="39880" y="17770"/>
                </a:lnTo>
                <a:lnTo>
                  <a:pt x="39880" y="17790"/>
                </a:lnTo>
                <a:lnTo>
                  <a:pt x="39890" y="17800"/>
                </a:lnTo>
                <a:lnTo>
                  <a:pt x="39880" y="17820"/>
                </a:lnTo>
                <a:lnTo>
                  <a:pt x="39880" y="17830"/>
                </a:lnTo>
                <a:lnTo>
                  <a:pt x="39880" y="17840"/>
                </a:lnTo>
                <a:lnTo>
                  <a:pt x="39880" y="17850"/>
                </a:lnTo>
                <a:lnTo>
                  <a:pt x="39870" y="17870"/>
                </a:lnTo>
                <a:lnTo>
                  <a:pt x="39860" y="17900"/>
                </a:lnTo>
                <a:lnTo>
                  <a:pt x="39850" y="17910"/>
                </a:lnTo>
                <a:lnTo>
                  <a:pt x="39840" y="17930"/>
                </a:lnTo>
                <a:lnTo>
                  <a:pt x="39830" y="17940"/>
                </a:lnTo>
                <a:lnTo>
                  <a:pt x="39830" y="17950"/>
                </a:lnTo>
                <a:lnTo>
                  <a:pt x="39820" y="17960"/>
                </a:lnTo>
                <a:lnTo>
                  <a:pt x="39810" y="17970"/>
                </a:lnTo>
                <a:lnTo>
                  <a:pt x="39800" y="17980"/>
                </a:lnTo>
                <a:lnTo>
                  <a:pt x="39780" y="18000"/>
                </a:lnTo>
                <a:lnTo>
                  <a:pt x="39780" y="18010"/>
                </a:lnTo>
                <a:lnTo>
                  <a:pt x="39770" y="18010"/>
                </a:lnTo>
                <a:lnTo>
                  <a:pt x="39750" y="18040"/>
                </a:lnTo>
                <a:lnTo>
                  <a:pt x="39690" y="18100"/>
                </a:lnTo>
                <a:lnTo>
                  <a:pt x="39690" y="18110"/>
                </a:lnTo>
                <a:lnTo>
                  <a:pt x="39580" y="18200"/>
                </a:lnTo>
                <a:lnTo>
                  <a:pt x="39560" y="18220"/>
                </a:lnTo>
                <a:lnTo>
                  <a:pt x="39540" y="18250"/>
                </a:lnTo>
                <a:lnTo>
                  <a:pt x="39500" y="18320"/>
                </a:lnTo>
                <a:lnTo>
                  <a:pt x="39480" y="18380"/>
                </a:lnTo>
                <a:lnTo>
                  <a:pt x="39470" y="18390"/>
                </a:lnTo>
                <a:lnTo>
                  <a:pt x="39470" y="18400"/>
                </a:lnTo>
                <a:lnTo>
                  <a:pt x="39450" y="18410"/>
                </a:lnTo>
                <a:lnTo>
                  <a:pt x="39450" y="18420"/>
                </a:lnTo>
                <a:lnTo>
                  <a:pt x="39430" y="18440"/>
                </a:lnTo>
                <a:lnTo>
                  <a:pt x="39410" y="18460"/>
                </a:lnTo>
                <a:lnTo>
                  <a:pt x="39380" y="18480"/>
                </a:lnTo>
                <a:lnTo>
                  <a:pt x="39360" y="18490"/>
                </a:lnTo>
                <a:lnTo>
                  <a:pt x="39330" y="18510"/>
                </a:lnTo>
                <a:lnTo>
                  <a:pt x="39320" y="18510"/>
                </a:lnTo>
                <a:lnTo>
                  <a:pt x="39300" y="18520"/>
                </a:lnTo>
                <a:lnTo>
                  <a:pt x="39290" y="18520"/>
                </a:lnTo>
                <a:lnTo>
                  <a:pt x="39280" y="18530"/>
                </a:lnTo>
                <a:lnTo>
                  <a:pt x="39270" y="18530"/>
                </a:lnTo>
                <a:lnTo>
                  <a:pt x="39260" y="18530"/>
                </a:lnTo>
                <a:lnTo>
                  <a:pt x="39250" y="18530"/>
                </a:lnTo>
                <a:lnTo>
                  <a:pt x="39220" y="18540"/>
                </a:lnTo>
                <a:lnTo>
                  <a:pt x="39210" y="18540"/>
                </a:lnTo>
                <a:lnTo>
                  <a:pt x="39200" y="18540"/>
                </a:lnTo>
                <a:lnTo>
                  <a:pt x="39180" y="18540"/>
                </a:lnTo>
                <a:lnTo>
                  <a:pt x="39170" y="18540"/>
                </a:lnTo>
                <a:lnTo>
                  <a:pt x="39160" y="18540"/>
                </a:lnTo>
                <a:lnTo>
                  <a:pt x="39150" y="18540"/>
                </a:lnTo>
                <a:lnTo>
                  <a:pt x="39140" y="18550"/>
                </a:lnTo>
                <a:lnTo>
                  <a:pt x="39120" y="18550"/>
                </a:lnTo>
                <a:lnTo>
                  <a:pt x="39110" y="18550"/>
                </a:lnTo>
                <a:lnTo>
                  <a:pt x="39100" y="18560"/>
                </a:lnTo>
                <a:lnTo>
                  <a:pt x="39090" y="18570"/>
                </a:lnTo>
                <a:lnTo>
                  <a:pt x="39080" y="18580"/>
                </a:lnTo>
                <a:lnTo>
                  <a:pt x="39070" y="18600"/>
                </a:lnTo>
                <a:lnTo>
                  <a:pt x="39060" y="18610"/>
                </a:lnTo>
                <a:lnTo>
                  <a:pt x="39050" y="18610"/>
                </a:lnTo>
                <a:lnTo>
                  <a:pt x="39050" y="18620"/>
                </a:lnTo>
                <a:lnTo>
                  <a:pt x="39040" y="18630"/>
                </a:lnTo>
                <a:lnTo>
                  <a:pt x="39040" y="18640"/>
                </a:lnTo>
                <a:lnTo>
                  <a:pt x="39030" y="18650"/>
                </a:lnTo>
                <a:lnTo>
                  <a:pt x="39020" y="18670"/>
                </a:lnTo>
                <a:lnTo>
                  <a:pt x="39020" y="18690"/>
                </a:lnTo>
                <a:lnTo>
                  <a:pt x="39020" y="18700"/>
                </a:lnTo>
                <a:lnTo>
                  <a:pt x="39020" y="18710"/>
                </a:lnTo>
                <a:lnTo>
                  <a:pt x="39020" y="18720"/>
                </a:lnTo>
                <a:lnTo>
                  <a:pt x="39020" y="18740"/>
                </a:lnTo>
                <a:lnTo>
                  <a:pt x="39020" y="18750"/>
                </a:lnTo>
                <a:lnTo>
                  <a:pt x="39020" y="18760"/>
                </a:lnTo>
                <a:lnTo>
                  <a:pt x="39020" y="18790"/>
                </a:lnTo>
                <a:lnTo>
                  <a:pt x="39020" y="18800"/>
                </a:lnTo>
                <a:lnTo>
                  <a:pt x="39030" y="18810"/>
                </a:lnTo>
                <a:lnTo>
                  <a:pt x="39030" y="18820"/>
                </a:lnTo>
                <a:lnTo>
                  <a:pt x="39030" y="18830"/>
                </a:lnTo>
                <a:lnTo>
                  <a:pt x="39040" y="18850"/>
                </a:lnTo>
                <a:lnTo>
                  <a:pt x="39040" y="18860"/>
                </a:lnTo>
                <a:lnTo>
                  <a:pt x="39040" y="18880"/>
                </a:lnTo>
                <a:lnTo>
                  <a:pt x="39040" y="18900"/>
                </a:lnTo>
                <a:lnTo>
                  <a:pt x="39050" y="18920"/>
                </a:lnTo>
                <a:lnTo>
                  <a:pt x="39050" y="18930"/>
                </a:lnTo>
                <a:lnTo>
                  <a:pt x="39050" y="18950"/>
                </a:lnTo>
                <a:lnTo>
                  <a:pt x="39050" y="18970"/>
                </a:lnTo>
                <a:lnTo>
                  <a:pt x="39050" y="18990"/>
                </a:lnTo>
                <a:lnTo>
                  <a:pt x="39050" y="19000"/>
                </a:lnTo>
                <a:lnTo>
                  <a:pt x="39050" y="19020"/>
                </a:lnTo>
                <a:lnTo>
                  <a:pt x="39040" y="19030"/>
                </a:lnTo>
                <a:lnTo>
                  <a:pt x="39030" y="19050"/>
                </a:lnTo>
                <a:lnTo>
                  <a:pt x="39030" y="19060"/>
                </a:lnTo>
                <a:lnTo>
                  <a:pt x="39030" y="19070"/>
                </a:lnTo>
                <a:lnTo>
                  <a:pt x="39020" y="19070"/>
                </a:lnTo>
                <a:lnTo>
                  <a:pt x="39020" y="19080"/>
                </a:lnTo>
                <a:lnTo>
                  <a:pt x="39010" y="19090"/>
                </a:lnTo>
                <a:lnTo>
                  <a:pt x="39000" y="19090"/>
                </a:lnTo>
                <a:lnTo>
                  <a:pt x="39000" y="19100"/>
                </a:lnTo>
                <a:lnTo>
                  <a:pt x="38990" y="19100"/>
                </a:lnTo>
                <a:lnTo>
                  <a:pt x="38970" y="19110"/>
                </a:lnTo>
                <a:lnTo>
                  <a:pt x="38970" y="19120"/>
                </a:lnTo>
                <a:lnTo>
                  <a:pt x="38950" y="19120"/>
                </a:lnTo>
                <a:lnTo>
                  <a:pt x="38950" y="19130"/>
                </a:lnTo>
                <a:lnTo>
                  <a:pt x="38940" y="19140"/>
                </a:lnTo>
                <a:lnTo>
                  <a:pt x="38920" y="19150"/>
                </a:lnTo>
                <a:lnTo>
                  <a:pt x="38920" y="19160"/>
                </a:lnTo>
                <a:lnTo>
                  <a:pt x="38920" y="19170"/>
                </a:lnTo>
                <a:lnTo>
                  <a:pt x="38910" y="19170"/>
                </a:lnTo>
                <a:lnTo>
                  <a:pt x="38910" y="19180"/>
                </a:lnTo>
                <a:lnTo>
                  <a:pt x="38900" y="19190"/>
                </a:lnTo>
                <a:lnTo>
                  <a:pt x="38890" y="19210"/>
                </a:lnTo>
                <a:lnTo>
                  <a:pt x="38880" y="19230"/>
                </a:lnTo>
                <a:lnTo>
                  <a:pt x="38880" y="19240"/>
                </a:lnTo>
                <a:lnTo>
                  <a:pt x="38870" y="19250"/>
                </a:lnTo>
                <a:lnTo>
                  <a:pt x="38860" y="19270"/>
                </a:lnTo>
                <a:lnTo>
                  <a:pt x="38850" y="19280"/>
                </a:lnTo>
                <a:lnTo>
                  <a:pt x="38840" y="19300"/>
                </a:lnTo>
                <a:lnTo>
                  <a:pt x="38830" y="19300"/>
                </a:lnTo>
                <a:lnTo>
                  <a:pt x="38820" y="19310"/>
                </a:lnTo>
                <a:lnTo>
                  <a:pt x="38810" y="19320"/>
                </a:lnTo>
                <a:lnTo>
                  <a:pt x="38800" y="19330"/>
                </a:lnTo>
                <a:lnTo>
                  <a:pt x="38780" y="19350"/>
                </a:lnTo>
                <a:lnTo>
                  <a:pt x="38770" y="19360"/>
                </a:lnTo>
                <a:lnTo>
                  <a:pt x="38760" y="19360"/>
                </a:lnTo>
                <a:lnTo>
                  <a:pt x="38760" y="19370"/>
                </a:lnTo>
                <a:lnTo>
                  <a:pt x="38740" y="19400"/>
                </a:lnTo>
                <a:lnTo>
                  <a:pt x="38740" y="19410"/>
                </a:lnTo>
                <a:lnTo>
                  <a:pt x="38740" y="19420"/>
                </a:lnTo>
                <a:lnTo>
                  <a:pt x="38730" y="19430"/>
                </a:lnTo>
                <a:lnTo>
                  <a:pt x="38730" y="19460"/>
                </a:lnTo>
                <a:lnTo>
                  <a:pt x="38730" y="19510"/>
                </a:lnTo>
                <a:lnTo>
                  <a:pt x="38730" y="19520"/>
                </a:lnTo>
                <a:lnTo>
                  <a:pt x="38730" y="19550"/>
                </a:lnTo>
                <a:lnTo>
                  <a:pt x="38730" y="19560"/>
                </a:lnTo>
                <a:lnTo>
                  <a:pt x="38730" y="19570"/>
                </a:lnTo>
                <a:lnTo>
                  <a:pt x="38740" y="19580"/>
                </a:lnTo>
                <a:lnTo>
                  <a:pt x="38740" y="19620"/>
                </a:lnTo>
                <a:lnTo>
                  <a:pt x="38740" y="19630"/>
                </a:lnTo>
                <a:lnTo>
                  <a:pt x="38740" y="19640"/>
                </a:lnTo>
                <a:lnTo>
                  <a:pt x="38740" y="19650"/>
                </a:lnTo>
                <a:lnTo>
                  <a:pt x="38730" y="19670"/>
                </a:lnTo>
                <a:lnTo>
                  <a:pt x="38730" y="19680"/>
                </a:lnTo>
                <a:lnTo>
                  <a:pt x="38720" y="19720"/>
                </a:lnTo>
                <a:lnTo>
                  <a:pt x="38720" y="19740"/>
                </a:lnTo>
                <a:lnTo>
                  <a:pt x="38710" y="19760"/>
                </a:lnTo>
                <a:lnTo>
                  <a:pt x="38710" y="19770"/>
                </a:lnTo>
                <a:lnTo>
                  <a:pt x="38710" y="19780"/>
                </a:lnTo>
                <a:lnTo>
                  <a:pt x="38700" y="19790"/>
                </a:lnTo>
                <a:lnTo>
                  <a:pt x="38690" y="19810"/>
                </a:lnTo>
                <a:lnTo>
                  <a:pt x="38680" y="19820"/>
                </a:lnTo>
                <a:lnTo>
                  <a:pt x="38680" y="19840"/>
                </a:lnTo>
                <a:lnTo>
                  <a:pt x="38670" y="19870"/>
                </a:lnTo>
                <a:lnTo>
                  <a:pt x="38660" y="19910"/>
                </a:lnTo>
                <a:lnTo>
                  <a:pt x="38650" y="19930"/>
                </a:lnTo>
                <a:lnTo>
                  <a:pt x="38650" y="19940"/>
                </a:lnTo>
                <a:lnTo>
                  <a:pt x="38650" y="19950"/>
                </a:lnTo>
                <a:lnTo>
                  <a:pt x="38640" y="19950"/>
                </a:lnTo>
                <a:lnTo>
                  <a:pt x="38640" y="19980"/>
                </a:lnTo>
                <a:lnTo>
                  <a:pt x="38630" y="19980"/>
                </a:lnTo>
                <a:lnTo>
                  <a:pt x="38630" y="19990"/>
                </a:lnTo>
                <a:lnTo>
                  <a:pt x="38620" y="20000"/>
                </a:lnTo>
                <a:lnTo>
                  <a:pt x="38610" y="20010"/>
                </a:lnTo>
                <a:lnTo>
                  <a:pt x="38600" y="20010"/>
                </a:lnTo>
                <a:lnTo>
                  <a:pt x="38600" y="20020"/>
                </a:lnTo>
                <a:lnTo>
                  <a:pt x="38580" y="20030"/>
                </a:lnTo>
                <a:lnTo>
                  <a:pt x="38570" y="20030"/>
                </a:lnTo>
                <a:lnTo>
                  <a:pt x="38560" y="20030"/>
                </a:lnTo>
                <a:lnTo>
                  <a:pt x="38540" y="20040"/>
                </a:lnTo>
                <a:lnTo>
                  <a:pt x="38510" y="20050"/>
                </a:lnTo>
                <a:lnTo>
                  <a:pt x="38500" y="20050"/>
                </a:lnTo>
                <a:lnTo>
                  <a:pt x="38480" y="20060"/>
                </a:lnTo>
                <a:lnTo>
                  <a:pt x="38460" y="20060"/>
                </a:lnTo>
                <a:lnTo>
                  <a:pt x="38440" y="20070"/>
                </a:lnTo>
                <a:lnTo>
                  <a:pt x="38430" y="20070"/>
                </a:lnTo>
                <a:lnTo>
                  <a:pt x="38420" y="20080"/>
                </a:lnTo>
                <a:lnTo>
                  <a:pt x="38410" y="20090"/>
                </a:lnTo>
                <a:lnTo>
                  <a:pt x="38400" y="20100"/>
                </a:lnTo>
                <a:lnTo>
                  <a:pt x="38390" y="20110"/>
                </a:lnTo>
                <a:lnTo>
                  <a:pt x="38390" y="20120"/>
                </a:lnTo>
                <a:lnTo>
                  <a:pt x="38390" y="20130"/>
                </a:lnTo>
                <a:lnTo>
                  <a:pt x="38380" y="20140"/>
                </a:lnTo>
                <a:lnTo>
                  <a:pt x="38380" y="20150"/>
                </a:lnTo>
                <a:lnTo>
                  <a:pt x="38370" y="20160"/>
                </a:lnTo>
                <a:lnTo>
                  <a:pt x="38370" y="20170"/>
                </a:lnTo>
                <a:lnTo>
                  <a:pt x="38370" y="20180"/>
                </a:lnTo>
                <a:lnTo>
                  <a:pt x="38360" y="20190"/>
                </a:lnTo>
                <a:lnTo>
                  <a:pt x="38360" y="20200"/>
                </a:lnTo>
                <a:lnTo>
                  <a:pt x="38360" y="20220"/>
                </a:lnTo>
                <a:lnTo>
                  <a:pt x="38350" y="20230"/>
                </a:lnTo>
                <a:lnTo>
                  <a:pt x="38350" y="20240"/>
                </a:lnTo>
                <a:lnTo>
                  <a:pt x="38350" y="20250"/>
                </a:lnTo>
                <a:lnTo>
                  <a:pt x="38350" y="20260"/>
                </a:lnTo>
                <a:lnTo>
                  <a:pt x="38350" y="20270"/>
                </a:lnTo>
                <a:lnTo>
                  <a:pt x="38350" y="20280"/>
                </a:lnTo>
                <a:lnTo>
                  <a:pt x="38350" y="20300"/>
                </a:lnTo>
                <a:lnTo>
                  <a:pt x="38350" y="20330"/>
                </a:lnTo>
                <a:lnTo>
                  <a:pt x="38350" y="20350"/>
                </a:lnTo>
                <a:lnTo>
                  <a:pt x="38350" y="20370"/>
                </a:lnTo>
                <a:lnTo>
                  <a:pt x="38360" y="20390"/>
                </a:lnTo>
                <a:lnTo>
                  <a:pt x="38370" y="20410"/>
                </a:lnTo>
                <a:lnTo>
                  <a:pt x="38370" y="20420"/>
                </a:lnTo>
                <a:lnTo>
                  <a:pt x="38380" y="20430"/>
                </a:lnTo>
                <a:lnTo>
                  <a:pt x="38390" y="20440"/>
                </a:lnTo>
                <a:lnTo>
                  <a:pt x="38400" y="20460"/>
                </a:lnTo>
                <a:lnTo>
                  <a:pt x="38410" y="20460"/>
                </a:lnTo>
                <a:lnTo>
                  <a:pt x="38420" y="20480"/>
                </a:lnTo>
                <a:lnTo>
                  <a:pt x="38430" y="20490"/>
                </a:lnTo>
                <a:lnTo>
                  <a:pt x="38440" y="20510"/>
                </a:lnTo>
                <a:lnTo>
                  <a:pt x="38450" y="20520"/>
                </a:lnTo>
                <a:lnTo>
                  <a:pt x="38460" y="20540"/>
                </a:lnTo>
                <a:lnTo>
                  <a:pt x="38460" y="20550"/>
                </a:lnTo>
                <a:lnTo>
                  <a:pt x="38470" y="20560"/>
                </a:lnTo>
                <a:lnTo>
                  <a:pt x="38470" y="20570"/>
                </a:lnTo>
                <a:lnTo>
                  <a:pt x="38470" y="20580"/>
                </a:lnTo>
                <a:lnTo>
                  <a:pt x="38480" y="20590"/>
                </a:lnTo>
                <a:lnTo>
                  <a:pt x="38480" y="20600"/>
                </a:lnTo>
                <a:lnTo>
                  <a:pt x="38490" y="20610"/>
                </a:lnTo>
                <a:lnTo>
                  <a:pt x="38500" y="20640"/>
                </a:lnTo>
                <a:lnTo>
                  <a:pt x="38500" y="20650"/>
                </a:lnTo>
                <a:lnTo>
                  <a:pt x="38490" y="20670"/>
                </a:lnTo>
                <a:lnTo>
                  <a:pt x="38490" y="20680"/>
                </a:lnTo>
                <a:lnTo>
                  <a:pt x="38490" y="20700"/>
                </a:lnTo>
                <a:lnTo>
                  <a:pt x="38490" y="20710"/>
                </a:lnTo>
                <a:lnTo>
                  <a:pt x="38480" y="20730"/>
                </a:lnTo>
                <a:lnTo>
                  <a:pt x="38470" y="20750"/>
                </a:lnTo>
                <a:lnTo>
                  <a:pt x="38460" y="20760"/>
                </a:lnTo>
                <a:lnTo>
                  <a:pt x="38460" y="20770"/>
                </a:lnTo>
                <a:lnTo>
                  <a:pt x="38450" y="20780"/>
                </a:lnTo>
                <a:lnTo>
                  <a:pt x="38440" y="20790"/>
                </a:lnTo>
                <a:lnTo>
                  <a:pt x="38430" y="20820"/>
                </a:lnTo>
                <a:lnTo>
                  <a:pt x="38410" y="20830"/>
                </a:lnTo>
                <a:lnTo>
                  <a:pt x="38400" y="20850"/>
                </a:lnTo>
                <a:lnTo>
                  <a:pt x="38390" y="20860"/>
                </a:lnTo>
                <a:lnTo>
                  <a:pt x="38380" y="20880"/>
                </a:lnTo>
                <a:lnTo>
                  <a:pt x="38380" y="20890"/>
                </a:lnTo>
                <a:lnTo>
                  <a:pt x="38380" y="20900"/>
                </a:lnTo>
                <a:lnTo>
                  <a:pt x="38370" y="20930"/>
                </a:lnTo>
                <a:lnTo>
                  <a:pt x="38370" y="20950"/>
                </a:lnTo>
                <a:lnTo>
                  <a:pt x="38370" y="20960"/>
                </a:lnTo>
                <a:lnTo>
                  <a:pt x="38370" y="20970"/>
                </a:lnTo>
                <a:lnTo>
                  <a:pt x="38370" y="20980"/>
                </a:lnTo>
                <a:lnTo>
                  <a:pt x="38370" y="20990"/>
                </a:lnTo>
                <a:lnTo>
                  <a:pt x="38370" y="21010"/>
                </a:lnTo>
                <a:lnTo>
                  <a:pt x="38370" y="21020"/>
                </a:lnTo>
                <a:lnTo>
                  <a:pt x="38370" y="21040"/>
                </a:lnTo>
                <a:lnTo>
                  <a:pt x="38360" y="21040"/>
                </a:lnTo>
                <a:lnTo>
                  <a:pt x="38360" y="21050"/>
                </a:lnTo>
                <a:lnTo>
                  <a:pt x="38360" y="21070"/>
                </a:lnTo>
                <a:lnTo>
                  <a:pt x="38350" y="21080"/>
                </a:lnTo>
                <a:lnTo>
                  <a:pt x="38350" y="21100"/>
                </a:lnTo>
                <a:lnTo>
                  <a:pt x="38340" y="21100"/>
                </a:lnTo>
                <a:lnTo>
                  <a:pt x="38340" y="21110"/>
                </a:lnTo>
                <a:lnTo>
                  <a:pt x="38330" y="21130"/>
                </a:lnTo>
                <a:lnTo>
                  <a:pt x="38320" y="21150"/>
                </a:lnTo>
                <a:lnTo>
                  <a:pt x="38300" y="21180"/>
                </a:lnTo>
                <a:lnTo>
                  <a:pt x="38300" y="21190"/>
                </a:lnTo>
                <a:lnTo>
                  <a:pt x="38290" y="21190"/>
                </a:lnTo>
                <a:lnTo>
                  <a:pt x="38290" y="21200"/>
                </a:lnTo>
                <a:lnTo>
                  <a:pt x="38280" y="21210"/>
                </a:lnTo>
                <a:lnTo>
                  <a:pt x="38270" y="21220"/>
                </a:lnTo>
                <a:lnTo>
                  <a:pt x="38270" y="21230"/>
                </a:lnTo>
                <a:lnTo>
                  <a:pt x="38260" y="21240"/>
                </a:lnTo>
                <a:lnTo>
                  <a:pt x="38250" y="21250"/>
                </a:lnTo>
                <a:lnTo>
                  <a:pt x="38250" y="21260"/>
                </a:lnTo>
                <a:lnTo>
                  <a:pt x="38240" y="21270"/>
                </a:lnTo>
                <a:lnTo>
                  <a:pt x="38210" y="21300"/>
                </a:lnTo>
                <a:lnTo>
                  <a:pt x="38210" y="21310"/>
                </a:lnTo>
                <a:lnTo>
                  <a:pt x="38200" y="21320"/>
                </a:lnTo>
                <a:lnTo>
                  <a:pt x="38180" y="21340"/>
                </a:lnTo>
                <a:lnTo>
                  <a:pt x="38180" y="21350"/>
                </a:lnTo>
                <a:lnTo>
                  <a:pt x="38170" y="21350"/>
                </a:lnTo>
                <a:lnTo>
                  <a:pt x="38170" y="21360"/>
                </a:lnTo>
                <a:lnTo>
                  <a:pt x="38160" y="21370"/>
                </a:lnTo>
                <a:lnTo>
                  <a:pt x="38150" y="21380"/>
                </a:lnTo>
                <a:lnTo>
                  <a:pt x="38140" y="21400"/>
                </a:lnTo>
                <a:lnTo>
                  <a:pt x="38130" y="21420"/>
                </a:lnTo>
                <a:lnTo>
                  <a:pt x="38130" y="21430"/>
                </a:lnTo>
                <a:lnTo>
                  <a:pt x="38120" y="21440"/>
                </a:lnTo>
                <a:lnTo>
                  <a:pt x="38110" y="21450"/>
                </a:lnTo>
                <a:lnTo>
                  <a:pt x="38110" y="21460"/>
                </a:lnTo>
                <a:lnTo>
                  <a:pt x="38100" y="21470"/>
                </a:lnTo>
                <a:lnTo>
                  <a:pt x="38100" y="21480"/>
                </a:lnTo>
                <a:lnTo>
                  <a:pt x="38090" y="21490"/>
                </a:lnTo>
                <a:lnTo>
                  <a:pt x="38090" y="21500"/>
                </a:lnTo>
                <a:lnTo>
                  <a:pt x="38080" y="21520"/>
                </a:lnTo>
                <a:lnTo>
                  <a:pt x="38070" y="21530"/>
                </a:lnTo>
                <a:lnTo>
                  <a:pt x="38070" y="21540"/>
                </a:lnTo>
                <a:lnTo>
                  <a:pt x="38060" y="21550"/>
                </a:lnTo>
                <a:lnTo>
                  <a:pt x="38060" y="21560"/>
                </a:lnTo>
                <a:lnTo>
                  <a:pt x="38050" y="21570"/>
                </a:lnTo>
                <a:lnTo>
                  <a:pt x="38050" y="21600"/>
                </a:lnTo>
                <a:lnTo>
                  <a:pt x="38050" y="21610"/>
                </a:lnTo>
                <a:lnTo>
                  <a:pt x="38050" y="21620"/>
                </a:lnTo>
                <a:lnTo>
                  <a:pt x="38050" y="21630"/>
                </a:lnTo>
                <a:lnTo>
                  <a:pt x="38050" y="21650"/>
                </a:lnTo>
                <a:lnTo>
                  <a:pt x="38050" y="21660"/>
                </a:lnTo>
                <a:lnTo>
                  <a:pt x="38050" y="21670"/>
                </a:lnTo>
                <a:lnTo>
                  <a:pt x="38050" y="21680"/>
                </a:lnTo>
                <a:lnTo>
                  <a:pt x="38040" y="21700"/>
                </a:lnTo>
                <a:lnTo>
                  <a:pt x="38030" y="21710"/>
                </a:lnTo>
                <a:lnTo>
                  <a:pt x="38030" y="21720"/>
                </a:lnTo>
                <a:lnTo>
                  <a:pt x="38020" y="21720"/>
                </a:lnTo>
                <a:lnTo>
                  <a:pt x="38020" y="21730"/>
                </a:lnTo>
                <a:lnTo>
                  <a:pt x="38010" y="21740"/>
                </a:lnTo>
                <a:lnTo>
                  <a:pt x="38000" y="21750"/>
                </a:lnTo>
                <a:lnTo>
                  <a:pt x="37990" y="21760"/>
                </a:lnTo>
                <a:lnTo>
                  <a:pt x="37990" y="21770"/>
                </a:lnTo>
                <a:lnTo>
                  <a:pt x="37980" y="21780"/>
                </a:lnTo>
                <a:lnTo>
                  <a:pt x="37960" y="21780"/>
                </a:lnTo>
                <a:lnTo>
                  <a:pt x="37950" y="21770"/>
                </a:lnTo>
                <a:lnTo>
                  <a:pt x="37930" y="21760"/>
                </a:lnTo>
                <a:lnTo>
                  <a:pt x="37920" y="21750"/>
                </a:lnTo>
                <a:lnTo>
                  <a:pt x="37880" y="21730"/>
                </a:lnTo>
                <a:lnTo>
                  <a:pt x="37870" y="21720"/>
                </a:lnTo>
                <a:lnTo>
                  <a:pt x="37850" y="21720"/>
                </a:lnTo>
                <a:lnTo>
                  <a:pt x="37840" y="21710"/>
                </a:lnTo>
                <a:lnTo>
                  <a:pt x="37810" y="21700"/>
                </a:lnTo>
                <a:lnTo>
                  <a:pt x="37780" y="21680"/>
                </a:lnTo>
                <a:lnTo>
                  <a:pt x="37720" y="21640"/>
                </a:lnTo>
                <a:lnTo>
                  <a:pt x="37710" y="21640"/>
                </a:lnTo>
                <a:lnTo>
                  <a:pt x="37690" y="21630"/>
                </a:lnTo>
                <a:lnTo>
                  <a:pt x="37660" y="21610"/>
                </a:lnTo>
                <a:lnTo>
                  <a:pt x="37650" y="21610"/>
                </a:lnTo>
                <a:lnTo>
                  <a:pt x="37650" y="21600"/>
                </a:lnTo>
                <a:lnTo>
                  <a:pt x="37630" y="21590"/>
                </a:lnTo>
                <a:lnTo>
                  <a:pt x="37510" y="21530"/>
                </a:lnTo>
                <a:lnTo>
                  <a:pt x="37490" y="21520"/>
                </a:lnTo>
                <a:lnTo>
                  <a:pt x="37470" y="21510"/>
                </a:lnTo>
                <a:lnTo>
                  <a:pt x="37440" y="21490"/>
                </a:lnTo>
                <a:lnTo>
                  <a:pt x="37380" y="21460"/>
                </a:lnTo>
                <a:lnTo>
                  <a:pt x="37370" y="21450"/>
                </a:lnTo>
                <a:lnTo>
                  <a:pt x="37330" y="21440"/>
                </a:lnTo>
                <a:lnTo>
                  <a:pt x="37330" y="21450"/>
                </a:lnTo>
                <a:lnTo>
                  <a:pt x="37320" y="21450"/>
                </a:lnTo>
                <a:lnTo>
                  <a:pt x="37300" y="21460"/>
                </a:lnTo>
                <a:lnTo>
                  <a:pt x="37280" y="21460"/>
                </a:lnTo>
                <a:lnTo>
                  <a:pt x="37270" y="21450"/>
                </a:lnTo>
                <a:lnTo>
                  <a:pt x="37260" y="21440"/>
                </a:lnTo>
                <a:lnTo>
                  <a:pt x="37220" y="21430"/>
                </a:lnTo>
                <a:lnTo>
                  <a:pt x="37200" y="21410"/>
                </a:lnTo>
                <a:lnTo>
                  <a:pt x="37190" y="21390"/>
                </a:lnTo>
                <a:lnTo>
                  <a:pt x="37190" y="21370"/>
                </a:lnTo>
                <a:lnTo>
                  <a:pt x="37170" y="21350"/>
                </a:lnTo>
                <a:lnTo>
                  <a:pt x="37140" y="21320"/>
                </a:lnTo>
                <a:lnTo>
                  <a:pt x="37090" y="21280"/>
                </a:lnTo>
                <a:lnTo>
                  <a:pt x="37050" y="21230"/>
                </a:lnTo>
                <a:lnTo>
                  <a:pt x="37020" y="21200"/>
                </a:lnTo>
                <a:lnTo>
                  <a:pt x="37010" y="21170"/>
                </a:lnTo>
                <a:lnTo>
                  <a:pt x="36980" y="21100"/>
                </a:lnTo>
                <a:lnTo>
                  <a:pt x="36970" y="21070"/>
                </a:lnTo>
                <a:lnTo>
                  <a:pt x="36890" y="20940"/>
                </a:lnTo>
                <a:lnTo>
                  <a:pt x="36790" y="20820"/>
                </a:lnTo>
                <a:lnTo>
                  <a:pt x="36740" y="20770"/>
                </a:lnTo>
                <a:lnTo>
                  <a:pt x="36730" y="20760"/>
                </a:lnTo>
                <a:lnTo>
                  <a:pt x="36590" y="20600"/>
                </a:lnTo>
                <a:lnTo>
                  <a:pt x="36580" y="20600"/>
                </a:lnTo>
                <a:lnTo>
                  <a:pt x="36460" y="20410"/>
                </a:lnTo>
                <a:lnTo>
                  <a:pt x="36420" y="20380"/>
                </a:lnTo>
                <a:lnTo>
                  <a:pt x="36400" y="20340"/>
                </a:lnTo>
                <a:lnTo>
                  <a:pt x="36360" y="20260"/>
                </a:lnTo>
                <a:lnTo>
                  <a:pt x="36330" y="20200"/>
                </a:lnTo>
                <a:lnTo>
                  <a:pt x="36280" y="20120"/>
                </a:lnTo>
                <a:lnTo>
                  <a:pt x="36260" y="20070"/>
                </a:lnTo>
                <a:lnTo>
                  <a:pt x="36200" y="19940"/>
                </a:lnTo>
                <a:lnTo>
                  <a:pt x="36210" y="19880"/>
                </a:lnTo>
                <a:lnTo>
                  <a:pt x="36230" y="19710"/>
                </a:lnTo>
                <a:lnTo>
                  <a:pt x="36240" y="19660"/>
                </a:lnTo>
                <a:lnTo>
                  <a:pt x="36270" y="19420"/>
                </a:lnTo>
                <a:lnTo>
                  <a:pt x="36280" y="19360"/>
                </a:lnTo>
                <a:lnTo>
                  <a:pt x="36300" y="19210"/>
                </a:lnTo>
                <a:lnTo>
                  <a:pt x="36310" y="19150"/>
                </a:lnTo>
                <a:lnTo>
                  <a:pt x="36330" y="19060"/>
                </a:lnTo>
                <a:lnTo>
                  <a:pt x="36350" y="18900"/>
                </a:lnTo>
                <a:lnTo>
                  <a:pt x="36360" y="18810"/>
                </a:lnTo>
                <a:lnTo>
                  <a:pt x="36380" y="18660"/>
                </a:lnTo>
                <a:lnTo>
                  <a:pt x="36390" y="18580"/>
                </a:lnTo>
                <a:lnTo>
                  <a:pt x="36410" y="18460"/>
                </a:lnTo>
                <a:lnTo>
                  <a:pt x="36420" y="18390"/>
                </a:lnTo>
                <a:lnTo>
                  <a:pt x="36430" y="18310"/>
                </a:lnTo>
                <a:lnTo>
                  <a:pt x="36470" y="17990"/>
                </a:lnTo>
                <a:lnTo>
                  <a:pt x="36470" y="17980"/>
                </a:lnTo>
                <a:lnTo>
                  <a:pt x="36460" y="17980"/>
                </a:lnTo>
                <a:lnTo>
                  <a:pt x="36470" y="17980"/>
                </a:lnTo>
                <a:lnTo>
                  <a:pt x="36470" y="17970"/>
                </a:lnTo>
                <a:lnTo>
                  <a:pt x="36480" y="17970"/>
                </a:lnTo>
                <a:lnTo>
                  <a:pt x="36490" y="17900"/>
                </a:lnTo>
                <a:lnTo>
                  <a:pt x="36510" y="17780"/>
                </a:lnTo>
                <a:lnTo>
                  <a:pt x="36520" y="17650"/>
                </a:lnTo>
                <a:lnTo>
                  <a:pt x="36540" y="17540"/>
                </a:lnTo>
                <a:lnTo>
                  <a:pt x="36550" y="17440"/>
                </a:lnTo>
                <a:lnTo>
                  <a:pt x="36570" y="17330"/>
                </a:lnTo>
                <a:lnTo>
                  <a:pt x="36590" y="17200"/>
                </a:lnTo>
                <a:lnTo>
                  <a:pt x="36610" y="17090"/>
                </a:lnTo>
                <a:lnTo>
                  <a:pt x="36610" y="17080"/>
                </a:lnTo>
                <a:lnTo>
                  <a:pt x="36610" y="17060"/>
                </a:lnTo>
                <a:lnTo>
                  <a:pt x="36620" y="17050"/>
                </a:lnTo>
                <a:lnTo>
                  <a:pt x="36630" y="17030"/>
                </a:lnTo>
                <a:lnTo>
                  <a:pt x="36640" y="17020"/>
                </a:lnTo>
                <a:lnTo>
                  <a:pt x="36650" y="17010"/>
                </a:lnTo>
                <a:lnTo>
                  <a:pt x="36650" y="17000"/>
                </a:lnTo>
                <a:lnTo>
                  <a:pt x="36680" y="16960"/>
                </a:lnTo>
                <a:lnTo>
                  <a:pt x="36710" y="16910"/>
                </a:lnTo>
                <a:lnTo>
                  <a:pt x="36730" y="16880"/>
                </a:lnTo>
                <a:lnTo>
                  <a:pt x="36760" y="16830"/>
                </a:lnTo>
                <a:lnTo>
                  <a:pt x="36860" y="16660"/>
                </a:lnTo>
                <a:lnTo>
                  <a:pt x="37110" y="16280"/>
                </a:lnTo>
                <a:lnTo>
                  <a:pt x="37250" y="16070"/>
                </a:lnTo>
                <a:lnTo>
                  <a:pt x="37370" y="15880"/>
                </a:lnTo>
                <a:lnTo>
                  <a:pt x="37480" y="15700"/>
                </a:lnTo>
                <a:lnTo>
                  <a:pt x="37490" y="15690"/>
                </a:lnTo>
                <a:lnTo>
                  <a:pt x="37510" y="15660"/>
                </a:lnTo>
                <a:lnTo>
                  <a:pt x="37520" y="15650"/>
                </a:lnTo>
                <a:lnTo>
                  <a:pt x="37640" y="15460"/>
                </a:lnTo>
                <a:lnTo>
                  <a:pt x="37680" y="15390"/>
                </a:lnTo>
                <a:lnTo>
                  <a:pt x="37710" y="15340"/>
                </a:lnTo>
                <a:lnTo>
                  <a:pt x="37740" y="15300"/>
                </a:lnTo>
                <a:lnTo>
                  <a:pt x="37770" y="15250"/>
                </a:lnTo>
                <a:lnTo>
                  <a:pt x="37790" y="15230"/>
                </a:lnTo>
                <a:lnTo>
                  <a:pt x="37800" y="15210"/>
                </a:lnTo>
                <a:lnTo>
                  <a:pt x="37830" y="15160"/>
                </a:lnTo>
                <a:lnTo>
                  <a:pt x="37860" y="15120"/>
                </a:lnTo>
                <a:lnTo>
                  <a:pt x="37880" y="15080"/>
                </a:lnTo>
                <a:lnTo>
                  <a:pt x="37910" y="15040"/>
                </a:lnTo>
                <a:lnTo>
                  <a:pt x="37930" y="15010"/>
                </a:lnTo>
                <a:lnTo>
                  <a:pt x="37940" y="14990"/>
                </a:lnTo>
                <a:lnTo>
                  <a:pt x="37940" y="15000"/>
                </a:lnTo>
                <a:lnTo>
                  <a:pt x="37950" y="15000"/>
                </a:lnTo>
                <a:lnTo>
                  <a:pt x="37960" y="15020"/>
                </a:lnTo>
                <a:lnTo>
                  <a:pt x="37970" y="15030"/>
                </a:lnTo>
                <a:lnTo>
                  <a:pt x="37980" y="15040"/>
                </a:lnTo>
                <a:lnTo>
                  <a:pt x="37980" y="15050"/>
                </a:lnTo>
                <a:lnTo>
                  <a:pt x="37980" y="15060"/>
                </a:lnTo>
                <a:lnTo>
                  <a:pt x="37990" y="15060"/>
                </a:lnTo>
                <a:lnTo>
                  <a:pt x="37980" y="15060"/>
                </a:lnTo>
                <a:lnTo>
                  <a:pt x="37980" y="15070"/>
                </a:lnTo>
                <a:lnTo>
                  <a:pt x="37980" y="15080"/>
                </a:lnTo>
                <a:lnTo>
                  <a:pt x="37980" y="15090"/>
                </a:lnTo>
                <a:lnTo>
                  <a:pt x="37970" y="15090"/>
                </a:lnTo>
                <a:lnTo>
                  <a:pt x="37970" y="15100"/>
                </a:lnTo>
                <a:lnTo>
                  <a:pt x="37970" y="15110"/>
                </a:lnTo>
                <a:lnTo>
                  <a:pt x="37970" y="15120"/>
                </a:lnTo>
                <a:lnTo>
                  <a:pt x="37980" y="15120"/>
                </a:lnTo>
                <a:lnTo>
                  <a:pt x="37970" y="15120"/>
                </a:lnTo>
                <a:lnTo>
                  <a:pt x="37970" y="15130"/>
                </a:lnTo>
                <a:lnTo>
                  <a:pt x="37970" y="15140"/>
                </a:lnTo>
                <a:lnTo>
                  <a:pt x="37970" y="15150"/>
                </a:lnTo>
                <a:lnTo>
                  <a:pt x="37980" y="15170"/>
                </a:lnTo>
                <a:lnTo>
                  <a:pt x="37980" y="15180"/>
                </a:lnTo>
                <a:lnTo>
                  <a:pt x="37980" y="15190"/>
                </a:lnTo>
                <a:lnTo>
                  <a:pt x="37970" y="15190"/>
                </a:lnTo>
                <a:lnTo>
                  <a:pt x="37970" y="15200"/>
                </a:lnTo>
                <a:lnTo>
                  <a:pt x="37970" y="15210"/>
                </a:lnTo>
                <a:lnTo>
                  <a:pt x="37980" y="15210"/>
                </a:lnTo>
                <a:lnTo>
                  <a:pt x="37990" y="15210"/>
                </a:lnTo>
                <a:lnTo>
                  <a:pt x="37990" y="15220"/>
                </a:lnTo>
                <a:lnTo>
                  <a:pt x="38000" y="15230"/>
                </a:lnTo>
                <a:lnTo>
                  <a:pt x="38000" y="15240"/>
                </a:lnTo>
                <a:lnTo>
                  <a:pt x="38010" y="15250"/>
                </a:lnTo>
                <a:lnTo>
                  <a:pt x="38020" y="15260"/>
                </a:lnTo>
                <a:lnTo>
                  <a:pt x="38030" y="15260"/>
                </a:lnTo>
                <a:lnTo>
                  <a:pt x="38040" y="15260"/>
                </a:lnTo>
                <a:lnTo>
                  <a:pt x="38050" y="15260"/>
                </a:lnTo>
                <a:lnTo>
                  <a:pt x="38060" y="15260"/>
                </a:lnTo>
                <a:lnTo>
                  <a:pt x="38070" y="15260"/>
                </a:lnTo>
                <a:lnTo>
                  <a:pt x="38080" y="15260"/>
                </a:lnTo>
                <a:lnTo>
                  <a:pt x="38100" y="15260"/>
                </a:lnTo>
                <a:lnTo>
                  <a:pt x="38120" y="15260"/>
                </a:lnTo>
                <a:lnTo>
                  <a:pt x="38130" y="15260"/>
                </a:lnTo>
                <a:lnTo>
                  <a:pt x="38150" y="15260"/>
                </a:lnTo>
                <a:lnTo>
                  <a:pt x="38160" y="15260"/>
                </a:lnTo>
                <a:lnTo>
                  <a:pt x="38180" y="15260"/>
                </a:lnTo>
                <a:lnTo>
                  <a:pt x="38190" y="15260"/>
                </a:lnTo>
                <a:lnTo>
                  <a:pt x="38200" y="15260"/>
                </a:lnTo>
                <a:lnTo>
                  <a:pt x="38210" y="15260"/>
                </a:lnTo>
                <a:lnTo>
                  <a:pt x="38220" y="15260"/>
                </a:lnTo>
                <a:lnTo>
                  <a:pt x="38230" y="15260"/>
                </a:lnTo>
                <a:lnTo>
                  <a:pt x="38230" y="15250"/>
                </a:lnTo>
                <a:lnTo>
                  <a:pt x="38240" y="15250"/>
                </a:lnTo>
                <a:lnTo>
                  <a:pt x="38250" y="15250"/>
                </a:lnTo>
                <a:lnTo>
                  <a:pt x="38250" y="15240"/>
                </a:lnTo>
                <a:lnTo>
                  <a:pt x="38250" y="15250"/>
                </a:lnTo>
                <a:lnTo>
                  <a:pt x="38260" y="15250"/>
                </a:lnTo>
                <a:lnTo>
                  <a:pt x="38270" y="15250"/>
                </a:lnTo>
                <a:lnTo>
                  <a:pt x="38270" y="15240"/>
                </a:lnTo>
                <a:lnTo>
                  <a:pt x="38280" y="15240"/>
                </a:lnTo>
                <a:lnTo>
                  <a:pt x="38290" y="15240"/>
                </a:lnTo>
                <a:lnTo>
                  <a:pt x="38290" y="15230"/>
                </a:lnTo>
                <a:lnTo>
                  <a:pt x="38280" y="15230"/>
                </a:lnTo>
                <a:lnTo>
                  <a:pt x="38280" y="15220"/>
                </a:lnTo>
                <a:lnTo>
                  <a:pt x="38290" y="15220"/>
                </a:lnTo>
                <a:lnTo>
                  <a:pt x="38290" y="15210"/>
                </a:lnTo>
                <a:lnTo>
                  <a:pt x="38290" y="15220"/>
                </a:lnTo>
                <a:lnTo>
                  <a:pt x="38290" y="15230"/>
                </a:lnTo>
                <a:lnTo>
                  <a:pt x="38300" y="15230"/>
                </a:lnTo>
                <a:lnTo>
                  <a:pt x="38310" y="15220"/>
                </a:lnTo>
                <a:lnTo>
                  <a:pt x="38320" y="15220"/>
                </a:lnTo>
                <a:lnTo>
                  <a:pt x="38320" y="15210"/>
                </a:lnTo>
                <a:lnTo>
                  <a:pt x="38330" y="15210"/>
                </a:lnTo>
                <a:lnTo>
                  <a:pt x="38330" y="15200"/>
                </a:lnTo>
                <a:lnTo>
                  <a:pt x="38340" y="15200"/>
                </a:lnTo>
                <a:lnTo>
                  <a:pt x="38340" y="15210"/>
                </a:lnTo>
                <a:lnTo>
                  <a:pt x="38350" y="15210"/>
                </a:lnTo>
                <a:lnTo>
                  <a:pt x="38340" y="15210"/>
                </a:lnTo>
                <a:lnTo>
                  <a:pt x="38340" y="15220"/>
                </a:lnTo>
                <a:lnTo>
                  <a:pt x="38340" y="15230"/>
                </a:lnTo>
                <a:lnTo>
                  <a:pt x="38350" y="15230"/>
                </a:lnTo>
                <a:lnTo>
                  <a:pt x="38360" y="15230"/>
                </a:lnTo>
                <a:lnTo>
                  <a:pt x="38360" y="15240"/>
                </a:lnTo>
                <a:lnTo>
                  <a:pt x="38370" y="15240"/>
                </a:lnTo>
                <a:lnTo>
                  <a:pt x="38370" y="15230"/>
                </a:lnTo>
                <a:lnTo>
                  <a:pt x="38380" y="15240"/>
                </a:lnTo>
                <a:lnTo>
                  <a:pt x="38390" y="15240"/>
                </a:lnTo>
                <a:lnTo>
                  <a:pt x="38390" y="15250"/>
                </a:lnTo>
                <a:lnTo>
                  <a:pt x="38400" y="15250"/>
                </a:lnTo>
                <a:lnTo>
                  <a:pt x="38410" y="15250"/>
                </a:lnTo>
                <a:lnTo>
                  <a:pt x="38420" y="15250"/>
                </a:lnTo>
                <a:lnTo>
                  <a:pt x="38420" y="15240"/>
                </a:lnTo>
                <a:lnTo>
                  <a:pt x="38430" y="15240"/>
                </a:lnTo>
                <a:lnTo>
                  <a:pt x="38430" y="15230"/>
                </a:lnTo>
                <a:lnTo>
                  <a:pt x="38440" y="15230"/>
                </a:lnTo>
                <a:lnTo>
                  <a:pt x="38440" y="15240"/>
                </a:lnTo>
                <a:lnTo>
                  <a:pt x="38440" y="15250"/>
                </a:lnTo>
                <a:lnTo>
                  <a:pt x="38450" y="15250"/>
                </a:lnTo>
                <a:lnTo>
                  <a:pt x="38460" y="15250"/>
                </a:lnTo>
                <a:lnTo>
                  <a:pt x="38470" y="15250"/>
                </a:lnTo>
                <a:lnTo>
                  <a:pt x="38480" y="15260"/>
                </a:lnTo>
                <a:lnTo>
                  <a:pt x="38480" y="15250"/>
                </a:lnTo>
                <a:lnTo>
                  <a:pt x="38480" y="15260"/>
                </a:lnTo>
                <a:lnTo>
                  <a:pt x="38480" y="15270"/>
                </a:lnTo>
                <a:lnTo>
                  <a:pt x="38470" y="15270"/>
                </a:lnTo>
                <a:lnTo>
                  <a:pt x="38470" y="15280"/>
                </a:lnTo>
                <a:lnTo>
                  <a:pt x="38470" y="15290"/>
                </a:lnTo>
                <a:lnTo>
                  <a:pt x="38480" y="15290"/>
                </a:lnTo>
                <a:lnTo>
                  <a:pt x="38480" y="15280"/>
                </a:lnTo>
                <a:lnTo>
                  <a:pt x="38480" y="15290"/>
                </a:lnTo>
                <a:lnTo>
                  <a:pt x="38490" y="15290"/>
                </a:lnTo>
                <a:lnTo>
                  <a:pt x="38490" y="15300"/>
                </a:lnTo>
                <a:lnTo>
                  <a:pt x="38490" y="15310"/>
                </a:lnTo>
                <a:lnTo>
                  <a:pt x="38500" y="15310"/>
                </a:lnTo>
                <a:lnTo>
                  <a:pt x="38500" y="15320"/>
                </a:lnTo>
                <a:lnTo>
                  <a:pt x="38500" y="15330"/>
                </a:lnTo>
                <a:lnTo>
                  <a:pt x="38510" y="15330"/>
                </a:lnTo>
                <a:lnTo>
                  <a:pt x="38510" y="15340"/>
                </a:lnTo>
                <a:lnTo>
                  <a:pt x="38510" y="15350"/>
                </a:lnTo>
                <a:lnTo>
                  <a:pt x="38500" y="15350"/>
                </a:lnTo>
                <a:lnTo>
                  <a:pt x="38510" y="15350"/>
                </a:lnTo>
                <a:lnTo>
                  <a:pt x="38520" y="15350"/>
                </a:lnTo>
                <a:lnTo>
                  <a:pt x="38520" y="15360"/>
                </a:lnTo>
                <a:lnTo>
                  <a:pt x="38530" y="15370"/>
                </a:lnTo>
                <a:lnTo>
                  <a:pt x="38530" y="15380"/>
                </a:lnTo>
                <a:lnTo>
                  <a:pt x="38530" y="15390"/>
                </a:lnTo>
                <a:lnTo>
                  <a:pt x="38530" y="15400"/>
                </a:lnTo>
                <a:lnTo>
                  <a:pt x="38540" y="15400"/>
                </a:lnTo>
                <a:lnTo>
                  <a:pt x="38540" y="15390"/>
                </a:lnTo>
                <a:lnTo>
                  <a:pt x="38540" y="15400"/>
                </a:lnTo>
                <a:lnTo>
                  <a:pt x="38540" y="15410"/>
                </a:lnTo>
                <a:lnTo>
                  <a:pt x="38530" y="15410"/>
                </a:lnTo>
                <a:lnTo>
                  <a:pt x="38530" y="15420"/>
                </a:lnTo>
                <a:lnTo>
                  <a:pt x="38540" y="15420"/>
                </a:lnTo>
                <a:lnTo>
                  <a:pt x="38540" y="15430"/>
                </a:lnTo>
                <a:lnTo>
                  <a:pt x="38550" y="15430"/>
                </a:lnTo>
                <a:lnTo>
                  <a:pt x="38550" y="15440"/>
                </a:lnTo>
                <a:lnTo>
                  <a:pt x="38540" y="15440"/>
                </a:lnTo>
                <a:lnTo>
                  <a:pt x="38540" y="15450"/>
                </a:lnTo>
                <a:lnTo>
                  <a:pt x="38550" y="15450"/>
                </a:lnTo>
                <a:lnTo>
                  <a:pt x="38560" y="15450"/>
                </a:lnTo>
                <a:lnTo>
                  <a:pt x="38560" y="15460"/>
                </a:lnTo>
                <a:lnTo>
                  <a:pt x="38570" y="15470"/>
                </a:lnTo>
                <a:lnTo>
                  <a:pt x="38560" y="15480"/>
                </a:lnTo>
                <a:lnTo>
                  <a:pt x="38560" y="15490"/>
                </a:lnTo>
                <a:lnTo>
                  <a:pt x="38560" y="15500"/>
                </a:lnTo>
                <a:lnTo>
                  <a:pt x="38550" y="15500"/>
                </a:lnTo>
                <a:lnTo>
                  <a:pt x="38540" y="15500"/>
                </a:lnTo>
                <a:lnTo>
                  <a:pt x="38540" y="15510"/>
                </a:lnTo>
                <a:lnTo>
                  <a:pt x="38550" y="15510"/>
                </a:lnTo>
                <a:lnTo>
                  <a:pt x="38550" y="15520"/>
                </a:lnTo>
                <a:lnTo>
                  <a:pt x="38560" y="15520"/>
                </a:lnTo>
                <a:lnTo>
                  <a:pt x="38560" y="15510"/>
                </a:lnTo>
                <a:lnTo>
                  <a:pt x="38560" y="15520"/>
                </a:lnTo>
                <a:lnTo>
                  <a:pt x="38570" y="15520"/>
                </a:lnTo>
                <a:lnTo>
                  <a:pt x="38580" y="15520"/>
                </a:lnTo>
                <a:lnTo>
                  <a:pt x="38590" y="15520"/>
                </a:lnTo>
                <a:lnTo>
                  <a:pt x="38600" y="15520"/>
                </a:lnTo>
                <a:lnTo>
                  <a:pt x="38610" y="15520"/>
                </a:lnTo>
                <a:lnTo>
                  <a:pt x="38620" y="15510"/>
                </a:lnTo>
                <a:lnTo>
                  <a:pt x="38630" y="15510"/>
                </a:lnTo>
                <a:lnTo>
                  <a:pt x="38640" y="15510"/>
                </a:lnTo>
                <a:lnTo>
                  <a:pt x="38650" y="15510"/>
                </a:lnTo>
                <a:lnTo>
                  <a:pt x="38660" y="15510"/>
                </a:lnTo>
                <a:lnTo>
                  <a:pt x="38670" y="15510"/>
                </a:lnTo>
                <a:lnTo>
                  <a:pt x="38670" y="15520"/>
                </a:lnTo>
                <a:lnTo>
                  <a:pt x="38680" y="15520"/>
                </a:lnTo>
                <a:lnTo>
                  <a:pt x="38690" y="15520"/>
                </a:lnTo>
                <a:lnTo>
                  <a:pt x="38700" y="15510"/>
                </a:lnTo>
                <a:lnTo>
                  <a:pt x="38710" y="15510"/>
                </a:lnTo>
                <a:lnTo>
                  <a:pt x="38730" y="15510"/>
                </a:lnTo>
                <a:lnTo>
                  <a:pt x="38740" y="15510"/>
                </a:lnTo>
                <a:lnTo>
                  <a:pt x="38740" y="15500"/>
                </a:lnTo>
                <a:lnTo>
                  <a:pt x="38750" y="15500"/>
                </a:lnTo>
                <a:lnTo>
                  <a:pt x="38760" y="15500"/>
                </a:lnTo>
                <a:lnTo>
                  <a:pt x="38770" y="15500"/>
                </a:lnTo>
                <a:lnTo>
                  <a:pt x="38790" y="15500"/>
                </a:lnTo>
                <a:lnTo>
                  <a:pt x="38800" y="15490"/>
                </a:lnTo>
                <a:lnTo>
                  <a:pt x="38810" y="15490"/>
                </a:lnTo>
                <a:lnTo>
                  <a:pt x="38820" y="15490"/>
                </a:lnTo>
                <a:lnTo>
                  <a:pt x="38840" y="15480"/>
                </a:lnTo>
                <a:lnTo>
                  <a:pt x="38850" y="15480"/>
                </a:lnTo>
                <a:lnTo>
                  <a:pt x="38860" y="15470"/>
                </a:lnTo>
                <a:lnTo>
                  <a:pt x="38870" y="15470"/>
                </a:lnTo>
                <a:lnTo>
                  <a:pt x="38880" y="15460"/>
                </a:lnTo>
                <a:lnTo>
                  <a:pt x="38890" y="15460"/>
                </a:lnTo>
                <a:lnTo>
                  <a:pt x="38910" y="15450"/>
                </a:lnTo>
                <a:lnTo>
                  <a:pt x="38930" y="15440"/>
                </a:lnTo>
                <a:lnTo>
                  <a:pt x="38940" y="15440"/>
                </a:lnTo>
                <a:lnTo>
                  <a:pt x="38950" y="15430"/>
                </a:lnTo>
                <a:lnTo>
                  <a:pt x="38960" y="15430"/>
                </a:lnTo>
                <a:lnTo>
                  <a:pt x="38970" y="15420"/>
                </a:lnTo>
                <a:lnTo>
                  <a:pt x="38980" y="15420"/>
                </a:lnTo>
                <a:lnTo>
                  <a:pt x="38990" y="15420"/>
                </a:lnTo>
                <a:lnTo>
                  <a:pt x="39000" y="15420"/>
                </a:lnTo>
                <a:lnTo>
                  <a:pt x="39010" y="15410"/>
                </a:lnTo>
                <a:lnTo>
                  <a:pt x="39020" y="15410"/>
                </a:lnTo>
                <a:lnTo>
                  <a:pt x="39040" y="15400"/>
                </a:lnTo>
                <a:lnTo>
                  <a:pt x="39050" y="15400"/>
                </a:lnTo>
                <a:lnTo>
                  <a:pt x="39060" y="15390"/>
                </a:lnTo>
                <a:lnTo>
                  <a:pt x="39070" y="15390"/>
                </a:lnTo>
                <a:lnTo>
                  <a:pt x="39090" y="15390"/>
                </a:lnTo>
                <a:lnTo>
                  <a:pt x="39100" y="15380"/>
                </a:lnTo>
                <a:lnTo>
                  <a:pt x="39120" y="15380"/>
                </a:lnTo>
                <a:lnTo>
                  <a:pt x="39130" y="15380"/>
                </a:lnTo>
                <a:lnTo>
                  <a:pt x="39140" y="15380"/>
                </a:lnTo>
                <a:lnTo>
                  <a:pt x="39160" y="15380"/>
                </a:lnTo>
                <a:lnTo>
                  <a:pt x="39170" y="15380"/>
                </a:lnTo>
                <a:lnTo>
                  <a:pt x="39180" y="15380"/>
                </a:lnTo>
                <a:lnTo>
                  <a:pt x="39190" y="15380"/>
                </a:lnTo>
                <a:lnTo>
                  <a:pt x="39210" y="15380"/>
                </a:lnTo>
                <a:lnTo>
                  <a:pt x="39240" y="15370"/>
                </a:lnTo>
                <a:lnTo>
                  <a:pt x="39280" y="15370"/>
                </a:lnTo>
                <a:lnTo>
                  <a:pt x="39380" y="15370"/>
                </a:lnTo>
                <a:lnTo>
                  <a:pt x="39660" y="15370"/>
                </a:lnTo>
                <a:lnTo>
                  <a:pt x="39840" y="15370"/>
                </a:lnTo>
                <a:lnTo>
                  <a:pt x="39910" y="15370"/>
                </a:lnTo>
                <a:lnTo>
                  <a:pt x="40120" y="15370"/>
                </a:lnTo>
                <a:lnTo>
                  <a:pt x="40330" y="15360"/>
                </a:lnTo>
                <a:lnTo>
                  <a:pt x="40530" y="15360"/>
                </a:lnTo>
                <a:lnTo>
                  <a:pt x="40560" y="15370"/>
                </a:lnTo>
                <a:lnTo>
                  <a:pt x="40570" y="15380"/>
                </a:lnTo>
                <a:lnTo>
                  <a:pt x="40580" y="15390"/>
                </a:lnTo>
                <a:lnTo>
                  <a:pt x="40590" y="15400"/>
                </a:lnTo>
                <a:lnTo>
                  <a:pt x="40600" y="15410"/>
                </a:lnTo>
                <a:lnTo>
                  <a:pt x="40610" y="15410"/>
                </a:lnTo>
                <a:lnTo>
                  <a:pt x="40630" y="15420"/>
                </a:lnTo>
                <a:lnTo>
                  <a:pt x="40640" y="15420"/>
                </a:lnTo>
                <a:lnTo>
                  <a:pt x="40650" y="15430"/>
                </a:lnTo>
                <a:lnTo>
                  <a:pt x="40670" y="15430"/>
                </a:lnTo>
                <a:lnTo>
                  <a:pt x="40700" y="15440"/>
                </a:lnTo>
                <a:lnTo>
                  <a:pt x="40730" y="15470"/>
                </a:lnTo>
                <a:lnTo>
                  <a:pt x="40750" y="15470"/>
                </a:lnTo>
                <a:lnTo>
                  <a:pt x="40760" y="15480"/>
                </a:lnTo>
                <a:lnTo>
                  <a:pt x="40770" y="15480"/>
                </a:lnTo>
                <a:lnTo>
                  <a:pt x="40790" y="15490"/>
                </a:lnTo>
                <a:lnTo>
                  <a:pt x="40800" y="15490"/>
                </a:lnTo>
                <a:lnTo>
                  <a:pt x="40810" y="15490"/>
                </a:lnTo>
                <a:lnTo>
                  <a:pt x="40820" y="15500"/>
                </a:lnTo>
                <a:lnTo>
                  <a:pt x="40820" y="15510"/>
                </a:lnTo>
                <a:lnTo>
                  <a:pt x="40830" y="15510"/>
                </a:lnTo>
                <a:lnTo>
                  <a:pt x="40840" y="15520"/>
                </a:lnTo>
                <a:lnTo>
                  <a:pt x="40870" y="15520"/>
                </a:lnTo>
                <a:lnTo>
                  <a:pt x="40890" y="15510"/>
                </a:lnTo>
                <a:lnTo>
                  <a:pt x="40900" y="15510"/>
                </a:lnTo>
                <a:lnTo>
                  <a:pt x="40910" y="15510"/>
                </a:lnTo>
                <a:lnTo>
                  <a:pt x="40910" y="15500"/>
                </a:lnTo>
                <a:lnTo>
                  <a:pt x="40920" y="15500"/>
                </a:lnTo>
                <a:lnTo>
                  <a:pt x="40930" y="15500"/>
                </a:lnTo>
                <a:lnTo>
                  <a:pt x="40940" y="15500"/>
                </a:lnTo>
                <a:lnTo>
                  <a:pt x="40950" y="15500"/>
                </a:lnTo>
                <a:lnTo>
                  <a:pt x="40960" y="15510"/>
                </a:lnTo>
                <a:lnTo>
                  <a:pt x="40970" y="15510"/>
                </a:lnTo>
                <a:lnTo>
                  <a:pt x="40980" y="15500"/>
                </a:lnTo>
                <a:lnTo>
                  <a:pt x="40990" y="15500"/>
                </a:lnTo>
                <a:lnTo>
                  <a:pt x="40990" y="15490"/>
                </a:lnTo>
                <a:lnTo>
                  <a:pt x="41000" y="15490"/>
                </a:lnTo>
                <a:lnTo>
                  <a:pt x="41000" y="15480"/>
                </a:lnTo>
                <a:lnTo>
                  <a:pt x="41010" y="15470"/>
                </a:lnTo>
                <a:lnTo>
                  <a:pt x="41030" y="15470"/>
                </a:lnTo>
                <a:lnTo>
                  <a:pt x="41040" y="15470"/>
                </a:lnTo>
                <a:lnTo>
                  <a:pt x="41050" y="15470"/>
                </a:lnTo>
                <a:lnTo>
                  <a:pt x="41050" y="15460"/>
                </a:lnTo>
                <a:lnTo>
                  <a:pt x="41060" y="15460"/>
                </a:lnTo>
                <a:lnTo>
                  <a:pt x="41070" y="15450"/>
                </a:lnTo>
                <a:lnTo>
                  <a:pt x="41080" y="15440"/>
                </a:lnTo>
                <a:lnTo>
                  <a:pt x="41100" y="15440"/>
                </a:lnTo>
                <a:lnTo>
                  <a:pt x="41100" y="15430"/>
                </a:lnTo>
                <a:lnTo>
                  <a:pt x="41110" y="15430"/>
                </a:lnTo>
                <a:lnTo>
                  <a:pt x="41120" y="15420"/>
                </a:lnTo>
                <a:lnTo>
                  <a:pt x="41130" y="15410"/>
                </a:lnTo>
                <a:lnTo>
                  <a:pt x="41140" y="15400"/>
                </a:lnTo>
                <a:lnTo>
                  <a:pt x="41150" y="15400"/>
                </a:lnTo>
                <a:lnTo>
                  <a:pt x="41170" y="15390"/>
                </a:lnTo>
                <a:lnTo>
                  <a:pt x="41180" y="15390"/>
                </a:lnTo>
                <a:lnTo>
                  <a:pt x="41190" y="15390"/>
                </a:lnTo>
                <a:lnTo>
                  <a:pt x="41190" y="15380"/>
                </a:lnTo>
                <a:lnTo>
                  <a:pt x="41200" y="15390"/>
                </a:lnTo>
                <a:lnTo>
                  <a:pt x="41220" y="15390"/>
                </a:lnTo>
                <a:lnTo>
                  <a:pt x="41230" y="15390"/>
                </a:lnTo>
                <a:lnTo>
                  <a:pt x="41240" y="15400"/>
                </a:lnTo>
                <a:lnTo>
                  <a:pt x="41250" y="15400"/>
                </a:lnTo>
                <a:lnTo>
                  <a:pt x="41260" y="15400"/>
                </a:lnTo>
                <a:lnTo>
                  <a:pt x="41270" y="15400"/>
                </a:lnTo>
                <a:lnTo>
                  <a:pt x="41280" y="15400"/>
                </a:lnTo>
                <a:lnTo>
                  <a:pt x="41280" y="15410"/>
                </a:lnTo>
                <a:lnTo>
                  <a:pt x="41300" y="15420"/>
                </a:lnTo>
                <a:lnTo>
                  <a:pt x="41300" y="15430"/>
                </a:lnTo>
                <a:lnTo>
                  <a:pt x="41300" y="15440"/>
                </a:lnTo>
                <a:lnTo>
                  <a:pt x="41300" y="15450"/>
                </a:lnTo>
                <a:lnTo>
                  <a:pt x="41300" y="15460"/>
                </a:lnTo>
                <a:lnTo>
                  <a:pt x="41300" y="15470"/>
                </a:lnTo>
                <a:lnTo>
                  <a:pt x="41310" y="15480"/>
                </a:lnTo>
                <a:lnTo>
                  <a:pt x="41320" y="15490"/>
                </a:lnTo>
                <a:lnTo>
                  <a:pt x="41330" y="15500"/>
                </a:lnTo>
                <a:lnTo>
                  <a:pt x="41340" y="15500"/>
                </a:lnTo>
                <a:lnTo>
                  <a:pt x="41350" y="15510"/>
                </a:lnTo>
                <a:lnTo>
                  <a:pt x="41360" y="15520"/>
                </a:lnTo>
                <a:lnTo>
                  <a:pt x="41370" y="15530"/>
                </a:lnTo>
                <a:lnTo>
                  <a:pt x="41380" y="15540"/>
                </a:lnTo>
                <a:lnTo>
                  <a:pt x="41390" y="15540"/>
                </a:lnTo>
                <a:lnTo>
                  <a:pt x="41400" y="15550"/>
                </a:lnTo>
                <a:lnTo>
                  <a:pt x="41410" y="15560"/>
                </a:lnTo>
                <a:lnTo>
                  <a:pt x="41420" y="15560"/>
                </a:lnTo>
                <a:lnTo>
                  <a:pt x="41430" y="15570"/>
                </a:lnTo>
                <a:lnTo>
                  <a:pt x="41430" y="15580"/>
                </a:lnTo>
                <a:lnTo>
                  <a:pt x="41440" y="15590"/>
                </a:lnTo>
                <a:lnTo>
                  <a:pt x="41440" y="15600"/>
                </a:lnTo>
                <a:lnTo>
                  <a:pt x="41450" y="15600"/>
                </a:lnTo>
                <a:lnTo>
                  <a:pt x="41450" y="15610"/>
                </a:lnTo>
                <a:lnTo>
                  <a:pt x="41460" y="15610"/>
                </a:lnTo>
                <a:lnTo>
                  <a:pt x="41460" y="15620"/>
                </a:lnTo>
                <a:lnTo>
                  <a:pt x="41460" y="15630"/>
                </a:lnTo>
                <a:lnTo>
                  <a:pt x="41460" y="15650"/>
                </a:lnTo>
                <a:lnTo>
                  <a:pt x="41460" y="15670"/>
                </a:lnTo>
                <a:lnTo>
                  <a:pt x="41460" y="15690"/>
                </a:lnTo>
                <a:lnTo>
                  <a:pt x="41470" y="15720"/>
                </a:lnTo>
                <a:lnTo>
                  <a:pt x="41480" y="15750"/>
                </a:lnTo>
                <a:lnTo>
                  <a:pt x="41490" y="15770"/>
                </a:lnTo>
                <a:lnTo>
                  <a:pt x="41510" y="15820"/>
                </a:lnTo>
                <a:lnTo>
                  <a:pt x="41510" y="15830"/>
                </a:lnTo>
                <a:lnTo>
                  <a:pt x="41520" y="15860"/>
                </a:lnTo>
                <a:lnTo>
                  <a:pt x="41520" y="15870"/>
                </a:lnTo>
                <a:lnTo>
                  <a:pt x="41540" y="15920"/>
                </a:lnTo>
                <a:lnTo>
                  <a:pt x="41550" y="15940"/>
                </a:lnTo>
                <a:lnTo>
                  <a:pt x="41570" y="15970"/>
                </a:lnTo>
                <a:lnTo>
                  <a:pt x="41580" y="15990"/>
                </a:lnTo>
                <a:lnTo>
                  <a:pt x="41600" y="16020"/>
                </a:lnTo>
                <a:lnTo>
                  <a:pt x="41620" y="16040"/>
                </a:lnTo>
                <a:lnTo>
                  <a:pt x="41640" y="1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