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Ntungamo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Ntungam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050" y="90370"/>
                </a:moveTo>
                <a:lnTo>
                  <a:pt x="18030" y="90370"/>
                </a:lnTo>
                <a:lnTo>
                  <a:pt x="18020" y="90370"/>
                </a:lnTo>
                <a:lnTo>
                  <a:pt x="17960" y="90380"/>
                </a:lnTo>
                <a:lnTo>
                  <a:pt x="17940" y="90380"/>
                </a:lnTo>
                <a:lnTo>
                  <a:pt x="17920" y="90380"/>
                </a:lnTo>
                <a:lnTo>
                  <a:pt x="17910" y="90380"/>
                </a:lnTo>
                <a:lnTo>
                  <a:pt x="17880" y="90380"/>
                </a:lnTo>
                <a:lnTo>
                  <a:pt x="17850" y="90380"/>
                </a:lnTo>
                <a:lnTo>
                  <a:pt x="17780" y="90380"/>
                </a:lnTo>
                <a:lnTo>
                  <a:pt x="17740" y="90380"/>
                </a:lnTo>
                <a:lnTo>
                  <a:pt x="17730" y="90380"/>
                </a:lnTo>
                <a:lnTo>
                  <a:pt x="17600" y="90380"/>
                </a:lnTo>
                <a:lnTo>
                  <a:pt x="17580" y="90380"/>
                </a:lnTo>
                <a:lnTo>
                  <a:pt x="17570" y="90380"/>
                </a:lnTo>
                <a:lnTo>
                  <a:pt x="17560" y="90390"/>
                </a:lnTo>
                <a:lnTo>
                  <a:pt x="17550" y="90400"/>
                </a:lnTo>
                <a:lnTo>
                  <a:pt x="17550" y="90410"/>
                </a:lnTo>
                <a:lnTo>
                  <a:pt x="17530" y="90420"/>
                </a:lnTo>
                <a:lnTo>
                  <a:pt x="17530" y="90430"/>
                </a:lnTo>
                <a:lnTo>
                  <a:pt x="17520" y="90440"/>
                </a:lnTo>
                <a:lnTo>
                  <a:pt x="17510" y="90460"/>
                </a:lnTo>
                <a:lnTo>
                  <a:pt x="17490" y="90480"/>
                </a:lnTo>
                <a:lnTo>
                  <a:pt x="17480" y="90490"/>
                </a:lnTo>
                <a:lnTo>
                  <a:pt x="17470" y="90500"/>
                </a:lnTo>
                <a:lnTo>
                  <a:pt x="17470" y="90510"/>
                </a:lnTo>
                <a:lnTo>
                  <a:pt x="17460" y="90510"/>
                </a:lnTo>
                <a:lnTo>
                  <a:pt x="17450" y="90510"/>
                </a:lnTo>
                <a:lnTo>
                  <a:pt x="17430" y="90510"/>
                </a:lnTo>
                <a:lnTo>
                  <a:pt x="17420" y="90510"/>
                </a:lnTo>
                <a:lnTo>
                  <a:pt x="17400" y="90520"/>
                </a:lnTo>
                <a:lnTo>
                  <a:pt x="17390" y="90520"/>
                </a:lnTo>
                <a:lnTo>
                  <a:pt x="17370" y="90530"/>
                </a:lnTo>
                <a:lnTo>
                  <a:pt x="17360" y="90540"/>
                </a:lnTo>
                <a:lnTo>
                  <a:pt x="17350" y="90550"/>
                </a:lnTo>
                <a:lnTo>
                  <a:pt x="17330" y="90570"/>
                </a:lnTo>
                <a:lnTo>
                  <a:pt x="17310" y="90590"/>
                </a:lnTo>
                <a:lnTo>
                  <a:pt x="17300" y="90610"/>
                </a:lnTo>
                <a:lnTo>
                  <a:pt x="17270" y="90630"/>
                </a:lnTo>
                <a:lnTo>
                  <a:pt x="17240" y="90660"/>
                </a:lnTo>
                <a:lnTo>
                  <a:pt x="17220" y="90680"/>
                </a:lnTo>
                <a:lnTo>
                  <a:pt x="17200" y="90690"/>
                </a:lnTo>
                <a:lnTo>
                  <a:pt x="17190" y="90700"/>
                </a:lnTo>
                <a:lnTo>
                  <a:pt x="17180" y="90700"/>
                </a:lnTo>
                <a:lnTo>
                  <a:pt x="17180" y="90710"/>
                </a:lnTo>
                <a:lnTo>
                  <a:pt x="17140" y="90750"/>
                </a:lnTo>
                <a:lnTo>
                  <a:pt x="17130" y="90770"/>
                </a:lnTo>
                <a:lnTo>
                  <a:pt x="17120" y="90780"/>
                </a:lnTo>
                <a:lnTo>
                  <a:pt x="17110" y="90790"/>
                </a:lnTo>
                <a:lnTo>
                  <a:pt x="17100" y="90790"/>
                </a:lnTo>
                <a:lnTo>
                  <a:pt x="17090" y="90800"/>
                </a:lnTo>
                <a:lnTo>
                  <a:pt x="17080" y="90800"/>
                </a:lnTo>
                <a:lnTo>
                  <a:pt x="17060" y="90810"/>
                </a:lnTo>
                <a:lnTo>
                  <a:pt x="17010" y="90830"/>
                </a:lnTo>
                <a:lnTo>
                  <a:pt x="17000" y="90830"/>
                </a:lnTo>
                <a:lnTo>
                  <a:pt x="16990" y="90840"/>
                </a:lnTo>
                <a:lnTo>
                  <a:pt x="16980" y="90860"/>
                </a:lnTo>
                <a:lnTo>
                  <a:pt x="16980" y="90870"/>
                </a:lnTo>
                <a:lnTo>
                  <a:pt x="16970" y="90880"/>
                </a:lnTo>
                <a:lnTo>
                  <a:pt x="16960" y="90890"/>
                </a:lnTo>
                <a:lnTo>
                  <a:pt x="16960" y="90900"/>
                </a:lnTo>
                <a:lnTo>
                  <a:pt x="16960" y="90910"/>
                </a:lnTo>
                <a:lnTo>
                  <a:pt x="16950" y="90920"/>
                </a:lnTo>
                <a:lnTo>
                  <a:pt x="16940" y="90930"/>
                </a:lnTo>
                <a:lnTo>
                  <a:pt x="16930" y="90940"/>
                </a:lnTo>
                <a:lnTo>
                  <a:pt x="16920" y="90950"/>
                </a:lnTo>
                <a:lnTo>
                  <a:pt x="16910" y="90960"/>
                </a:lnTo>
                <a:lnTo>
                  <a:pt x="16890" y="90980"/>
                </a:lnTo>
                <a:lnTo>
                  <a:pt x="16880" y="90980"/>
                </a:lnTo>
                <a:lnTo>
                  <a:pt x="16870" y="90980"/>
                </a:lnTo>
                <a:lnTo>
                  <a:pt x="16850" y="90990"/>
                </a:lnTo>
                <a:lnTo>
                  <a:pt x="16840" y="90990"/>
                </a:lnTo>
                <a:lnTo>
                  <a:pt x="16830" y="90990"/>
                </a:lnTo>
                <a:lnTo>
                  <a:pt x="16820" y="90990"/>
                </a:lnTo>
                <a:lnTo>
                  <a:pt x="16810" y="91000"/>
                </a:lnTo>
                <a:lnTo>
                  <a:pt x="16800" y="91000"/>
                </a:lnTo>
                <a:lnTo>
                  <a:pt x="16790" y="91000"/>
                </a:lnTo>
                <a:lnTo>
                  <a:pt x="16770" y="91000"/>
                </a:lnTo>
                <a:lnTo>
                  <a:pt x="16760" y="91000"/>
                </a:lnTo>
                <a:lnTo>
                  <a:pt x="16720" y="91000"/>
                </a:lnTo>
                <a:lnTo>
                  <a:pt x="16690" y="90990"/>
                </a:lnTo>
                <a:lnTo>
                  <a:pt x="16670" y="90990"/>
                </a:lnTo>
                <a:lnTo>
                  <a:pt x="16660" y="90990"/>
                </a:lnTo>
                <a:lnTo>
                  <a:pt x="16650" y="90980"/>
                </a:lnTo>
                <a:lnTo>
                  <a:pt x="16630" y="90980"/>
                </a:lnTo>
                <a:lnTo>
                  <a:pt x="16620" y="90970"/>
                </a:lnTo>
                <a:lnTo>
                  <a:pt x="16610" y="90970"/>
                </a:lnTo>
                <a:lnTo>
                  <a:pt x="16600" y="90960"/>
                </a:lnTo>
                <a:lnTo>
                  <a:pt x="16590" y="90960"/>
                </a:lnTo>
                <a:lnTo>
                  <a:pt x="16580" y="90950"/>
                </a:lnTo>
                <a:lnTo>
                  <a:pt x="16570" y="90940"/>
                </a:lnTo>
                <a:lnTo>
                  <a:pt x="16560" y="90940"/>
                </a:lnTo>
                <a:lnTo>
                  <a:pt x="16550" y="90930"/>
                </a:lnTo>
                <a:lnTo>
                  <a:pt x="16540" y="90920"/>
                </a:lnTo>
                <a:lnTo>
                  <a:pt x="16530" y="90920"/>
                </a:lnTo>
                <a:lnTo>
                  <a:pt x="16520" y="90910"/>
                </a:lnTo>
                <a:lnTo>
                  <a:pt x="16510" y="90900"/>
                </a:lnTo>
                <a:lnTo>
                  <a:pt x="16500" y="90880"/>
                </a:lnTo>
                <a:lnTo>
                  <a:pt x="16500" y="90870"/>
                </a:lnTo>
                <a:lnTo>
                  <a:pt x="16490" y="90860"/>
                </a:lnTo>
                <a:lnTo>
                  <a:pt x="16490" y="90850"/>
                </a:lnTo>
                <a:lnTo>
                  <a:pt x="16490" y="90820"/>
                </a:lnTo>
                <a:lnTo>
                  <a:pt x="16490" y="90800"/>
                </a:lnTo>
                <a:lnTo>
                  <a:pt x="16480" y="90770"/>
                </a:lnTo>
                <a:lnTo>
                  <a:pt x="16480" y="90760"/>
                </a:lnTo>
                <a:lnTo>
                  <a:pt x="16480" y="90750"/>
                </a:lnTo>
                <a:lnTo>
                  <a:pt x="16470" y="90730"/>
                </a:lnTo>
                <a:lnTo>
                  <a:pt x="16470" y="90710"/>
                </a:lnTo>
                <a:lnTo>
                  <a:pt x="16460" y="90690"/>
                </a:lnTo>
                <a:lnTo>
                  <a:pt x="16460" y="90670"/>
                </a:lnTo>
                <a:lnTo>
                  <a:pt x="16450" y="90650"/>
                </a:lnTo>
                <a:lnTo>
                  <a:pt x="16450" y="90640"/>
                </a:lnTo>
                <a:lnTo>
                  <a:pt x="16450" y="90630"/>
                </a:lnTo>
                <a:lnTo>
                  <a:pt x="16450" y="90620"/>
                </a:lnTo>
                <a:lnTo>
                  <a:pt x="16460" y="90600"/>
                </a:lnTo>
                <a:lnTo>
                  <a:pt x="16460" y="90590"/>
                </a:lnTo>
                <a:lnTo>
                  <a:pt x="16460" y="90580"/>
                </a:lnTo>
                <a:lnTo>
                  <a:pt x="16460" y="90560"/>
                </a:lnTo>
                <a:lnTo>
                  <a:pt x="16470" y="90550"/>
                </a:lnTo>
                <a:lnTo>
                  <a:pt x="16470" y="90520"/>
                </a:lnTo>
                <a:lnTo>
                  <a:pt x="16480" y="90480"/>
                </a:lnTo>
                <a:lnTo>
                  <a:pt x="16490" y="90450"/>
                </a:lnTo>
                <a:lnTo>
                  <a:pt x="16510" y="90420"/>
                </a:lnTo>
                <a:lnTo>
                  <a:pt x="16520" y="90400"/>
                </a:lnTo>
                <a:lnTo>
                  <a:pt x="16530" y="90380"/>
                </a:lnTo>
                <a:lnTo>
                  <a:pt x="16530" y="90370"/>
                </a:lnTo>
                <a:lnTo>
                  <a:pt x="16550" y="90350"/>
                </a:lnTo>
                <a:lnTo>
                  <a:pt x="16550" y="90340"/>
                </a:lnTo>
                <a:lnTo>
                  <a:pt x="16550" y="90330"/>
                </a:lnTo>
                <a:lnTo>
                  <a:pt x="16550" y="90320"/>
                </a:lnTo>
                <a:lnTo>
                  <a:pt x="16550" y="90310"/>
                </a:lnTo>
                <a:lnTo>
                  <a:pt x="16540" y="90310"/>
                </a:lnTo>
                <a:lnTo>
                  <a:pt x="16530" y="90310"/>
                </a:lnTo>
                <a:lnTo>
                  <a:pt x="16520" y="90310"/>
                </a:lnTo>
                <a:lnTo>
                  <a:pt x="16510" y="90310"/>
                </a:lnTo>
                <a:lnTo>
                  <a:pt x="16480" y="90320"/>
                </a:lnTo>
                <a:lnTo>
                  <a:pt x="16470" y="90320"/>
                </a:lnTo>
                <a:lnTo>
                  <a:pt x="16460" y="90320"/>
                </a:lnTo>
                <a:lnTo>
                  <a:pt x="16440" y="90330"/>
                </a:lnTo>
                <a:lnTo>
                  <a:pt x="16410" y="90350"/>
                </a:lnTo>
                <a:lnTo>
                  <a:pt x="16370" y="90370"/>
                </a:lnTo>
                <a:lnTo>
                  <a:pt x="16360" y="90380"/>
                </a:lnTo>
                <a:lnTo>
                  <a:pt x="16340" y="90390"/>
                </a:lnTo>
                <a:lnTo>
                  <a:pt x="16310" y="90400"/>
                </a:lnTo>
                <a:lnTo>
                  <a:pt x="16280" y="90400"/>
                </a:lnTo>
                <a:lnTo>
                  <a:pt x="16270" y="90410"/>
                </a:lnTo>
                <a:lnTo>
                  <a:pt x="16260" y="90410"/>
                </a:lnTo>
                <a:lnTo>
                  <a:pt x="16250" y="90410"/>
                </a:lnTo>
                <a:lnTo>
                  <a:pt x="16230" y="90420"/>
                </a:lnTo>
                <a:lnTo>
                  <a:pt x="16220" y="90420"/>
                </a:lnTo>
                <a:lnTo>
                  <a:pt x="16210" y="90430"/>
                </a:lnTo>
                <a:lnTo>
                  <a:pt x="16200" y="90430"/>
                </a:lnTo>
                <a:lnTo>
                  <a:pt x="16180" y="90440"/>
                </a:lnTo>
                <a:lnTo>
                  <a:pt x="16160" y="90440"/>
                </a:lnTo>
                <a:lnTo>
                  <a:pt x="16150" y="90440"/>
                </a:lnTo>
                <a:lnTo>
                  <a:pt x="16130" y="90440"/>
                </a:lnTo>
                <a:lnTo>
                  <a:pt x="16120" y="90430"/>
                </a:lnTo>
                <a:lnTo>
                  <a:pt x="16110" y="90430"/>
                </a:lnTo>
                <a:lnTo>
                  <a:pt x="16080" y="90420"/>
                </a:lnTo>
                <a:lnTo>
                  <a:pt x="16040" y="90420"/>
                </a:lnTo>
                <a:lnTo>
                  <a:pt x="16030" y="90430"/>
                </a:lnTo>
                <a:lnTo>
                  <a:pt x="16020" y="90430"/>
                </a:lnTo>
                <a:lnTo>
                  <a:pt x="16010" y="90430"/>
                </a:lnTo>
                <a:lnTo>
                  <a:pt x="16000" y="90440"/>
                </a:lnTo>
                <a:lnTo>
                  <a:pt x="15990" y="90440"/>
                </a:lnTo>
                <a:lnTo>
                  <a:pt x="15970" y="90450"/>
                </a:lnTo>
                <a:lnTo>
                  <a:pt x="15960" y="90450"/>
                </a:lnTo>
                <a:lnTo>
                  <a:pt x="15950" y="90450"/>
                </a:lnTo>
                <a:lnTo>
                  <a:pt x="15940" y="90460"/>
                </a:lnTo>
                <a:lnTo>
                  <a:pt x="15930" y="90450"/>
                </a:lnTo>
                <a:lnTo>
                  <a:pt x="15920" y="90440"/>
                </a:lnTo>
                <a:lnTo>
                  <a:pt x="15920" y="90430"/>
                </a:lnTo>
                <a:lnTo>
                  <a:pt x="15900" y="90430"/>
                </a:lnTo>
                <a:lnTo>
                  <a:pt x="15890" y="90420"/>
                </a:lnTo>
                <a:lnTo>
                  <a:pt x="15880" y="90400"/>
                </a:lnTo>
                <a:lnTo>
                  <a:pt x="15880" y="90390"/>
                </a:lnTo>
                <a:lnTo>
                  <a:pt x="15870" y="90380"/>
                </a:lnTo>
                <a:lnTo>
                  <a:pt x="15860" y="90380"/>
                </a:lnTo>
                <a:lnTo>
                  <a:pt x="15840" y="90390"/>
                </a:lnTo>
                <a:lnTo>
                  <a:pt x="15830" y="90400"/>
                </a:lnTo>
                <a:lnTo>
                  <a:pt x="15820" y="90400"/>
                </a:lnTo>
                <a:lnTo>
                  <a:pt x="15800" y="90400"/>
                </a:lnTo>
                <a:lnTo>
                  <a:pt x="15780" y="90410"/>
                </a:lnTo>
                <a:lnTo>
                  <a:pt x="15770" y="90420"/>
                </a:lnTo>
                <a:lnTo>
                  <a:pt x="15760" y="90430"/>
                </a:lnTo>
                <a:lnTo>
                  <a:pt x="15750" y="90430"/>
                </a:lnTo>
                <a:lnTo>
                  <a:pt x="15740" y="90440"/>
                </a:lnTo>
                <a:lnTo>
                  <a:pt x="15730" y="90440"/>
                </a:lnTo>
                <a:lnTo>
                  <a:pt x="15710" y="90440"/>
                </a:lnTo>
                <a:lnTo>
                  <a:pt x="15700" y="90430"/>
                </a:lnTo>
                <a:lnTo>
                  <a:pt x="15700" y="90420"/>
                </a:lnTo>
                <a:lnTo>
                  <a:pt x="15690" y="90420"/>
                </a:lnTo>
                <a:lnTo>
                  <a:pt x="15690" y="90410"/>
                </a:lnTo>
                <a:lnTo>
                  <a:pt x="15670" y="90390"/>
                </a:lnTo>
                <a:lnTo>
                  <a:pt x="15660" y="90390"/>
                </a:lnTo>
                <a:lnTo>
                  <a:pt x="15650" y="90370"/>
                </a:lnTo>
                <a:lnTo>
                  <a:pt x="15630" y="90370"/>
                </a:lnTo>
                <a:lnTo>
                  <a:pt x="15610" y="90380"/>
                </a:lnTo>
                <a:lnTo>
                  <a:pt x="15600" y="90380"/>
                </a:lnTo>
                <a:lnTo>
                  <a:pt x="15590" y="90380"/>
                </a:lnTo>
                <a:lnTo>
                  <a:pt x="15580" y="90380"/>
                </a:lnTo>
                <a:lnTo>
                  <a:pt x="15540" y="90380"/>
                </a:lnTo>
                <a:lnTo>
                  <a:pt x="15500" y="90380"/>
                </a:lnTo>
                <a:lnTo>
                  <a:pt x="15480" y="90370"/>
                </a:lnTo>
                <a:lnTo>
                  <a:pt x="15450" y="90370"/>
                </a:lnTo>
                <a:lnTo>
                  <a:pt x="15430" y="90370"/>
                </a:lnTo>
                <a:lnTo>
                  <a:pt x="15420" y="90370"/>
                </a:lnTo>
                <a:lnTo>
                  <a:pt x="15410" y="90370"/>
                </a:lnTo>
                <a:lnTo>
                  <a:pt x="15400" y="90370"/>
                </a:lnTo>
                <a:lnTo>
                  <a:pt x="15400" y="90360"/>
                </a:lnTo>
                <a:lnTo>
                  <a:pt x="15390" y="90360"/>
                </a:lnTo>
                <a:lnTo>
                  <a:pt x="15380" y="90360"/>
                </a:lnTo>
                <a:lnTo>
                  <a:pt x="15360" y="90360"/>
                </a:lnTo>
                <a:lnTo>
                  <a:pt x="15350" y="90350"/>
                </a:lnTo>
                <a:lnTo>
                  <a:pt x="15340" y="90350"/>
                </a:lnTo>
                <a:lnTo>
                  <a:pt x="15330" y="90350"/>
                </a:lnTo>
                <a:lnTo>
                  <a:pt x="15310" y="90350"/>
                </a:lnTo>
                <a:lnTo>
                  <a:pt x="15300" y="90360"/>
                </a:lnTo>
                <a:lnTo>
                  <a:pt x="15290" y="90370"/>
                </a:lnTo>
                <a:lnTo>
                  <a:pt x="15280" y="90370"/>
                </a:lnTo>
                <a:lnTo>
                  <a:pt x="15270" y="90370"/>
                </a:lnTo>
                <a:lnTo>
                  <a:pt x="15260" y="90340"/>
                </a:lnTo>
                <a:lnTo>
                  <a:pt x="15250" y="90330"/>
                </a:lnTo>
                <a:lnTo>
                  <a:pt x="15240" y="90310"/>
                </a:lnTo>
                <a:lnTo>
                  <a:pt x="15240" y="90300"/>
                </a:lnTo>
                <a:lnTo>
                  <a:pt x="15230" y="90280"/>
                </a:lnTo>
                <a:lnTo>
                  <a:pt x="15230" y="90270"/>
                </a:lnTo>
                <a:lnTo>
                  <a:pt x="15230" y="90260"/>
                </a:lnTo>
                <a:lnTo>
                  <a:pt x="15230" y="90250"/>
                </a:lnTo>
                <a:lnTo>
                  <a:pt x="15230" y="90230"/>
                </a:lnTo>
                <a:lnTo>
                  <a:pt x="15230" y="90220"/>
                </a:lnTo>
                <a:lnTo>
                  <a:pt x="15230" y="90200"/>
                </a:lnTo>
                <a:lnTo>
                  <a:pt x="15230" y="90190"/>
                </a:lnTo>
                <a:lnTo>
                  <a:pt x="15230" y="90180"/>
                </a:lnTo>
                <a:lnTo>
                  <a:pt x="15230" y="90170"/>
                </a:lnTo>
                <a:lnTo>
                  <a:pt x="15220" y="90170"/>
                </a:lnTo>
                <a:lnTo>
                  <a:pt x="15210" y="90150"/>
                </a:lnTo>
                <a:lnTo>
                  <a:pt x="15200" y="90150"/>
                </a:lnTo>
                <a:lnTo>
                  <a:pt x="15200" y="90140"/>
                </a:lnTo>
                <a:lnTo>
                  <a:pt x="15190" y="90140"/>
                </a:lnTo>
                <a:lnTo>
                  <a:pt x="15180" y="90130"/>
                </a:lnTo>
                <a:lnTo>
                  <a:pt x="15180" y="90120"/>
                </a:lnTo>
                <a:lnTo>
                  <a:pt x="15170" y="90110"/>
                </a:lnTo>
                <a:lnTo>
                  <a:pt x="15170" y="90100"/>
                </a:lnTo>
                <a:lnTo>
                  <a:pt x="15170" y="90090"/>
                </a:lnTo>
                <a:lnTo>
                  <a:pt x="15160" y="90080"/>
                </a:lnTo>
                <a:lnTo>
                  <a:pt x="15150" y="90070"/>
                </a:lnTo>
                <a:lnTo>
                  <a:pt x="15150" y="90060"/>
                </a:lnTo>
                <a:lnTo>
                  <a:pt x="15140" y="90050"/>
                </a:lnTo>
                <a:lnTo>
                  <a:pt x="15130" y="90040"/>
                </a:lnTo>
                <a:lnTo>
                  <a:pt x="15120" y="90030"/>
                </a:lnTo>
                <a:lnTo>
                  <a:pt x="15110" y="90030"/>
                </a:lnTo>
                <a:lnTo>
                  <a:pt x="15100" y="90020"/>
                </a:lnTo>
                <a:lnTo>
                  <a:pt x="15090" y="90020"/>
                </a:lnTo>
                <a:lnTo>
                  <a:pt x="15080" y="90010"/>
                </a:lnTo>
                <a:lnTo>
                  <a:pt x="15070" y="90010"/>
                </a:lnTo>
                <a:lnTo>
                  <a:pt x="15060" y="90000"/>
                </a:lnTo>
                <a:lnTo>
                  <a:pt x="15040" y="89970"/>
                </a:lnTo>
                <a:lnTo>
                  <a:pt x="15030" y="89960"/>
                </a:lnTo>
                <a:lnTo>
                  <a:pt x="15020" y="89960"/>
                </a:lnTo>
                <a:lnTo>
                  <a:pt x="15020" y="89950"/>
                </a:lnTo>
                <a:lnTo>
                  <a:pt x="15010" y="89950"/>
                </a:lnTo>
                <a:lnTo>
                  <a:pt x="14990" y="89940"/>
                </a:lnTo>
                <a:lnTo>
                  <a:pt x="14990" y="89930"/>
                </a:lnTo>
                <a:lnTo>
                  <a:pt x="14980" y="89930"/>
                </a:lnTo>
                <a:lnTo>
                  <a:pt x="14980" y="89920"/>
                </a:lnTo>
                <a:lnTo>
                  <a:pt x="14950" y="89920"/>
                </a:lnTo>
                <a:lnTo>
                  <a:pt x="14940" y="89920"/>
                </a:lnTo>
                <a:lnTo>
                  <a:pt x="14930" y="89920"/>
                </a:lnTo>
                <a:lnTo>
                  <a:pt x="14910" y="89910"/>
                </a:lnTo>
                <a:lnTo>
                  <a:pt x="14890" y="89910"/>
                </a:lnTo>
                <a:lnTo>
                  <a:pt x="14880" y="89900"/>
                </a:lnTo>
                <a:lnTo>
                  <a:pt x="14870" y="89880"/>
                </a:lnTo>
                <a:lnTo>
                  <a:pt x="14860" y="89870"/>
                </a:lnTo>
                <a:lnTo>
                  <a:pt x="14840" y="89850"/>
                </a:lnTo>
                <a:lnTo>
                  <a:pt x="14840" y="89840"/>
                </a:lnTo>
                <a:lnTo>
                  <a:pt x="14830" y="89840"/>
                </a:lnTo>
                <a:lnTo>
                  <a:pt x="14830" y="89830"/>
                </a:lnTo>
                <a:lnTo>
                  <a:pt x="14820" y="89830"/>
                </a:lnTo>
                <a:lnTo>
                  <a:pt x="14820" y="89810"/>
                </a:lnTo>
                <a:lnTo>
                  <a:pt x="14810" y="89790"/>
                </a:lnTo>
                <a:lnTo>
                  <a:pt x="14800" y="89770"/>
                </a:lnTo>
                <a:lnTo>
                  <a:pt x="14800" y="89750"/>
                </a:lnTo>
                <a:lnTo>
                  <a:pt x="14790" y="89740"/>
                </a:lnTo>
                <a:lnTo>
                  <a:pt x="14790" y="89720"/>
                </a:lnTo>
                <a:lnTo>
                  <a:pt x="14790" y="89700"/>
                </a:lnTo>
                <a:lnTo>
                  <a:pt x="14790" y="89690"/>
                </a:lnTo>
                <a:lnTo>
                  <a:pt x="14790" y="89680"/>
                </a:lnTo>
                <a:lnTo>
                  <a:pt x="14790" y="89660"/>
                </a:lnTo>
                <a:lnTo>
                  <a:pt x="14790" y="89650"/>
                </a:lnTo>
                <a:lnTo>
                  <a:pt x="14800" y="89630"/>
                </a:lnTo>
                <a:lnTo>
                  <a:pt x="14820" y="89580"/>
                </a:lnTo>
                <a:lnTo>
                  <a:pt x="14820" y="89570"/>
                </a:lnTo>
                <a:lnTo>
                  <a:pt x="14820" y="89550"/>
                </a:lnTo>
                <a:lnTo>
                  <a:pt x="14820" y="89530"/>
                </a:lnTo>
                <a:lnTo>
                  <a:pt x="14820" y="89520"/>
                </a:lnTo>
                <a:lnTo>
                  <a:pt x="14810" y="89500"/>
                </a:lnTo>
                <a:lnTo>
                  <a:pt x="14810" y="89490"/>
                </a:lnTo>
                <a:lnTo>
                  <a:pt x="14800" y="89480"/>
                </a:lnTo>
                <a:lnTo>
                  <a:pt x="14800" y="89470"/>
                </a:lnTo>
                <a:lnTo>
                  <a:pt x="14790" y="89450"/>
                </a:lnTo>
                <a:lnTo>
                  <a:pt x="14780" y="89440"/>
                </a:lnTo>
                <a:lnTo>
                  <a:pt x="14760" y="89420"/>
                </a:lnTo>
                <a:lnTo>
                  <a:pt x="14760" y="89400"/>
                </a:lnTo>
                <a:lnTo>
                  <a:pt x="14750" y="89380"/>
                </a:lnTo>
                <a:lnTo>
                  <a:pt x="14740" y="89370"/>
                </a:lnTo>
                <a:lnTo>
                  <a:pt x="14730" y="89350"/>
                </a:lnTo>
                <a:lnTo>
                  <a:pt x="14720" y="89350"/>
                </a:lnTo>
                <a:lnTo>
                  <a:pt x="14720" y="89340"/>
                </a:lnTo>
                <a:lnTo>
                  <a:pt x="14710" y="89340"/>
                </a:lnTo>
                <a:lnTo>
                  <a:pt x="14710" y="89330"/>
                </a:lnTo>
                <a:lnTo>
                  <a:pt x="14690" y="89310"/>
                </a:lnTo>
                <a:lnTo>
                  <a:pt x="14690" y="89300"/>
                </a:lnTo>
                <a:lnTo>
                  <a:pt x="14680" y="89290"/>
                </a:lnTo>
                <a:lnTo>
                  <a:pt x="14670" y="89280"/>
                </a:lnTo>
                <a:lnTo>
                  <a:pt x="14670" y="89270"/>
                </a:lnTo>
                <a:lnTo>
                  <a:pt x="14660" y="89270"/>
                </a:lnTo>
                <a:lnTo>
                  <a:pt x="14660" y="89260"/>
                </a:lnTo>
                <a:lnTo>
                  <a:pt x="14660" y="89250"/>
                </a:lnTo>
                <a:lnTo>
                  <a:pt x="14650" y="89240"/>
                </a:lnTo>
                <a:lnTo>
                  <a:pt x="14650" y="89230"/>
                </a:lnTo>
                <a:lnTo>
                  <a:pt x="14640" y="89210"/>
                </a:lnTo>
                <a:lnTo>
                  <a:pt x="14640" y="89200"/>
                </a:lnTo>
                <a:lnTo>
                  <a:pt x="14630" y="89200"/>
                </a:lnTo>
                <a:lnTo>
                  <a:pt x="14630" y="89190"/>
                </a:lnTo>
                <a:lnTo>
                  <a:pt x="14620" y="89160"/>
                </a:lnTo>
                <a:lnTo>
                  <a:pt x="14620" y="89140"/>
                </a:lnTo>
                <a:lnTo>
                  <a:pt x="14620" y="89110"/>
                </a:lnTo>
                <a:lnTo>
                  <a:pt x="14620" y="89100"/>
                </a:lnTo>
                <a:lnTo>
                  <a:pt x="14620" y="89090"/>
                </a:lnTo>
                <a:lnTo>
                  <a:pt x="14600" y="89060"/>
                </a:lnTo>
                <a:lnTo>
                  <a:pt x="14590" y="89040"/>
                </a:lnTo>
                <a:lnTo>
                  <a:pt x="14570" y="89030"/>
                </a:lnTo>
                <a:lnTo>
                  <a:pt x="14570" y="89020"/>
                </a:lnTo>
                <a:lnTo>
                  <a:pt x="14560" y="89020"/>
                </a:lnTo>
                <a:lnTo>
                  <a:pt x="14550" y="89010"/>
                </a:lnTo>
                <a:lnTo>
                  <a:pt x="14540" y="89000"/>
                </a:lnTo>
                <a:lnTo>
                  <a:pt x="14530" y="89000"/>
                </a:lnTo>
                <a:lnTo>
                  <a:pt x="14510" y="88980"/>
                </a:lnTo>
                <a:lnTo>
                  <a:pt x="14500" y="88980"/>
                </a:lnTo>
                <a:lnTo>
                  <a:pt x="14490" y="88980"/>
                </a:lnTo>
                <a:lnTo>
                  <a:pt x="14460" y="88970"/>
                </a:lnTo>
                <a:lnTo>
                  <a:pt x="14430" y="88970"/>
                </a:lnTo>
                <a:lnTo>
                  <a:pt x="14420" y="88970"/>
                </a:lnTo>
                <a:lnTo>
                  <a:pt x="14380" y="88960"/>
                </a:lnTo>
                <a:lnTo>
                  <a:pt x="14370" y="88960"/>
                </a:lnTo>
                <a:lnTo>
                  <a:pt x="14350" y="88940"/>
                </a:lnTo>
                <a:lnTo>
                  <a:pt x="14340" y="88930"/>
                </a:lnTo>
                <a:lnTo>
                  <a:pt x="14330" y="88930"/>
                </a:lnTo>
                <a:lnTo>
                  <a:pt x="14320" y="88920"/>
                </a:lnTo>
                <a:lnTo>
                  <a:pt x="14310" y="88910"/>
                </a:lnTo>
                <a:lnTo>
                  <a:pt x="14300" y="88890"/>
                </a:lnTo>
                <a:lnTo>
                  <a:pt x="14280" y="88880"/>
                </a:lnTo>
                <a:lnTo>
                  <a:pt x="14280" y="88870"/>
                </a:lnTo>
                <a:lnTo>
                  <a:pt x="14240" y="88860"/>
                </a:lnTo>
                <a:lnTo>
                  <a:pt x="14230" y="88860"/>
                </a:lnTo>
                <a:lnTo>
                  <a:pt x="14220" y="88860"/>
                </a:lnTo>
                <a:lnTo>
                  <a:pt x="14220" y="88850"/>
                </a:lnTo>
                <a:lnTo>
                  <a:pt x="14220" y="88840"/>
                </a:lnTo>
                <a:lnTo>
                  <a:pt x="14210" y="88820"/>
                </a:lnTo>
                <a:lnTo>
                  <a:pt x="14210" y="88800"/>
                </a:lnTo>
                <a:lnTo>
                  <a:pt x="14200" y="88780"/>
                </a:lnTo>
                <a:lnTo>
                  <a:pt x="14190" y="88730"/>
                </a:lnTo>
                <a:lnTo>
                  <a:pt x="14200" y="88720"/>
                </a:lnTo>
                <a:lnTo>
                  <a:pt x="14200" y="88710"/>
                </a:lnTo>
                <a:lnTo>
                  <a:pt x="14200" y="88690"/>
                </a:lnTo>
                <a:lnTo>
                  <a:pt x="14210" y="88670"/>
                </a:lnTo>
                <a:lnTo>
                  <a:pt x="14210" y="88640"/>
                </a:lnTo>
                <a:lnTo>
                  <a:pt x="14200" y="88640"/>
                </a:lnTo>
                <a:lnTo>
                  <a:pt x="14200" y="88620"/>
                </a:lnTo>
                <a:lnTo>
                  <a:pt x="14200" y="88600"/>
                </a:lnTo>
                <a:lnTo>
                  <a:pt x="14210" y="88600"/>
                </a:lnTo>
                <a:lnTo>
                  <a:pt x="14220" y="88600"/>
                </a:lnTo>
                <a:lnTo>
                  <a:pt x="14220" y="88590"/>
                </a:lnTo>
                <a:lnTo>
                  <a:pt x="14230" y="88590"/>
                </a:lnTo>
                <a:lnTo>
                  <a:pt x="14240" y="88590"/>
                </a:lnTo>
                <a:lnTo>
                  <a:pt x="14250" y="88590"/>
                </a:lnTo>
                <a:lnTo>
                  <a:pt x="14250" y="88580"/>
                </a:lnTo>
                <a:lnTo>
                  <a:pt x="14260" y="88580"/>
                </a:lnTo>
                <a:lnTo>
                  <a:pt x="14260" y="88570"/>
                </a:lnTo>
                <a:lnTo>
                  <a:pt x="14260" y="88560"/>
                </a:lnTo>
                <a:lnTo>
                  <a:pt x="14270" y="88560"/>
                </a:lnTo>
                <a:lnTo>
                  <a:pt x="14270" y="88550"/>
                </a:lnTo>
                <a:lnTo>
                  <a:pt x="14270" y="88540"/>
                </a:lnTo>
                <a:lnTo>
                  <a:pt x="14270" y="88530"/>
                </a:lnTo>
                <a:lnTo>
                  <a:pt x="14270" y="88520"/>
                </a:lnTo>
                <a:lnTo>
                  <a:pt x="14270" y="88510"/>
                </a:lnTo>
                <a:lnTo>
                  <a:pt x="14270" y="88500"/>
                </a:lnTo>
                <a:lnTo>
                  <a:pt x="14270" y="88490"/>
                </a:lnTo>
                <a:lnTo>
                  <a:pt x="14260" y="88490"/>
                </a:lnTo>
                <a:lnTo>
                  <a:pt x="14270" y="88480"/>
                </a:lnTo>
                <a:lnTo>
                  <a:pt x="14270" y="88470"/>
                </a:lnTo>
                <a:lnTo>
                  <a:pt x="14270" y="88460"/>
                </a:lnTo>
                <a:lnTo>
                  <a:pt x="14270" y="88450"/>
                </a:lnTo>
                <a:lnTo>
                  <a:pt x="14270" y="88440"/>
                </a:lnTo>
                <a:lnTo>
                  <a:pt x="14270" y="88420"/>
                </a:lnTo>
                <a:lnTo>
                  <a:pt x="14270" y="88410"/>
                </a:lnTo>
                <a:lnTo>
                  <a:pt x="14280" y="88410"/>
                </a:lnTo>
                <a:lnTo>
                  <a:pt x="14280" y="88400"/>
                </a:lnTo>
                <a:lnTo>
                  <a:pt x="14280" y="88390"/>
                </a:lnTo>
                <a:lnTo>
                  <a:pt x="14270" y="88390"/>
                </a:lnTo>
                <a:lnTo>
                  <a:pt x="14270" y="88380"/>
                </a:lnTo>
                <a:lnTo>
                  <a:pt x="14260" y="88370"/>
                </a:lnTo>
                <a:lnTo>
                  <a:pt x="14260" y="88360"/>
                </a:lnTo>
                <a:lnTo>
                  <a:pt x="14250" y="88360"/>
                </a:lnTo>
                <a:lnTo>
                  <a:pt x="14250" y="88350"/>
                </a:lnTo>
                <a:lnTo>
                  <a:pt x="14240" y="88350"/>
                </a:lnTo>
                <a:lnTo>
                  <a:pt x="14240" y="88340"/>
                </a:lnTo>
                <a:lnTo>
                  <a:pt x="14240" y="88330"/>
                </a:lnTo>
                <a:lnTo>
                  <a:pt x="14230" y="88330"/>
                </a:lnTo>
                <a:lnTo>
                  <a:pt x="14230" y="88320"/>
                </a:lnTo>
                <a:lnTo>
                  <a:pt x="14220" y="88320"/>
                </a:lnTo>
                <a:lnTo>
                  <a:pt x="14220" y="88310"/>
                </a:lnTo>
                <a:lnTo>
                  <a:pt x="14230" y="88310"/>
                </a:lnTo>
                <a:lnTo>
                  <a:pt x="14220" y="88310"/>
                </a:lnTo>
                <a:lnTo>
                  <a:pt x="14220" y="88300"/>
                </a:lnTo>
                <a:lnTo>
                  <a:pt x="14220" y="88290"/>
                </a:lnTo>
                <a:lnTo>
                  <a:pt x="14220" y="88280"/>
                </a:lnTo>
                <a:lnTo>
                  <a:pt x="14220" y="88270"/>
                </a:lnTo>
                <a:lnTo>
                  <a:pt x="14220" y="88260"/>
                </a:lnTo>
                <a:lnTo>
                  <a:pt x="14220" y="88250"/>
                </a:lnTo>
                <a:lnTo>
                  <a:pt x="14210" y="88250"/>
                </a:lnTo>
                <a:lnTo>
                  <a:pt x="14210" y="88240"/>
                </a:lnTo>
                <a:lnTo>
                  <a:pt x="14210" y="88230"/>
                </a:lnTo>
                <a:lnTo>
                  <a:pt x="14200" y="88230"/>
                </a:lnTo>
                <a:lnTo>
                  <a:pt x="14200" y="88220"/>
                </a:lnTo>
                <a:lnTo>
                  <a:pt x="14200" y="88210"/>
                </a:lnTo>
                <a:lnTo>
                  <a:pt x="14190" y="88210"/>
                </a:lnTo>
                <a:lnTo>
                  <a:pt x="14180" y="88210"/>
                </a:lnTo>
                <a:lnTo>
                  <a:pt x="14180" y="88200"/>
                </a:lnTo>
                <a:lnTo>
                  <a:pt x="14190" y="88190"/>
                </a:lnTo>
                <a:lnTo>
                  <a:pt x="14200" y="88180"/>
                </a:lnTo>
                <a:lnTo>
                  <a:pt x="14220" y="88170"/>
                </a:lnTo>
                <a:lnTo>
                  <a:pt x="14230" y="88160"/>
                </a:lnTo>
                <a:lnTo>
                  <a:pt x="14240" y="88160"/>
                </a:lnTo>
                <a:lnTo>
                  <a:pt x="14240" y="88150"/>
                </a:lnTo>
                <a:lnTo>
                  <a:pt x="14250" y="88150"/>
                </a:lnTo>
                <a:lnTo>
                  <a:pt x="14260" y="88150"/>
                </a:lnTo>
                <a:lnTo>
                  <a:pt x="14260" y="88140"/>
                </a:lnTo>
                <a:lnTo>
                  <a:pt x="14270" y="88140"/>
                </a:lnTo>
                <a:lnTo>
                  <a:pt x="14280" y="88140"/>
                </a:lnTo>
                <a:lnTo>
                  <a:pt x="14290" y="88140"/>
                </a:lnTo>
                <a:lnTo>
                  <a:pt x="14300" y="88130"/>
                </a:lnTo>
                <a:lnTo>
                  <a:pt x="14300" y="88120"/>
                </a:lnTo>
                <a:lnTo>
                  <a:pt x="14310" y="88120"/>
                </a:lnTo>
                <a:lnTo>
                  <a:pt x="14310" y="88110"/>
                </a:lnTo>
                <a:lnTo>
                  <a:pt x="14320" y="88110"/>
                </a:lnTo>
                <a:lnTo>
                  <a:pt x="14320" y="88100"/>
                </a:lnTo>
                <a:lnTo>
                  <a:pt x="14330" y="88100"/>
                </a:lnTo>
                <a:lnTo>
                  <a:pt x="14340" y="88090"/>
                </a:lnTo>
                <a:lnTo>
                  <a:pt x="14350" y="88090"/>
                </a:lnTo>
                <a:lnTo>
                  <a:pt x="14360" y="88100"/>
                </a:lnTo>
                <a:lnTo>
                  <a:pt x="14370" y="88090"/>
                </a:lnTo>
                <a:lnTo>
                  <a:pt x="14380" y="88090"/>
                </a:lnTo>
                <a:lnTo>
                  <a:pt x="14380" y="88080"/>
                </a:lnTo>
                <a:lnTo>
                  <a:pt x="14390" y="88080"/>
                </a:lnTo>
                <a:lnTo>
                  <a:pt x="14400" y="88080"/>
                </a:lnTo>
                <a:lnTo>
                  <a:pt x="14410" y="88070"/>
                </a:lnTo>
                <a:lnTo>
                  <a:pt x="14420" y="88060"/>
                </a:lnTo>
                <a:lnTo>
                  <a:pt x="14430" y="88060"/>
                </a:lnTo>
                <a:lnTo>
                  <a:pt x="14430" y="88050"/>
                </a:lnTo>
                <a:lnTo>
                  <a:pt x="14440" y="88040"/>
                </a:lnTo>
                <a:lnTo>
                  <a:pt x="14440" y="88030"/>
                </a:lnTo>
                <a:lnTo>
                  <a:pt x="14440" y="88020"/>
                </a:lnTo>
                <a:lnTo>
                  <a:pt x="14450" y="88020"/>
                </a:lnTo>
                <a:lnTo>
                  <a:pt x="14450" y="88010"/>
                </a:lnTo>
                <a:lnTo>
                  <a:pt x="14460" y="88010"/>
                </a:lnTo>
                <a:lnTo>
                  <a:pt x="14470" y="88010"/>
                </a:lnTo>
                <a:lnTo>
                  <a:pt x="14480" y="88010"/>
                </a:lnTo>
                <a:lnTo>
                  <a:pt x="14490" y="88000"/>
                </a:lnTo>
                <a:lnTo>
                  <a:pt x="14500" y="88000"/>
                </a:lnTo>
                <a:lnTo>
                  <a:pt x="14510" y="87990"/>
                </a:lnTo>
                <a:lnTo>
                  <a:pt x="14520" y="87980"/>
                </a:lnTo>
                <a:lnTo>
                  <a:pt x="14530" y="87970"/>
                </a:lnTo>
                <a:lnTo>
                  <a:pt x="14540" y="87960"/>
                </a:lnTo>
                <a:lnTo>
                  <a:pt x="14550" y="87960"/>
                </a:lnTo>
                <a:lnTo>
                  <a:pt x="14550" y="87950"/>
                </a:lnTo>
                <a:lnTo>
                  <a:pt x="14550" y="87940"/>
                </a:lnTo>
                <a:lnTo>
                  <a:pt x="14550" y="87930"/>
                </a:lnTo>
                <a:lnTo>
                  <a:pt x="14550" y="87920"/>
                </a:lnTo>
                <a:lnTo>
                  <a:pt x="14560" y="87910"/>
                </a:lnTo>
                <a:lnTo>
                  <a:pt x="14570" y="87910"/>
                </a:lnTo>
                <a:lnTo>
                  <a:pt x="14580" y="87900"/>
                </a:lnTo>
                <a:lnTo>
                  <a:pt x="14590" y="87890"/>
                </a:lnTo>
                <a:lnTo>
                  <a:pt x="14590" y="87880"/>
                </a:lnTo>
                <a:lnTo>
                  <a:pt x="14590" y="87870"/>
                </a:lnTo>
                <a:lnTo>
                  <a:pt x="14590" y="87860"/>
                </a:lnTo>
                <a:lnTo>
                  <a:pt x="14590" y="87840"/>
                </a:lnTo>
                <a:lnTo>
                  <a:pt x="14590" y="87830"/>
                </a:lnTo>
                <a:lnTo>
                  <a:pt x="14590" y="87820"/>
                </a:lnTo>
                <a:lnTo>
                  <a:pt x="14590" y="87800"/>
                </a:lnTo>
                <a:lnTo>
                  <a:pt x="14600" y="87790"/>
                </a:lnTo>
                <a:lnTo>
                  <a:pt x="14600" y="87780"/>
                </a:lnTo>
                <a:lnTo>
                  <a:pt x="14600" y="87770"/>
                </a:lnTo>
                <a:lnTo>
                  <a:pt x="14590" y="87740"/>
                </a:lnTo>
                <a:lnTo>
                  <a:pt x="14590" y="87730"/>
                </a:lnTo>
                <a:lnTo>
                  <a:pt x="14590" y="87720"/>
                </a:lnTo>
                <a:lnTo>
                  <a:pt x="14600" y="87710"/>
                </a:lnTo>
                <a:lnTo>
                  <a:pt x="14600" y="87700"/>
                </a:lnTo>
                <a:lnTo>
                  <a:pt x="14600" y="87690"/>
                </a:lnTo>
                <a:lnTo>
                  <a:pt x="14610" y="87680"/>
                </a:lnTo>
                <a:lnTo>
                  <a:pt x="14610" y="87670"/>
                </a:lnTo>
                <a:lnTo>
                  <a:pt x="14610" y="87650"/>
                </a:lnTo>
                <a:lnTo>
                  <a:pt x="14600" y="87640"/>
                </a:lnTo>
                <a:lnTo>
                  <a:pt x="14590" y="87630"/>
                </a:lnTo>
                <a:lnTo>
                  <a:pt x="14580" y="87610"/>
                </a:lnTo>
                <a:lnTo>
                  <a:pt x="14570" y="87590"/>
                </a:lnTo>
                <a:lnTo>
                  <a:pt x="14560" y="87570"/>
                </a:lnTo>
                <a:lnTo>
                  <a:pt x="14560" y="87560"/>
                </a:lnTo>
                <a:lnTo>
                  <a:pt x="14570" y="87550"/>
                </a:lnTo>
                <a:lnTo>
                  <a:pt x="14570" y="87540"/>
                </a:lnTo>
                <a:lnTo>
                  <a:pt x="14570" y="87530"/>
                </a:lnTo>
                <a:lnTo>
                  <a:pt x="14570" y="87520"/>
                </a:lnTo>
                <a:lnTo>
                  <a:pt x="14570" y="87500"/>
                </a:lnTo>
                <a:lnTo>
                  <a:pt x="14570" y="87490"/>
                </a:lnTo>
                <a:lnTo>
                  <a:pt x="14570" y="87470"/>
                </a:lnTo>
                <a:lnTo>
                  <a:pt x="14580" y="87460"/>
                </a:lnTo>
                <a:lnTo>
                  <a:pt x="14590" y="87450"/>
                </a:lnTo>
                <a:lnTo>
                  <a:pt x="14590" y="87440"/>
                </a:lnTo>
                <a:lnTo>
                  <a:pt x="14580" y="87440"/>
                </a:lnTo>
                <a:lnTo>
                  <a:pt x="14580" y="87430"/>
                </a:lnTo>
                <a:lnTo>
                  <a:pt x="14580" y="87420"/>
                </a:lnTo>
                <a:lnTo>
                  <a:pt x="14580" y="87410"/>
                </a:lnTo>
                <a:lnTo>
                  <a:pt x="14580" y="87390"/>
                </a:lnTo>
                <a:lnTo>
                  <a:pt x="14580" y="87370"/>
                </a:lnTo>
                <a:lnTo>
                  <a:pt x="14580" y="87350"/>
                </a:lnTo>
                <a:lnTo>
                  <a:pt x="14580" y="87330"/>
                </a:lnTo>
                <a:lnTo>
                  <a:pt x="14590" y="87300"/>
                </a:lnTo>
                <a:lnTo>
                  <a:pt x="14590" y="87270"/>
                </a:lnTo>
                <a:lnTo>
                  <a:pt x="14590" y="87250"/>
                </a:lnTo>
                <a:lnTo>
                  <a:pt x="14610" y="87220"/>
                </a:lnTo>
                <a:lnTo>
                  <a:pt x="14630" y="87200"/>
                </a:lnTo>
                <a:lnTo>
                  <a:pt x="14640" y="87190"/>
                </a:lnTo>
                <a:lnTo>
                  <a:pt x="14660" y="87180"/>
                </a:lnTo>
                <a:lnTo>
                  <a:pt x="14660" y="87160"/>
                </a:lnTo>
                <a:lnTo>
                  <a:pt x="14670" y="87100"/>
                </a:lnTo>
                <a:lnTo>
                  <a:pt x="14680" y="87090"/>
                </a:lnTo>
                <a:lnTo>
                  <a:pt x="14680" y="87080"/>
                </a:lnTo>
                <a:lnTo>
                  <a:pt x="14680" y="87070"/>
                </a:lnTo>
                <a:lnTo>
                  <a:pt x="14680" y="87060"/>
                </a:lnTo>
                <a:lnTo>
                  <a:pt x="14650" y="87050"/>
                </a:lnTo>
                <a:lnTo>
                  <a:pt x="14620" y="87010"/>
                </a:lnTo>
                <a:lnTo>
                  <a:pt x="14600" y="87000"/>
                </a:lnTo>
                <a:lnTo>
                  <a:pt x="14590" y="87000"/>
                </a:lnTo>
                <a:lnTo>
                  <a:pt x="14580" y="86990"/>
                </a:lnTo>
                <a:lnTo>
                  <a:pt x="14570" y="86980"/>
                </a:lnTo>
                <a:lnTo>
                  <a:pt x="14560" y="86970"/>
                </a:lnTo>
                <a:lnTo>
                  <a:pt x="14540" y="86970"/>
                </a:lnTo>
                <a:lnTo>
                  <a:pt x="14530" y="86960"/>
                </a:lnTo>
                <a:lnTo>
                  <a:pt x="14520" y="86960"/>
                </a:lnTo>
                <a:lnTo>
                  <a:pt x="14510" y="86940"/>
                </a:lnTo>
                <a:lnTo>
                  <a:pt x="14500" y="86930"/>
                </a:lnTo>
                <a:lnTo>
                  <a:pt x="14500" y="86920"/>
                </a:lnTo>
                <a:lnTo>
                  <a:pt x="14490" y="86920"/>
                </a:lnTo>
                <a:lnTo>
                  <a:pt x="14480" y="86910"/>
                </a:lnTo>
                <a:lnTo>
                  <a:pt x="14470" y="86900"/>
                </a:lnTo>
                <a:lnTo>
                  <a:pt x="14460" y="86900"/>
                </a:lnTo>
                <a:lnTo>
                  <a:pt x="14430" y="86900"/>
                </a:lnTo>
                <a:lnTo>
                  <a:pt x="14430" y="86890"/>
                </a:lnTo>
                <a:lnTo>
                  <a:pt x="14420" y="86870"/>
                </a:lnTo>
                <a:lnTo>
                  <a:pt x="14410" y="86860"/>
                </a:lnTo>
                <a:lnTo>
                  <a:pt x="14410" y="86850"/>
                </a:lnTo>
                <a:lnTo>
                  <a:pt x="14400" y="86850"/>
                </a:lnTo>
                <a:lnTo>
                  <a:pt x="14400" y="86840"/>
                </a:lnTo>
                <a:lnTo>
                  <a:pt x="14400" y="86830"/>
                </a:lnTo>
                <a:lnTo>
                  <a:pt x="14400" y="86820"/>
                </a:lnTo>
                <a:lnTo>
                  <a:pt x="14390" y="86810"/>
                </a:lnTo>
                <a:lnTo>
                  <a:pt x="14380" y="86810"/>
                </a:lnTo>
                <a:lnTo>
                  <a:pt x="14380" y="86800"/>
                </a:lnTo>
                <a:lnTo>
                  <a:pt x="14370" y="86800"/>
                </a:lnTo>
                <a:lnTo>
                  <a:pt x="14360" y="86790"/>
                </a:lnTo>
                <a:lnTo>
                  <a:pt x="14360" y="86780"/>
                </a:lnTo>
                <a:lnTo>
                  <a:pt x="14350" y="86780"/>
                </a:lnTo>
                <a:lnTo>
                  <a:pt x="14340" y="86780"/>
                </a:lnTo>
                <a:lnTo>
                  <a:pt x="14340" y="86770"/>
                </a:lnTo>
                <a:lnTo>
                  <a:pt x="14330" y="86760"/>
                </a:lnTo>
                <a:lnTo>
                  <a:pt x="14320" y="86750"/>
                </a:lnTo>
                <a:lnTo>
                  <a:pt x="14310" y="86750"/>
                </a:lnTo>
                <a:lnTo>
                  <a:pt x="14300" y="86740"/>
                </a:lnTo>
                <a:lnTo>
                  <a:pt x="14290" y="86740"/>
                </a:lnTo>
                <a:lnTo>
                  <a:pt x="14280" y="86740"/>
                </a:lnTo>
                <a:lnTo>
                  <a:pt x="14270" y="86740"/>
                </a:lnTo>
                <a:lnTo>
                  <a:pt x="14270" y="86730"/>
                </a:lnTo>
                <a:lnTo>
                  <a:pt x="14270" y="86720"/>
                </a:lnTo>
                <a:lnTo>
                  <a:pt x="14260" y="86720"/>
                </a:lnTo>
                <a:lnTo>
                  <a:pt x="14240" y="86710"/>
                </a:lnTo>
                <a:lnTo>
                  <a:pt x="14230" y="86710"/>
                </a:lnTo>
                <a:lnTo>
                  <a:pt x="14230" y="86700"/>
                </a:lnTo>
                <a:lnTo>
                  <a:pt x="14220" y="86690"/>
                </a:lnTo>
                <a:lnTo>
                  <a:pt x="14210" y="86680"/>
                </a:lnTo>
                <a:lnTo>
                  <a:pt x="14210" y="86660"/>
                </a:lnTo>
                <a:lnTo>
                  <a:pt x="14210" y="86650"/>
                </a:lnTo>
                <a:lnTo>
                  <a:pt x="14210" y="86610"/>
                </a:lnTo>
                <a:lnTo>
                  <a:pt x="14200" y="86600"/>
                </a:lnTo>
                <a:lnTo>
                  <a:pt x="14200" y="86590"/>
                </a:lnTo>
                <a:lnTo>
                  <a:pt x="14200" y="86580"/>
                </a:lnTo>
                <a:lnTo>
                  <a:pt x="14190" y="86560"/>
                </a:lnTo>
                <a:lnTo>
                  <a:pt x="14170" y="86560"/>
                </a:lnTo>
                <a:lnTo>
                  <a:pt x="14160" y="86550"/>
                </a:lnTo>
                <a:lnTo>
                  <a:pt x="14140" y="86550"/>
                </a:lnTo>
                <a:lnTo>
                  <a:pt x="14130" y="86550"/>
                </a:lnTo>
                <a:lnTo>
                  <a:pt x="14120" y="86540"/>
                </a:lnTo>
                <a:lnTo>
                  <a:pt x="14110" y="86530"/>
                </a:lnTo>
                <a:lnTo>
                  <a:pt x="14110" y="86520"/>
                </a:lnTo>
                <a:lnTo>
                  <a:pt x="14100" y="86510"/>
                </a:lnTo>
                <a:lnTo>
                  <a:pt x="14100" y="86500"/>
                </a:lnTo>
                <a:lnTo>
                  <a:pt x="14100" y="86490"/>
                </a:lnTo>
                <a:lnTo>
                  <a:pt x="14090" y="86480"/>
                </a:lnTo>
                <a:lnTo>
                  <a:pt x="14080" y="86470"/>
                </a:lnTo>
                <a:lnTo>
                  <a:pt x="14070" y="86460"/>
                </a:lnTo>
                <a:lnTo>
                  <a:pt x="14060" y="86450"/>
                </a:lnTo>
                <a:lnTo>
                  <a:pt x="14060" y="86420"/>
                </a:lnTo>
                <a:lnTo>
                  <a:pt x="14060" y="86410"/>
                </a:lnTo>
                <a:lnTo>
                  <a:pt x="14040" y="86400"/>
                </a:lnTo>
                <a:lnTo>
                  <a:pt x="14040" y="86410"/>
                </a:lnTo>
                <a:lnTo>
                  <a:pt x="14030" y="86400"/>
                </a:lnTo>
                <a:lnTo>
                  <a:pt x="14020" y="86400"/>
                </a:lnTo>
                <a:lnTo>
                  <a:pt x="14010" y="86400"/>
                </a:lnTo>
                <a:lnTo>
                  <a:pt x="14000" y="86400"/>
                </a:lnTo>
                <a:lnTo>
                  <a:pt x="13990" y="86400"/>
                </a:lnTo>
                <a:lnTo>
                  <a:pt x="13980" y="86400"/>
                </a:lnTo>
                <a:lnTo>
                  <a:pt x="13970" y="86400"/>
                </a:lnTo>
                <a:lnTo>
                  <a:pt x="13960" y="86400"/>
                </a:lnTo>
                <a:lnTo>
                  <a:pt x="13950" y="86400"/>
                </a:lnTo>
                <a:lnTo>
                  <a:pt x="13940" y="86390"/>
                </a:lnTo>
                <a:lnTo>
                  <a:pt x="13910" y="86390"/>
                </a:lnTo>
                <a:lnTo>
                  <a:pt x="13900" y="86390"/>
                </a:lnTo>
                <a:lnTo>
                  <a:pt x="13890" y="86390"/>
                </a:lnTo>
                <a:lnTo>
                  <a:pt x="13880" y="86400"/>
                </a:lnTo>
                <a:lnTo>
                  <a:pt x="13860" y="86400"/>
                </a:lnTo>
                <a:lnTo>
                  <a:pt x="13840" y="86400"/>
                </a:lnTo>
                <a:lnTo>
                  <a:pt x="13830" y="86410"/>
                </a:lnTo>
                <a:lnTo>
                  <a:pt x="13820" y="86400"/>
                </a:lnTo>
                <a:lnTo>
                  <a:pt x="13820" y="86390"/>
                </a:lnTo>
                <a:lnTo>
                  <a:pt x="13800" y="86390"/>
                </a:lnTo>
                <a:lnTo>
                  <a:pt x="13800" y="86380"/>
                </a:lnTo>
                <a:lnTo>
                  <a:pt x="13790" y="86370"/>
                </a:lnTo>
                <a:lnTo>
                  <a:pt x="13800" y="86360"/>
                </a:lnTo>
                <a:lnTo>
                  <a:pt x="13810" y="86350"/>
                </a:lnTo>
                <a:lnTo>
                  <a:pt x="13820" y="86350"/>
                </a:lnTo>
                <a:lnTo>
                  <a:pt x="13820" y="86340"/>
                </a:lnTo>
                <a:lnTo>
                  <a:pt x="13830" y="86340"/>
                </a:lnTo>
                <a:lnTo>
                  <a:pt x="13850" y="86330"/>
                </a:lnTo>
                <a:lnTo>
                  <a:pt x="13850" y="86320"/>
                </a:lnTo>
                <a:lnTo>
                  <a:pt x="13860" y="86310"/>
                </a:lnTo>
                <a:lnTo>
                  <a:pt x="13860" y="86300"/>
                </a:lnTo>
                <a:lnTo>
                  <a:pt x="13870" y="86280"/>
                </a:lnTo>
                <a:lnTo>
                  <a:pt x="13870" y="86260"/>
                </a:lnTo>
                <a:lnTo>
                  <a:pt x="13880" y="86250"/>
                </a:lnTo>
                <a:lnTo>
                  <a:pt x="13870" y="86250"/>
                </a:lnTo>
                <a:lnTo>
                  <a:pt x="13870" y="86240"/>
                </a:lnTo>
                <a:lnTo>
                  <a:pt x="13860" y="86240"/>
                </a:lnTo>
                <a:lnTo>
                  <a:pt x="13860" y="86230"/>
                </a:lnTo>
                <a:lnTo>
                  <a:pt x="13870" y="86220"/>
                </a:lnTo>
                <a:lnTo>
                  <a:pt x="13870" y="86210"/>
                </a:lnTo>
                <a:lnTo>
                  <a:pt x="13880" y="86210"/>
                </a:lnTo>
                <a:lnTo>
                  <a:pt x="13890" y="86210"/>
                </a:lnTo>
                <a:lnTo>
                  <a:pt x="13910" y="86220"/>
                </a:lnTo>
                <a:lnTo>
                  <a:pt x="13920" y="86220"/>
                </a:lnTo>
                <a:lnTo>
                  <a:pt x="13930" y="86230"/>
                </a:lnTo>
                <a:lnTo>
                  <a:pt x="13940" y="86230"/>
                </a:lnTo>
                <a:lnTo>
                  <a:pt x="13950" y="86230"/>
                </a:lnTo>
                <a:lnTo>
                  <a:pt x="13960" y="86230"/>
                </a:lnTo>
                <a:lnTo>
                  <a:pt x="13960" y="86220"/>
                </a:lnTo>
                <a:lnTo>
                  <a:pt x="13960" y="86210"/>
                </a:lnTo>
                <a:lnTo>
                  <a:pt x="13960" y="86200"/>
                </a:lnTo>
                <a:lnTo>
                  <a:pt x="13950" y="86180"/>
                </a:lnTo>
                <a:lnTo>
                  <a:pt x="13950" y="86170"/>
                </a:lnTo>
                <a:lnTo>
                  <a:pt x="13960" y="86180"/>
                </a:lnTo>
                <a:lnTo>
                  <a:pt x="13970" y="86180"/>
                </a:lnTo>
                <a:lnTo>
                  <a:pt x="13980" y="86180"/>
                </a:lnTo>
                <a:lnTo>
                  <a:pt x="14000" y="86200"/>
                </a:lnTo>
                <a:lnTo>
                  <a:pt x="14010" y="86210"/>
                </a:lnTo>
                <a:lnTo>
                  <a:pt x="14030" y="86210"/>
                </a:lnTo>
                <a:lnTo>
                  <a:pt x="14040" y="86220"/>
                </a:lnTo>
                <a:lnTo>
                  <a:pt x="14050" y="86220"/>
                </a:lnTo>
                <a:lnTo>
                  <a:pt x="14050" y="86230"/>
                </a:lnTo>
                <a:lnTo>
                  <a:pt x="14060" y="86240"/>
                </a:lnTo>
                <a:lnTo>
                  <a:pt x="14070" y="86240"/>
                </a:lnTo>
                <a:lnTo>
                  <a:pt x="14080" y="86240"/>
                </a:lnTo>
                <a:lnTo>
                  <a:pt x="14090" y="86240"/>
                </a:lnTo>
                <a:lnTo>
                  <a:pt x="14090" y="86230"/>
                </a:lnTo>
                <a:lnTo>
                  <a:pt x="14100" y="86230"/>
                </a:lnTo>
                <a:lnTo>
                  <a:pt x="14100" y="86220"/>
                </a:lnTo>
                <a:lnTo>
                  <a:pt x="14120" y="86220"/>
                </a:lnTo>
                <a:lnTo>
                  <a:pt x="14130" y="86210"/>
                </a:lnTo>
                <a:lnTo>
                  <a:pt x="14130" y="86190"/>
                </a:lnTo>
                <a:lnTo>
                  <a:pt x="14150" y="86180"/>
                </a:lnTo>
                <a:lnTo>
                  <a:pt x="14160" y="86180"/>
                </a:lnTo>
                <a:lnTo>
                  <a:pt x="14170" y="86180"/>
                </a:lnTo>
                <a:lnTo>
                  <a:pt x="14170" y="86160"/>
                </a:lnTo>
                <a:lnTo>
                  <a:pt x="14170" y="86150"/>
                </a:lnTo>
                <a:lnTo>
                  <a:pt x="14180" y="86140"/>
                </a:lnTo>
                <a:lnTo>
                  <a:pt x="14190" y="86140"/>
                </a:lnTo>
                <a:lnTo>
                  <a:pt x="14200" y="86140"/>
                </a:lnTo>
                <a:lnTo>
                  <a:pt x="14210" y="86130"/>
                </a:lnTo>
                <a:lnTo>
                  <a:pt x="14210" y="86120"/>
                </a:lnTo>
                <a:lnTo>
                  <a:pt x="14220" y="86110"/>
                </a:lnTo>
                <a:lnTo>
                  <a:pt x="14240" y="86090"/>
                </a:lnTo>
                <a:lnTo>
                  <a:pt x="14230" y="86090"/>
                </a:lnTo>
                <a:lnTo>
                  <a:pt x="14240" y="86080"/>
                </a:lnTo>
                <a:lnTo>
                  <a:pt x="14250" y="86080"/>
                </a:lnTo>
                <a:lnTo>
                  <a:pt x="14260" y="86070"/>
                </a:lnTo>
                <a:lnTo>
                  <a:pt x="14260" y="86060"/>
                </a:lnTo>
                <a:lnTo>
                  <a:pt x="14270" y="86060"/>
                </a:lnTo>
                <a:lnTo>
                  <a:pt x="14280" y="86060"/>
                </a:lnTo>
                <a:lnTo>
                  <a:pt x="14290" y="86060"/>
                </a:lnTo>
                <a:lnTo>
                  <a:pt x="14300" y="86060"/>
                </a:lnTo>
                <a:lnTo>
                  <a:pt x="14300" y="86050"/>
                </a:lnTo>
                <a:lnTo>
                  <a:pt x="14310" y="86040"/>
                </a:lnTo>
                <a:lnTo>
                  <a:pt x="14310" y="86030"/>
                </a:lnTo>
                <a:lnTo>
                  <a:pt x="14320" y="86030"/>
                </a:lnTo>
                <a:lnTo>
                  <a:pt x="14310" y="86020"/>
                </a:lnTo>
                <a:lnTo>
                  <a:pt x="14310" y="86010"/>
                </a:lnTo>
                <a:lnTo>
                  <a:pt x="14310" y="86000"/>
                </a:lnTo>
                <a:lnTo>
                  <a:pt x="14300" y="86000"/>
                </a:lnTo>
                <a:lnTo>
                  <a:pt x="14300" y="85990"/>
                </a:lnTo>
                <a:lnTo>
                  <a:pt x="14290" y="85980"/>
                </a:lnTo>
                <a:lnTo>
                  <a:pt x="14290" y="85990"/>
                </a:lnTo>
                <a:lnTo>
                  <a:pt x="14290" y="85980"/>
                </a:lnTo>
                <a:lnTo>
                  <a:pt x="14280" y="85980"/>
                </a:lnTo>
                <a:lnTo>
                  <a:pt x="14270" y="85980"/>
                </a:lnTo>
                <a:lnTo>
                  <a:pt x="14270" y="85970"/>
                </a:lnTo>
                <a:lnTo>
                  <a:pt x="14280" y="85970"/>
                </a:lnTo>
                <a:lnTo>
                  <a:pt x="14280" y="85960"/>
                </a:lnTo>
                <a:lnTo>
                  <a:pt x="14270" y="85960"/>
                </a:lnTo>
                <a:lnTo>
                  <a:pt x="14270" y="85950"/>
                </a:lnTo>
                <a:lnTo>
                  <a:pt x="14270" y="85940"/>
                </a:lnTo>
                <a:lnTo>
                  <a:pt x="14270" y="85930"/>
                </a:lnTo>
                <a:lnTo>
                  <a:pt x="14270" y="85920"/>
                </a:lnTo>
                <a:lnTo>
                  <a:pt x="14270" y="85910"/>
                </a:lnTo>
                <a:lnTo>
                  <a:pt x="14270" y="85900"/>
                </a:lnTo>
                <a:lnTo>
                  <a:pt x="14270" y="85890"/>
                </a:lnTo>
                <a:lnTo>
                  <a:pt x="14280" y="85900"/>
                </a:lnTo>
                <a:lnTo>
                  <a:pt x="14280" y="85890"/>
                </a:lnTo>
                <a:lnTo>
                  <a:pt x="14280" y="85880"/>
                </a:lnTo>
                <a:lnTo>
                  <a:pt x="14290" y="85870"/>
                </a:lnTo>
                <a:lnTo>
                  <a:pt x="14290" y="85860"/>
                </a:lnTo>
                <a:lnTo>
                  <a:pt x="14300" y="85860"/>
                </a:lnTo>
                <a:lnTo>
                  <a:pt x="14300" y="85850"/>
                </a:lnTo>
                <a:lnTo>
                  <a:pt x="14300" y="85840"/>
                </a:lnTo>
                <a:lnTo>
                  <a:pt x="14310" y="85840"/>
                </a:lnTo>
                <a:lnTo>
                  <a:pt x="14310" y="85820"/>
                </a:lnTo>
                <a:lnTo>
                  <a:pt x="14320" y="85810"/>
                </a:lnTo>
                <a:lnTo>
                  <a:pt x="14320" y="85800"/>
                </a:lnTo>
                <a:lnTo>
                  <a:pt x="14330" y="85790"/>
                </a:lnTo>
                <a:lnTo>
                  <a:pt x="14330" y="85780"/>
                </a:lnTo>
                <a:lnTo>
                  <a:pt x="14330" y="85770"/>
                </a:lnTo>
                <a:lnTo>
                  <a:pt x="14330" y="85760"/>
                </a:lnTo>
                <a:lnTo>
                  <a:pt x="14320" y="85760"/>
                </a:lnTo>
                <a:lnTo>
                  <a:pt x="14310" y="85760"/>
                </a:lnTo>
                <a:lnTo>
                  <a:pt x="14310" y="85750"/>
                </a:lnTo>
                <a:lnTo>
                  <a:pt x="14300" y="85750"/>
                </a:lnTo>
                <a:lnTo>
                  <a:pt x="14290" y="85750"/>
                </a:lnTo>
                <a:lnTo>
                  <a:pt x="14290" y="85740"/>
                </a:lnTo>
                <a:lnTo>
                  <a:pt x="14290" y="85720"/>
                </a:lnTo>
                <a:lnTo>
                  <a:pt x="14290" y="85710"/>
                </a:lnTo>
                <a:lnTo>
                  <a:pt x="14290" y="85700"/>
                </a:lnTo>
                <a:lnTo>
                  <a:pt x="14290" y="85690"/>
                </a:lnTo>
                <a:lnTo>
                  <a:pt x="14290" y="85680"/>
                </a:lnTo>
                <a:lnTo>
                  <a:pt x="14300" y="85670"/>
                </a:lnTo>
                <a:lnTo>
                  <a:pt x="14310" y="85670"/>
                </a:lnTo>
                <a:lnTo>
                  <a:pt x="14320" y="85670"/>
                </a:lnTo>
                <a:lnTo>
                  <a:pt x="14320" y="85660"/>
                </a:lnTo>
                <a:lnTo>
                  <a:pt x="14310" y="85650"/>
                </a:lnTo>
                <a:lnTo>
                  <a:pt x="14300" y="85650"/>
                </a:lnTo>
                <a:lnTo>
                  <a:pt x="14300" y="85640"/>
                </a:lnTo>
                <a:lnTo>
                  <a:pt x="14290" y="85630"/>
                </a:lnTo>
                <a:lnTo>
                  <a:pt x="14290" y="85640"/>
                </a:lnTo>
                <a:lnTo>
                  <a:pt x="14280" y="85630"/>
                </a:lnTo>
                <a:lnTo>
                  <a:pt x="14280" y="85620"/>
                </a:lnTo>
                <a:lnTo>
                  <a:pt x="14280" y="85610"/>
                </a:lnTo>
                <a:lnTo>
                  <a:pt x="14270" y="85610"/>
                </a:lnTo>
                <a:lnTo>
                  <a:pt x="14270" y="85600"/>
                </a:lnTo>
                <a:lnTo>
                  <a:pt x="14270" y="85590"/>
                </a:lnTo>
                <a:lnTo>
                  <a:pt x="14260" y="85590"/>
                </a:lnTo>
                <a:lnTo>
                  <a:pt x="14250" y="85600"/>
                </a:lnTo>
                <a:lnTo>
                  <a:pt x="14250" y="85590"/>
                </a:lnTo>
                <a:lnTo>
                  <a:pt x="14240" y="85590"/>
                </a:lnTo>
                <a:lnTo>
                  <a:pt x="14240" y="85580"/>
                </a:lnTo>
                <a:lnTo>
                  <a:pt x="14250" y="85580"/>
                </a:lnTo>
                <a:lnTo>
                  <a:pt x="14250" y="85570"/>
                </a:lnTo>
                <a:lnTo>
                  <a:pt x="14260" y="85580"/>
                </a:lnTo>
                <a:lnTo>
                  <a:pt x="14270" y="85570"/>
                </a:lnTo>
                <a:lnTo>
                  <a:pt x="14270" y="85560"/>
                </a:lnTo>
                <a:lnTo>
                  <a:pt x="14280" y="85560"/>
                </a:lnTo>
                <a:lnTo>
                  <a:pt x="14280" y="85550"/>
                </a:lnTo>
                <a:lnTo>
                  <a:pt x="14290" y="85550"/>
                </a:lnTo>
                <a:lnTo>
                  <a:pt x="14290" y="85540"/>
                </a:lnTo>
                <a:lnTo>
                  <a:pt x="14300" y="85540"/>
                </a:lnTo>
                <a:lnTo>
                  <a:pt x="14300" y="85530"/>
                </a:lnTo>
                <a:lnTo>
                  <a:pt x="14300" y="85520"/>
                </a:lnTo>
                <a:lnTo>
                  <a:pt x="14310" y="85510"/>
                </a:lnTo>
                <a:lnTo>
                  <a:pt x="14310" y="85500"/>
                </a:lnTo>
                <a:lnTo>
                  <a:pt x="14310" y="85490"/>
                </a:lnTo>
                <a:lnTo>
                  <a:pt x="14300" y="85490"/>
                </a:lnTo>
                <a:lnTo>
                  <a:pt x="14300" y="85480"/>
                </a:lnTo>
                <a:lnTo>
                  <a:pt x="14290" y="85480"/>
                </a:lnTo>
                <a:lnTo>
                  <a:pt x="14290" y="85470"/>
                </a:lnTo>
                <a:lnTo>
                  <a:pt x="14300" y="85460"/>
                </a:lnTo>
                <a:lnTo>
                  <a:pt x="14300" y="85450"/>
                </a:lnTo>
                <a:lnTo>
                  <a:pt x="14300" y="85420"/>
                </a:lnTo>
                <a:lnTo>
                  <a:pt x="14300" y="85410"/>
                </a:lnTo>
                <a:lnTo>
                  <a:pt x="14290" y="85400"/>
                </a:lnTo>
                <a:lnTo>
                  <a:pt x="14290" y="85390"/>
                </a:lnTo>
                <a:lnTo>
                  <a:pt x="14290" y="85380"/>
                </a:lnTo>
                <a:lnTo>
                  <a:pt x="14290" y="85370"/>
                </a:lnTo>
                <a:lnTo>
                  <a:pt x="14280" y="85360"/>
                </a:lnTo>
                <a:lnTo>
                  <a:pt x="14280" y="85350"/>
                </a:lnTo>
                <a:lnTo>
                  <a:pt x="14280" y="85340"/>
                </a:lnTo>
                <a:lnTo>
                  <a:pt x="14280" y="85330"/>
                </a:lnTo>
                <a:lnTo>
                  <a:pt x="14280" y="85320"/>
                </a:lnTo>
                <a:lnTo>
                  <a:pt x="14270" y="85310"/>
                </a:lnTo>
                <a:lnTo>
                  <a:pt x="14280" y="85310"/>
                </a:lnTo>
                <a:lnTo>
                  <a:pt x="14280" y="85300"/>
                </a:lnTo>
                <a:lnTo>
                  <a:pt x="14270" y="85290"/>
                </a:lnTo>
                <a:lnTo>
                  <a:pt x="14280" y="85290"/>
                </a:lnTo>
                <a:lnTo>
                  <a:pt x="14280" y="85280"/>
                </a:lnTo>
                <a:lnTo>
                  <a:pt x="14280" y="85270"/>
                </a:lnTo>
                <a:lnTo>
                  <a:pt x="14280" y="85260"/>
                </a:lnTo>
                <a:lnTo>
                  <a:pt x="14270" y="85250"/>
                </a:lnTo>
                <a:lnTo>
                  <a:pt x="14270" y="85240"/>
                </a:lnTo>
                <a:lnTo>
                  <a:pt x="14280" y="85220"/>
                </a:lnTo>
                <a:lnTo>
                  <a:pt x="14280" y="85210"/>
                </a:lnTo>
                <a:lnTo>
                  <a:pt x="14280" y="85200"/>
                </a:lnTo>
                <a:lnTo>
                  <a:pt x="14280" y="85190"/>
                </a:lnTo>
                <a:lnTo>
                  <a:pt x="14280" y="85180"/>
                </a:lnTo>
                <a:lnTo>
                  <a:pt x="14270" y="85170"/>
                </a:lnTo>
                <a:lnTo>
                  <a:pt x="14260" y="85160"/>
                </a:lnTo>
                <a:lnTo>
                  <a:pt x="14260" y="85150"/>
                </a:lnTo>
                <a:lnTo>
                  <a:pt x="14250" y="85140"/>
                </a:lnTo>
                <a:lnTo>
                  <a:pt x="14240" y="85130"/>
                </a:lnTo>
                <a:lnTo>
                  <a:pt x="14230" y="85120"/>
                </a:lnTo>
                <a:lnTo>
                  <a:pt x="14220" y="85110"/>
                </a:lnTo>
                <a:lnTo>
                  <a:pt x="14220" y="85090"/>
                </a:lnTo>
                <a:lnTo>
                  <a:pt x="14220" y="85080"/>
                </a:lnTo>
                <a:lnTo>
                  <a:pt x="14220" y="85070"/>
                </a:lnTo>
                <a:lnTo>
                  <a:pt x="14230" y="85070"/>
                </a:lnTo>
                <a:lnTo>
                  <a:pt x="14230" y="85060"/>
                </a:lnTo>
                <a:lnTo>
                  <a:pt x="14230" y="85050"/>
                </a:lnTo>
                <a:lnTo>
                  <a:pt x="14230" y="85040"/>
                </a:lnTo>
                <a:lnTo>
                  <a:pt x="14240" y="85030"/>
                </a:lnTo>
                <a:lnTo>
                  <a:pt x="14250" y="85030"/>
                </a:lnTo>
                <a:lnTo>
                  <a:pt x="14260" y="85030"/>
                </a:lnTo>
                <a:lnTo>
                  <a:pt x="14270" y="85030"/>
                </a:lnTo>
                <a:lnTo>
                  <a:pt x="14280" y="85030"/>
                </a:lnTo>
                <a:lnTo>
                  <a:pt x="14290" y="85030"/>
                </a:lnTo>
                <a:lnTo>
                  <a:pt x="14300" y="85030"/>
                </a:lnTo>
                <a:lnTo>
                  <a:pt x="14310" y="85030"/>
                </a:lnTo>
                <a:lnTo>
                  <a:pt x="14310" y="85020"/>
                </a:lnTo>
                <a:lnTo>
                  <a:pt x="14310" y="85010"/>
                </a:lnTo>
                <a:lnTo>
                  <a:pt x="14320" y="85000"/>
                </a:lnTo>
                <a:lnTo>
                  <a:pt x="14320" y="84990"/>
                </a:lnTo>
                <a:lnTo>
                  <a:pt x="14330" y="84980"/>
                </a:lnTo>
                <a:lnTo>
                  <a:pt x="14340" y="84980"/>
                </a:lnTo>
                <a:lnTo>
                  <a:pt x="14340" y="84970"/>
                </a:lnTo>
                <a:lnTo>
                  <a:pt x="14350" y="84960"/>
                </a:lnTo>
                <a:lnTo>
                  <a:pt x="14350" y="84950"/>
                </a:lnTo>
                <a:lnTo>
                  <a:pt x="14360" y="84940"/>
                </a:lnTo>
                <a:lnTo>
                  <a:pt x="14370" y="84930"/>
                </a:lnTo>
                <a:lnTo>
                  <a:pt x="14380" y="84920"/>
                </a:lnTo>
                <a:lnTo>
                  <a:pt x="14390" y="84920"/>
                </a:lnTo>
                <a:lnTo>
                  <a:pt x="14390" y="84910"/>
                </a:lnTo>
                <a:lnTo>
                  <a:pt x="14400" y="84910"/>
                </a:lnTo>
                <a:lnTo>
                  <a:pt x="14400" y="84900"/>
                </a:lnTo>
                <a:lnTo>
                  <a:pt x="14400" y="84890"/>
                </a:lnTo>
                <a:lnTo>
                  <a:pt x="14400" y="84880"/>
                </a:lnTo>
                <a:lnTo>
                  <a:pt x="14400" y="84870"/>
                </a:lnTo>
                <a:lnTo>
                  <a:pt x="14390" y="84870"/>
                </a:lnTo>
                <a:lnTo>
                  <a:pt x="14380" y="84870"/>
                </a:lnTo>
                <a:lnTo>
                  <a:pt x="14370" y="84870"/>
                </a:lnTo>
                <a:lnTo>
                  <a:pt x="14370" y="84860"/>
                </a:lnTo>
                <a:lnTo>
                  <a:pt x="14370" y="84850"/>
                </a:lnTo>
                <a:lnTo>
                  <a:pt x="14370" y="84840"/>
                </a:lnTo>
                <a:lnTo>
                  <a:pt x="14350" y="84830"/>
                </a:lnTo>
                <a:lnTo>
                  <a:pt x="14350" y="84820"/>
                </a:lnTo>
                <a:lnTo>
                  <a:pt x="14350" y="84810"/>
                </a:lnTo>
                <a:lnTo>
                  <a:pt x="14350" y="84800"/>
                </a:lnTo>
                <a:lnTo>
                  <a:pt x="14360" y="84800"/>
                </a:lnTo>
                <a:lnTo>
                  <a:pt x="14360" y="84790"/>
                </a:lnTo>
                <a:lnTo>
                  <a:pt x="14360" y="84780"/>
                </a:lnTo>
                <a:lnTo>
                  <a:pt x="14350" y="84780"/>
                </a:lnTo>
                <a:lnTo>
                  <a:pt x="14350" y="84770"/>
                </a:lnTo>
                <a:lnTo>
                  <a:pt x="14340" y="84760"/>
                </a:lnTo>
                <a:lnTo>
                  <a:pt x="14340" y="84750"/>
                </a:lnTo>
                <a:lnTo>
                  <a:pt x="14340" y="84740"/>
                </a:lnTo>
                <a:lnTo>
                  <a:pt x="14340" y="84730"/>
                </a:lnTo>
                <a:lnTo>
                  <a:pt x="14340" y="84720"/>
                </a:lnTo>
                <a:lnTo>
                  <a:pt x="14320" y="84720"/>
                </a:lnTo>
                <a:lnTo>
                  <a:pt x="14320" y="84710"/>
                </a:lnTo>
                <a:lnTo>
                  <a:pt x="14320" y="84700"/>
                </a:lnTo>
                <a:lnTo>
                  <a:pt x="14320" y="84690"/>
                </a:lnTo>
                <a:lnTo>
                  <a:pt x="14330" y="84690"/>
                </a:lnTo>
                <a:lnTo>
                  <a:pt x="14340" y="84690"/>
                </a:lnTo>
                <a:lnTo>
                  <a:pt x="14350" y="84700"/>
                </a:lnTo>
                <a:lnTo>
                  <a:pt x="14360" y="84710"/>
                </a:lnTo>
                <a:lnTo>
                  <a:pt x="14360" y="84700"/>
                </a:lnTo>
                <a:lnTo>
                  <a:pt x="14370" y="84700"/>
                </a:lnTo>
                <a:lnTo>
                  <a:pt x="14380" y="84700"/>
                </a:lnTo>
                <a:lnTo>
                  <a:pt x="14380" y="84690"/>
                </a:lnTo>
                <a:lnTo>
                  <a:pt x="14380" y="84680"/>
                </a:lnTo>
                <a:lnTo>
                  <a:pt x="14380" y="84670"/>
                </a:lnTo>
                <a:lnTo>
                  <a:pt x="14370" y="84660"/>
                </a:lnTo>
                <a:lnTo>
                  <a:pt x="14370" y="84650"/>
                </a:lnTo>
                <a:lnTo>
                  <a:pt x="14380" y="84650"/>
                </a:lnTo>
                <a:lnTo>
                  <a:pt x="14380" y="84640"/>
                </a:lnTo>
                <a:lnTo>
                  <a:pt x="14380" y="84630"/>
                </a:lnTo>
                <a:lnTo>
                  <a:pt x="14380" y="84620"/>
                </a:lnTo>
                <a:lnTo>
                  <a:pt x="14390" y="84620"/>
                </a:lnTo>
                <a:lnTo>
                  <a:pt x="14390" y="84610"/>
                </a:lnTo>
                <a:lnTo>
                  <a:pt x="14380" y="84610"/>
                </a:lnTo>
                <a:lnTo>
                  <a:pt x="14380" y="84600"/>
                </a:lnTo>
                <a:lnTo>
                  <a:pt x="14370" y="84590"/>
                </a:lnTo>
                <a:lnTo>
                  <a:pt x="14360" y="84580"/>
                </a:lnTo>
                <a:lnTo>
                  <a:pt x="14350" y="84580"/>
                </a:lnTo>
                <a:lnTo>
                  <a:pt x="14350" y="84570"/>
                </a:lnTo>
                <a:lnTo>
                  <a:pt x="14350" y="84560"/>
                </a:lnTo>
                <a:lnTo>
                  <a:pt x="14340" y="84550"/>
                </a:lnTo>
                <a:lnTo>
                  <a:pt x="14340" y="84540"/>
                </a:lnTo>
                <a:lnTo>
                  <a:pt x="14340" y="84530"/>
                </a:lnTo>
                <a:lnTo>
                  <a:pt x="14330" y="84530"/>
                </a:lnTo>
                <a:lnTo>
                  <a:pt x="14330" y="84520"/>
                </a:lnTo>
                <a:lnTo>
                  <a:pt x="14320" y="84520"/>
                </a:lnTo>
                <a:lnTo>
                  <a:pt x="14320" y="84510"/>
                </a:lnTo>
                <a:lnTo>
                  <a:pt x="14320" y="84500"/>
                </a:lnTo>
                <a:lnTo>
                  <a:pt x="14320" y="84480"/>
                </a:lnTo>
                <a:lnTo>
                  <a:pt x="14310" y="84470"/>
                </a:lnTo>
                <a:lnTo>
                  <a:pt x="14300" y="84460"/>
                </a:lnTo>
                <a:lnTo>
                  <a:pt x="14310" y="84450"/>
                </a:lnTo>
                <a:lnTo>
                  <a:pt x="14320" y="84440"/>
                </a:lnTo>
                <a:lnTo>
                  <a:pt x="14320" y="84430"/>
                </a:lnTo>
                <a:lnTo>
                  <a:pt x="14320" y="84410"/>
                </a:lnTo>
                <a:lnTo>
                  <a:pt x="14320" y="84400"/>
                </a:lnTo>
                <a:lnTo>
                  <a:pt x="14320" y="84390"/>
                </a:lnTo>
                <a:lnTo>
                  <a:pt x="14320" y="84380"/>
                </a:lnTo>
                <a:lnTo>
                  <a:pt x="14310" y="84380"/>
                </a:lnTo>
                <a:lnTo>
                  <a:pt x="14320" y="84370"/>
                </a:lnTo>
                <a:lnTo>
                  <a:pt x="14330" y="84360"/>
                </a:lnTo>
                <a:lnTo>
                  <a:pt x="14340" y="84360"/>
                </a:lnTo>
                <a:lnTo>
                  <a:pt x="14350" y="84360"/>
                </a:lnTo>
                <a:lnTo>
                  <a:pt x="14360" y="84370"/>
                </a:lnTo>
                <a:lnTo>
                  <a:pt x="14370" y="84360"/>
                </a:lnTo>
                <a:lnTo>
                  <a:pt x="14370" y="84350"/>
                </a:lnTo>
                <a:lnTo>
                  <a:pt x="14380" y="84350"/>
                </a:lnTo>
                <a:lnTo>
                  <a:pt x="14380" y="84340"/>
                </a:lnTo>
                <a:lnTo>
                  <a:pt x="14390" y="84340"/>
                </a:lnTo>
                <a:lnTo>
                  <a:pt x="14400" y="84350"/>
                </a:lnTo>
                <a:lnTo>
                  <a:pt x="14410" y="84350"/>
                </a:lnTo>
                <a:lnTo>
                  <a:pt x="14420" y="84350"/>
                </a:lnTo>
                <a:lnTo>
                  <a:pt x="14420" y="84360"/>
                </a:lnTo>
                <a:lnTo>
                  <a:pt x="14420" y="84350"/>
                </a:lnTo>
                <a:lnTo>
                  <a:pt x="14430" y="84350"/>
                </a:lnTo>
                <a:lnTo>
                  <a:pt x="14440" y="84350"/>
                </a:lnTo>
                <a:lnTo>
                  <a:pt x="14450" y="84350"/>
                </a:lnTo>
                <a:lnTo>
                  <a:pt x="14450" y="84360"/>
                </a:lnTo>
                <a:lnTo>
                  <a:pt x="14460" y="84370"/>
                </a:lnTo>
                <a:lnTo>
                  <a:pt x="14460" y="84380"/>
                </a:lnTo>
                <a:lnTo>
                  <a:pt x="14470" y="84380"/>
                </a:lnTo>
                <a:lnTo>
                  <a:pt x="14470" y="84390"/>
                </a:lnTo>
                <a:lnTo>
                  <a:pt x="14480" y="84390"/>
                </a:lnTo>
                <a:lnTo>
                  <a:pt x="14490" y="84390"/>
                </a:lnTo>
                <a:lnTo>
                  <a:pt x="14500" y="84390"/>
                </a:lnTo>
                <a:lnTo>
                  <a:pt x="14510" y="84380"/>
                </a:lnTo>
                <a:lnTo>
                  <a:pt x="14510" y="84370"/>
                </a:lnTo>
                <a:lnTo>
                  <a:pt x="14520" y="84360"/>
                </a:lnTo>
                <a:lnTo>
                  <a:pt x="14520" y="84350"/>
                </a:lnTo>
                <a:lnTo>
                  <a:pt x="14520" y="84340"/>
                </a:lnTo>
                <a:lnTo>
                  <a:pt x="14520" y="84330"/>
                </a:lnTo>
                <a:lnTo>
                  <a:pt x="14520" y="84320"/>
                </a:lnTo>
                <a:lnTo>
                  <a:pt x="14530" y="84310"/>
                </a:lnTo>
                <a:lnTo>
                  <a:pt x="14530" y="84300"/>
                </a:lnTo>
                <a:lnTo>
                  <a:pt x="14530" y="84290"/>
                </a:lnTo>
                <a:lnTo>
                  <a:pt x="14530" y="84280"/>
                </a:lnTo>
                <a:lnTo>
                  <a:pt x="14520" y="84280"/>
                </a:lnTo>
                <a:lnTo>
                  <a:pt x="14520" y="84270"/>
                </a:lnTo>
                <a:lnTo>
                  <a:pt x="14520" y="84260"/>
                </a:lnTo>
                <a:lnTo>
                  <a:pt x="14520" y="84240"/>
                </a:lnTo>
                <a:lnTo>
                  <a:pt x="14530" y="84220"/>
                </a:lnTo>
                <a:lnTo>
                  <a:pt x="14530" y="84210"/>
                </a:lnTo>
                <a:lnTo>
                  <a:pt x="14540" y="84210"/>
                </a:lnTo>
                <a:lnTo>
                  <a:pt x="14540" y="84200"/>
                </a:lnTo>
                <a:lnTo>
                  <a:pt x="14540" y="84190"/>
                </a:lnTo>
                <a:lnTo>
                  <a:pt x="14550" y="84180"/>
                </a:lnTo>
                <a:lnTo>
                  <a:pt x="14550" y="84170"/>
                </a:lnTo>
                <a:lnTo>
                  <a:pt x="14560" y="84170"/>
                </a:lnTo>
                <a:lnTo>
                  <a:pt x="14560" y="84160"/>
                </a:lnTo>
                <a:lnTo>
                  <a:pt x="14570" y="84140"/>
                </a:lnTo>
                <a:lnTo>
                  <a:pt x="14580" y="84140"/>
                </a:lnTo>
                <a:lnTo>
                  <a:pt x="14590" y="84120"/>
                </a:lnTo>
                <a:lnTo>
                  <a:pt x="14590" y="84110"/>
                </a:lnTo>
                <a:lnTo>
                  <a:pt x="14620" y="84090"/>
                </a:lnTo>
                <a:lnTo>
                  <a:pt x="14630" y="84080"/>
                </a:lnTo>
                <a:lnTo>
                  <a:pt x="14640" y="84070"/>
                </a:lnTo>
                <a:lnTo>
                  <a:pt x="14650" y="84060"/>
                </a:lnTo>
                <a:lnTo>
                  <a:pt x="14650" y="84040"/>
                </a:lnTo>
                <a:lnTo>
                  <a:pt x="14660" y="84040"/>
                </a:lnTo>
                <a:lnTo>
                  <a:pt x="14680" y="84020"/>
                </a:lnTo>
                <a:lnTo>
                  <a:pt x="14680" y="84010"/>
                </a:lnTo>
                <a:lnTo>
                  <a:pt x="14680" y="84000"/>
                </a:lnTo>
                <a:lnTo>
                  <a:pt x="14690" y="83990"/>
                </a:lnTo>
                <a:lnTo>
                  <a:pt x="14690" y="83980"/>
                </a:lnTo>
                <a:lnTo>
                  <a:pt x="14700" y="83970"/>
                </a:lnTo>
                <a:lnTo>
                  <a:pt x="14710" y="83970"/>
                </a:lnTo>
                <a:lnTo>
                  <a:pt x="14720" y="83970"/>
                </a:lnTo>
                <a:lnTo>
                  <a:pt x="14730" y="83970"/>
                </a:lnTo>
                <a:lnTo>
                  <a:pt x="14740" y="83970"/>
                </a:lnTo>
                <a:lnTo>
                  <a:pt x="14750" y="83970"/>
                </a:lnTo>
                <a:lnTo>
                  <a:pt x="14760" y="83970"/>
                </a:lnTo>
                <a:lnTo>
                  <a:pt x="14770" y="83970"/>
                </a:lnTo>
                <a:lnTo>
                  <a:pt x="14780" y="83970"/>
                </a:lnTo>
                <a:lnTo>
                  <a:pt x="14790" y="83970"/>
                </a:lnTo>
                <a:lnTo>
                  <a:pt x="14800" y="83970"/>
                </a:lnTo>
                <a:lnTo>
                  <a:pt x="14810" y="83960"/>
                </a:lnTo>
                <a:lnTo>
                  <a:pt x="14830" y="83960"/>
                </a:lnTo>
                <a:lnTo>
                  <a:pt x="14830" y="83950"/>
                </a:lnTo>
                <a:lnTo>
                  <a:pt x="14840" y="83950"/>
                </a:lnTo>
                <a:lnTo>
                  <a:pt x="14850" y="83950"/>
                </a:lnTo>
                <a:lnTo>
                  <a:pt x="14850" y="83940"/>
                </a:lnTo>
                <a:lnTo>
                  <a:pt x="14860" y="83940"/>
                </a:lnTo>
                <a:lnTo>
                  <a:pt x="14870" y="83940"/>
                </a:lnTo>
                <a:lnTo>
                  <a:pt x="14880" y="83940"/>
                </a:lnTo>
                <a:lnTo>
                  <a:pt x="14890" y="83950"/>
                </a:lnTo>
                <a:lnTo>
                  <a:pt x="14900" y="83950"/>
                </a:lnTo>
                <a:lnTo>
                  <a:pt x="14900" y="83960"/>
                </a:lnTo>
                <a:lnTo>
                  <a:pt x="14910" y="83960"/>
                </a:lnTo>
                <a:lnTo>
                  <a:pt x="14920" y="83960"/>
                </a:lnTo>
                <a:lnTo>
                  <a:pt x="14930" y="83960"/>
                </a:lnTo>
                <a:lnTo>
                  <a:pt x="14940" y="83970"/>
                </a:lnTo>
                <a:lnTo>
                  <a:pt x="14950" y="83970"/>
                </a:lnTo>
                <a:lnTo>
                  <a:pt x="14970" y="83970"/>
                </a:lnTo>
                <a:lnTo>
                  <a:pt x="14980" y="83980"/>
                </a:lnTo>
                <a:lnTo>
                  <a:pt x="14990" y="83990"/>
                </a:lnTo>
                <a:lnTo>
                  <a:pt x="15000" y="84000"/>
                </a:lnTo>
                <a:lnTo>
                  <a:pt x="15000" y="84010"/>
                </a:lnTo>
                <a:lnTo>
                  <a:pt x="15010" y="84020"/>
                </a:lnTo>
                <a:lnTo>
                  <a:pt x="15020" y="84020"/>
                </a:lnTo>
                <a:lnTo>
                  <a:pt x="15030" y="84030"/>
                </a:lnTo>
                <a:lnTo>
                  <a:pt x="15040" y="84040"/>
                </a:lnTo>
                <a:lnTo>
                  <a:pt x="15040" y="84050"/>
                </a:lnTo>
                <a:lnTo>
                  <a:pt x="15040" y="84060"/>
                </a:lnTo>
                <a:lnTo>
                  <a:pt x="15050" y="84070"/>
                </a:lnTo>
                <a:lnTo>
                  <a:pt x="15050" y="84080"/>
                </a:lnTo>
                <a:lnTo>
                  <a:pt x="15050" y="84090"/>
                </a:lnTo>
                <a:lnTo>
                  <a:pt x="15050" y="84100"/>
                </a:lnTo>
                <a:lnTo>
                  <a:pt x="15060" y="84100"/>
                </a:lnTo>
                <a:lnTo>
                  <a:pt x="15060" y="84110"/>
                </a:lnTo>
                <a:lnTo>
                  <a:pt x="15070" y="84110"/>
                </a:lnTo>
                <a:lnTo>
                  <a:pt x="15080" y="84100"/>
                </a:lnTo>
                <a:lnTo>
                  <a:pt x="15090" y="84090"/>
                </a:lnTo>
                <a:lnTo>
                  <a:pt x="15100" y="84080"/>
                </a:lnTo>
                <a:lnTo>
                  <a:pt x="15110" y="84080"/>
                </a:lnTo>
                <a:lnTo>
                  <a:pt x="15120" y="84090"/>
                </a:lnTo>
                <a:lnTo>
                  <a:pt x="15140" y="84100"/>
                </a:lnTo>
                <a:lnTo>
                  <a:pt x="15150" y="84110"/>
                </a:lnTo>
                <a:lnTo>
                  <a:pt x="15160" y="84120"/>
                </a:lnTo>
                <a:lnTo>
                  <a:pt x="15170" y="84130"/>
                </a:lnTo>
                <a:lnTo>
                  <a:pt x="15190" y="84140"/>
                </a:lnTo>
                <a:lnTo>
                  <a:pt x="15200" y="84140"/>
                </a:lnTo>
                <a:lnTo>
                  <a:pt x="15210" y="84140"/>
                </a:lnTo>
                <a:lnTo>
                  <a:pt x="15220" y="84130"/>
                </a:lnTo>
                <a:lnTo>
                  <a:pt x="15230" y="84130"/>
                </a:lnTo>
                <a:lnTo>
                  <a:pt x="15250" y="84120"/>
                </a:lnTo>
                <a:lnTo>
                  <a:pt x="15260" y="84120"/>
                </a:lnTo>
                <a:lnTo>
                  <a:pt x="15290" y="84110"/>
                </a:lnTo>
                <a:lnTo>
                  <a:pt x="15310" y="84100"/>
                </a:lnTo>
                <a:lnTo>
                  <a:pt x="15320" y="84100"/>
                </a:lnTo>
                <a:lnTo>
                  <a:pt x="15350" y="84100"/>
                </a:lnTo>
                <a:lnTo>
                  <a:pt x="15370" y="84100"/>
                </a:lnTo>
                <a:lnTo>
                  <a:pt x="15380" y="84100"/>
                </a:lnTo>
                <a:lnTo>
                  <a:pt x="15400" y="84100"/>
                </a:lnTo>
                <a:lnTo>
                  <a:pt x="15420" y="84100"/>
                </a:lnTo>
                <a:lnTo>
                  <a:pt x="15430" y="84090"/>
                </a:lnTo>
                <a:lnTo>
                  <a:pt x="15440" y="84090"/>
                </a:lnTo>
                <a:lnTo>
                  <a:pt x="15450" y="84080"/>
                </a:lnTo>
                <a:lnTo>
                  <a:pt x="15460" y="84070"/>
                </a:lnTo>
                <a:lnTo>
                  <a:pt x="15470" y="84070"/>
                </a:lnTo>
                <a:lnTo>
                  <a:pt x="15490" y="84050"/>
                </a:lnTo>
                <a:lnTo>
                  <a:pt x="15520" y="84030"/>
                </a:lnTo>
                <a:lnTo>
                  <a:pt x="15530" y="84020"/>
                </a:lnTo>
                <a:lnTo>
                  <a:pt x="15540" y="84010"/>
                </a:lnTo>
                <a:lnTo>
                  <a:pt x="15550" y="84010"/>
                </a:lnTo>
                <a:lnTo>
                  <a:pt x="15560" y="83990"/>
                </a:lnTo>
                <a:lnTo>
                  <a:pt x="15570" y="83980"/>
                </a:lnTo>
                <a:lnTo>
                  <a:pt x="15580" y="83970"/>
                </a:lnTo>
                <a:lnTo>
                  <a:pt x="15590" y="83950"/>
                </a:lnTo>
                <a:lnTo>
                  <a:pt x="15600" y="83950"/>
                </a:lnTo>
                <a:lnTo>
                  <a:pt x="15600" y="83940"/>
                </a:lnTo>
                <a:lnTo>
                  <a:pt x="15620" y="83920"/>
                </a:lnTo>
                <a:lnTo>
                  <a:pt x="15620" y="83910"/>
                </a:lnTo>
                <a:lnTo>
                  <a:pt x="15640" y="83880"/>
                </a:lnTo>
                <a:lnTo>
                  <a:pt x="15670" y="83860"/>
                </a:lnTo>
                <a:lnTo>
                  <a:pt x="15670" y="83850"/>
                </a:lnTo>
                <a:lnTo>
                  <a:pt x="15680" y="83820"/>
                </a:lnTo>
                <a:lnTo>
                  <a:pt x="15680" y="83800"/>
                </a:lnTo>
                <a:lnTo>
                  <a:pt x="15680" y="83760"/>
                </a:lnTo>
                <a:lnTo>
                  <a:pt x="15680" y="83750"/>
                </a:lnTo>
                <a:lnTo>
                  <a:pt x="15680" y="83740"/>
                </a:lnTo>
                <a:lnTo>
                  <a:pt x="15680" y="83720"/>
                </a:lnTo>
                <a:lnTo>
                  <a:pt x="15680" y="83700"/>
                </a:lnTo>
                <a:lnTo>
                  <a:pt x="15680" y="83690"/>
                </a:lnTo>
                <a:lnTo>
                  <a:pt x="15680" y="83680"/>
                </a:lnTo>
                <a:lnTo>
                  <a:pt x="15680" y="83670"/>
                </a:lnTo>
                <a:lnTo>
                  <a:pt x="15680" y="83650"/>
                </a:lnTo>
                <a:lnTo>
                  <a:pt x="15690" y="83640"/>
                </a:lnTo>
                <a:lnTo>
                  <a:pt x="15690" y="83630"/>
                </a:lnTo>
                <a:lnTo>
                  <a:pt x="15710" y="83630"/>
                </a:lnTo>
                <a:lnTo>
                  <a:pt x="15720" y="83630"/>
                </a:lnTo>
                <a:lnTo>
                  <a:pt x="15750" y="83620"/>
                </a:lnTo>
                <a:lnTo>
                  <a:pt x="15760" y="83620"/>
                </a:lnTo>
                <a:lnTo>
                  <a:pt x="15790" y="83620"/>
                </a:lnTo>
                <a:lnTo>
                  <a:pt x="15800" y="83630"/>
                </a:lnTo>
                <a:lnTo>
                  <a:pt x="15810" y="83640"/>
                </a:lnTo>
                <a:lnTo>
                  <a:pt x="15820" y="83640"/>
                </a:lnTo>
                <a:lnTo>
                  <a:pt x="15840" y="83630"/>
                </a:lnTo>
                <a:lnTo>
                  <a:pt x="15870" y="83630"/>
                </a:lnTo>
                <a:lnTo>
                  <a:pt x="15900" y="83640"/>
                </a:lnTo>
                <a:lnTo>
                  <a:pt x="15930" y="83630"/>
                </a:lnTo>
                <a:lnTo>
                  <a:pt x="15950" y="83630"/>
                </a:lnTo>
                <a:lnTo>
                  <a:pt x="15960" y="83620"/>
                </a:lnTo>
                <a:lnTo>
                  <a:pt x="15970" y="83620"/>
                </a:lnTo>
                <a:lnTo>
                  <a:pt x="15990" y="83620"/>
                </a:lnTo>
                <a:lnTo>
                  <a:pt x="16000" y="83620"/>
                </a:lnTo>
                <a:lnTo>
                  <a:pt x="16020" y="83620"/>
                </a:lnTo>
                <a:lnTo>
                  <a:pt x="16050" y="83630"/>
                </a:lnTo>
                <a:lnTo>
                  <a:pt x="16080" y="83630"/>
                </a:lnTo>
                <a:lnTo>
                  <a:pt x="16110" y="83630"/>
                </a:lnTo>
                <a:lnTo>
                  <a:pt x="16130" y="83640"/>
                </a:lnTo>
                <a:lnTo>
                  <a:pt x="16140" y="83640"/>
                </a:lnTo>
                <a:lnTo>
                  <a:pt x="16150" y="83640"/>
                </a:lnTo>
                <a:lnTo>
                  <a:pt x="16160" y="83640"/>
                </a:lnTo>
                <a:lnTo>
                  <a:pt x="16160" y="83650"/>
                </a:lnTo>
                <a:lnTo>
                  <a:pt x="16170" y="83650"/>
                </a:lnTo>
                <a:lnTo>
                  <a:pt x="16180" y="83650"/>
                </a:lnTo>
                <a:lnTo>
                  <a:pt x="16180" y="83660"/>
                </a:lnTo>
                <a:lnTo>
                  <a:pt x="16190" y="83660"/>
                </a:lnTo>
                <a:lnTo>
                  <a:pt x="16190" y="83670"/>
                </a:lnTo>
                <a:lnTo>
                  <a:pt x="16200" y="83680"/>
                </a:lnTo>
                <a:lnTo>
                  <a:pt x="16220" y="83690"/>
                </a:lnTo>
                <a:lnTo>
                  <a:pt x="16280" y="83710"/>
                </a:lnTo>
                <a:lnTo>
                  <a:pt x="16310" y="83710"/>
                </a:lnTo>
                <a:lnTo>
                  <a:pt x="16330" y="83720"/>
                </a:lnTo>
                <a:lnTo>
                  <a:pt x="16350" y="83730"/>
                </a:lnTo>
                <a:lnTo>
                  <a:pt x="16370" y="83730"/>
                </a:lnTo>
                <a:lnTo>
                  <a:pt x="16380" y="83740"/>
                </a:lnTo>
                <a:lnTo>
                  <a:pt x="16400" y="83740"/>
                </a:lnTo>
                <a:lnTo>
                  <a:pt x="16420" y="83760"/>
                </a:lnTo>
                <a:lnTo>
                  <a:pt x="16430" y="83760"/>
                </a:lnTo>
                <a:lnTo>
                  <a:pt x="16450" y="83780"/>
                </a:lnTo>
                <a:lnTo>
                  <a:pt x="16460" y="83780"/>
                </a:lnTo>
                <a:lnTo>
                  <a:pt x="16490" y="83800"/>
                </a:lnTo>
                <a:lnTo>
                  <a:pt x="16500" y="83810"/>
                </a:lnTo>
                <a:lnTo>
                  <a:pt x="16510" y="83830"/>
                </a:lnTo>
                <a:lnTo>
                  <a:pt x="16520" y="83830"/>
                </a:lnTo>
                <a:lnTo>
                  <a:pt x="16530" y="83840"/>
                </a:lnTo>
                <a:lnTo>
                  <a:pt x="16530" y="83850"/>
                </a:lnTo>
                <a:lnTo>
                  <a:pt x="16540" y="83860"/>
                </a:lnTo>
                <a:lnTo>
                  <a:pt x="16540" y="83870"/>
                </a:lnTo>
                <a:lnTo>
                  <a:pt x="16540" y="83880"/>
                </a:lnTo>
                <a:lnTo>
                  <a:pt x="16540" y="83910"/>
                </a:lnTo>
                <a:lnTo>
                  <a:pt x="16540" y="83930"/>
                </a:lnTo>
                <a:lnTo>
                  <a:pt x="16540" y="83940"/>
                </a:lnTo>
                <a:lnTo>
                  <a:pt x="16530" y="83950"/>
                </a:lnTo>
                <a:lnTo>
                  <a:pt x="16530" y="83960"/>
                </a:lnTo>
                <a:lnTo>
                  <a:pt x="16550" y="83990"/>
                </a:lnTo>
                <a:lnTo>
                  <a:pt x="16560" y="84000"/>
                </a:lnTo>
                <a:lnTo>
                  <a:pt x="16560" y="84010"/>
                </a:lnTo>
                <a:lnTo>
                  <a:pt x="16570" y="84010"/>
                </a:lnTo>
                <a:lnTo>
                  <a:pt x="16580" y="84040"/>
                </a:lnTo>
                <a:lnTo>
                  <a:pt x="16590" y="84050"/>
                </a:lnTo>
                <a:lnTo>
                  <a:pt x="16610" y="84060"/>
                </a:lnTo>
                <a:lnTo>
                  <a:pt x="16620" y="84070"/>
                </a:lnTo>
                <a:lnTo>
                  <a:pt x="16630" y="84090"/>
                </a:lnTo>
                <a:lnTo>
                  <a:pt x="16640" y="84100"/>
                </a:lnTo>
                <a:lnTo>
                  <a:pt x="16650" y="84100"/>
                </a:lnTo>
                <a:lnTo>
                  <a:pt x="16650" y="84120"/>
                </a:lnTo>
                <a:lnTo>
                  <a:pt x="16660" y="84120"/>
                </a:lnTo>
                <a:lnTo>
                  <a:pt x="16680" y="84110"/>
                </a:lnTo>
                <a:lnTo>
                  <a:pt x="16710" y="84100"/>
                </a:lnTo>
                <a:lnTo>
                  <a:pt x="16720" y="84100"/>
                </a:lnTo>
                <a:lnTo>
                  <a:pt x="16730" y="84100"/>
                </a:lnTo>
                <a:lnTo>
                  <a:pt x="16750" y="84100"/>
                </a:lnTo>
                <a:lnTo>
                  <a:pt x="16760" y="84100"/>
                </a:lnTo>
                <a:lnTo>
                  <a:pt x="16770" y="84090"/>
                </a:lnTo>
                <a:lnTo>
                  <a:pt x="16780" y="84080"/>
                </a:lnTo>
                <a:lnTo>
                  <a:pt x="16790" y="84080"/>
                </a:lnTo>
                <a:lnTo>
                  <a:pt x="16800" y="84080"/>
                </a:lnTo>
                <a:lnTo>
                  <a:pt x="16810" y="84080"/>
                </a:lnTo>
                <a:lnTo>
                  <a:pt x="16830" y="84070"/>
                </a:lnTo>
                <a:lnTo>
                  <a:pt x="16840" y="84070"/>
                </a:lnTo>
                <a:lnTo>
                  <a:pt x="16850" y="84060"/>
                </a:lnTo>
                <a:lnTo>
                  <a:pt x="16860" y="84060"/>
                </a:lnTo>
                <a:lnTo>
                  <a:pt x="16870" y="84050"/>
                </a:lnTo>
                <a:lnTo>
                  <a:pt x="16880" y="84050"/>
                </a:lnTo>
                <a:lnTo>
                  <a:pt x="16890" y="84050"/>
                </a:lnTo>
                <a:lnTo>
                  <a:pt x="16900" y="84050"/>
                </a:lnTo>
                <a:lnTo>
                  <a:pt x="16910" y="84040"/>
                </a:lnTo>
                <a:lnTo>
                  <a:pt x="16920" y="84040"/>
                </a:lnTo>
                <a:lnTo>
                  <a:pt x="16930" y="84040"/>
                </a:lnTo>
                <a:lnTo>
                  <a:pt x="16940" y="84040"/>
                </a:lnTo>
                <a:lnTo>
                  <a:pt x="16960" y="84040"/>
                </a:lnTo>
                <a:lnTo>
                  <a:pt x="16990" y="84040"/>
                </a:lnTo>
                <a:lnTo>
                  <a:pt x="17010" y="84040"/>
                </a:lnTo>
                <a:lnTo>
                  <a:pt x="17010" y="84030"/>
                </a:lnTo>
                <a:lnTo>
                  <a:pt x="17020" y="84030"/>
                </a:lnTo>
                <a:lnTo>
                  <a:pt x="17030" y="84030"/>
                </a:lnTo>
                <a:lnTo>
                  <a:pt x="17040" y="84020"/>
                </a:lnTo>
                <a:lnTo>
                  <a:pt x="17060" y="84010"/>
                </a:lnTo>
                <a:lnTo>
                  <a:pt x="17060" y="84000"/>
                </a:lnTo>
                <a:lnTo>
                  <a:pt x="17070" y="83990"/>
                </a:lnTo>
                <a:lnTo>
                  <a:pt x="17090" y="83980"/>
                </a:lnTo>
                <a:lnTo>
                  <a:pt x="17110" y="83970"/>
                </a:lnTo>
                <a:lnTo>
                  <a:pt x="17120" y="83960"/>
                </a:lnTo>
                <a:lnTo>
                  <a:pt x="17140" y="83950"/>
                </a:lnTo>
                <a:lnTo>
                  <a:pt x="17150" y="83950"/>
                </a:lnTo>
                <a:lnTo>
                  <a:pt x="17150" y="83940"/>
                </a:lnTo>
                <a:lnTo>
                  <a:pt x="17160" y="83940"/>
                </a:lnTo>
                <a:lnTo>
                  <a:pt x="17170" y="83940"/>
                </a:lnTo>
                <a:lnTo>
                  <a:pt x="17180" y="83930"/>
                </a:lnTo>
                <a:lnTo>
                  <a:pt x="17190" y="83920"/>
                </a:lnTo>
                <a:lnTo>
                  <a:pt x="17200" y="83920"/>
                </a:lnTo>
                <a:lnTo>
                  <a:pt x="17210" y="83920"/>
                </a:lnTo>
                <a:lnTo>
                  <a:pt x="17220" y="83920"/>
                </a:lnTo>
                <a:lnTo>
                  <a:pt x="17230" y="83920"/>
                </a:lnTo>
                <a:lnTo>
                  <a:pt x="17240" y="83920"/>
                </a:lnTo>
                <a:lnTo>
                  <a:pt x="17260" y="83920"/>
                </a:lnTo>
                <a:lnTo>
                  <a:pt x="17260" y="83930"/>
                </a:lnTo>
                <a:lnTo>
                  <a:pt x="17270" y="83930"/>
                </a:lnTo>
                <a:lnTo>
                  <a:pt x="17280" y="83930"/>
                </a:lnTo>
                <a:lnTo>
                  <a:pt x="17290" y="83930"/>
                </a:lnTo>
                <a:lnTo>
                  <a:pt x="17300" y="83930"/>
                </a:lnTo>
                <a:lnTo>
                  <a:pt x="17310" y="83920"/>
                </a:lnTo>
                <a:lnTo>
                  <a:pt x="17340" y="83920"/>
                </a:lnTo>
                <a:lnTo>
                  <a:pt x="17350" y="83910"/>
                </a:lnTo>
                <a:lnTo>
                  <a:pt x="17370" y="83910"/>
                </a:lnTo>
                <a:lnTo>
                  <a:pt x="17380" y="83900"/>
                </a:lnTo>
                <a:lnTo>
                  <a:pt x="17390" y="83900"/>
                </a:lnTo>
                <a:lnTo>
                  <a:pt x="17400" y="83890"/>
                </a:lnTo>
                <a:lnTo>
                  <a:pt x="17400" y="83880"/>
                </a:lnTo>
                <a:lnTo>
                  <a:pt x="17410" y="83860"/>
                </a:lnTo>
                <a:lnTo>
                  <a:pt x="17420" y="83850"/>
                </a:lnTo>
                <a:lnTo>
                  <a:pt x="17420" y="83840"/>
                </a:lnTo>
                <a:lnTo>
                  <a:pt x="17420" y="83830"/>
                </a:lnTo>
                <a:lnTo>
                  <a:pt x="17430" y="83820"/>
                </a:lnTo>
                <a:lnTo>
                  <a:pt x="17440" y="83820"/>
                </a:lnTo>
                <a:lnTo>
                  <a:pt x="17450" y="83810"/>
                </a:lnTo>
                <a:lnTo>
                  <a:pt x="17460" y="83810"/>
                </a:lnTo>
                <a:lnTo>
                  <a:pt x="17460" y="83800"/>
                </a:lnTo>
                <a:lnTo>
                  <a:pt x="17470" y="83800"/>
                </a:lnTo>
                <a:lnTo>
                  <a:pt x="17480" y="83800"/>
                </a:lnTo>
                <a:lnTo>
                  <a:pt x="17480" y="83790"/>
                </a:lnTo>
                <a:lnTo>
                  <a:pt x="17490" y="83790"/>
                </a:lnTo>
                <a:lnTo>
                  <a:pt x="17500" y="83780"/>
                </a:lnTo>
                <a:lnTo>
                  <a:pt x="17520" y="83770"/>
                </a:lnTo>
                <a:lnTo>
                  <a:pt x="17530" y="83760"/>
                </a:lnTo>
                <a:lnTo>
                  <a:pt x="17540" y="83750"/>
                </a:lnTo>
                <a:lnTo>
                  <a:pt x="17550" y="83740"/>
                </a:lnTo>
                <a:lnTo>
                  <a:pt x="17560" y="83740"/>
                </a:lnTo>
                <a:lnTo>
                  <a:pt x="17570" y="83730"/>
                </a:lnTo>
                <a:lnTo>
                  <a:pt x="17590" y="83730"/>
                </a:lnTo>
                <a:lnTo>
                  <a:pt x="17600" y="83720"/>
                </a:lnTo>
                <a:lnTo>
                  <a:pt x="17610" y="83720"/>
                </a:lnTo>
                <a:lnTo>
                  <a:pt x="17620" y="83710"/>
                </a:lnTo>
                <a:lnTo>
                  <a:pt x="17630" y="83700"/>
                </a:lnTo>
                <a:lnTo>
                  <a:pt x="17640" y="83700"/>
                </a:lnTo>
                <a:lnTo>
                  <a:pt x="17650" y="83700"/>
                </a:lnTo>
                <a:lnTo>
                  <a:pt x="17650" y="83690"/>
                </a:lnTo>
                <a:lnTo>
                  <a:pt x="17660" y="83690"/>
                </a:lnTo>
                <a:lnTo>
                  <a:pt x="17670" y="83690"/>
                </a:lnTo>
                <a:lnTo>
                  <a:pt x="17680" y="83700"/>
                </a:lnTo>
                <a:lnTo>
                  <a:pt x="17690" y="83700"/>
                </a:lnTo>
                <a:lnTo>
                  <a:pt x="17700" y="83710"/>
                </a:lnTo>
                <a:lnTo>
                  <a:pt x="17710" y="83710"/>
                </a:lnTo>
                <a:lnTo>
                  <a:pt x="17720" y="83710"/>
                </a:lnTo>
                <a:lnTo>
                  <a:pt x="17720" y="83700"/>
                </a:lnTo>
                <a:lnTo>
                  <a:pt x="17730" y="83700"/>
                </a:lnTo>
                <a:lnTo>
                  <a:pt x="17740" y="83700"/>
                </a:lnTo>
                <a:lnTo>
                  <a:pt x="17750" y="83690"/>
                </a:lnTo>
                <a:lnTo>
                  <a:pt x="17760" y="83690"/>
                </a:lnTo>
                <a:lnTo>
                  <a:pt x="17770" y="83690"/>
                </a:lnTo>
                <a:lnTo>
                  <a:pt x="17780" y="83690"/>
                </a:lnTo>
                <a:lnTo>
                  <a:pt x="17790" y="83690"/>
                </a:lnTo>
                <a:lnTo>
                  <a:pt x="17800" y="83690"/>
                </a:lnTo>
                <a:lnTo>
                  <a:pt x="17810" y="83690"/>
                </a:lnTo>
                <a:lnTo>
                  <a:pt x="17820" y="83690"/>
                </a:lnTo>
                <a:lnTo>
                  <a:pt x="17830" y="83690"/>
                </a:lnTo>
                <a:lnTo>
                  <a:pt x="17840" y="83690"/>
                </a:lnTo>
                <a:lnTo>
                  <a:pt x="17840" y="83680"/>
                </a:lnTo>
                <a:lnTo>
                  <a:pt x="17850" y="83670"/>
                </a:lnTo>
                <a:lnTo>
                  <a:pt x="17850" y="83660"/>
                </a:lnTo>
                <a:lnTo>
                  <a:pt x="17850" y="83650"/>
                </a:lnTo>
                <a:lnTo>
                  <a:pt x="17850" y="83640"/>
                </a:lnTo>
                <a:lnTo>
                  <a:pt x="17850" y="83630"/>
                </a:lnTo>
                <a:lnTo>
                  <a:pt x="17860" y="83630"/>
                </a:lnTo>
                <a:lnTo>
                  <a:pt x="17860" y="83620"/>
                </a:lnTo>
                <a:lnTo>
                  <a:pt x="17870" y="83620"/>
                </a:lnTo>
                <a:lnTo>
                  <a:pt x="17880" y="83620"/>
                </a:lnTo>
                <a:lnTo>
                  <a:pt x="17890" y="83620"/>
                </a:lnTo>
                <a:lnTo>
                  <a:pt x="17900" y="83630"/>
                </a:lnTo>
                <a:lnTo>
                  <a:pt x="17920" y="83640"/>
                </a:lnTo>
                <a:lnTo>
                  <a:pt x="17930" y="83650"/>
                </a:lnTo>
                <a:lnTo>
                  <a:pt x="17940" y="83650"/>
                </a:lnTo>
                <a:lnTo>
                  <a:pt x="17960" y="83650"/>
                </a:lnTo>
                <a:lnTo>
                  <a:pt x="17970" y="83650"/>
                </a:lnTo>
                <a:lnTo>
                  <a:pt x="17980" y="83660"/>
                </a:lnTo>
                <a:lnTo>
                  <a:pt x="17990" y="83660"/>
                </a:lnTo>
                <a:lnTo>
                  <a:pt x="18000" y="83670"/>
                </a:lnTo>
                <a:lnTo>
                  <a:pt x="18010" y="83680"/>
                </a:lnTo>
                <a:lnTo>
                  <a:pt x="18020" y="83680"/>
                </a:lnTo>
                <a:lnTo>
                  <a:pt x="18030" y="83680"/>
                </a:lnTo>
                <a:lnTo>
                  <a:pt x="18040" y="83690"/>
                </a:lnTo>
                <a:lnTo>
                  <a:pt x="18040" y="83680"/>
                </a:lnTo>
                <a:lnTo>
                  <a:pt x="18060" y="83680"/>
                </a:lnTo>
                <a:lnTo>
                  <a:pt x="18070" y="83680"/>
                </a:lnTo>
                <a:lnTo>
                  <a:pt x="18080" y="83680"/>
                </a:lnTo>
                <a:lnTo>
                  <a:pt x="18090" y="83680"/>
                </a:lnTo>
                <a:lnTo>
                  <a:pt x="18090" y="83670"/>
                </a:lnTo>
                <a:lnTo>
                  <a:pt x="18100" y="83670"/>
                </a:lnTo>
                <a:lnTo>
                  <a:pt x="18110" y="83670"/>
                </a:lnTo>
                <a:lnTo>
                  <a:pt x="18120" y="83660"/>
                </a:lnTo>
                <a:lnTo>
                  <a:pt x="18130" y="83660"/>
                </a:lnTo>
                <a:lnTo>
                  <a:pt x="18130" y="83650"/>
                </a:lnTo>
                <a:lnTo>
                  <a:pt x="18140" y="83640"/>
                </a:lnTo>
                <a:lnTo>
                  <a:pt x="18140" y="83630"/>
                </a:lnTo>
                <a:lnTo>
                  <a:pt x="18150" y="83620"/>
                </a:lnTo>
                <a:lnTo>
                  <a:pt x="18160" y="83610"/>
                </a:lnTo>
                <a:lnTo>
                  <a:pt x="18170" y="83600"/>
                </a:lnTo>
                <a:lnTo>
                  <a:pt x="18180" y="83600"/>
                </a:lnTo>
                <a:lnTo>
                  <a:pt x="18180" y="83590"/>
                </a:lnTo>
                <a:lnTo>
                  <a:pt x="18190" y="83590"/>
                </a:lnTo>
                <a:lnTo>
                  <a:pt x="18200" y="83590"/>
                </a:lnTo>
                <a:lnTo>
                  <a:pt x="18200" y="83580"/>
                </a:lnTo>
                <a:lnTo>
                  <a:pt x="18210" y="83580"/>
                </a:lnTo>
                <a:lnTo>
                  <a:pt x="18220" y="83580"/>
                </a:lnTo>
                <a:lnTo>
                  <a:pt x="18230" y="83580"/>
                </a:lnTo>
                <a:lnTo>
                  <a:pt x="18240" y="83580"/>
                </a:lnTo>
                <a:lnTo>
                  <a:pt x="18250" y="83590"/>
                </a:lnTo>
                <a:lnTo>
                  <a:pt x="18250" y="83580"/>
                </a:lnTo>
                <a:lnTo>
                  <a:pt x="18270" y="83580"/>
                </a:lnTo>
                <a:lnTo>
                  <a:pt x="18280" y="83580"/>
                </a:lnTo>
                <a:lnTo>
                  <a:pt x="18300" y="83580"/>
                </a:lnTo>
                <a:lnTo>
                  <a:pt x="18310" y="83590"/>
                </a:lnTo>
                <a:lnTo>
                  <a:pt x="18320" y="83590"/>
                </a:lnTo>
                <a:lnTo>
                  <a:pt x="18330" y="83600"/>
                </a:lnTo>
                <a:lnTo>
                  <a:pt x="18330" y="83610"/>
                </a:lnTo>
                <a:lnTo>
                  <a:pt x="18340" y="83620"/>
                </a:lnTo>
                <a:lnTo>
                  <a:pt x="18340" y="83630"/>
                </a:lnTo>
                <a:lnTo>
                  <a:pt x="18350" y="83630"/>
                </a:lnTo>
                <a:lnTo>
                  <a:pt x="18350" y="83640"/>
                </a:lnTo>
                <a:lnTo>
                  <a:pt x="18360" y="83640"/>
                </a:lnTo>
                <a:lnTo>
                  <a:pt x="18360" y="83650"/>
                </a:lnTo>
                <a:lnTo>
                  <a:pt x="18370" y="83660"/>
                </a:lnTo>
                <a:lnTo>
                  <a:pt x="18380" y="83670"/>
                </a:lnTo>
                <a:lnTo>
                  <a:pt x="18390" y="83680"/>
                </a:lnTo>
                <a:lnTo>
                  <a:pt x="18400" y="83680"/>
                </a:lnTo>
                <a:lnTo>
                  <a:pt x="18400" y="83690"/>
                </a:lnTo>
                <a:lnTo>
                  <a:pt x="18410" y="83690"/>
                </a:lnTo>
                <a:lnTo>
                  <a:pt x="18420" y="83690"/>
                </a:lnTo>
                <a:lnTo>
                  <a:pt x="18430" y="83680"/>
                </a:lnTo>
                <a:lnTo>
                  <a:pt x="18440" y="83680"/>
                </a:lnTo>
                <a:lnTo>
                  <a:pt x="18440" y="83670"/>
                </a:lnTo>
                <a:lnTo>
                  <a:pt x="18450" y="83660"/>
                </a:lnTo>
                <a:lnTo>
                  <a:pt x="18450" y="83650"/>
                </a:lnTo>
                <a:lnTo>
                  <a:pt x="18460" y="83640"/>
                </a:lnTo>
                <a:lnTo>
                  <a:pt x="18460" y="83630"/>
                </a:lnTo>
                <a:lnTo>
                  <a:pt x="18460" y="83620"/>
                </a:lnTo>
                <a:lnTo>
                  <a:pt x="18470" y="83620"/>
                </a:lnTo>
                <a:lnTo>
                  <a:pt x="18470" y="83610"/>
                </a:lnTo>
                <a:lnTo>
                  <a:pt x="18470" y="83590"/>
                </a:lnTo>
                <a:lnTo>
                  <a:pt x="18470" y="83570"/>
                </a:lnTo>
                <a:lnTo>
                  <a:pt x="18460" y="83560"/>
                </a:lnTo>
                <a:lnTo>
                  <a:pt x="18460" y="83550"/>
                </a:lnTo>
                <a:lnTo>
                  <a:pt x="18470" y="83550"/>
                </a:lnTo>
                <a:lnTo>
                  <a:pt x="18470" y="83540"/>
                </a:lnTo>
                <a:lnTo>
                  <a:pt x="18470" y="83530"/>
                </a:lnTo>
                <a:lnTo>
                  <a:pt x="18470" y="83520"/>
                </a:lnTo>
                <a:lnTo>
                  <a:pt x="18470" y="83500"/>
                </a:lnTo>
                <a:lnTo>
                  <a:pt x="18480" y="83480"/>
                </a:lnTo>
                <a:lnTo>
                  <a:pt x="18480" y="83470"/>
                </a:lnTo>
                <a:lnTo>
                  <a:pt x="18480" y="83460"/>
                </a:lnTo>
                <a:lnTo>
                  <a:pt x="18490" y="83430"/>
                </a:lnTo>
                <a:lnTo>
                  <a:pt x="18490" y="83420"/>
                </a:lnTo>
                <a:lnTo>
                  <a:pt x="18490" y="83410"/>
                </a:lnTo>
                <a:lnTo>
                  <a:pt x="18480" y="83400"/>
                </a:lnTo>
                <a:lnTo>
                  <a:pt x="18480" y="83390"/>
                </a:lnTo>
                <a:lnTo>
                  <a:pt x="18500" y="83390"/>
                </a:lnTo>
                <a:lnTo>
                  <a:pt x="18500" y="83400"/>
                </a:lnTo>
                <a:lnTo>
                  <a:pt x="18530" y="83400"/>
                </a:lnTo>
                <a:lnTo>
                  <a:pt x="18550" y="83400"/>
                </a:lnTo>
                <a:lnTo>
                  <a:pt x="18560" y="83390"/>
                </a:lnTo>
                <a:lnTo>
                  <a:pt x="18570" y="83400"/>
                </a:lnTo>
                <a:lnTo>
                  <a:pt x="18580" y="83400"/>
                </a:lnTo>
                <a:lnTo>
                  <a:pt x="18590" y="83410"/>
                </a:lnTo>
                <a:lnTo>
                  <a:pt x="18600" y="83410"/>
                </a:lnTo>
                <a:lnTo>
                  <a:pt x="18600" y="83420"/>
                </a:lnTo>
                <a:lnTo>
                  <a:pt x="18610" y="83430"/>
                </a:lnTo>
                <a:lnTo>
                  <a:pt x="18620" y="83440"/>
                </a:lnTo>
                <a:lnTo>
                  <a:pt x="18630" y="83450"/>
                </a:lnTo>
                <a:lnTo>
                  <a:pt x="18630" y="83460"/>
                </a:lnTo>
                <a:lnTo>
                  <a:pt x="18640" y="83470"/>
                </a:lnTo>
                <a:lnTo>
                  <a:pt x="18650" y="83470"/>
                </a:lnTo>
                <a:lnTo>
                  <a:pt x="18650" y="83480"/>
                </a:lnTo>
                <a:lnTo>
                  <a:pt x="18650" y="83490"/>
                </a:lnTo>
                <a:lnTo>
                  <a:pt x="18640" y="83490"/>
                </a:lnTo>
                <a:lnTo>
                  <a:pt x="18640" y="83500"/>
                </a:lnTo>
                <a:lnTo>
                  <a:pt x="18640" y="83510"/>
                </a:lnTo>
                <a:lnTo>
                  <a:pt x="18630" y="83510"/>
                </a:lnTo>
                <a:lnTo>
                  <a:pt x="18630" y="83530"/>
                </a:lnTo>
                <a:lnTo>
                  <a:pt x="18630" y="83540"/>
                </a:lnTo>
                <a:lnTo>
                  <a:pt x="18620" y="83540"/>
                </a:lnTo>
                <a:lnTo>
                  <a:pt x="18620" y="83550"/>
                </a:lnTo>
                <a:lnTo>
                  <a:pt x="18630" y="83560"/>
                </a:lnTo>
                <a:lnTo>
                  <a:pt x="18630" y="83570"/>
                </a:lnTo>
                <a:lnTo>
                  <a:pt x="18630" y="83580"/>
                </a:lnTo>
                <a:lnTo>
                  <a:pt x="18630" y="83590"/>
                </a:lnTo>
                <a:lnTo>
                  <a:pt x="18630" y="83600"/>
                </a:lnTo>
                <a:lnTo>
                  <a:pt x="18640" y="83610"/>
                </a:lnTo>
                <a:lnTo>
                  <a:pt x="18650" y="83610"/>
                </a:lnTo>
                <a:lnTo>
                  <a:pt x="18660" y="83610"/>
                </a:lnTo>
                <a:lnTo>
                  <a:pt x="18660" y="83620"/>
                </a:lnTo>
                <a:lnTo>
                  <a:pt x="18670" y="83630"/>
                </a:lnTo>
                <a:lnTo>
                  <a:pt x="18680" y="83630"/>
                </a:lnTo>
                <a:lnTo>
                  <a:pt x="18690" y="83630"/>
                </a:lnTo>
                <a:lnTo>
                  <a:pt x="18700" y="83640"/>
                </a:lnTo>
                <a:lnTo>
                  <a:pt x="18700" y="83650"/>
                </a:lnTo>
                <a:lnTo>
                  <a:pt x="18710" y="83660"/>
                </a:lnTo>
                <a:lnTo>
                  <a:pt x="18720" y="83670"/>
                </a:lnTo>
                <a:lnTo>
                  <a:pt x="18720" y="83680"/>
                </a:lnTo>
                <a:lnTo>
                  <a:pt x="18720" y="83690"/>
                </a:lnTo>
                <a:lnTo>
                  <a:pt x="18720" y="83700"/>
                </a:lnTo>
                <a:lnTo>
                  <a:pt x="18730" y="83710"/>
                </a:lnTo>
                <a:lnTo>
                  <a:pt x="18740" y="83720"/>
                </a:lnTo>
                <a:lnTo>
                  <a:pt x="18750" y="83730"/>
                </a:lnTo>
                <a:lnTo>
                  <a:pt x="18760" y="83740"/>
                </a:lnTo>
                <a:lnTo>
                  <a:pt x="18760" y="83750"/>
                </a:lnTo>
                <a:lnTo>
                  <a:pt x="18770" y="83760"/>
                </a:lnTo>
                <a:lnTo>
                  <a:pt x="18780" y="83770"/>
                </a:lnTo>
                <a:lnTo>
                  <a:pt x="18790" y="83780"/>
                </a:lnTo>
                <a:lnTo>
                  <a:pt x="18800" y="83790"/>
                </a:lnTo>
                <a:lnTo>
                  <a:pt x="18810" y="83790"/>
                </a:lnTo>
                <a:lnTo>
                  <a:pt x="18810" y="83800"/>
                </a:lnTo>
                <a:lnTo>
                  <a:pt x="18810" y="83810"/>
                </a:lnTo>
                <a:lnTo>
                  <a:pt x="18820" y="83810"/>
                </a:lnTo>
                <a:lnTo>
                  <a:pt x="18820" y="83830"/>
                </a:lnTo>
                <a:lnTo>
                  <a:pt x="18830" y="83840"/>
                </a:lnTo>
                <a:lnTo>
                  <a:pt x="18840" y="83840"/>
                </a:lnTo>
                <a:lnTo>
                  <a:pt x="18850" y="83850"/>
                </a:lnTo>
                <a:lnTo>
                  <a:pt x="18850" y="83860"/>
                </a:lnTo>
                <a:lnTo>
                  <a:pt x="18850" y="83870"/>
                </a:lnTo>
                <a:lnTo>
                  <a:pt x="18860" y="83870"/>
                </a:lnTo>
                <a:lnTo>
                  <a:pt x="18860" y="83880"/>
                </a:lnTo>
                <a:lnTo>
                  <a:pt x="18860" y="83890"/>
                </a:lnTo>
                <a:lnTo>
                  <a:pt x="18850" y="83900"/>
                </a:lnTo>
                <a:lnTo>
                  <a:pt x="18850" y="83910"/>
                </a:lnTo>
                <a:lnTo>
                  <a:pt x="18840" y="83910"/>
                </a:lnTo>
                <a:lnTo>
                  <a:pt x="18830" y="83920"/>
                </a:lnTo>
                <a:lnTo>
                  <a:pt x="18820" y="83920"/>
                </a:lnTo>
                <a:lnTo>
                  <a:pt x="18810" y="83930"/>
                </a:lnTo>
                <a:lnTo>
                  <a:pt x="18810" y="83940"/>
                </a:lnTo>
                <a:lnTo>
                  <a:pt x="18820" y="83940"/>
                </a:lnTo>
                <a:lnTo>
                  <a:pt x="18820" y="83950"/>
                </a:lnTo>
                <a:lnTo>
                  <a:pt x="18830" y="83950"/>
                </a:lnTo>
                <a:lnTo>
                  <a:pt x="18830" y="83960"/>
                </a:lnTo>
                <a:lnTo>
                  <a:pt x="18840" y="83970"/>
                </a:lnTo>
                <a:lnTo>
                  <a:pt x="18850" y="83970"/>
                </a:lnTo>
                <a:lnTo>
                  <a:pt x="18860" y="83980"/>
                </a:lnTo>
                <a:lnTo>
                  <a:pt x="18870" y="83980"/>
                </a:lnTo>
                <a:lnTo>
                  <a:pt x="18880" y="83990"/>
                </a:lnTo>
                <a:lnTo>
                  <a:pt x="18890" y="83990"/>
                </a:lnTo>
                <a:lnTo>
                  <a:pt x="18900" y="83990"/>
                </a:lnTo>
                <a:lnTo>
                  <a:pt x="18910" y="84000"/>
                </a:lnTo>
                <a:lnTo>
                  <a:pt x="18920" y="84000"/>
                </a:lnTo>
                <a:lnTo>
                  <a:pt x="18930" y="84010"/>
                </a:lnTo>
                <a:lnTo>
                  <a:pt x="18940" y="84010"/>
                </a:lnTo>
                <a:lnTo>
                  <a:pt x="18960" y="84020"/>
                </a:lnTo>
                <a:lnTo>
                  <a:pt x="18970" y="84030"/>
                </a:lnTo>
                <a:lnTo>
                  <a:pt x="19000" y="84070"/>
                </a:lnTo>
                <a:lnTo>
                  <a:pt x="19020" y="84090"/>
                </a:lnTo>
                <a:lnTo>
                  <a:pt x="19030" y="84110"/>
                </a:lnTo>
                <a:lnTo>
                  <a:pt x="19040" y="84120"/>
                </a:lnTo>
                <a:lnTo>
                  <a:pt x="19050" y="84120"/>
                </a:lnTo>
                <a:lnTo>
                  <a:pt x="19050" y="84130"/>
                </a:lnTo>
                <a:lnTo>
                  <a:pt x="19060" y="84130"/>
                </a:lnTo>
                <a:lnTo>
                  <a:pt x="19060" y="84150"/>
                </a:lnTo>
                <a:lnTo>
                  <a:pt x="19070" y="84150"/>
                </a:lnTo>
                <a:lnTo>
                  <a:pt x="19070" y="84160"/>
                </a:lnTo>
                <a:lnTo>
                  <a:pt x="19080" y="84160"/>
                </a:lnTo>
                <a:lnTo>
                  <a:pt x="19080" y="84170"/>
                </a:lnTo>
                <a:lnTo>
                  <a:pt x="19080" y="84180"/>
                </a:lnTo>
                <a:lnTo>
                  <a:pt x="19090" y="84220"/>
                </a:lnTo>
                <a:lnTo>
                  <a:pt x="19090" y="84250"/>
                </a:lnTo>
                <a:lnTo>
                  <a:pt x="19100" y="84270"/>
                </a:lnTo>
                <a:lnTo>
                  <a:pt x="19110" y="84290"/>
                </a:lnTo>
                <a:lnTo>
                  <a:pt x="19110" y="84300"/>
                </a:lnTo>
                <a:lnTo>
                  <a:pt x="19140" y="84320"/>
                </a:lnTo>
                <a:lnTo>
                  <a:pt x="19150" y="84330"/>
                </a:lnTo>
                <a:lnTo>
                  <a:pt x="19160" y="84340"/>
                </a:lnTo>
                <a:lnTo>
                  <a:pt x="19170" y="84350"/>
                </a:lnTo>
                <a:lnTo>
                  <a:pt x="19170" y="84360"/>
                </a:lnTo>
                <a:lnTo>
                  <a:pt x="19180" y="84360"/>
                </a:lnTo>
                <a:lnTo>
                  <a:pt x="19180" y="84370"/>
                </a:lnTo>
                <a:lnTo>
                  <a:pt x="19190" y="84370"/>
                </a:lnTo>
                <a:lnTo>
                  <a:pt x="19190" y="84380"/>
                </a:lnTo>
                <a:lnTo>
                  <a:pt x="19200" y="84400"/>
                </a:lnTo>
                <a:lnTo>
                  <a:pt x="19200" y="84420"/>
                </a:lnTo>
                <a:lnTo>
                  <a:pt x="19200" y="84450"/>
                </a:lnTo>
                <a:lnTo>
                  <a:pt x="19200" y="84470"/>
                </a:lnTo>
                <a:lnTo>
                  <a:pt x="19210" y="84480"/>
                </a:lnTo>
                <a:lnTo>
                  <a:pt x="19210" y="84490"/>
                </a:lnTo>
                <a:lnTo>
                  <a:pt x="19230" y="84510"/>
                </a:lnTo>
                <a:lnTo>
                  <a:pt x="19240" y="84520"/>
                </a:lnTo>
                <a:lnTo>
                  <a:pt x="19260" y="84530"/>
                </a:lnTo>
                <a:lnTo>
                  <a:pt x="19280" y="84550"/>
                </a:lnTo>
                <a:lnTo>
                  <a:pt x="19290" y="84550"/>
                </a:lnTo>
                <a:lnTo>
                  <a:pt x="19330" y="84580"/>
                </a:lnTo>
                <a:lnTo>
                  <a:pt x="19370" y="84600"/>
                </a:lnTo>
                <a:lnTo>
                  <a:pt x="19370" y="84610"/>
                </a:lnTo>
                <a:lnTo>
                  <a:pt x="19380" y="84610"/>
                </a:lnTo>
                <a:lnTo>
                  <a:pt x="19390" y="84630"/>
                </a:lnTo>
                <a:lnTo>
                  <a:pt x="19410" y="84650"/>
                </a:lnTo>
                <a:lnTo>
                  <a:pt x="19430" y="84670"/>
                </a:lnTo>
                <a:lnTo>
                  <a:pt x="19440" y="84680"/>
                </a:lnTo>
                <a:lnTo>
                  <a:pt x="19450" y="84690"/>
                </a:lnTo>
                <a:lnTo>
                  <a:pt x="19460" y="84700"/>
                </a:lnTo>
                <a:lnTo>
                  <a:pt x="19480" y="84720"/>
                </a:lnTo>
                <a:lnTo>
                  <a:pt x="19500" y="84720"/>
                </a:lnTo>
                <a:lnTo>
                  <a:pt x="19530" y="84740"/>
                </a:lnTo>
                <a:lnTo>
                  <a:pt x="19560" y="84760"/>
                </a:lnTo>
                <a:lnTo>
                  <a:pt x="19580" y="84770"/>
                </a:lnTo>
                <a:lnTo>
                  <a:pt x="19600" y="84780"/>
                </a:lnTo>
                <a:lnTo>
                  <a:pt x="19620" y="84790"/>
                </a:lnTo>
                <a:lnTo>
                  <a:pt x="19630" y="84790"/>
                </a:lnTo>
                <a:lnTo>
                  <a:pt x="19650" y="84800"/>
                </a:lnTo>
                <a:lnTo>
                  <a:pt x="19660" y="84810"/>
                </a:lnTo>
                <a:lnTo>
                  <a:pt x="19670" y="84810"/>
                </a:lnTo>
                <a:lnTo>
                  <a:pt x="19670" y="84820"/>
                </a:lnTo>
                <a:lnTo>
                  <a:pt x="19690" y="84830"/>
                </a:lnTo>
                <a:lnTo>
                  <a:pt x="19700" y="84840"/>
                </a:lnTo>
                <a:lnTo>
                  <a:pt x="19710" y="84840"/>
                </a:lnTo>
                <a:lnTo>
                  <a:pt x="19730" y="84850"/>
                </a:lnTo>
                <a:lnTo>
                  <a:pt x="19760" y="84870"/>
                </a:lnTo>
                <a:lnTo>
                  <a:pt x="19760" y="84880"/>
                </a:lnTo>
                <a:lnTo>
                  <a:pt x="19790" y="84900"/>
                </a:lnTo>
                <a:lnTo>
                  <a:pt x="19810" y="84910"/>
                </a:lnTo>
                <a:lnTo>
                  <a:pt x="19810" y="84920"/>
                </a:lnTo>
                <a:lnTo>
                  <a:pt x="19820" y="84920"/>
                </a:lnTo>
                <a:lnTo>
                  <a:pt x="19830" y="84930"/>
                </a:lnTo>
                <a:lnTo>
                  <a:pt x="19840" y="84940"/>
                </a:lnTo>
                <a:lnTo>
                  <a:pt x="19850" y="84940"/>
                </a:lnTo>
                <a:lnTo>
                  <a:pt x="19860" y="84940"/>
                </a:lnTo>
                <a:lnTo>
                  <a:pt x="19860" y="84930"/>
                </a:lnTo>
                <a:lnTo>
                  <a:pt x="19900" y="84910"/>
                </a:lnTo>
                <a:lnTo>
                  <a:pt x="19910" y="84900"/>
                </a:lnTo>
                <a:lnTo>
                  <a:pt x="19920" y="84900"/>
                </a:lnTo>
                <a:lnTo>
                  <a:pt x="19940" y="84900"/>
                </a:lnTo>
                <a:lnTo>
                  <a:pt x="19950" y="84890"/>
                </a:lnTo>
                <a:lnTo>
                  <a:pt x="19960" y="84890"/>
                </a:lnTo>
                <a:lnTo>
                  <a:pt x="19970" y="84890"/>
                </a:lnTo>
                <a:lnTo>
                  <a:pt x="20000" y="84890"/>
                </a:lnTo>
                <a:lnTo>
                  <a:pt x="20020" y="84890"/>
                </a:lnTo>
                <a:lnTo>
                  <a:pt x="20050" y="84880"/>
                </a:lnTo>
                <a:lnTo>
                  <a:pt x="20070" y="84890"/>
                </a:lnTo>
                <a:lnTo>
                  <a:pt x="20120" y="84900"/>
                </a:lnTo>
                <a:lnTo>
                  <a:pt x="20180" y="84920"/>
                </a:lnTo>
                <a:lnTo>
                  <a:pt x="20190" y="84920"/>
                </a:lnTo>
                <a:lnTo>
                  <a:pt x="20220" y="84930"/>
                </a:lnTo>
                <a:lnTo>
                  <a:pt x="20230" y="84930"/>
                </a:lnTo>
                <a:lnTo>
                  <a:pt x="20240" y="84930"/>
                </a:lnTo>
                <a:lnTo>
                  <a:pt x="20250" y="84940"/>
                </a:lnTo>
                <a:lnTo>
                  <a:pt x="20290" y="84950"/>
                </a:lnTo>
                <a:lnTo>
                  <a:pt x="20300" y="84950"/>
                </a:lnTo>
                <a:lnTo>
                  <a:pt x="20330" y="84960"/>
                </a:lnTo>
                <a:lnTo>
                  <a:pt x="20350" y="84980"/>
                </a:lnTo>
                <a:lnTo>
                  <a:pt x="20360" y="85010"/>
                </a:lnTo>
                <a:lnTo>
                  <a:pt x="20370" y="85020"/>
                </a:lnTo>
                <a:lnTo>
                  <a:pt x="20380" y="85040"/>
                </a:lnTo>
                <a:lnTo>
                  <a:pt x="20380" y="85060"/>
                </a:lnTo>
                <a:lnTo>
                  <a:pt x="20400" y="85120"/>
                </a:lnTo>
                <a:lnTo>
                  <a:pt x="20420" y="85160"/>
                </a:lnTo>
                <a:lnTo>
                  <a:pt x="20430" y="85160"/>
                </a:lnTo>
                <a:lnTo>
                  <a:pt x="20430" y="85170"/>
                </a:lnTo>
                <a:lnTo>
                  <a:pt x="20450" y="85180"/>
                </a:lnTo>
                <a:lnTo>
                  <a:pt x="20480" y="85200"/>
                </a:lnTo>
                <a:lnTo>
                  <a:pt x="20510" y="85220"/>
                </a:lnTo>
                <a:lnTo>
                  <a:pt x="20540" y="85230"/>
                </a:lnTo>
                <a:lnTo>
                  <a:pt x="20560" y="85240"/>
                </a:lnTo>
                <a:lnTo>
                  <a:pt x="20580" y="85240"/>
                </a:lnTo>
                <a:lnTo>
                  <a:pt x="20590" y="85250"/>
                </a:lnTo>
                <a:lnTo>
                  <a:pt x="20610" y="85250"/>
                </a:lnTo>
                <a:lnTo>
                  <a:pt x="20640" y="85250"/>
                </a:lnTo>
                <a:lnTo>
                  <a:pt x="20660" y="85250"/>
                </a:lnTo>
                <a:lnTo>
                  <a:pt x="20680" y="85250"/>
                </a:lnTo>
                <a:lnTo>
                  <a:pt x="20690" y="85240"/>
                </a:lnTo>
                <a:lnTo>
                  <a:pt x="20730" y="85240"/>
                </a:lnTo>
                <a:lnTo>
                  <a:pt x="20740" y="85230"/>
                </a:lnTo>
                <a:lnTo>
                  <a:pt x="20770" y="85230"/>
                </a:lnTo>
                <a:lnTo>
                  <a:pt x="20800" y="85220"/>
                </a:lnTo>
                <a:lnTo>
                  <a:pt x="20820" y="85220"/>
                </a:lnTo>
                <a:lnTo>
                  <a:pt x="20830" y="85210"/>
                </a:lnTo>
                <a:lnTo>
                  <a:pt x="20850" y="85210"/>
                </a:lnTo>
                <a:lnTo>
                  <a:pt x="20860" y="85220"/>
                </a:lnTo>
                <a:lnTo>
                  <a:pt x="20870" y="85220"/>
                </a:lnTo>
                <a:lnTo>
                  <a:pt x="20880" y="85230"/>
                </a:lnTo>
                <a:lnTo>
                  <a:pt x="20900" y="85250"/>
                </a:lnTo>
                <a:lnTo>
                  <a:pt x="20910" y="85260"/>
                </a:lnTo>
                <a:lnTo>
                  <a:pt x="20940" y="85280"/>
                </a:lnTo>
                <a:lnTo>
                  <a:pt x="20960" y="85310"/>
                </a:lnTo>
                <a:lnTo>
                  <a:pt x="20970" y="85310"/>
                </a:lnTo>
                <a:lnTo>
                  <a:pt x="20980" y="85330"/>
                </a:lnTo>
                <a:lnTo>
                  <a:pt x="21010" y="85350"/>
                </a:lnTo>
                <a:lnTo>
                  <a:pt x="21030" y="85360"/>
                </a:lnTo>
                <a:lnTo>
                  <a:pt x="21060" y="85370"/>
                </a:lnTo>
                <a:lnTo>
                  <a:pt x="21080" y="85370"/>
                </a:lnTo>
                <a:lnTo>
                  <a:pt x="21100" y="85380"/>
                </a:lnTo>
                <a:lnTo>
                  <a:pt x="21110" y="85380"/>
                </a:lnTo>
                <a:lnTo>
                  <a:pt x="21120" y="85380"/>
                </a:lnTo>
                <a:lnTo>
                  <a:pt x="21140" y="85390"/>
                </a:lnTo>
                <a:lnTo>
                  <a:pt x="21170" y="85390"/>
                </a:lnTo>
                <a:lnTo>
                  <a:pt x="21210" y="85390"/>
                </a:lnTo>
                <a:lnTo>
                  <a:pt x="21220" y="85400"/>
                </a:lnTo>
                <a:lnTo>
                  <a:pt x="21230" y="85400"/>
                </a:lnTo>
                <a:lnTo>
                  <a:pt x="21250" y="85400"/>
                </a:lnTo>
                <a:lnTo>
                  <a:pt x="21260" y="85410"/>
                </a:lnTo>
                <a:lnTo>
                  <a:pt x="21270" y="85410"/>
                </a:lnTo>
                <a:lnTo>
                  <a:pt x="21300" y="85420"/>
                </a:lnTo>
                <a:lnTo>
                  <a:pt x="21340" y="85430"/>
                </a:lnTo>
                <a:lnTo>
                  <a:pt x="21350" y="85430"/>
                </a:lnTo>
                <a:lnTo>
                  <a:pt x="21360" y="85430"/>
                </a:lnTo>
                <a:lnTo>
                  <a:pt x="21380" y="85430"/>
                </a:lnTo>
                <a:lnTo>
                  <a:pt x="21450" y="85440"/>
                </a:lnTo>
                <a:lnTo>
                  <a:pt x="21470" y="85440"/>
                </a:lnTo>
                <a:lnTo>
                  <a:pt x="21520" y="85430"/>
                </a:lnTo>
                <a:lnTo>
                  <a:pt x="21530" y="85430"/>
                </a:lnTo>
                <a:lnTo>
                  <a:pt x="21550" y="85430"/>
                </a:lnTo>
                <a:lnTo>
                  <a:pt x="21580" y="85410"/>
                </a:lnTo>
                <a:lnTo>
                  <a:pt x="21590" y="85400"/>
                </a:lnTo>
                <a:lnTo>
                  <a:pt x="21590" y="85390"/>
                </a:lnTo>
                <a:lnTo>
                  <a:pt x="21600" y="85390"/>
                </a:lnTo>
                <a:lnTo>
                  <a:pt x="21600" y="85370"/>
                </a:lnTo>
                <a:lnTo>
                  <a:pt x="21600" y="85360"/>
                </a:lnTo>
                <a:lnTo>
                  <a:pt x="21610" y="85340"/>
                </a:lnTo>
                <a:lnTo>
                  <a:pt x="21620" y="85320"/>
                </a:lnTo>
                <a:lnTo>
                  <a:pt x="21630" y="85280"/>
                </a:lnTo>
                <a:lnTo>
                  <a:pt x="21640" y="85270"/>
                </a:lnTo>
                <a:lnTo>
                  <a:pt x="21650" y="85240"/>
                </a:lnTo>
                <a:lnTo>
                  <a:pt x="21660" y="85230"/>
                </a:lnTo>
                <a:lnTo>
                  <a:pt x="21670" y="85210"/>
                </a:lnTo>
                <a:lnTo>
                  <a:pt x="21680" y="85190"/>
                </a:lnTo>
                <a:lnTo>
                  <a:pt x="21680" y="85180"/>
                </a:lnTo>
                <a:lnTo>
                  <a:pt x="21700" y="85170"/>
                </a:lnTo>
                <a:lnTo>
                  <a:pt x="21710" y="85160"/>
                </a:lnTo>
                <a:lnTo>
                  <a:pt x="21720" y="85160"/>
                </a:lnTo>
                <a:lnTo>
                  <a:pt x="21730" y="85150"/>
                </a:lnTo>
                <a:lnTo>
                  <a:pt x="21740" y="85150"/>
                </a:lnTo>
                <a:lnTo>
                  <a:pt x="21750" y="85150"/>
                </a:lnTo>
                <a:lnTo>
                  <a:pt x="21760" y="85150"/>
                </a:lnTo>
                <a:lnTo>
                  <a:pt x="21780" y="85150"/>
                </a:lnTo>
                <a:lnTo>
                  <a:pt x="21790" y="85150"/>
                </a:lnTo>
                <a:lnTo>
                  <a:pt x="21820" y="85150"/>
                </a:lnTo>
                <a:lnTo>
                  <a:pt x="21830" y="85150"/>
                </a:lnTo>
                <a:lnTo>
                  <a:pt x="21860" y="85150"/>
                </a:lnTo>
                <a:lnTo>
                  <a:pt x="21880" y="85150"/>
                </a:lnTo>
                <a:lnTo>
                  <a:pt x="21910" y="85150"/>
                </a:lnTo>
                <a:lnTo>
                  <a:pt x="21920" y="85150"/>
                </a:lnTo>
                <a:lnTo>
                  <a:pt x="21930" y="85150"/>
                </a:lnTo>
                <a:lnTo>
                  <a:pt x="21950" y="85150"/>
                </a:lnTo>
                <a:lnTo>
                  <a:pt x="21960" y="85150"/>
                </a:lnTo>
                <a:lnTo>
                  <a:pt x="21980" y="85150"/>
                </a:lnTo>
                <a:lnTo>
                  <a:pt x="22040" y="85140"/>
                </a:lnTo>
                <a:lnTo>
                  <a:pt x="22080" y="85140"/>
                </a:lnTo>
                <a:lnTo>
                  <a:pt x="22110" y="85130"/>
                </a:lnTo>
                <a:lnTo>
                  <a:pt x="22120" y="85130"/>
                </a:lnTo>
                <a:lnTo>
                  <a:pt x="22130" y="85130"/>
                </a:lnTo>
                <a:lnTo>
                  <a:pt x="22130" y="85120"/>
                </a:lnTo>
                <a:lnTo>
                  <a:pt x="22140" y="85120"/>
                </a:lnTo>
                <a:lnTo>
                  <a:pt x="22170" y="85120"/>
                </a:lnTo>
                <a:lnTo>
                  <a:pt x="22190" y="85120"/>
                </a:lnTo>
                <a:lnTo>
                  <a:pt x="22200" y="85120"/>
                </a:lnTo>
                <a:lnTo>
                  <a:pt x="22210" y="85120"/>
                </a:lnTo>
                <a:lnTo>
                  <a:pt x="22220" y="85130"/>
                </a:lnTo>
                <a:lnTo>
                  <a:pt x="22220" y="85140"/>
                </a:lnTo>
                <a:lnTo>
                  <a:pt x="22230" y="85150"/>
                </a:lnTo>
                <a:lnTo>
                  <a:pt x="22240" y="85150"/>
                </a:lnTo>
                <a:lnTo>
                  <a:pt x="22250" y="85150"/>
                </a:lnTo>
                <a:lnTo>
                  <a:pt x="22260" y="85150"/>
                </a:lnTo>
                <a:lnTo>
                  <a:pt x="22270" y="85160"/>
                </a:lnTo>
                <a:lnTo>
                  <a:pt x="22290" y="85160"/>
                </a:lnTo>
                <a:lnTo>
                  <a:pt x="22300" y="85160"/>
                </a:lnTo>
                <a:lnTo>
                  <a:pt x="22320" y="85160"/>
                </a:lnTo>
                <a:lnTo>
                  <a:pt x="22330" y="85150"/>
                </a:lnTo>
                <a:lnTo>
                  <a:pt x="22350" y="85130"/>
                </a:lnTo>
                <a:lnTo>
                  <a:pt x="22360" y="85130"/>
                </a:lnTo>
                <a:lnTo>
                  <a:pt x="22380" y="85130"/>
                </a:lnTo>
                <a:lnTo>
                  <a:pt x="22390" y="85120"/>
                </a:lnTo>
                <a:lnTo>
                  <a:pt x="22400" y="85120"/>
                </a:lnTo>
                <a:lnTo>
                  <a:pt x="22430" y="85110"/>
                </a:lnTo>
                <a:lnTo>
                  <a:pt x="22440" y="85120"/>
                </a:lnTo>
                <a:lnTo>
                  <a:pt x="22460" y="85120"/>
                </a:lnTo>
                <a:lnTo>
                  <a:pt x="22480" y="85120"/>
                </a:lnTo>
                <a:lnTo>
                  <a:pt x="22500" y="85080"/>
                </a:lnTo>
                <a:lnTo>
                  <a:pt x="22500" y="85060"/>
                </a:lnTo>
                <a:lnTo>
                  <a:pt x="22520" y="85050"/>
                </a:lnTo>
                <a:lnTo>
                  <a:pt x="22560" y="85030"/>
                </a:lnTo>
                <a:lnTo>
                  <a:pt x="22610" y="85020"/>
                </a:lnTo>
                <a:lnTo>
                  <a:pt x="22670" y="85010"/>
                </a:lnTo>
                <a:lnTo>
                  <a:pt x="22710" y="85010"/>
                </a:lnTo>
                <a:lnTo>
                  <a:pt x="22730" y="85020"/>
                </a:lnTo>
                <a:lnTo>
                  <a:pt x="22750" y="85020"/>
                </a:lnTo>
                <a:lnTo>
                  <a:pt x="22770" y="85020"/>
                </a:lnTo>
                <a:lnTo>
                  <a:pt x="22780" y="85020"/>
                </a:lnTo>
                <a:lnTo>
                  <a:pt x="22830" y="85030"/>
                </a:lnTo>
                <a:lnTo>
                  <a:pt x="22860" y="85030"/>
                </a:lnTo>
                <a:lnTo>
                  <a:pt x="22880" y="85030"/>
                </a:lnTo>
                <a:lnTo>
                  <a:pt x="22890" y="85030"/>
                </a:lnTo>
                <a:lnTo>
                  <a:pt x="22900" y="85020"/>
                </a:lnTo>
                <a:lnTo>
                  <a:pt x="22910" y="85020"/>
                </a:lnTo>
                <a:lnTo>
                  <a:pt x="22930" y="85110"/>
                </a:lnTo>
                <a:lnTo>
                  <a:pt x="22930" y="85140"/>
                </a:lnTo>
                <a:lnTo>
                  <a:pt x="22820" y="85210"/>
                </a:lnTo>
                <a:lnTo>
                  <a:pt x="22720" y="85300"/>
                </a:lnTo>
                <a:lnTo>
                  <a:pt x="22640" y="85370"/>
                </a:lnTo>
                <a:lnTo>
                  <a:pt x="22560" y="85410"/>
                </a:lnTo>
                <a:lnTo>
                  <a:pt x="22550" y="85450"/>
                </a:lnTo>
                <a:lnTo>
                  <a:pt x="22560" y="85480"/>
                </a:lnTo>
                <a:lnTo>
                  <a:pt x="22520" y="85580"/>
                </a:lnTo>
                <a:lnTo>
                  <a:pt x="22510" y="85630"/>
                </a:lnTo>
                <a:lnTo>
                  <a:pt x="22570" y="85640"/>
                </a:lnTo>
                <a:lnTo>
                  <a:pt x="22610" y="85640"/>
                </a:lnTo>
                <a:lnTo>
                  <a:pt x="22630" y="85640"/>
                </a:lnTo>
                <a:lnTo>
                  <a:pt x="22640" y="85640"/>
                </a:lnTo>
                <a:lnTo>
                  <a:pt x="22650" y="85640"/>
                </a:lnTo>
                <a:lnTo>
                  <a:pt x="22660" y="85640"/>
                </a:lnTo>
                <a:lnTo>
                  <a:pt x="22680" y="85630"/>
                </a:lnTo>
                <a:lnTo>
                  <a:pt x="22700" y="85630"/>
                </a:lnTo>
                <a:lnTo>
                  <a:pt x="22720" y="85620"/>
                </a:lnTo>
                <a:lnTo>
                  <a:pt x="22730" y="85630"/>
                </a:lnTo>
                <a:lnTo>
                  <a:pt x="22740" y="85630"/>
                </a:lnTo>
                <a:lnTo>
                  <a:pt x="22750" y="85640"/>
                </a:lnTo>
                <a:lnTo>
                  <a:pt x="22760" y="85640"/>
                </a:lnTo>
                <a:lnTo>
                  <a:pt x="22770" y="85660"/>
                </a:lnTo>
                <a:lnTo>
                  <a:pt x="22780" y="85660"/>
                </a:lnTo>
                <a:lnTo>
                  <a:pt x="22800" y="85670"/>
                </a:lnTo>
                <a:lnTo>
                  <a:pt x="22820" y="85670"/>
                </a:lnTo>
                <a:lnTo>
                  <a:pt x="22840" y="85680"/>
                </a:lnTo>
                <a:lnTo>
                  <a:pt x="22850" y="85680"/>
                </a:lnTo>
                <a:lnTo>
                  <a:pt x="22860" y="85680"/>
                </a:lnTo>
                <a:lnTo>
                  <a:pt x="22870" y="85680"/>
                </a:lnTo>
                <a:lnTo>
                  <a:pt x="22880" y="85680"/>
                </a:lnTo>
                <a:lnTo>
                  <a:pt x="22890" y="85680"/>
                </a:lnTo>
                <a:lnTo>
                  <a:pt x="22910" y="85680"/>
                </a:lnTo>
                <a:lnTo>
                  <a:pt x="22920" y="85680"/>
                </a:lnTo>
                <a:lnTo>
                  <a:pt x="22940" y="85680"/>
                </a:lnTo>
                <a:lnTo>
                  <a:pt x="22960" y="85670"/>
                </a:lnTo>
                <a:lnTo>
                  <a:pt x="22970" y="85670"/>
                </a:lnTo>
                <a:lnTo>
                  <a:pt x="22980" y="85670"/>
                </a:lnTo>
                <a:lnTo>
                  <a:pt x="22990" y="85670"/>
                </a:lnTo>
                <a:lnTo>
                  <a:pt x="23000" y="85680"/>
                </a:lnTo>
                <a:lnTo>
                  <a:pt x="23010" y="85680"/>
                </a:lnTo>
                <a:lnTo>
                  <a:pt x="23020" y="85680"/>
                </a:lnTo>
                <a:lnTo>
                  <a:pt x="23030" y="85680"/>
                </a:lnTo>
                <a:lnTo>
                  <a:pt x="23060" y="85690"/>
                </a:lnTo>
                <a:lnTo>
                  <a:pt x="23070" y="85690"/>
                </a:lnTo>
                <a:lnTo>
                  <a:pt x="23080" y="85700"/>
                </a:lnTo>
                <a:lnTo>
                  <a:pt x="23080" y="85710"/>
                </a:lnTo>
                <a:lnTo>
                  <a:pt x="23080" y="85730"/>
                </a:lnTo>
                <a:lnTo>
                  <a:pt x="23080" y="85740"/>
                </a:lnTo>
                <a:lnTo>
                  <a:pt x="23080" y="85750"/>
                </a:lnTo>
                <a:lnTo>
                  <a:pt x="23080" y="85760"/>
                </a:lnTo>
                <a:lnTo>
                  <a:pt x="23080" y="85770"/>
                </a:lnTo>
                <a:lnTo>
                  <a:pt x="23070" y="85780"/>
                </a:lnTo>
                <a:lnTo>
                  <a:pt x="23080" y="85780"/>
                </a:lnTo>
                <a:lnTo>
                  <a:pt x="23070" y="85780"/>
                </a:lnTo>
                <a:lnTo>
                  <a:pt x="23070" y="85790"/>
                </a:lnTo>
                <a:lnTo>
                  <a:pt x="23070" y="85800"/>
                </a:lnTo>
                <a:lnTo>
                  <a:pt x="23060" y="85810"/>
                </a:lnTo>
                <a:lnTo>
                  <a:pt x="23060" y="85820"/>
                </a:lnTo>
                <a:lnTo>
                  <a:pt x="23050" y="85820"/>
                </a:lnTo>
                <a:lnTo>
                  <a:pt x="23050" y="85830"/>
                </a:lnTo>
                <a:lnTo>
                  <a:pt x="23050" y="85840"/>
                </a:lnTo>
                <a:lnTo>
                  <a:pt x="23050" y="85850"/>
                </a:lnTo>
                <a:lnTo>
                  <a:pt x="23040" y="85860"/>
                </a:lnTo>
                <a:lnTo>
                  <a:pt x="23030" y="85870"/>
                </a:lnTo>
                <a:lnTo>
                  <a:pt x="23020" y="85890"/>
                </a:lnTo>
                <a:lnTo>
                  <a:pt x="23020" y="85900"/>
                </a:lnTo>
                <a:lnTo>
                  <a:pt x="23020" y="85910"/>
                </a:lnTo>
                <a:lnTo>
                  <a:pt x="23010" y="85920"/>
                </a:lnTo>
                <a:lnTo>
                  <a:pt x="23010" y="85930"/>
                </a:lnTo>
                <a:lnTo>
                  <a:pt x="23010" y="85940"/>
                </a:lnTo>
                <a:lnTo>
                  <a:pt x="23010" y="85950"/>
                </a:lnTo>
                <a:lnTo>
                  <a:pt x="23020" y="85960"/>
                </a:lnTo>
                <a:lnTo>
                  <a:pt x="23020" y="85970"/>
                </a:lnTo>
                <a:lnTo>
                  <a:pt x="23020" y="85990"/>
                </a:lnTo>
                <a:lnTo>
                  <a:pt x="23030" y="86000"/>
                </a:lnTo>
                <a:lnTo>
                  <a:pt x="23030" y="86010"/>
                </a:lnTo>
                <a:lnTo>
                  <a:pt x="23030" y="86020"/>
                </a:lnTo>
                <a:lnTo>
                  <a:pt x="23040" y="86030"/>
                </a:lnTo>
                <a:lnTo>
                  <a:pt x="23040" y="86040"/>
                </a:lnTo>
                <a:lnTo>
                  <a:pt x="23040" y="86050"/>
                </a:lnTo>
                <a:lnTo>
                  <a:pt x="23040" y="86060"/>
                </a:lnTo>
                <a:lnTo>
                  <a:pt x="23040" y="86070"/>
                </a:lnTo>
                <a:lnTo>
                  <a:pt x="23040" y="86080"/>
                </a:lnTo>
                <a:lnTo>
                  <a:pt x="23040" y="86090"/>
                </a:lnTo>
                <a:lnTo>
                  <a:pt x="23040" y="86100"/>
                </a:lnTo>
                <a:lnTo>
                  <a:pt x="23040" y="86110"/>
                </a:lnTo>
                <a:lnTo>
                  <a:pt x="23040" y="86120"/>
                </a:lnTo>
                <a:lnTo>
                  <a:pt x="23030" y="86120"/>
                </a:lnTo>
                <a:lnTo>
                  <a:pt x="23030" y="86130"/>
                </a:lnTo>
                <a:lnTo>
                  <a:pt x="23020" y="86140"/>
                </a:lnTo>
                <a:lnTo>
                  <a:pt x="23020" y="86150"/>
                </a:lnTo>
                <a:lnTo>
                  <a:pt x="23010" y="86150"/>
                </a:lnTo>
                <a:lnTo>
                  <a:pt x="23010" y="86160"/>
                </a:lnTo>
                <a:lnTo>
                  <a:pt x="23000" y="86170"/>
                </a:lnTo>
                <a:lnTo>
                  <a:pt x="23000" y="86180"/>
                </a:lnTo>
                <a:lnTo>
                  <a:pt x="22990" y="86190"/>
                </a:lnTo>
                <a:lnTo>
                  <a:pt x="22990" y="86200"/>
                </a:lnTo>
                <a:lnTo>
                  <a:pt x="22990" y="86210"/>
                </a:lnTo>
                <a:lnTo>
                  <a:pt x="22980" y="86220"/>
                </a:lnTo>
                <a:lnTo>
                  <a:pt x="22970" y="86220"/>
                </a:lnTo>
                <a:lnTo>
                  <a:pt x="22960" y="86230"/>
                </a:lnTo>
                <a:lnTo>
                  <a:pt x="22960" y="86240"/>
                </a:lnTo>
                <a:lnTo>
                  <a:pt x="22950" y="86240"/>
                </a:lnTo>
                <a:lnTo>
                  <a:pt x="22890" y="86270"/>
                </a:lnTo>
                <a:lnTo>
                  <a:pt x="22830" y="86300"/>
                </a:lnTo>
                <a:lnTo>
                  <a:pt x="22820" y="86300"/>
                </a:lnTo>
                <a:lnTo>
                  <a:pt x="22800" y="86310"/>
                </a:lnTo>
                <a:lnTo>
                  <a:pt x="22790" y="86310"/>
                </a:lnTo>
                <a:lnTo>
                  <a:pt x="22780" y="86310"/>
                </a:lnTo>
                <a:lnTo>
                  <a:pt x="22780" y="86320"/>
                </a:lnTo>
                <a:lnTo>
                  <a:pt x="22760" y="86330"/>
                </a:lnTo>
                <a:lnTo>
                  <a:pt x="22730" y="86340"/>
                </a:lnTo>
                <a:lnTo>
                  <a:pt x="22720" y="86340"/>
                </a:lnTo>
                <a:lnTo>
                  <a:pt x="22710" y="86340"/>
                </a:lnTo>
                <a:lnTo>
                  <a:pt x="22700" y="86340"/>
                </a:lnTo>
                <a:lnTo>
                  <a:pt x="22690" y="86340"/>
                </a:lnTo>
                <a:lnTo>
                  <a:pt x="22680" y="86340"/>
                </a:lnTo>
                <a:lnTo>
                  <a:pt x="22670" y="86340"/>
                </a:lnTo>
                <a:lnTo>
                  <a:pt x="22660" y="86340"/>
                </a:lnTo>
                <a:lnTo>
                  <a:pt x="22650" y="86340"/>
                </a:lnTo>
                <a:lnTo>
                  <a:pt x="22640" y="86340"/>
                </a:lnTo>
                <a:lnTo>
                  <a:pt x="22630" y="86340"/>
                </a:lnTo>
                <a:lnTo>
                  <a:pt x="22620" y="86340"/>
                </a:lnTo>
                <a:lnTo>
                  <a:pt x="22610" y="86350"/>
                </a:lnTo>
                <a:lnTo>
                  <a:pt x="22610" y="86340"/>
                </a:lnTo>
                <a:lnTo>
                  <a:pt x="22600" y="86340"/>
                </a:lnTo>
                <a:lnTo>
                  <a:pt x="22600" y="86350"/>
                </a:lnTo>
                <a:lnTo>
                  <a:pt x="22590" y="86350"/>
                </a:lnTo>
                <a:lnTo>
                  <a:pt x="22580" y="86340"/>
                </a:lnTo>
                <a:lnTo>
                  <a:pt x="22570" y="86340"/>
                </a:lnTo>
                <a:lnTo>
                  <a:pt x="22570" y="86350"/>
                </a:lnTo>
                <a:lnTo>
                  <a:pt x="22560" y="86350"/>
                </a:lnTo>
                <a:lnTo>
                  <a:pt x="22560" y="86360"/>
                </a:lnTo>
                <a:lnTo>
                  <a:pt x="22560" y="86370"/>
                </a:lnTo>
                <a:lnTo>
                  <a:pt x="22550" y="86370"/>
                </a:lnTo>
                <a:lnTo>
                  <a:pt x="22540" y="86380"/>
                </a:lnTo>
                <a:lnTo>
                  <a:pt x="22540" y="86390"/>
                </a:lnTo>
                <a:lnTo>
                  <a:pt x="22530" y="86400"/>
                </a:lnTo>
                <a:lnTo>
                  <a:pt x="22530" y="86410"/>
                </a:lnTo>
                <a:lnTo>
                  <a:pt x="22530" y="86420"/>
                </a:lnTo>
                <a:lnTo>
                  <a:pt x="22520" y="86430"/>
                </a:lnTo>
                <a:lnTo>
                  <a:pt x="22520" y="86440"/>
                </a:lnTo>
                <a:lnTo>
                  <a:pt x="22520" y="86450"/>
                </a:lnTo>
                <a:lnTo>
                  <a:pt x="22510" y="86470"/>
                </a:lnTo>
                <a:lnTo>
                  <a:pt x="22510" y="86480"/>
                </a:lnTo>
                <a:lnTo>
                  <a:pt x="22500" y="86520"/>
                </a:lnTo>
                <a:lnTo>
                  <a:pt x="22490" y="86630"/>
                </a:lnTo>
                <a:lnTo>
                  <a:pt x="22480" y="86680"/>
                </a:lnTo>
                <a:lnTo>
                  <a:pt x="22480" y="86690"/>
                </a:lnTo>
                <a:lnTo>
                  <a:pt x="22480" y="86720"/>
                </a:lnTo>
                <a:lnTo>
                  <a:pt x="22470" y="86730"/>
                </a:lnTo>
                <a:lnTo>
                  <a:pt x="22470" y="86740"/>
                </a:lnTo>
                <a:lnTo>
                  <a:pt x="22470" y="86750"/>
                </a:lnTo>
                <a:lnTo>
                  <a:pt x="22460" y="86760"/>
                </a:lnTo>
                <a:lnTo>
                  <a:pt x="22440" y="86780"/>
                </a:lnTo>
                <a:lnTo>
                  <a:pt x="22430" y="86780"/>
                </a:lnTo>
                <a:lnTo>
                  <a:pt x="22420" y="86790"/>
                </a:lnTo>
                <a:lnTo>
                  <a:pt x="22410" y="86790"/>
                </a:lnTo>
                <a:lnTo>
                  <a:pt x="22360" y="86780"/>
                </a:lnTo>
                <a:lnTo>
                  <a:pt x="22340" y="86780"/>
                </a:lnTo>
                <a:lnTo>
                  <a:pt x="22300" y="86780"/>
                </a:lnTo>
                <a:lnTo>
                  <a:pt x="22230" y="86780"/>
                </a:lnTo>
                <a:lnTo>
                  <a:pt x="22190" y="86780"/>
                </a:lnTo>
                <a:lnTo>
                  <a:pt x="22180" y="86780"/>
                </a:lnTo>
                <a:lnTo>
                  <a:pt x="22170" y="86780"/>
                </a:lnTo>
                <a:lnTo>
                  <a:pt x="22130" y="86780"/>
                </a:lnTo>
                <a:lnTo>
                  <a:pt x="22120" y="86780"/>
                </a:lnTo>
                <a:lnTo>
                  <a:pt x="22110" y="86780"/>
                </a:lnTo>
                <a:lnTo>
                  <a:pt x="22100" y="86790"/>
                </a:lnTo>
                <a:lnTo>
                  <a:pt x="22080" y="86800"/>
                </a:lnTo>
                <a:lnTo>
                  <a:pt x="22080" y="86810"/>
                </a:lnTo>
                <a:lnTo>
                  <a:pt x="22070" y="86810"/>
                </a:lnTo>
                <a:lnTo>
                  <a:pt x="22060" y="86820"/>
                </a:lnTo>
                <a:lnTo>
                  <a:pt x="22050" y="86830"/>
                </a:lnTo>
                <a:lnTo>
                  <a:pt x="22040" y="86840"/>
                </a:lnTo>
                <a:lnTo>
                  <a:pt x="22040" y="86850"/>
                </a:lnTo>
                <a:lnTo>
                  <a:pt x="22030" y="86870"/>
                </a:lnTo>
                <a:lnTo>
                  <a:pt x="22020" y="86880"/>
                </a:lnTo>
                <a:lnTo>
                  <a:pt x="22010" y="86890"/>
                </a:lnTo>
                <a:lnTo>
                  <a:pt x="22010" y="86900"/>
                </a:lnTo>
                <a:lnTo>
                  <a:pt x="22000" y="86910"/>
                </a:lnTo>
                <a:lnTo>
                  <a:pt x="21980" y="86920"/>
                </a:lnTo>
                <a:lnTo>
                  <a:pt x="21970" y="86950"/>
                </a:lnTo>
                <a:lnTo>
                  <a:pt x="21950" y="86970"/>
                </a:lnTo>
                <a:lnTo>
                  <a:pt x="21940" y="87010"/>
                </a:lnTo>
                <a:lnTo>
                  <a:pt x="21930" y="87030"/>
                </a:lnTo>
                <a:lnTo>
                  <a:pt x="21930" y="87050"/>
                </a:lnTo>
                <a:lnTo>
                  <a:pt x="21920" y="87080"/>
                </a:lnTo>
                <a:lnTo>
                  <a:pt x="21920" y="87120"/>
                </a:lnTo>
                <a:lnTo>
                  <a:pt x="21920" y="87150"/>
                </a:lnTo>
                <a:lnTo>
                  <a:pt x="21920" y="87160"/>
                </a:lnTo>
                <a:lnTo>
                  <a:pt x="21910" y="87170"/>
                </a:lnTo>
                <a:lnTo>
                  <a:pt x="21900" y="87170"/>
                </a:lnTo>
                <a:lnTo>
                  <a:pt x="21890" y="87180"/>
                </a:lnTo>
                <a:lnTo>
                  <a:pt x="21880" y="87180"/>
                </a:lnTo>
                <a:lnTo>
                  <a:pt x="21880" y="87190"/>
                </a:lnTo>
                <a:lnTo>
                  <a:pt x="21860" y="87200"/>
                </a:lnTo>
                <a:lnTo>
                  <a:pt x="21850" y="87200"/>
                </a:lnTo>
                <a:lnTo>
                  <a:pt x="21840" y="87220"/>
                </a:lnTo>
                <a:lnTo>
                  <a:pt x="21830" y="87220"/>
                </a:lnTo>
                <a:lnTo>
                  <a:pt x="21820" y="87240"/>
                </a:lnTo>
                <a:lnTo>
                  <a:pt x="21810" y="87260"/>
                </a:lnTo>
                <a:lnTo>
                  <a:pt x="21810" y="87280"/>
                </a:lnTo>
                <a:lnTo>
                  <a:pt x="21800" y="87290"/>
                </a:lnTo>
                <a:lnTo>
                  <a:pt x="21780" y="87300"/>
                </a:lnTo>
                <a:lnTo>
                  <a:pt x="21760" y="87310"/>
                </a:lnTo>
                <a:lnTo>
                  <a:pt x="21750" y="87310"/>
                </a:lnTo>
                <a:lnTo>
                  <a:pt x="21690" y="87350"/>
                </a:lnTo>
                <a:lnTo>
                  <a:pt x="21690" y="87360"/>
                </a:lnTo>
                <a:lnTo>
                  <a:pt x="21650" y="87400"/>
                </a:lnTo>
                <a:lnTo>
                  <a:pt x="21610" y="87440"/>
                </a:lnTo>
                <a:lnTo>
                  <a:pt x="21590" y="87450"/>
                </a:lnTo>
                <a:lnTo>
                  <a:pt x="21570" y="87490"/>
                </a:lnTo>
                <a:lnTo>
                  <a:pt x="21540" y="87520"/>
                </a:lnTo>
                <a:lnTo>
                  <a:pt x="21530" y="87540"/>
                </a:lnTo>
                <a:lnTo>
                  <a:pt x="21530" y="87560"/>
                </a:lnTo>
                <a:lnTo>
                  <a:pt x="21530" y="87570"/>
                </a:lnTo>
                <a:lnTo>
                  <a:pt x="21530" y="87580"/>
                </a:lnTo>
                <a:lnTo>
                  <a:pt x="21520" y="87600"/>
                </a:lnTo>
                <a:lnTo>
                  <a:pt x="21510" y="87610"/>
                </a:lnTo>
                <a:lnTo>
                  <a:pt x="21510" y="87620"/>
                </a:lnTo>
                <a:lnTo>
                  <a:pt x="21500" y="87630"/>
                </a:lnTo>
                <a:lnTo>
                  <a:pt x="21490" y="87650"/>
                </a:lnTo>
                <a:lnTo>
                  <a:pt x="21480" y="87670"/>
                </a:lnTo>
                <a:lnTo>
                  <a:pt x="21480" y="87680"/>
                </a:lnTo>
                <a:lnTo>
                  <a:pt x="21470" y="87690"/>
                </a:lnTo>
                <a:lnTo>
                  <a:pt x="21470" y="87710"/>
                </a:lnTo>
                <a:lnTo>
                  <a:pt x="21470" y="87720"/>
                </a:lnTo>
                <a:lnTo>
                  <a:pt x="21460" y="87730"/>
                </a:lnTo>
                <a:lnTo>
                  <a:pt x="21460" y="87750"/>
                </a:lnTo>
                <a:lnTo>
                  <a:pt x="21460" y="87760"/>
                </a:lnTo>
                <a:lnTo>
                  <a:pt x="21460" y="87770"/>
                </a:lnTo>
                <a:lnTo>
                  <a:pt x="21470" y="87800"/>
                </a:lnTo>
                <a:lnTo>
                  <a:pt x="21480" y="87810"/>
                </a:lnTo>
                <a:lnTo>
                  <a:pt x="21480" y="87820"/>
                </a:lnTo>
                <a:lnTo>
                  <a:pt x="21480" y="87830"/>
                </a:lnTo>
                <a:lnTo>
                  <a:pt x="21490" y="87850"/>
                </a:lnTo>
                <a:lnTo>
                  <a:pt x="21500" y="87870"/>
                </a:lnTo>
                <a:lnTo>
                  <a:pt x="21500" y="87880"/>
                </a:lnTo>
                <a:lnTo>
                  <a:pt x="21510" y="87900"/>
                </a:lnTo>
                <a:lnTo>
                  <a:pt x="21510" y="87910"/>
                </a:lnTo>
                <a:lnTo>
                  <a:pt x="21520" y="87910"/>
                </a:lnTo>
                <a:lnTo>
                  <a:pt x="21520" y="87920"/>
                </a:lnTo>
                <a:lnTo>
                  <a:pt x="21520" y="87930"/>
                </a:lnTo>
                <a:lnTo>
                  <a:pt x="21530" y="87930"/>
                </a:lnTo>
                <a:lnTo>
                  <a:pt x="21530" y="87940"/>
                </a:lnTo>
                <a:lnTo>
                  <a:pt x="21540" y="87950"/>
                </a:lnTo>
                <a:lnTo>
                  <a:pt x="21540" y="87960"/>
                </a:lnTo>
                <a:lnTo>
                  <a:pt x="21550" y="87960"/>
                </a:lnTo>
                <a:lnTo>
                  <a:pt x="21550" y="87970"/>
                </a:lnTo>
                <a:lnTo>
                  <a:pt x="21550" y="87980"/>
                </a:lnTo>
                <a:lnTo>
                  <a:pt x="21550" y="87990"/>
                </a:lnTo>
                <a:lnTo>
                  <a:pt x="21540" y="87990"/>
                </a:lnTo>
                <a:lnTo>
                  <a:pt x="21540" y="88000"/>
                </a:lnTo>
                <a:lnTo>
                  <a:pt x="21530" y="88000"/>
                </a:lnTo>
                <a:lnTo>
                  <a:pt x="21530" y="88010"/>
                </a:lnTo>
                <a:lnTo>
                  <a:pt x="21520" y="88010"/>
                </a:lnTo>
                <a:lnTo>
                  <a:pt x="21520" y="88020"/>
                </a:lnTo>
                <a:lnTo>
                  <a:pt x="21520" y="88030"/>
                </a:lnTo>
                <a:lnTo>
                  <a:pt x="21510" y="88030"/>
                </a:lnTo>
                <a:lnTo>
                  <a:pt x="21510" y="88040"/>
                </a:lnTo>
                <a:lnTo>
                  <a:pt x="21510" y="88050"/>
                </a:lnTo>
                <a:lnTo>
                  <a:pt x="21510" y="88060"/>
                </a:lnTo>
                <a:lnTo>
                  <a:pt x="21510" y="88070"/>
                </a:lnTo>
                <a:lnTo>
                  <a:pt x="21510" y="88080"/>
                </a:lnTo>
                <a:lnTo>
                  <a:pt x="21510" y="88090"/>
                </a:lnTo>
                <a:lnTo>
                  <a:pt x="21510" y="88100"/>
                </a:lnTo>
                <a:lnTo>
                  <a:pt x="21510" y="88110"/>
                </a:lnTo>
                <a:lnTo>
                  <a:pt x="21510" y="88120"/>
                </a:lnTo>
                <a:lnTo>
                  <a:pt x="21510" y="88130"/>
                </a:lnTo>
                <a:lnTo>
                  <a:pt x="21510" y="88140"/>
                </a:lnTo>
                <a:lnTo>
                  <a:pt x="21500" y="88140"/>
                </a:lnTo>
                <a:lnTo>
                  <a:pt x="21490" y="88150"/>
                </a:lnTo>
                <a:lnTo>
                  <a:pt x="21480" y="88160"/>
                </a:lnTo>
                <a:lnTo>
                  <a:pt x="21470" y="88160"/>
                </a:lnTo>
                <a:lnTo>
                  <a:pt x="21470" y="88170"/>
                </a:lnTo>
                <a:lnTo>
                  <a:pt x="21460" y="88170"/>
                </a:lnTo>
                <a:lnTo>
                  <a:pt x="21460" y="88180"/>
                </a:lnTo>
                <a:lnTo>
                  <a:pt x="21450" y="88180"/>
                </a:lnTo>
                <a:lnTo>
                  <a:pt x="21450" y="88190"/>
                </a:lnTo>
                <a:lnTo>
                  <a:pt x="21440" y="88190"/>
                </a:lnTo>
                <a:lnTo>
                  <a:pt x="21430" y="88200"/>
                </a:lnTo>
                <a:lnTo>
                  <a:pt x="21420" y="88210"/>
                </a:lnTo>
                <a:lnTo>
                  <a:pt x="21410" y="88220"/>
                </a:lnTo>
                <a:lnTo>
                  <a:pt x="21400" y="88230"/>
                </a:lnTo>
                <a:lnTo>
                  <a:pt x="21390" y="88240"/>
                </a:lnTo>
                <a:lnTo>
                  <a:pt x="21380" y="88250"/>
                </a:lnTo>
                <a:lnTo>
                  <a:pt x="21380" y="88260"/>
                </a:lnTo>
                <a:lnTo>
                  <a:pt x="21370" y="88260"/>
                </a:lnTo>
                <a:lnTo>
                  <a:pt x="21370" y="88270"/>
                </a:lnTo>
                <a:lnTo>
                  <a:pt x="21360" y="88270"/>
                </a:lnTo>
                <a:lnTo>
                  <a:pt x="21350" y="88280"/>
                </a:lnTo>
                <a:lnTo>
                  <a:pt x="21350" y="88290"/>
                </a:lnTo>
                <a:lnTo>
                  <a:pt x="21340" y="88290"/>
                </a:lnTo>
                <a:lnTo>
                  <a:pt x="21340" y="88300"/>
                </a:lnTo>
                <a:lnTo>
                  <a:pt x="21330" y="88300"/>
                </a:lnTo>
                <a:lnTo>
                  <a:pt x="21330" y="88310"/>
                </a:lnTo>
                <a:lnTo>
                  <a:pt x="21320" y="88310"/>
                </a:lnTo>
                <a:lnTo>
                  <a:pt x="21310" y="88320"/>
                </a:lnTo>
                <a:lnTo>
                  <a:pt x="21310" y="88330"/>
                </a:lnTo>
                <a:lnTo>
                  <a:pt x="21300" y="88330"/>
                </a:lnTo>
                <a:lnTo>
                  <a:pt x="21300" y="88340"/>
                </a:lnTo>
                <a:lnTo>
                  <a:pt x="21290" y="88340"/>
                </a:lnTo>
                <a:lnTo>
                  <a:pt x="21290" y="88350"/>
                </a:lnTo>
                <a:lnTo>
                  <a:pt x="21290" y="88360"/>
                </a:lnTo>
                <a:lnTo>
                  <a:pt x="21280" y="88360"/>
                </a:lnTo>
                <a:lnTo>
                  <a:pt x="21280" y="88370"/>
                </a:lnTo>
                <a:lnTo>
                  <a:pt x="21280" y="88380"/>
                </a:lnTo>
                <a:lnTo>
                  <a:pt x="21280" y="88390"/>
                </a:lnTo>
                <a:lnTo>
                  <a:pt x="21280" y="88400"/>
                </a:lnTo>
                <a:lnTo>
                  <a:pt x="21280" y="88410"/>
                </a:lnTo>
                <a:lnTo>
                  <a:pt x="21280" y="88420"/>
                </a:lnTo>
                <a:lnTo>
                  <a:pt x="21270" y="88430"/>
                </a:lnTo>
                <a:lnTo>
                  <a:pt x="21260" y="88430"/>
                </a:lnTo>
                <a:lnTo>
                  <a:pt x="21260" y="88440"/>
                </a:lnTo>
                <a:lnTo>
                  <a:pt x="21250" y="88440"/>
                </a:lnTo>
                <a:lnTo>
                  <a:pt x="21240" y="88440"/>
                </a:lnTo>
                <a:lnTo>
                  <a:pt x="21240" y="88450"/>
                </a:lnTo>
                <a:lnTo>
                  <a:pt x="21230" y="88460"/>
                </a:lnTo>
                <a:lnTo>
                  <a:pt x="21230" y="88470"/>
                </a:lnTo>
                <a:lnTo>
                  <a:pt x="21230" y="88490"/>
                </a:lnTo>
                <a:lnTo>
                  <a:pt x="21230" y="88500"/>
                </a:lnTo>
                <a:lnTo>
                  <a:pt x="21230" y="88510"/>
                </a:lnTo>
                <a:lnTo>
                  <a:pt x="21220" y="88510"/>
                </a:lnTo>
                <a:lnTo>
                  <a:pt x="21220" y="88520"/>
                </a:lnTo>
                <a:lnTo>
                  <a:pt x="21210" y="88530"/>
                </a:lnTo>
                <a:lnTo>
                  <a:pt x="21200" y="88530"/>
                </a:lnTo>
                <a:lnTo>
                  <a:pt x="21200" y="88540"/>
                </a:lnTo>
                <a:lnTo>
                  <a:pt x="21200" y="88550"/>
                </a:lnTo>
                <a:lnTo>
                  <a:pt x="21210" y="88550"/>
                </a:lnTo>
                <a:lnTo>
                  <a:pt x="21210" y="88560"/>
                </a:lnTo>
                <a:lnTo>
                  <a:pt x="21200" y="88560"/>
                </a:lnTo>
                <a:lnTo>
                  <a:pt x="21190" y="88570"/>
                </a:lnTo>
                <a:lnTo>
                  <a:pt x="21190" y="88580"/>
                </a:lnTo>
                <a:lnTo>
                  <a:pt x="21190" y="88590"/>
                </a:lnTo>
                <a:lnTo>
                  <a:pt x="21180" y="88600"/>
                </a:lnTo>
                <a:lnTo>
                  <a:pt x="21180" y="88610"/>
                </a:lnTo>
                <a:lnTo>
                  <a:pt x="21180" y="88620"/>
                </a:lnTo>
                <a:lnTo>
                  <a:pt x="21180" y="88630"/>
                </a:lnTo>
                <a:lnTo>
                  <a:pt x="21180" y="88640"/>
                </a:lnTo>
                <a:lnTo>
                  <a:pt x="21170" y="88640"/>
                </a:lnTo>
                <a:lnTo>
                  <a:pt x="21170" y="88650"/>
                </a:lnTo>
                <a:lnTo>
                  <a:pt x="21170" y="88660"/>
                </a:lnTo>
                <a:lnTo>
                  <a:pt x="21160" y="88660"/>
                </a:lnTo>
                <a:lnTo>
                  <a:pt x="21160" y="88670"/>
                </a:lnTo>
                <a:lnTo>
                  <a:pt x="21160" y="88680"/>
                </a:lnTo>
                <a:lnTo>
                  <a:pt x="21150" y="88690"/>
                </a:lnTo>
                <a:lnTo>
                  <a:pt x="21140" y="88700"/>
                </a:lnTo>
                <a:lnTo>
                  <a:pt x="21130" y="88700"/>
                </a:lnTo>
                <a:lnTo>
                  <a:pt x="21120" y="88710"/>
                </a:lnTo>
                <a:lnTo>
                  <a:pt x="21110" y="88710"/>
                </a:lnTo>
                <a:lnTo>
                  <a:pt x="21100" y="88710"/>
                </a:lnTo>
                <a:lnTo>
                  <a:pt x="21100" y="88720"/>
                </a:lnTo>
                <a:lnTo>
                  <a:pt x="21090" y="88730"/>
                </a:lnTo>
                <a:lnTo>
                  <a:pt x="21090" y="88740"/>
                </a:lnTo>
                <a:lnTo>
                  <a:pt x="21090" y="88750"/>
                </a:lnTo>
                <a:lnTo>
                  <a:pt x="21100" y="88750"/>
                </a:lnTo>
                <a:lnTo>
                  <a:pt x="21100" y="88760"/>
                </a:lnTo>
                <a:lnTo>
                  <a:pt x="21100" y="88770"/>
                </a:lnTo>
                <a:lnTo>
                  <a:pt x="21100" y="88780"/>
                </a:lnTo>
                <a:lnTo>
                  <a:pt x="21090" y="88780"/>
                </a:lnTo>
                <a:lnTo>
                  <a:pt x="21090" y="88790"/>
                </a:lnTo>
                <a:lnTo>
                  <a:pt x="21090" y="88800"/>
                </a:lnTo>
                <a:lnTo>
                  <a:pt x="21070" y="88800"/>
                </a:lnTo>
                <a:lnTo>
                  <a:pt x="21050" y="88800"/>
                </a:lnTo>
                <a:lnTo>
                  <a:pt x="21030" y="88800"/>
                </a:lnTo>
                <a:lnTo>
                  <a:pt x="21010" y="88800"/>
                </a:lnTo>
                <a:lnTo>
                  <a:pt x="21000" y="88800"/>
                </a:lnTo>
                <a:lnTo>
                  <a:pt x="20980" y="88780"/>
                </a:lnTo>
                <a:lnTo>
                  <a:pt x="20970" y="88770"/>
                </a:lnTo>
                <a:lnTo>
                  <a:pt x="20960" y="88760"/>
                </a:lnTo>
                <a:lnTo>
                  <a:pt x="20960" y="88740"/>
                </a:lnTo>
                <a:lnTo>
                  <a:pt x="20960" y="88730"/>
                </a:lnTo>
                <a:lnTo>
                  <a:pt x="20950" y="88730"/>
                </a:lnTo>
                <a:lnTo>
                  <a:pt x="20940" y="88730"/>
                </a:lnTo>
                <a:lnTo>
                  <a:pt x="20940" y="88740"/>
                </a:lnTo>
                <a:lnTo>
                  <a:pt x="20940" y="88750"/>
                </a:lnTo>
                <a:lnTo>
                  <a:pt x="20940" y="88770"/>
                </a:lnTo>
                <a:lnTo>
                  <a:pt x="20930" y="88770"/>
                </a:lnTo>
                <a:lnTo>
                  <a:pt x="20920" y="88770"/>
                </a:lnTo>
                <a:lnTo>
                  <a:pt x="20900" y="88770"/>
                </a:lnTo>
                <a:lnTo>
                  <a:pt x="20890" y="88760"/>
                </a:lnTo>
                <a:lnTo>
                  <a:pt x="20900" y="88760"/>
                </a:lnTo>
                <a:lnTo>
                  <a:pt x="20910" y="88740"/>
                </a:lnTo>
                <a:lnTo>
                  <a:pt x="20910" y="88730"/>
                </a:lnTo>
                <a:lnTo>
                  <a:pt x="20910" y="88720"/>
                </a:lnTo>
                <a:lnTo>
                  <a:pt x="20900" y="88720"/>
                </a:lnTo>
                <a:lnTo>
                  <a:pt x="20870" y="88720"/>
                </a:lnTo>
                <a:lnTo>
                  <a:pt x="20860" y="88720"/>
                </a:lnTo>
                <a:lnTo>
                  <a:pt x="20850" y="88740"/>
                </a:lnTo>
                <a:lnTo>
                  <a:pt x="20840" y="88740"/>
                </a:lnTo>
                <a:lnTo>
                  <a:pt x="20810" y="88740"/>
                </a:lnTo>
                <a:lnTo>
                  <a:pt x="20800" y="88740"/>
                </a:lnTo>
                <a:lnTo>
                  <a:pt x="20790" y="88720"/>
                </a:lnTo>
                <a:lnTo>
                  <a:pt x="20780" y="88720"/>
                </a:lnTo>
                <a:lnTo>
                  <a:pt x="20770" y="88710"/>
                </a:lnTo>
                <a:lnTo>
                  <a:pt x="20760" y="88700"/>
                </a:lnTo>
                <a:lnTo>
                  <a:pt x="20760" y="88690"/>
                </a:lnTo>
                <a:lnTo>
                  <a:pt x="20750" y="88690"/>
                </a:lnTo>
                <a:lnTo>
                  <a:pt x="20740" y="88690"/>
                </a:lnTo>
                <a:lnTo>
                  <a:pt x="20730" y="88700"/>
                </a:lnTo>
                <a:lnTo>
                  <a:pt x="20720" y="88690"/>
                </a:lnTo>
                <a:lnTo>
                  <a:pt x="20710" y="88690"/>
                </a:lnTo>
                <a:lnTo>
                  <a:pt x="20700" y="88690"/>
                </a:lnTo>
                <a:lnTo>
                  <a:pt x="20690" y="88680"/>
                </a:lnTo>
                <a:lnTo>
                  <a:pt x="20680" y="88680"/>
                </a:lnTo>
                <a:lnTo>
                  <a:pt x="20670" y="88680"/>
                </a:lnTo>
                <a:lnTo>
                  <a:pt x="20670" y="88670"/>
                </a:lnTo>
                <a:lnTo>
                  <a:pt x="20660" y="88670"/>
                </a:lnTo>
                <a:lnTo>
                  <a:pt x="20650" y="88670"/>
                </a:lnTo>
                <a:lnTo>
                  <a:pt x="20640" y="88660"/>
                </a:lnTo>
                <a:lnTo>
                  <a:pt x="20640" y="88670"/>
                </a:lnTo>
                <a:lnTo>
                  <a:pt x="20640" y="88680"/>
                </a:lnTo>
                <a:lnTo>
                  <a:pt x="20630" y="88680"/>
                </a:lnTo>
                <a:lnTo>
                  <a:pt x="20620" y="88670"/>
                </a:lnTo>
                <a:lnTo>
                  <a:pt x="20620" y="88660"/>
                </a:lnTo>
                <a:lnTo>
                  <a:pt x="20620" y="88650"/>
                </a:lnTo>
                <a:lnTo>
                  <a:pt x="20610" y="88650"/>
                </a:lnTo>
                <a:lnTo>
                  <a:pt x="20600" y="88640"/>
                </a:lnTo>
                <a:lnTo>
                  <a:pt x="20600" y="88650"/>
                </a:lnTo>
                <a:lnTo>
                  <a:pt x="20600" y="88660"/>
                </a:lnTo>
                <a:lnTo>
                  <a:pt x="20600" y="88670"/>
                </a:lnTo>
                <a:lnTo>
                  <a:pt x="20600" y="88680"/>
                </a:lnTo>
                <a:lnTo>
                  <a:pt x="20590" y="88680"/>
                </a:lnTo>
                <a:lnTo>
                  <a:pt x="20580" y="88680"/>
                </a:lnTo>
                <a:lnTo>
                  <a:pt x="20570" y="88680"/>
                </a:lnTo>
                <a:lnTo>
                  <a:pt x="20570" y="88670"/>
                </a:lnTo>
                <a:lnTo>
                  <a:pt x="20560" y="88660"/>
                </a:lnTo>
                <a:lnTo>
                  <a:pt x="20560" y="88670"/>
                </a:lnTo>
                <a:lnTo>
                  <a:pt x="20560" y="88680"/>
                </a:lnTo>
                <a:lnTo>
                  <a:pt x="20560" y="88690"/>
                </a:lnTo>
                <a:lnTo>
                  <a:pt x="20550" y="88690"/>
                </a:lnTo>
                <a:lnTo>
                  <a:pt x="20540" y="88690"/>
                </a:lnTo>
                <a:lnTo>
                  <a:pt x="20540" y="88680"/>
                </a:lnTo>
                <a:lnTo>
                  <a:pt x="20530" y="88680"/>
                </a:lnTo>
                <a:lnTo>
                  <a:pt x="20530" y="88670"/>
                </a:lnTo>
                <a:lnTo>
                  <a:pt x="20530" y="88660"/>
                </a:lnTo>
                <a:lnTo>
                  <a:pt x="20530" y="88650"/>
                </a:lnTo>
                <a:lnTo>
                  <a:pt x="20510" y="88650"/>
                </a:lnTo>
                <a:lnTo>
                  <a:pt x="20510" y="88660"/>
                </a:lnTo>
                <a:lnTo>
                  <a:pt x="20500" y="88660"/>
                </a:lnTo>
                <a:lnTo>
                  <a:pt x="20490" y="88670"/>
                </a:lnTo>
                <a:lnTo>
                  <a:pt x="20480" y="88670"/>
                </a:lnTo>
                <a:lnTo>
                  <a:pt x="20470" y="88660"/>
                </a:lnTo>
                <a:lnTo>
                  <a:pt x="20460" y="88660"/>
                </a:lnTo>
                <a:lnTo>
                  <a:pt x="20460" y="88670"/>
                </a:lnTo>
                <a:lnTo>
                  <a:pt x="20460" y="88680"/>
                </a:lnTo>
                <a:lnTo>
                  <a:pt x="20450" y="88680"/>
                </a:lnTo>
                <a:lnTo>
                  <a:pt x="20440" y="88680"/>
                </a:lnTo>
                <a:lnTo>
                  <a:pt x="20440" y="88700"/>
                </a:lnTo>
                <a:lnTo>
                  <a:pt x="20440" y="88710"/>
                </a:lnTo>
                <a:lnTo>
                  <a:pt x="20440" y="88720"/>
                </a:lnTo>
                <a:lnTo>
                  <a:pt x="20450" y="88730"/>
                </a:lnTo>
                <a:lnTo>
                  <a:pt x="20440" y="88740"/>
                </a:lnTo>
                <a:lnTo>
                  <a:pt x="20440" y="88730"/>
                </a:lnTo>
                <a:lnTo>
                  <a:pt x="20430" y="88730"/>
                </a:lnTo>
                <a:lnTo>
                  <a:pt x="20430" y="88740"/>
                </a:lnTo>
                <a:lnTo>
                  <a:pt x="20430" y="88750"/>
                </a:lnTo>
                <a:lnTo>
                  <a:pt x="20430" y="88760"/>
                </a:lnTo>
                <a:lnTo>
                  <a:pt x="20420" y="88760"/>
                </a:lnTo>
                <a:lnTo>
                  <a:pt x="20410" y="88760"/>
                </a:lnTo>
                <a:lnTo>
                  <a:pt x="20410" y="88750"/>
                </a:lnTo>
                <a:lnTo>
                  <a:pt x="20410" y="88740"/>
                </a:lnTo>
                <a:lnTo>
                  <a:pt x="20410" y="88730"/>
                </a:lnTo>
                <a:lnTo>
                  <a:pt x="20400" y="88730"/>
                </a:lnTo>
                <a:lnTo>
                  <a:pt x="20390" y="88730"/>
                </a:lnTo>
                <a:lnTo>
                  <a:pt x="20390" y="88740"/>
                </a:lnTo>
                <a:lnTo>
                  <a:pt x="20390" y="88750"/>
                </a:lnTo>
                <a:lnTo>
                  <a:pt x="20380" y="88750"/>
                </a:lnTo>
                <a:lnTo>
                  <a:pt x="20380" y="88760"/>
                </a:lnTo>
                <a:lnTo>
                  <a:pt x="20380" y="88770"/>
                </a:lnTo>
                <a:lnTo>
                  <a:pt x="20370" y="88770"/>
                </a:lnTo>
                <a:lnTo>
                  <a:pt x="20370" y="88780"/>
                </a:lnTo>
                <a:lnTo>
                  <a:pt x="20370" y="88790"/>
                </a:lnTo>
                <a:lnTo>
                  <a:pt x="20380" y="88790"/>
                </a:lnTo>
                <a:lnTo>
                  <a:pt x="20390" y="88790"/>
                </a:lnTo>
                <a:lnTo>
                  <a:pt x="20400" y="88800"/>
                </a:lnTo>
                <a:lnTo>
                  <a:pt x="20390" y="88800"/>
                </a:lnTo>
                <a:lnTo>
                  <a:pt x="20380" y="88810"/>
                </a:lnTo>
                <a:lnTo>
                  <a:pt x="20370" y="88810"/>
                </a:lnTo>
                <a:lnTo>
                  <a:pt x="20360" y="88810"/>
                </a:lnTo>
                <a:lnTo>
                  <a:pt x="20350" y="88810"/>
                </a:lnTo>
                <a:lnTo>
                  <a:pt x="20340" y="88810"/>
                </a:lnTo>
                <a:lnTo>
                  <a:pt x="20340" y="88820"/>
                </a:lnTo>
                <a:lnTo>
                  <a:pt x="20330" y="88820"/>
                </a:lnTo>
                <a:lnTo>
                  <a:pt x="20330" y="88830"/>
                </a:lnTo>
                <a:lnTo>
                  <a:pt x="20330" y="88840"/>
                </a:lnTo>
                <a:lnTo>
                  <a:pt x="20320" y="88840"/>
                </a:lnTo>
                <a:lnTo>
                  <a:pt x="20320" y="88850"/>
                </a:lnTo>
                <a:lnTo>
                  <a:pt x="20320" y="88860"/>
                </a:lnTo>
                <a:lnTo>
                  <a:pt x="20320" y="88870"/>
                </a:lnTo>
                <a:lnTo>
                  <a:pt x="20220" y="88910"/>
                </a:lnTo>
                <a:lnTo>
                  <a:pt x="20140" y="88950"/>
                </a:lnTo>
                <a:lnTo>
                  <a:pt x="19890" y="89010"/>
                </a:lnTo>
                <a:lnTo>
                  <a:pt x="19710" y="88980"/>
                </a:lnTo>
                <a:lnTo>
                  <a:pt x="19700" y="88980"/>
                </a:lnTo>
                <a:lnTo>
                  <a:pt x="19630" y="88970"/>
                </a:lnTo>
                <a:lnTo>
                  <a:pt x="19440" y="88920"/>
                </a:lnTo>
                <a:lnTo>
                  <a:pt x="19350" y="88890"/>
                </a:lnTo>
                <a:lnTo>
                  <a:pt x="19200" y="88870"/>
                </a:lnTo>
                <a:lnTo>
                  <a:pt x="19160" y="88860"/>
                </a:lnTo>
                <a:lnTo>
                  <a:pt x="19090" y="88860"/>
                </a:lnTo>
                <a:lnTo>
                  <a:pt x="18850" y="88940"/>
                </a:lnTo>
                <a:lnTo>
                  <a:pt x="18710" y="89170"/>
                </a:lnTo>
                <a:lnTo>
                  <a:pt x="18610" y="89830"/>
                </a:lnTo>
                <a:lnTo>
                  <a:pt x="18530" y="90070"/>
                </a:lnTo>
                <a:lnTo>
                  <a:pt x="18430" y="90150"/>
                </a:lnTo>
                <a:lnTo>
                  <a:pt x="18170" y="90270"/>
                </a:lnTo>
                <a:lnTo>
                  <a:pt x="18110" y="90320"/>
                </a:lnTo>
                <a:lnTo>
                  <a:pt x="18050" y="90360"/>
                </a:lnTo>
                <a:lnTo>
                  <a:pt x="18050" y="90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