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Ntoroko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Ntorok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5810" y="57840"/>
                </a:moveTo>
                <a:lnTo>
                  <a:pt x="15850" y="57810"/>
                </a:lnTo>
                <a:lnTo>
                  <a:pt x="15890" y="57700"/>
                </a:lnTo>
                <a:lnTo>
                  <a:pt x="15900" y="57680"/>
                </a:lnTo>
                <a:lnTo>
                  <a:pt x="15930" y="57600"/>
                </a:lnTo>
                <a:lnTo>
                  <a:pt x="16040" y="57580"/>
                </a:lnTo>
                <a:lnTo>
                  <a:pt x="16090" y="57540"/>
                </a:lnTo>
                <a:lnTo>
                  <a:pt x="16110" y="57480"/>
                </a:lnTo>
                <a:lnTo>
                  <a:pt x="16130" y="57440"/>
                </a:lnTo>
                <a:lnTo>
                  <a:pt x="16160" y="57420"/>
                </a:lnTo>
                <a:lnTo>
                  <a:pt x="16210" y="57390"/>
                </a:lnTo>
                <a:lnTo>
                  <a:pt x="16220" y="57360"/>
                </a:lnTo>
                <a:lnTo>
                  <a:pt x="16240" y="57320"/>
                </a:lnTo>
                <a:lnTo>
                  <a:pt x="16230" y="57290"/>
                </a:lnTo>
                <a:lnTo>
                  <a:pt x="16230" y="57260"/>
                </a:lnTo>
                <a:lnTo>
                  <a:pt x="16210" y="57200"/>
                </a:lnTo>
                <a:lnTo>
                  <a:pt x="16210" y="57180"/>
                </a:lnTo>
                <a:lnTo>
                  <a:pt x="16230" y="57080"/>
                </a:lnTo>
                <a:lnTo>
                  <a:pt x="16260" y="57010"/>
                </a:lnTo>
                <a:lnTo>
                  <a:pt x="16300" y="56950"/>
                </a:lnTo>
                <a:lnTo>
                  <a:pt x="16300" y="56940"/>
                </a:lnTo>
                <a:lnTo>
                  <a:pt x="16310" y="56920"/>
                </a:lnTo>
                <a:lnTo>
                  <a:pt x="16320" y="56910"/>
                </a:lnTo>
                <a:lnTo>
                  <a:pt x="16370" y="56870"/>
                </a:lnTo>
                <a:lnTo>
                  <a:pt x="16390" y="56850"/>
                </a:lnTo>
                <a:lnTo>
                  <a:pt x="16440" y="56850"/>
                </a:lnTo>
                <a:lnTo>
                  <a:pt x="16480" y="56850"/>
                </a:lnTo>
                <a:lnTo>
                  <a:pt x="16490" y="56840"/>
                </a:lnTo>
                <a:lnTo>
                  <a:pt x="16520" y="56810"/>
                </a:lnTo>
                <a:lnTo>
                  <a:pt x="16560" y="56730"/>
                </a:lnTo>
                <a:lnTo>
                  <a:pt x="16570" y="56620"/>
                </a:lnTo>
                <a:lnTo>
                  <a:pt x="16570" y="56600"/>
                </a:lnTo>
                <a:lnTo>
                  <a:pt x="16570" y="56560"/>
                </a:lnTo>
                <a:lnTo>
                  <a:pt x="16590" y="56530"/>
                </a:lnTo>
                <a:lnTo>
                  <a:pt x="16620" y="56510"/>
                </a:lnTo>
                <a:lnTo>
                  <a:pt x="16690" y="56470"/>
                </a:lnTo>
                <a:lnTo>
                  <a:pt x="16740" y="56450"/>
                </a:lnTo>
                <a:lnTo>
                  <a:pt x="16780" y="56430"/>
                </a:lnTo>
                <a:lnTo>
                  <a:pt x="16830" y="56380"/>
                </a:lnTo>
                <a:lnTo>
                  <a:pt x="16840" y="56370"/>
                </a:lnTo>
                <a:lnTo>
                  <a:pt x="16860" y="56330"/>
                </a:lnTo>
                <a:lnTo>
                  <a:pt x="16890" y="56280"/>
                </a:lnTo>
                <a:lnTo>
                  <a:pt x="16900" y="56270"/>
                </a:lnTo>
                <a:lnTo>
                  <a:pt x="16930" y="56240"/>
                </a:lnTo>
                <a:lnTo>
                  <a:pt x="17040" y="56140"/>
                </a:lnTo>
                <a:lnTo>
                  <a:pt x="17050" y="56130"/>
                </a:lnTo>
                <a:lnTo>
                  <a:pt x="17080" y="56050"/>
                </a:lnTo>
                <a:lnTo>
                  <a:pt x="17060" y="56000"/>
                </a:lnTo>
                <a:lnTo>
                  <a:pt x="17040" y="55930"/>
                </a:lnTo>
                <a:lnTo>
                  <a:pt x="17020" y="55880"/>
                </a:lnTo>
                <a:lnTo>
                  <a:pt x="17060" y="55790"/>
                </a:lnTo>
                <a:lnTo>
                  <a:pt x="17070" y="55760"/>
                </a:lnTo>
                <a:lnTo>
                  <a:pt x="17100" y="55730"/>
                </a:lnTo>
                <a:lnTo>
                  <a:pt x="17160" y="55630"/>
                </a:lnTo>
                <a:lnTo>
                  <a:pt x="17220" y="55370"/>
                </a:lnTo>
                <a:lnTo>
                  <a:pt x="17270" y="55240"/>
                </a:lnTo>
                <a:lnTo>
                  <a:pt x="17320" y="55120"/>
                </a:lnTo>
                <a:lnTo>
                  <a:pt x="17320" y="55090"/>
                </a:lnTo>
                <a:lnTo>
                  <a:pt x="17360" y="54760"/>
                </a:lnTo>
                <a:lnTo>
                  <a:pt x="17390" y="54690"/>
                </a:lnTo>
                <a:lnTo>
                  <a:pt x="17410" y="54660"/>
                </a:lnTo>
                <a:lnTo>
                  <a:pt x="17500" y="54660"/>
                </a:lnTo>
                <a:lnTo>
                  <a:pt x="17570" y="54590"/>
                </a:lnTo>
                <a:lnTo>
                  <a:pt x="17790" y="54140"/>
                </a:lnTo>
                <a:lnTo>
                  <a:pt x="18010" y="54010"/>
                </a:lnTo>
                <a:lnTo>
                  <a:pt x="18100" y="53900"/>
                </a:lnTo>
                <a:lnTo>
                  <a:pt x="18270" y="53820"/>
                </a:lnTo>
                <a:lnTo>
                  <a:pt x="18360" y="53690"/>
                </a:lnTo>
                <a:lnTo>
                  <a:pt x="18400" y="53670"/>
                </a:lnTo>
                <a:lnTo>
                  <a:pt x="18480" y="53630"/>
                </a:lnTo>
                <a:lnTo>
                  <a:pt x="18510" y="53600"/>
                </a:lnTo>
                <a:lnTo>
                  <a:pt x="18570" y="53550"/>
                </a:lnTo>
                <a:lnTo>
                  <a:pt x="18600" y="53550"/>
                </a:lnTo>
                <a:lnTo>
                  <a:pt x="18630" y="53550"/>
                </a:lnTo>
                <a:lnTo>
                  <a:pt x="18670" y="53590"/>
                </a:lnTo>
                <a:lnTo>
                  <a:pt x="18710" y="53630"/>
                </a:lnTo>
                <a:lnTo>
                  <a:pt x="18720" y="53640"/>
                </a:lnTo>
                <a:lnTo>
                  <a:pt x="18760" y="53630"/>
                </a:lnTo>
                <a:lnTo>
                  <a:pt x="18770" y="53630"/>
                </a:lnTo>
                <a:lnTo>
                  <a:pt x="18830" y="53570"/>
                </a:lnTo>
                <a:lnTo>
                  <a:pt x="18890" y="53240"/>
                </a:lnTo>
                <a:lnTo>
                  <a:pt x="19010" y="53100"/>
                </a:lnTo>
                <a:lnTo>
                  <a:pt x="19110" y="52990"/>
                </a:lnTo>
                <a:lnTo>
                  <a:pt x="19140" y="52960"/>
                </a:lnTo>
                <a:lnTo>
                  <a:pt x="19190" y="52900"/>
                </a:lnTo>
                <a:lnTo>
                  <a:pt x="19250" y="52850"/>
                </a:lnTo>
                <a:lnTo>
                  <a:pt x="19420" y="52910"/>
                </a:lnTo>
                <a:lnTo>
                  <a:pt x="19590" y="52980"/>
                </a:lnTo>
                <a:lnTo>
                  <a:pt x="19620" y="52990"/>
                </a:lnTo>
                <a:lnTo>
                  <a:pt x="19670" y="53010"/>
                </a:lnTo>
                <a:lnTo>
                  <a:pt x="19770" y="52990"/>
                </a:lnTo>
                <a:lnTo>
                  <a:pt x="19830" y="52970"/>
                </a:lnTo>
                <a:lnTo>
                  <a:pt x="19910" y="52930"/>
                </a:lnTo>
                <a:lnTo>
                  <a:pt x="19980" y="52900"/>
                </a:lnTo>
                <a:lnTo>
                  <a:pt x="20000" y="52910"/>
                </a:lnTo>
                <a:lnTo>
                  <a:pt x="20080" y="52930"/>
                </a:lnTo>
                <a:lnTo>
                  <a:pt x="20140" y="52950"/>
                </a:lnTo>
                <a:lnTo>
                  <a:pt x="20150" y="52950"/>
                </a:lnTo>
                <a:lnTo>
                  <a:pt x="20220" y="52950"/>
                </a:lnTo>
                <a:lnTo>
                  <a:pt x="20240" y="52950"/>
                </a:lnTo>
                <a:lnTo>
                  <a:pt x="20350" y="52910"/>
                </a:lnTo>
                <a:lnTo>
                  <a:pt x="20390" y="52890"/>
                </a:lnTo>
                <a:lnTo>
                  <a:pt x="20510" y="52850"/>
                </a:lnTo>
                <a:lnTo>
                  <a:pt x="20540" y="52840"/>
                </a:lnTo>
                <a:lnTo>
                  <a:pt x="20580" y="52820"/>
                </a:lnTo>
                <a:lnTo>
                  <a:pt x="20770" y="52790"/>
                </a:lnTo>
                <a:lnTo>
                  <a:pt x="20930" y="52690"/>
                </a:lnTo>
                <a:lnTo>
                  <a:pt x="21000" y="52670"/>
                </a:lnTo>
                <a:lnTo>
                  <a:pt x="21080" y="52680"/>
                </a:lnTo>
                <a:lnTo>
                  <a:pt x="21470" y="52720"/>
                </a:lnTo>
                <a:lnTo>
                  <a:pt x="21610" y="52730"/>
                </a:lnTo>
                <a:lnTo>
                  <a:pt x="22080" y="52120"/>
                </a:lnTo>
                <a:lnTo>
                  <a:pt x="22240" y="51860"/>
                </a:lnTo>
                <a:lnTo>
                  <a:pt x="22240" y="51980"/>
                </a:lnTo>
                <a:lnTo>
                  <a:pt x="22240" y="52020"/>
                </a:lnTo>
                <a:lnTo>
                  <a:pt x="22240" y="52150"/>
                </a:lnTo>
                <a:lnTo>
                  <a:pt x="22240" y="52180"/>
                </a:lnTo>
                <a:lnTo>
                  <a:pt x="22240" y="52330"/>
                </a:lnTo>
                <a:lnTo>
                  <a:pt x="22240" y="52470"/>
                </a:lnTo>
                <a:lnTo>
                  <a:pt x="22240" y="52550"/>
                </a:lnTo>
                <a:lnTo>
                  <a:pt x="22240" y="52640"/>
                </a:lnTo>
                <a:lnTo>
                  <a:pt x="22240" y="52740"/>
                </a:lnTo>
                <a:lnTo>
                  <a:pt x="22240" y="52760"/>
                </a:lnTo>
                <a:lnTo>
                  <a:pt x="22240" y="52950"/>
                </a:lnTo>
                <a:lnTo>
                  <a:pt x="22240" y="53110"/>
                </a:lnTo>
                <a:lnTo>
                  <a:pt x="22240" y="53250"/>
                </a:lnTo>
                <a:lnTo>
                  <a:pt x="22240" y="53350"/>
                </a:lnTo>
                <a:lnTo>
                  <a:pt x="22240" y="53400"/>
                </a:lnTo>
                <a:lnTo>
                  <a:pt x="22240" y="53560"/>
                </a:lnTo>
                <a:lnTo>
                  <a:pt x="22240" y="53720"/>
                </a:lnTo>
                <a:lnTo>
                  <a:pt x="22240" y="53730"/>
                </a:lnTo>
                <a:lnTo>
                  <a:pt x="22240" y="53850"/>
                </a:lnTo>
                <a:lnTo>
                  <a:pt x="22240" y="53880"/>
                </a:lnTo>
                <a:lnTo>
                  <a:pt x="22240" y="54020"/>
                </a:lnTo>
                <a:lnTo>
                  <a:pt x="22240" y="54040"/>
                </a:lnTo>
                <a:lnTo>
                  <a:pt x="22240" y="54110"/>
                </a:lnTo>
                <a:lnTo>
                  <a:pt x="22240" y="54180"/>
                </a:lnTo>
                <a:lnTo>
                  <a:pt x="22240" y="54190"/>
                </a:lnTo>
                <a:lnTo>
                  <a:pt x="22240" y="54370"/>
                </a:lnTo>
                <a:lnTo>
                  <a:pt x="22240" y="54380"/>
                </a:lnTo>
                <a:lnTo>
                  <a:pt x="22240" y="54470"/>
                </a:lnTo>
                <a:lnTo>
                  <a:pt x="22240" y="54520"/>
                </a:lnTo>
                <a:lnTo>
                  <a:pt x="22240" y="54570"/>
                </a:lnTo>
                <a:lnTo>
                  <a:pt x="22240" y="54680"/>
                </a:lnTo>
                <a:lnTo>
                  <a:pt x="22240" y="54700"/>
                </a:lnTo>
                <a:lnTo>
                  <a:pt x="22240" y="54710"/>
                </a:lnTo>
                <a:lnTo>
                  <a:pt x="22240" y="54850"/>
                </a:lnTo>
                <a:lnTo>
                  <a:pt x="22250" y="55010"/>
                </a:lnTo>
                <a:lnTo>
                  <a:pt x="22250" y="55070"/>
                </a:lnTo>
                <a:lnTo>
                  <a:pt x="22250" y="55160"/>
                </a:lnTo>
                <a:lnTo>
                  <a:pt x="22250" y="55170"/>
                </a:lnTo>
                <a:lnTo>
                  <a:pt x="22250" y="55240"/>
                </a:lnTo>
                <a:lnTo>
                  <a:pt x="22250" y="55250"/>
                </a:lnTo>
                <a:lnTo>
                  <a:pt x="22250" y="55270"/>
                </a:lnTo>
                <a:lnTo>
                  <a:pt x="22250" y="55290"/>
                </a:lnTo>
                <a:lnTo>
                  <a:pt x="22250" y="55300"/>
                </a:lnTo>
                <a:lnTo>
                  <a:pt x="22250" y="55330"/>
                </a:lnTo>
                <a:lnTo>
                  <a:pt x="22250" y="55360"/>
                </a:lnTo>
                <a:lnTo>
                  <a:pt x="22250" y="55400"/>
                </a:lnTo>
                <a:lnTo>
                  <a:pt x="22250" y="55440"/>
                </a:lnTo>
                <a:lnTo>
                  <a:pt x="22250" y="55460"/>
                </a:lnTo>
                <a:lnTo>
                  <a:pt x="22250" y="55470"/>
                </a:lnTo>
                <a:lnTo>
                  <a:pt x="22240" y="55490"/>
                </a:lnTo>
                <a:lnTo>
                  <a:pt x="22230" y="55520"/>
                </a:lnTo>
                <a:lnTo>
                  <a:pt x="22220" y="55530"/>
                </a:lnTo>
                <a:lnTo>
                  <a:pt x="22200" y="55540"/>
                </a:lnTo>
                <a:lnTo>
                  <a:pt x="22190" y="55560"/>
                </a:lnTo>
                <a:lnTo>
                  <a:pt x="22180" y="55570"/>
                </a:lnTo>
                <a:lnTo>
                  <a:pt x="22170" y="55580"/>
                </a:lnTo>
                <a:lnTo>
                  <a:pt x="22160" y="55600"/>
                </a:lnTo>
                <a:lnTo>
                  <a:pt x="22150" y="55620"/>
                </a:lnTo>
                <a:lnTo>
                  <a:pt x="22140" y="55640"/>
                </a:lnTo>
                <a:lnTo>
                  <a:pt x="22140" y="55670"/>
                </a:lnTo>
                <a:lnTo>
                  <a:pt x="22140" y="55690"/>
                </a:lnTo>
                <a:lnTo>
                  <a:pt x="22120" y="55700"/>
                </a:lnTo>
                <a:lnTo>
                  <a:pt x="22110" y="55720"/>
                </a:lnTo>
                <a:lnTo>
                  <a:pt x="22110" y="55730"/>
                </a:lnTo>
                <a:lnTo>
                  <a:pt x="22100" y="55750"/>
                </a:lnTo>
                <a:lnTo>
                  <a:pt x="22100" y="55760"/>
                </a:lnTo>
                <a:lnTo>
                  <a:pt x="22090" y="55770"/>
                </a:lnTo>
                <a:lnTo>
                  <a:pt x="22090" y="55780"/>
                </a:lnTo>
                <a:lnTo>
                  <a:pt x="22080" y="55810"/>
                </a:lnTo>
                <a:lnTo>
                  <a:pt x="22080" y="55830"/>
                </a:lnTo>
                <a:lnTo>
                  <a:pt x="22070" y="55840"/>
                </a:lnTo>
                <a:lnTo>
                  <a:pt x="22070" y="55850"/>
                </a:lnTo>
                <a:lnTo>
                  <a:pt x="22060" y="55860"/>
                </a:lnTo>
                <a:lnTo>
                  <a:pt x="22050" y="55880"/>
                </a:lnTo>
                <a:lnTo>
                  <a:pt x="22050" y="55900"/>
                </a:lnTo>
                <a:lnTo>
                  <a:pt x="22050" y="55930"/>
                </a:lnTo>
                <a:lnTo>
                  <a:pt x="22050" y="55950"/>
                </a:lnTo>
                <a:lnTo>
                  <a:pt x="22050" y="55990"/>
                </a:lnTo>
                <a:lnTo>
                  <a:pt x="22050" y="56060"/>
                </a:lnTo>
                <a:lnTo>
                  <a:pt x="22060" y="56080"/>
                </a:lnTo>
                <a:lnTo>
                  <a:pt x="22060" y="56090"/>
                </a:lnTo>
                <a:lnTo>
                  <a:pt x="22060" y="56100"/>
                </a:lnTo>
                <a:lnTo>
                  <a:pt x="22070" y="56120"/>
                </a:lnTo>
                <a:lnTo>
                  <a:pt x="22090" y="56150"/>
                </a:lnTo>
                <a:lnTo>
                  <a:pt x="22110" y="56170"/>
                </a:lnTo>
                <a:lnTo>
                  <a:pt x="22140" y="56190"/>
                </a:lnTo>
                <a:lnTo>
                  <a:pt x="22170" y="56200"/>
                </a:lnTo>
                <a:lnTo>
                  <a:pt x="22200" y="56210"/>
                </a:lnTo>
                <a:lnTo>
                  <a:pt x="22230" y="56230"/>
                </a:lnTo>
                <a:lnTo>
                  <a:pt x="22250" y="56240"/>
                </a:lnTo>
                <a:lnTo>
                  <a:pt x="22270" y="56260"/>
                </a:lnTo>
                <a:lnTo>
                  <a:pt x="22280" y="56270"/>
                </a:lnTo>
                <a:lnTo>
                  <a:pt x="22280" y="56280"/>
                </a:lnTo>
                <a:lnTo>
                  <a:pt x="22280" y="56290"/>
                </a:lnTo>
                <a:lnTo>
                  <a:pt x="22280" y="56300"/>
                </a:lnTo>
                <a:lnTo>
                  <a:pt x="22270" y="56310"/>
                </a:lnTo>
                <a:lnTo>
                  <a:pt x="22260" y="56310"/>
                </a:lnTo>
                <a:lnTo>
                  <a:pt x="22240" y="56320"/>
                </a:lnTo>
                <a:lnTo>
                  <a:pt x="22230" y="56320"/>
                </a:lnTo>
                <a:lnTo>
                  <a:pt x="22210" y="56320"/>
                </a:lnTo>
                <a:lnTo>
                  <a:pt x="22200" y="56320"/>
                </a:lnTo>
                <a:lnTo>
                  <a:pt x="22190" y="56330"/>
                </a:lnTo>
                <a:lnTo>
                  <a:pt x="22180" y="56340"/>
                </a:lnTo>
                <a:lnTo>
                  <a:pt x="22170" y="56340"/>
                </a:lnTo>
                <a:lnTo>
                  <a:pt x="22170" y="56350"/>
                </a:lnTo>
                <a:lnTo>
                  <a:pt x="22170" y="56360"/>
                </a:lnTo>
                <a:lnTo>
                  <a:pt x="22180" y="56360"/>
                </a:lnTo>
                <a:lnTo>
                  <a:pt x="22180" y="56370"/>
                </a:lnTo>
                <a:lnTo>
                  <a:pt x="22180" y="56380"/>
                </a:lnTo>
                <a:lnTo>
                  <a:pt x="22170" y="56380"/>
                </a:lnTo>
                <a:lnTo>
                  <a:pt x="22160" y="56380"/>
                </a:lnTo>
                <a:lnTo>
                  <a:pt x="22160" y="56390"/>
                </a:lnTo>
                <a:lnTo>
                  <a:pt x="22170" y="56400"/>
                </a:lnTo>
                <a:lnTo>
                  <a:pt x="22170" y="56410"/>
                </a:lnTo>
                <a:lnTo>
                  <a:pt x="22170" y="56420"/>
                </a:lnTo>
                <a:lnTo>
                  <a:pt x="22160" y="56420"/>
                </a:lnTo>
                <a:lnTo>
                  <a:pt x="22150" y="56420"/>
                </a:lnTo>
                <a:lnTo>
                  <a:pt x="22140" y="56420"/>
                </a:lnTo>
                <a:lnTo>
                  <a:pt x="22130" y="56420"/>
                </a:lnTo>
                <a:lnTo>
                  <a:pt x="22130" y="56430"/>
                </a:lnTo>
                <a:lnTo>
                  <a:pt x="22120" y="56440"/>
                </a:lnTo>
                <a:lnTo>
                  <a:pt x="22110" y="56460"/>
                </a:lnTo>
                <a:lnTo>
                  <a:pt x="22100" y="56470"/>
                </a:lnTo>
                <a:lnTo>
                  <a:pt x="22090" y="56480"/>
                </a:lnTo>
                <a:lnTo>
                  <a:pt x="22080" y="56490"/>
                </a:lnTo>
                <a:lnTo>
                  <a:pt x="22070" y="56500"/>
                </a:lnTo>
                <a:lnTo>
                  <a:pt x="22070" y="56510"/>
                </a:lnTo>
                <a:lnTo>
                  <a:pt x="22060" y="56510"/>
                </a:lnTo>
                <a:lnTo>
                  <a:pt x="22050" y="56510"/>
                </a:lnTo>
                <a:lnTo>
                  <a:pt x="22040" y="56520"/>
                </a:lnTo>
                <a:lnTo>
                  <a:pt x="22030" y="56520"/>
                </a:lnTo>
                <a:lnTo>
                  <a:pt x="22030" y="56530"/>
                </a:lnTo>
                <a:lnTo>
                  <a:pt x="22020" y="56540"/>
                </a:lnTo>
                <a:lnTo>
                  <a:pt x="22020" y="56550"/>
                </a:lnTo>
                <a:lnTo>
                  <a:pt x="22010" y="56560"/>
                </a:lnTo>
                <a:lnTo>
                  <a:pt x="22000" y="56560"/>
                </a:lnTo>
                <a:lnTo>
                  <a:pt x="21990" y="56560"/>
                </a:lnTo>
                <a:lnTo>
                  <a:pt x="21980" y="56560"/>
                </a:lnTo>
                <a:lnTo>
                  <a:pt x="21980" y="56570"/>
                </a:lnTo>
                <a:lnTo>
                  <a:pt x="21960" y="56570"/>
                </a:lnTo>
                <a:lnTo>
                  <a:pt x="21950" y="56570"/>
                </a:lnTo>
                <a:lnTo>
                  <a:pt x="21940" y="56570"/>
                </a:lnTo>
                <a:lnTo>
                  <a:pt x="21940" y="56580"/>
                </a:lnTo>
                <a:lnTo>
                  <a:pt x="21930" y="56580"/>
                </a:lnTo>
                <a:lnTo>
                  <a:pt x="21920" y="56590"/>
                </a:lnTo>
                <a:lnTo>
                  <a:pt x="21910" y="56590"/>
                </a:lnTo>
                <a:lnTo>
                  <a:pt x="21910" y="56600"/>
                </a:lnTo>
                <a:lnTo>
                  <a:pt x="21910" y="56610"/>
                </a:lnTo>
                <a:lnTo>
                  <a:pt x="21880" y="56650"/>
                </a:lnTo>
                <a:lnTo>
                  <a:pt x="21840" y="56680"/>
                </a:lnTo>
                <a:lnTo>
                  <a:pt x="21820" y="56700"/>
                </a:lnTo>
                <a:lnTo>
                  <a:pt x="21810" y="56710"/>
                </a:lnTo>
                <a:lnTo>
                  <a:pt x="21740" y="56770"/>
                </a:lnTo>
                <a:lnTo>
                  <a:pt x="21710" y="56790"/>
                </a:lnTo>
                <a:lnTo>
                  <a:pt x="21640" y="56850"/>
                </a:lnTo>
                <a:lnTo>
                  <a:pt x="21610" y="56870"/>
                </a:lnTo>
                <a:lnTo>
                  <a:pt x="21600" y="56880"/>
                </a:lnTo>
                <a:lnTo>
                  <a:pt x="21520" y="56950"/>
                </a:lnTo>
                <a:lnTo>
                  <a:pt x="21490" y="56960"/>
                </a:lnTo>
                <a:lnTo>
                  <a:pt x="21470" y="56970"/>
                </a:lnTo>
                <a:lnTo>
                  <a:pt x="21460" y="56980"/>
                </a:lnTo>
                <a:lnTo>
                  <a:pt x="21440" y="56990"/>
                </a:lnTo>
                <a:lnTo>
                  <a:pt x="21420" y="57000"/>
                </a:lnTo>
                <a:lnTo>
                  <a:pt x="21410" y="57010"/>
                </a:lnTo>
                <a:lnTo>
                  <a:pt x="21390" y="57030"/>
                </a:lnTo>
                <a:lnTo>
                  <a:pt x="21360" y="57050"/>
                </a:lnTo>
                <a:lnTo>
                  <a:pt x="21350" y="57070"/>
                </a:lnTo>
                <a:lnTo>
                  <a:pt x="21340" y="57090"/>
                </a:lnTo>
                <a:lnTo>
                  <a:pt x="21300" y="57130"/>
                </a:lnTo>
                <a:lnTo>
                  <a:pt x="21290" y="57150"/>
                </a:lnTo>
                <a:lnTo>
                  <a:pt x="21270" y="57160"/>
                </a:lnTo>
                <a:lnTo>
                  <a:pt x="21270" y="57170"/>
                </a:lnTo>
                <a:lnTo>
                  <a:pt x="21260" y="57180"/>
                </a:lnTo>
                <a:lnTo>
                  <a:pt x="21250" y="57180"/>
                </a:lnTo>
                <a:lnTo>
                  <a:pt x="21250" y="57200"/>
                </a:lnTo>
                <a:lnTo>
                  <a:pt x="21240" y="57200"/>
                </a:lnTo>
                <a:lnTo>
                  <a:pt x="21240" y="57210"/>
                </a:lnTo>
                <a:lnTo>
                  <a:pt x="21230" y="57220"/>
                </a:lnTo>
                <a:lnTo>
                  <a:pt x="21230" y="57230"/>
                </a:lnTo>
                <a:lnTo>
                  <a:pt x="21220" y="57230"/>
                </a:lnTo>
                <a:lnTo>
                  <a:pt x="21210" y="57240"/>
                </a:lnTo>
                <a:lnTo>
                  <a:pt x="21210" y="57250"/>
                </a:lnTo>
                <a:lnTo>
                  <a:pt x="21200" y="57260"/>
                </a:lnTo>
                <a:lnTo>
                  <a:pt x="21190" y="57270"/>
                </a:lnTo>
                <a:lnTo>
                  <a:pt x="21170" y="57280"/>
                </a:lnTo>
                <a:lnTo>
                  <a:pt x="21160" y="57290"/>
                </a:lnTo>
                <a:lnTo>
                  <a:pt x="21150" y="57290"/>
                </a:lnTo>
                <a:lnTo>
                  <a:pt x="21140" y="57300"/>
                </a:lnTo>
                <a:lnTo>
                  <a:pt x="21140" y="57310"/>
                </a:lnTo>
                <a:lnTo>
                  <a:pt x="21130" y="57320"/>
                </a:lnTo>
                <a:lnTo>
                  <a:pt x="21120" y="57320"/>
                </a:lnTo>
                <a:lnTo>
                  <a:pt x="21110" y="57320"/>
                </a:lnTo>
                <a:lnTo>
                  <a:pt x="21100" y="57320"/>
                </a:lnTo>
                <a:lnTo>
                  <a:pt x="21090" y="57320"/>
                </a:lnTo>
                <a:lnTo>
                  <a:pt x="21080" y="57330"/>
                </a:lnTo>
                <a:lnTo>
                  <a:pt x="21070" y="57320"/>
                </a:lnTo>
                <a:lnTo>
                  <a:pt x="21060" y="57320"/>
                </a:lnTo>
                <a:lnTo>
                  <a:pt x="21050" y="57320"/>
                </a:lnTo>
                <a:lnTo>
                  <a:pt x="21040" y="57320"/>
                </a:lnTo>
                <a:lnTo>
                  <a:pt x="21020" y="57330"/>
                </a:lnTo>
                <a:lnTo>
                  <a:pt x="21000" y="57340"/>
                </a:lnTo>
                <a:lnTo>
                  <a:pt x="20970" y="57350"/>
                </a:lnTo>
                <a:lnTo>
                  <a:pt x="20940" y="57360"/>
                </a:lnTo>
                <a:lnTo>
                  <a:pt x="20910" y="57370"/>
                </a:lnTo>
                <a:lnTo>
                  <a:pt x="20890" y="57380"/>
                </a:lnTo>
                <a:lnTo>
                  <a:pt x="20870" y="57390"/>
                </a:lnTo>
                <a:lnTo>
                  <a:pt x="20850" y="57400"/>
                </a:lnTo>
                <a:lnTo>
                  <a:pt x="20830" y="57410"/>
                </a:lnTo>
                <a:lnTo>
                  <a:pt x="20800" y="57420"/>
                </a:lnTo>
                <a:lnTo>
                  <a:pt x="20790" y="57420"/>
                </a:lnTo>
                <a:lnTo>
                  <a:pt x="20760" y="57420"/>
                </a:lnTo>
                <a:lnTo>
                  <a:pt x="20740" y="57420"/>
                </a:lnTo>
                <a:lnTo>
                  <a:pt x="20710" y="57410"/>
                </a:lnTo>
                <a:lnTo>
                  <a:pt x="20700" y="57410"/>
                </a:lnTo>
                <a:lnTo>
                  <a:pt x="20690" y="57410"/>
                </a:lnTo>
                <a:lnTo>
                  <a:pt x="20680" y="57410"/>
                </a:lnTo>
                <a:lnTo>
                  <a:pt x="20660" y="57420"/>
                </a:lnTo>
                <a:lnTo>
                  <a:pt x="20640" y="57420"/>
                </a:lnTo>
                <a:lnTo>
                  <a:pt x="20600" y="57420"/>
                </a:lnTo>
                <a:lnTo>
                  <a:pt x="20580" y="57420"/>
                </a:lnTo>
                <a:lnTo>
                  <a:pt x="20570" y="57420"/>
                </a:lnTo>
                <a:lnTo>
                  <a:pt x="20550" y="57420"/>
                </a:lnTo>
                <a:lnTo>
                  <a:pt x="20530" y="57420"/>
                </a:lnTo>
                <a:lnTo>
                  <a:pt x="20520" y="57430"/>
                </a:lnTo>
                <a:lnTo>
                  <a:pt x="20510" y="57440"/>
                </a:lnTo>
                <a:lnTo>
                  <a:pt x="20500" y="57450"/>
                </a:lnTo>
                <a:lnTo>
                  <a:pt x="20490" y="57460"/>
                </a:lnTo>
                <a:lnTo>
                  <a:pt x="20480" y="57460"/>
                </a:lnTo>
                <a:lnTo>
                  <a:pt x="20480" y="57470"/>
                </a:lnTo>
                <a:lnTo>
                  <a:pt x="20470" y="57470"/>
                </a:lnTo>
                <a:lnTo>
                  <a:pt x="20450" y="57470"/>
                </a:lnTo>
                <a:lnTo>
                  <a:pt x="20430" y="57470"/>
                </a:lnTo>
                <a:lnTo>
                  <a:pt x="20410" y="57480"/>
                </a:lnTo>
                <a:lnTo>
                  <a:pt x="20400" y="57480"/>
                </a:lnTo>
                <a:lnTo>
                  <a:pt x="20370" y="57480"/>
                </a:lnTo>
                <a:lnTo>
                  <a:pt x="20360" y="57490"/>
                </a:lnTo>
                <a:lnTo>
                  <a:pt x="20340" y="57490"/>
                </a:lnTo>
                <a:lnTo>
                  <a:pt x="20330" y="57490"/>
                </a:lnTo>
                <a:lnTo>
                  <a:pt x="20320" y="57490"/>
                </a:lnTo>
                <a:lnTo>
                  <a:pt x="20310" y="57490"/>
                </a:lnTo>
                <a:lnTo>
                  <a:pt x="20290" y="57500"/>
                </a:lnTo>
                <a:lnTo>
                  <a:pt x="20250" y="57500"/>
                </a:lnTo>
                <a:lnTo>
                  <a:pt x="20240" y="57500"/>
                </a:lnTo>
                <a:lnTo>
                  <a:pt x="20220" y="57510"/>
                </a:lnTo>
                <a:lnTo>
                  <a:pt x="20200" y="57520"/>
                </a:lnTo>
                <a:lnTo>
                  <a:pt x="20180" y="57530"/>
                </a:lnTo>
                <a:lnTo>
                  <a:pt x="20140" y="57550"/>
                </a:lnTo>
                <a:lnTo>
                  <a:pt x="20100" y="57560"/>
                </a:lnTo>
                <a:lnTo>
                  <a:pt x="20090" y="57570"/>
                </a:lnTo>
                <a:lnTo>
                  <a:pt x="20080" y="57580"/>
                </a:lnTo>
                <a:lnTo>
                  <a:pt x="20070" y="57580"/>
                </a:lnTo>
                <a:lnTo>
                  <a:pt x="20050" y="57590"/>
                </a:lnTo>
                <a:lnTo>
                  <a:pt x="20030" y="57590"/>
                </a:lnTo>
                <a:lnTo>
                  <a:pt x="20000" y="57600"/>
                </a:lnTo>
                <a:lnTo>
                  <a:pt x="19970" y="57610"/>
                </a:lnTo>
                <a:lnTo>
                  <a:pt x="19950" y="57620"/>
                </a:lnTo>
                <a:lnTo>
                  <a:pt x="19920" y="57630"/>
                </a:lnTo>
                <a:lnTo>
                  <a:pt x="19900" y="57640"/>
                </a:lnTo>
                <a:lnTo>
                  <a:pt x="19880" y="57650"/>
                </a:lnTo>
                <a:lnTo>
                  <a:pt x="19870" y="57660"/>
                </a:lnTo>
                <a:lnTo>
                  <a:pt x="19860" y="57670"/>
                </a:lnTo>
                <a:lnTo>
                  <a:pt x="19850" y="57680"/>
                </a:lnTo>
                <a:lnTo>
                  <a:pt x="19850" y="57690"/>
                </a:lnTo>
                <a:lnTo>
                  <a:pt x="19840" y="57700"/>
                </a:lnTo>
                <a:lnTo>
                  <a:pt x="19830" y="57700"/>
                </a:lnTo>
                <a:lnTo>
                  <a:pt x="19810" y="57710"/>
                </a:lnTo>
                <a:lnTo>
                  <a:pt x="19790" y="57720"/>
                </a:lnTo>
                <a:lnTo>
                  <a:pt x="19780" y="57720"/>
                </a:lnTo>
                <a:lnTo>
                  <a:pt x="19760" y="57720"/>
                </a:lnTo>
                <a:lnTo>
                  <a:pt x="19750" y="57730"/>
                </a:lnTo>
                <a:lnTo>
                  <a:pt x="19740" y="57730"/>
                </a:lnTo>
                <a:lnTo>
                  <a:pt x="19730" y="57740"/>
                </a:lnTo>
                <a:lnTo>
                  <a:pt x="19720" y="57740"/>
                </a:lnTo>
                <a:lnTo>
                  <a:pt x="19700" y="57740"/>
                </a:lnTo>
                <a:lnTo>
                  <a:pt x="19690" y="57750"/>
                </a:lnTo>
                <a:lnTo>
                  <a:pt x="19680" y="57750"/>
                </a:lnTo>
                <a:lnTo>
                  <a:pt x="19670" y="57750"/>
                </a:lnTo>
                <a:lnTo>
                  <a:pt x="19660" y="57750"/>
                </a:lnTo>
                <a:lnTo>
                  <a:pt x="19650" y="57760"/>
                </a:lnTo>
                <a:lnTo>
                  <a:pt x="19610" y="57760"/>
                </a:lnTo>
                <a:lnTo>
                  <a:pt x="19600" y="57760"/>
                </a:lnTo>
                <a:lnTo>
                  <a:pt x="19580" y="57760"/>
                </a:lnTo>
                <a:lnTo>
                  <a:pt x="19570" y="57770"/>
                </a:lnTo>
                <a:lnTo>
                  <a:pt x="19560" y="57780"/>
                </a:lnTo>
                <a:lnTo>
                  <a:pt x="19550" y="57790"/>
                </a:lnTo>
                <a:lnTo>
                  <a:pt x="19550" y="57800"/>
                </a:lnTo>
                <a:lnTo>
                  <a:pt x="19540" y="57800"/>
                </a:lnTo>
                <a:lnTo>
                  <a:pt x="19530" y="57800"/>
                </a:lnTo>
                <a:lnTo>
                  <a:pt x="19510" y="57790"/>
                </a:lnTo>
                <a:lnTo>
                  <a:pt x="19500" y="57780"/>
                </a:lnTo>
                <a:lnTo>
                  <a:pt x="19480" y="57780"/>
                </a:lnTo>
                <a:lnTo>
                  <a:pt x="19470" y="57780"/>
                </a:lnTo>
                <a:lnTo>
                  <a:pt x="19460" y="57780"/>
                </a:lnTo>
                <a:lnTo>
                  <a:pt x="19440" y="57790"/>
                </a:lnTo>
                <a:lnTo>
                  <a:pt x="19420" y="57800"/>
                </a:lnTo>
                <a:lnTo>
                  <a:pt x="19420" y="57810"/>
                </a:lnTo>
                <a:lnTo>
                  <a:pt x="19410" y="57810"/>
                </a:lnTo>
                <a:lnTo>
                  <a:pt x="19400" y="57820"/>
                </a:lnTo>
                <a:lnTo>
                  <a:pt x="19400" y="57830"/>
                </a:lnTo>
                <a:lnTo>
                  <a:pt x="19380" y="57840"/>
                </a:lnTo>
                <a:lnTo>
                  <a:pt x="19370" y="57850"/>
                </a:lnTo>
                <a:lnTo>
                  <a:pt x="19360" y="57860"/>
                </a:lnTo>
                <a:lnTo>
                  <a:pt x="19340" y="57870"/>
                </a:lnTo>
                <a:lnTo>
                  <a:pt x="19330" y="57870"/>
                </a:lnTo>
                <a:lnTo>
                  <a:pt x="19320" y="57880"/>
                </a:lnTo>
                <a:lnTo>
                  <a:pt x="19310" y="57890"/>
                </a:lnTo>
                <a:lnTo>
                  <a:pt x="19300" y="57890"/>
                </a:lnTo>
                <a:lnTo>
                  <a:pt x="19300" y="57900"/>
                </a:lnTo>
                <a:lnTo>
                  <a:pt x="19300" y="57910"/>
                </a:lnTo>
                <a:lnTo>
                  <a:pt x="19290" y="57910"/>
                </a:lnTo>
                <a:lnTo>
                  <a:pt x="19280" y="57920"/>
                </a:lnTo>
                <a:lnTo>
                  <a:pt x="19270" y="57940"/>
                </a:lnTo>
                <a:lnTo>
                  <a:pt x="19260" y="57940"/>
                </a:lnTo>
                <a:lnTo>
                  <a:pt x="19260" y="57950"/>
                </a:lnTo>
                <a:lnTo>
                  <a:pt x="19260" y="57970"/>
                </a:lnTo>
                <a:lnTo>
                  <a:pt x="19260" y="57980"/>
                </a:lnTo>
                <a:lnTo>
                  <a:pt x="19250" y="57990"/>
                </a:lnTo>
                <a:lnTo>
                  <a:pt x="19250" y="58000"/>
                </a:lnTo>
                <a:lnTo>
                  <a:pt x="19250" y="58010"/>
                </a:lnTo>
                <a:lnTo>
                  <a:pt x="19240" y="58010"/>
                </a:lnTo>
                <a:lnTo>
                  <a:pt x="19240" y="58020"/>
                </a:lnTo>
                <a:lnTo>
                  <a:pt x="19230" y="58020"/>
                </a:lnTo>
                <a:lnTo>
                  <a:pt x="19230" y="58010"/>
                </a:lnTo>
                <a:lnTo>
                  <a:pt x="19220" y="57990"/>
                </a:lnTo>
                <a:lnTo>
                  <a:pt x="19210" y="57960"/>
                </a:lnTo>
                <a:lnTo>
                  <a:pt x="19210" y="57950"/>
                </a:lnTo>
                <a:lnTo>
                  <a:pt x="19190" y="57920"/>
                </a:lnTo>
                <a:lnTo>
                  <a:pt x="19160" y="57880"/>
                </a:lnTo>
                <a:lnTo>
                  <a:pt x="19140" y="57850"/>
                </a:lnTo>
                <a:lnTo>
                  <a:pt x="19110" y="57820"/>
                </a:lnTo>
                <a:lnTo>
                  <a:pt x="19090" y="57800"/>
                </a:lnTo>
                <a:lnTo>
                  <a:pt x="19080" y="57790"/>
                </a:lnTo>
                <a:lnTo>
                  <a:pt x="19080" y="57770"/>
                </a:lnTo>
                <a:lnTo>
                  <a:pt x="19070" y="57760"/>
                </a:lnTo>
                <a:lnTo>
                  <a:pt x="19060" y="57740"/>
                </a:lnTo>
                <a:lnTo>
                  <a:pt x="19040" y="57720"/>
                </a:lnTo>
                <a:lnTo>
                  <a:pt x="19030" y="57710"/>
                </a:lnTo>
                <a:lnTo>
                  <a:pt x="19030" y="57690"/>
                </a:lnTo>
                <a:lnTo>
                  <a:pt x="19020" y="57680"/>
                </a:lnTo>
                <a:lnTo>
                  <a:pt x="19010" y="57670"/>
                </a:lnTo>
                <a:lnTo>
                  <a:pt x="19000" y="57650"/>
                </a:lnTo>
                <a:lnTo>
                  <a:pt x="18990" y="57650"/>
                </a:lnTo>
                <a:lnTo>
                  <a:pt x="18980" y="57660"/>
                </a:lnTo>
                <a:lnTo>
                  <a:pt x="18980" y="57670"/>
                </a:lnTo>
                <a:lnTo>
                  <a:pt x="18980" y="57680"/>
                </a:lnTo>
                <a:lnTo>
                  <a:pt x="18990" y="57700"/>
                </a:lnTo>
                <a:lnTo>
                  <a:pt x="18990" y="57710"/>
                </a:lnTo>
                <a:lnTo>
                  <a:pt x="19000" y="57710"/>
                </a:lnTo>
                <a:lnTo>
                  <a:pt x="19000" y="57720"/>
                </a:lnTo>
                <a:lnTo>
                  <a:pt x="18990" y="57720"/>
                </a:lnTo>
                <a:lnTo>
                  <a:pt x="18980" y="57720"/>
                </a:lnTo>
                <a:lnTo>
                  <a:pt x="18980" y="57730"/>
                </a:lnTo>
                <a:lnTo>
                  <a:pt x="18980" y="57740"/>
                </a:lnTo>
                <a:lnTo>
                  <a:pt x="18990" y="57740"/>
                </a:lnTo>
                <a:lnTo>
                  <a:pt x="18980" y="57750"/>
                </a:lnTo>
                <a:lnTo>
                  <a:pt x="18990" y="57750"/>
                </a:lnTo>
                <a:lnTo>
                  <a:pt x="18980" y="57750"/>
                </a:lnTo>
                <a:lnTo>
                  <a:pt x="18980" y="57760"/>
                </a:lnTo>
                <a:lnTo>
                  <a:pt x="18980" y="57770"/>
                </a:lnTo>
                <a:lnTo>
                  <a:pt x="18990" y="57770"/>
                </a:lnTo>
                <a:lnTo>
                  <a:pt x="18980" y="57780"/>
                </a:lnTo>
                <a:lnTo>
                  <a:pt x="18980" y="57790"/>
                </a:lnTo>
                <a:lnTo>
                  <a:pt x="18980" y="57800"/>
                </a:lnTo>
                <a:lnTo>
                  <a:pt x="18980" y="57810"/>
                </a:lnTo>
                <a:lnTo>
                  <a:pt x="18980" y="57820"/>
                </a:lnTo>
                <a:lnTo>
                  <a:pt x="18990" y="57820"/>
                </a:lnTo>
                <a:lnTo>
                  <a:pt x="18990" y="57830"/>
                </a:lnTo>
                <a:lnTo>
                  <a:pt x="18980" y="57840"/>
                </a:lnTo>
                <a:lnTo>
                  <a:pt x="18990" y="57840"/>
                </a:lnTo>
                <a:lnTo>
                  <a:pt x="18990" y="57850"/>
                </a:lnTo>
                <a:lnTo>
                  <a:pt x="18980" y="57850"/>
                </a:lnTo>
                <a:lnTo>
                  <a:pt x="18980" y="57860"/>
                </a:lnTo>
                <a:lnTo>
                  <a:pt x="18980" y="57870"/>
                </a:lnTo>
                <a:lnTo>
                  <a:pt x="18980" y="57880"/>
                </a:lnTo>
                <a:lnTo>
                  <a:pt x="18980" y="57890"/>
                </a:lnTo>
                <a:lnTo>
                  <a:pt x="18980" y="57900"/>
                </a:lnTo>
                <a:lnTo>
                  <a:pt x="18970" y="57900"/>
                </a:lnTo>
                <a:lnTo>
                  <a:pt x="18960" y="57900"/>
                </a:lnTo>
                <a:lnTo>
                  <a:pt x="18960" y="57910"/>
                </a:lnTo>
                <a:lnTo>
                  <a:pt x="18970" y="57910"/>
                </a:lnTo>
                <a:lnTo>
                  <a:pt x="18970" y="57920"/>
                </a:lnTo>
                <a:lnTo>
                  <a:pt x="18970" y="57930"/>
                </a:lnTo>
                <a:lnTo>
                  <a:pt x="18960" y="57930"/>
                </a:lnTo>
                <a:lnTo>
                  <a:pt x="18950" y="57940"/>
                </a:lnTo>
                <a:lnTo>
                  <a:pt x="18940" y="57940"/>
                </a:lnTo>
                <a:lnTo>
                  <a:pt x="18940" y="57950"/>
                </a:lnTo>
                <a:lnTo>
                  <a:pt x="18940" y="57960"/>
                </a:lnTo>
                <a:lnTo>
                  <a:pt x="18930" y="57960"/>
                </a:lnTo>
                <a:lnTo>
                  <a:pt x="18930" y="57980"/>
                </a:lnTo>
                <a:lnTo>
                  <a:pt x="18930" y="57990"/>
                </a:lnTo>
                <a:lnTo>
                  <a:pt x="18920" y="58000"/>
                </a:lnTo>
                <a:lnTo>
                  <a:pt x="18920" y="58010"/>
                </a:lnTo>
                <a:lnTo>
                  <a:pt x="18920" y="58020"/>
                </a:lnTo>
                <a:lnTo>
                  <a:pt x="18920" y="58030"/>
                </a:lnTo>
                <a:lnTo>
                  <a:pt x="18910" y="58040"/>
                </a:lnTo>
                <a:lnTo>
                  <a:pt x="18910" y="58050"/>
                </a:lnTo>
                <a:lnTo>
                  <a:pt x="18910" y="58060"/>
                </a:lnTo>
                <a:lnTo>
                  <a:pt x="18910" y="58070"/>
                </a:lnTo>
                <a:lnTo>
                  <a:pt x="18920" y="58070"/>
                </a:lnTo>
                <a:lnTo>
                  <a:pt x="18920" y="58080"/>
                </a:lnTo>
                <a:lnTo>
                  <a:pt x="18920" y="58090"/>
                </a:lnTo>
                <a:lnTo>
                  <a:pt x="18920" y="58100"/>
                </a:lnTo>
                <a:lnTo>
                  <a:pt x="18930" y="58100"/>
                </a:lnTo>
                <a:lnTo>
                  <a:pt x="18940" y="58110"/>
                </a:lnTo>
                <a:lnTo>
                  <a:pt x="18930" y="58120"/>
                </a:lnTo>
                <a:lnTo>
                  <a:pt x="18940" y="58120"/>
                </a:lnTo>
                <a:lnTo>
                  <a:pt x="18940" y="58130"/>
                </a:lnTo>
                <a:lnTo>
                  <a:pt x="18930" y="58130"/>
                </a:lnTo>
                <a:lnTo>
                  <a:pt x="18920" y="58140"/>
                </a:lnTo>
                <a:lnTo>
                  <a:pt x="18920" y="58150"/>
                </a:lnTo>
                <a:lnTo>
                  <a:pt x="18910" y="58150"/>
                </a:lnTo>
                <a:lnTo>
                  <a:pt x="18920" y="58160"/>
                </a:lnTo>
                <a:lnTo>
                  <a:pt x="18910" y="58160"/>
                </a:lnTo>
                <a:lnTo>
                  <a:pt x="18910" y="58170"/>
                </a:lnTo>
                <a:lnTo>
                  <a:pt x="18920" y="58170"/>
                </a:lnTo>
                <a:lnTo>
                  <a:pt x="18920" y="58180"/>
                </a:lnTo>
                <a:lnTo>
                  <a:pt x="18930" y="58180"/>
                </a:lnTo>
                <a:lnTo>
                  <a:pt x="18930" y="58190"/>
                </a:lnTo>
                <a:lnTo>
                  <a:pt x="18930" y="58200"/>
                </a:lnTo>
                <a:lnTo>
                  <a:pt x="18940" y="58210"/>
                </a:lnTo>
                <a:lnTo>
                  <a:pt x="18950" y="58220"/>
                </a:lnTo>
                <a:lnTo>
                  <a:pt x="18950" y="58230"/>
                </a:lnTo>
                <a:lnTo>
                  <a:pt x="18950" y="58240"/>
                </a:lnTo>
                <a:lnTo>
                  <a:pt x="18940" y="58250"/>
                </a:lnTo>
                <a:lnTo>
                  <a:pt x="18940" y="58260"/>
                </a:lnTo>
                <a:lnTo>
                  <a:pt x="18950" y="58260"/>
                </a:lnTo>
                <a:lnTo>
                  <a:pt x="18960" y="58270"/>
                </a:lnTo>
                <a:lnTo>
                  <a:pt x="18960" y="58280"/>
                </a:lnTo>
                <a:lnTo>
                  <a:pt x="18950" y="58290"/>
                </a:lnTo>
                <a:lnTo>
                  <a:pt x="18940" y="58290"/>
                </a:lnTo>
                <a:lnTo>
                  <a:pt x="18940" y="58300"/>
                </a:lnTo>
                <a:lnTo>
                  <a:pt x="18930" y="58300"/>
                </a:lnTo>
                <a:lnTo>
                  <a:pt x="18920" y="58300"/>
                </a:lnTo>
                <a:lnTo>
                  <a:pt x="18920" y="58320"/>
                </a:lnTo>
                <a:lnTo>
                  <a:pt x="18910" y="58320"/>
                </a:lnTo>
                <a:lnTo>
                  <a:pt x="18910" y="58330"/>
                </a:lnTo>
                <a:lnTo>
                  <a:pt x="18900" y="58320"/>
                </a:lnTo>
                <a:lnTo>
                  <a:pt x="18900" y="58330"/>
                </a:lnTo>
                <a:lnTo>
                  <a:pt x="18890" y="58330"/>
                </a:lnTo>
                <a:lnTo>
                  <a:pt x="18880" y="58340"/>
                </a:lnTo>
                <a:lnTo>
                  <a:pt x="18890" y="58350"/>
                </a:lnTo>
                <a:lnTo>
                  <a:pt x="18880" y="58350"/>
                </a:lnTo>
                <a:lnTo>
                  <a:pt x="18880" y="58360"/>
                </a:lnTo>
                <a:lnTo>
                  <a:pt x="18880" y="58370"/>
                </a:lnTo>
                <a:lnTo>
                  <a:pt x="18880" y="58380"/>
                </a:lnTo>
                <a:lnTo>
                  <a:pt x="18870" y="58380"/>
                </a:lnTo>
                <a:lnTo>
                  <a:pt x="18880" y="58390"/>
                </a:lnTo>
                <a:lnTo>
                  <a:pt x="18880" y="58380"/>
                </a:lnTo>
                <a:lnTo>
                  <a:pt x="18890" y="58390"/>
                </a:lnTo>
                <a:lnTo>
                  <a:pt x="18880" y="58400"/>
                </a:lnTo>
                <a:lnTo>
                  <a:pt x="18890" y="58410"/>
                </a:lnTo>
                <a:lnTo>
                  <a:pt x="18890" y="58400"/>
                </a:lnTo>
                <a:lnTo>
                  <a:pt x="18900" y="58400"/>
                </a:lnTo>
                <a:lnTo>
                  <a:pt x="18900" y="58410"/>
                </a:lnTo>
                <a:lnTo>
                  <a:pt x="18910" y="58410"/>
                </a:lnTo>
                <a:lnTo>
                  <a:pt x="18910" y="58420"/>
                </a:lnTo>
                <a:lnTo>
                  <a:pt x="18900" y="58420"/>
                </a:lnTo>
                <a:lnTo>
                  <a:pt x="18900" y="58430"/>
                </a:lnTo>
                <a:lnTo>
                  <a:pt x="18900" y="58440"/>
                </a:lnTo>
                <a:lnTo>
                  <a:pt x="18910" y="58450"/>
                </a:lnTo>
                <a:lnTo>
                  <a:pt x="18910" y="58460"/>
                </a:lnTo>
                <a:lnTo>
                  <a:pt x="18910" y="58470"/>
                </a:lnTo>
                <a:lnTo>
                  <a:pt x="18900" y="58470"/>
                </a:lnTo>
                <a:lnTo>
                  <a:pt x="18910" y="58470"/>
                </a:lnTo>
                <a:lnTo>
                  <a:pt x="18910" y="58480"/>
                </a:lnTo>
                <a:lnTo>
                  <a:pt x="18910" y="58490"/>
                </a:lnTo>
                <a:lnTo>
                  <a:pt x="18920" y="58500"/>
                </a:lnTo>
                <a:lnTo>
                  <a:pt x="18920" y="58510"/>
                </a:lnTo>
                <a:lnTo>
                  <a:pt x="18910" y="58520"/>
                </a:lnTo>
                <a:lnTo>
                  <a:pt x="18910" y="58530"/>
                </a:lnTo>
                <a:lnTo>
                  <a:pt x="18900" y="58530"/>
                </a:lnTo>
                <a:lnTo>
                  <a:pt x="18900" y="58540"/>
                </a:lnTo>
                <a:lnTo>
                  <a:pt x="18910" y="58540"/>
                </a:lnTo>
                <a:lnTo>
                  <a:pt x="18920" y="58550"/>
                </a:lnTo>
                <a:lnTo>
                  <a:pt x="18920" y="58560"/>
                </a:lnTo>
                <a:lnTo>
                  <a:pt x="18920" y="58570"/>
                </a:lnTo>
                <a:lnTo>
                  <a:pt x="18920" y="58580"/>
                </a:lnTo>
                <a:lnTo>
                  <a:pt x="18920" y="58590"/>
                </a:lnTo>
                <a:lnTo>
                  <a:pt x="18910" y="58590"/>
                </a:lnTo>
                <a:lnTo>
                  <a:pt x="18910" y="58600"/>
                </a:lnTo>
                <a:lnTo>
                  <a:pt x="18920" y="58610"/>
                </a:lnTo>
                <a:lnTo>
                  <a:pt x="18920" y="58620"/>
                </a:lnTo>
                <a:lnTo>
                  <a:pt x="18910" y="58630"/>
                </a:lnTo>
                <a:lnTo>
                  <a:pt x="18900" y="58640"/>
                </a:lnTo>
                <a:lnTo>
                  <a:pt x="18890" y="58650"/>
                </a:lnTo>
                <a:lnTo>
                  <a:pt x="18880" y="58650"/>
                </a:lnTo>
                <a:lnTo>
                  <a:pt x="18870" y="58660"/>
                </a:lnTo>
                <a:lnTo>
                  <a:pt x="18870" y="58670"/>
                </a:lnTo>
                <a:lnTo>
                  <a:pt x="18860" y="58660"/>
                </a:lnTo>
                <a:lnTo>
                  <a:pt x="18850" y="58660"/>
                </a:lnTo>
                <a:lnTo>
                  <a:pt x="18840" y="58660"/>
                </a:lnTo>
                <a:lnTo>
                  <a:pt x="18830" y="58660"/>
                </a:lnTo>
                <a:lnTo>
                  <a:pt x="18820" y="58660"/>
                </a:lnTo>
                <a:lnTo>
                  <a:pt x="18820" y="58670"/>
                </a:lnTo>
                <a:lnTo>
                  <a:pt x="18810" y="58670"/>
                </a:lnTo>
                <a:lnTo>
                  <a:pt x="18810" y="58680"/>
                </a:lnTo>
                <a:lnTo>
                  <a:pt x="18800" y="58680"/>
                </a:lnTo>
                <a:lnTo>
                  <a:pt x="18800" y="58690"/>
                </a:lnTo>
                <a:lnTo>
                  <a:pt x="18810" y="58690"/>
                </a:lnTo>
                <a:lnTo>
                  <a:pt x="18810" y="58700"/>
                </a:lnTo>
                <a:lnTo>
                  <a:pt x="18810" y="58710"/>
                </a:lnTo>
                <a:lnTo>
                  <a:pt x="18810" y="58720"/>
                </a:lnTo>
                <a:lnTo>
                  <a:pt x="18820" y="58720"/>
                </a:lnTo>
                <a:lnTo>
                  <a:pt x="18820" y="58730"/>
                </a:lnTo>
                <a:lnTo>
                  <a:pt x="18810" y="58740"/>
                </a:lnTo>
                <a:lnTo>
                  <a:pt x="18810" y="58750"/>
                </a:lnTo>
                <a:lnTo>
                  <a:pt x="18820" y="58760"/>
                </a:lnTo>
                <a:lnTo>
                  <a:pt x="18820" y="58770"/>
                </a:lnTo>
                <a:lnTo>
                  <a:pt x="18810" y="58770"/>
                </a:lnTo>
                <a:lnTo>
                  <a:pt x="18810" y="58780"/>
                </a:lnTo>
                <a:lnTo>
                  <a:pt x="18810" y="58790"/>
                </a:lnTo>
                <a:lnTo>
                  <a:pt x="18800" y="58790"/>
                </a:lnTo>
                <a:lnTo>
                  <a:pt x="18790" y="58790"/>
                </a:lnTo>
                <a:lnTo>
                  <a:pt x="18780" y="58800"/>
                </a:lnTo>
                <a:lnTo>
                  <a:pt x="18770" y="58790"/>
                </a:lnTo>
                <a:lnTo>
                  <a:pt x="18760" y="58800"/>
                </a:lnTo>
                <a:lnTo>
                  <a:pt x="18750" y="58800"/>
                </a:lnTo>
                <a:lnTo>
                  <a:pt x="18740" y="58800"/>
                </a:lnTo>
                <a:lnTo>
                  <a:pt x="18740" y="58810"/>
                </a:lnTo>
                <a:lnTo>
                  <a:pt x="18730" y="58810"/>
                </a:lnTo>
                <a:lnTo>
                  <a:pt x="18720" y="58810"/>
                </a:lnTo>
                <a:lnTo>
                  <a:pt x="18710" y="58820"/>
                </a:lnTo>
                <a:lnTo>
                  <a:pt x="18700" y="58820"/>
                </a:lnTo>
                <a:lnTo>
                  <a:pt x="18690" y="58820"/>
                </a:lnTo>
                <a:lnTo>
                  <a:pt x="18680" y="58820"/>
                </a:lnTo>
                <a:lnTo>
                  <a:pt x="18680" y="58830"/>
                </a:lnTo>
                <a:lnTo>
                  <a:pt x="18680" y="58840"/>
                </a:lnTo>
                <a:lnTo>
                  <a:pt x="18670" y="58840"/>
                </a:lnTo>
                <a:lnTo>
                  <a:pt x="18660" y="58840"/>
                </a:lnTo>
                <a:lnTo>
                  <a:pt x="18660" y="58850"/>
                </a:lnTo>
                <a:lnTo>
                  <a:pt x="18650" y="58860"/>
                </a:lnTo>
                <a:lnTo>
                  <a:pt x="18640" y="58860"/>
                </a:lnTo>
                <a:lnTo>
                  <a:pt x="18630" y="58870"/>
                </a:lnTo>
                <a:lnTo>
                  <a:pt x="18620" y="58870"/>
                </a:lnTo>
                <a:lnTo>
                  <a:pt x="18610" y="58870"/>
                </a:lnTo>
                <a:lnTo>
                  <a:pt x="18600" y="58870"/>
                </a:lnTo>
                <a:lnTo>
                  <a:pt x="18590" y="58880"/>
                </a:lnTo>
                <a:lnTo>
                  <a:pt x="18580" y="58880"/>
                </a:lnTo>
                <a:lnTo>
                  <a:pt x="18580" y="58890"/>
                </a:lnTo>
                <a:lnTo>
                  <a:pt x="18570" y="58890"/>
                </a:lnTo>
                <a:lnTo>
                  <a:pt x="18560" y="58890"/>
                </a:lnTo>
                <a:lnTo>
                  <a:pt x="18550" y="58890"/>
                </a:lnTo>
                <a:lnTo>
                  <a:pt x="18540" y="58900"/>
                </a:lnTo>
                <a:lnTo>
                  <a:pt x="18530" y="58900"/>
                </a:lnTo>
                <a:lnTo>
                  <a:pt x="18520" y="58900"/>
                </a:lnTo>
                <a:lnTo>
                  <a:pt x="18520" y="58910"/>
                </a:lnTo>
                <a:lnTo>
                  <a:pt x="18510" y="58910"/>
                </a:lnTo>
                <a:lnTo>
                  <a:pt x="18500" y="58910"/>
                </a:lnTo>
                <a:lnTo>
                  <a:pt x="18500" y="58920"/>
                </a:lnTo>
                <a:lnTo>
                  <a:pt x="18490" y="58920"/>
                </a:lnTo>
                <a:lnTo>
                  <a:pt x="18500" y="58930"/>
                </a:lnTo>
                <a:lnTo>
                  <a:pt x="18500" y="58940"/>
                </a:lnTo>
                <a:lnTo>
                  <a:pt x="18490" y="58950"/>
                </a:lnTo>
                <a:lnTo>
                  <a:pt x="18480" y="58950"/>
                </a:lnTo>
                <a:lnTo>
                  <a:pt x="18480" y="58960"/>
                </a:lnTo>
                <a:lnTo>
                  <a:pt x="18470" y="58960"/>
                </a:lnTo>
                <a:lnTo>
                  <a:pt x="18460" y="58970"/>
                </a:lnTo>
                <a:lnTo>
                  <a:pt x="18440" y="58980"/>
                </a:lnTo>
                <a:lnTo>
                  <a:pt x="18430" y="58990"/>
                </a:lnTo>
                <a:lnTo>
                  <a:pt x="18420" y="59000"/>
                </a:lnTo>
                <a:lnTo>
                  <a:pt x="18420" y="59010"/>
                </a:lnTo>
                <a:lnTo>
                  <a:pt x="18410" y="59010"/>
                </a:lnTo>
                <a:lnTo>
                  <a:pt x="18400" y="59010"/>
                </a:lnTo>
                <a:lnTo>
                  <a:pt x="18390" y="59020"/>
                </a:lnTo>
                <a:lnTo>
                  <a:pt x="18380" y="59020"/>
                </a:lnTo>
                <a:lnTo>
                  <a:pt x="18370" y="59010"/>
                </a:lnTo>
                <a:lnTo>
                  <a:pt x="18360" y="59000"/>
                </a:lnTo>
                <a:lnTo>
                  <a:pt x="18350" y="59000"/>
                </a:lnTo>
                <a:lnTo>
                  <a:pt x="18340" y="59000"/>
                </a:lnTo>
                <a:lnTo>
                  <a:pt x="18330" y="59010"/>
                </a:lnTo>
                <a:lnTo>
                  <a:pt x="18320" y="59010"/>
                </a:lnTo>
                <a:lnTo>
                  <a:pt x="18310" y="59010"/>
                </a:lnTo>
                <a:lnTo>
                  <a:pt x="18310" y="59020"/>
                </a:lnTo>
                <a:lnTo>
                  <a:pt x="18300" y="59020"/>
                </a:lnTo>
                <a:lnTo>
                  <a:pt x="18290" y="59030"/>
                </a:lnTo>
                <a:lnTo>
                  <a:pt x="18270" y="59030"/>
                </a:lnTo>
                <a:lnTo>
                  <a:pt x="18260" y="59040"/>
                </a:lnTo>
                <a:lnTo>
                  <a:pt x="18250" y="59040"/>
                </a:lnTo>
                <a:lnTo>
                  <a:pt x="18240" y="59040"/>
                </a:lnTo>
                <a:lnTo>
                  <a:pt x="18230" y="59050"/>
                </a:lnTo>
                <a:lnTo>
                  <a:pt x="18210" y="59060"/>
                </a:lnTo>
                <a:lnTo>
                  <a:pt x="18200" y="59080"/>
                </a:lnTo>
                <a:lnTo>
                  <a:pt x="18190" y="59090"/>
                </a:lnTo>
                <a:lnTo>
                  <a:pt x="18180" y="59100"/>
                </a:lnTo>
                <a:lnTo>
                  <a:pt x="18180" y="59110"/>
                </a:lnTo>
                <a:lnTo>
                  <a:pt x="18190" y="59130"/>
                </a:lnTo>
                <a:lnTo>
                  <a:pt x="18190" y="59140"/>
                </a:lnTo>
                <a:lnTo>
                  <a:pt x="18190" y="59150"/>
                </a:lnTo>
                <a:lnTo>
                  <a:pt x="18190" y="59160"/>
                </a:lnTo>
                <a:lnTo>
                  <a:pt x="18180" y="59170"/>
                </a:lnTo>
                <a:lnTo>
                  <a:pt x="18180" y="59180"/>
                </a:lnTo>
                <a:lnTo>
                  <a:pt x="18180" y="59190"/>
                </a:lnTo>
                <a:lnTo>
                  <a:pt x="18190" y="59200"/>
                </a:lnTo>
                <a:lnTo>
                  <a:pt x="18190" y="59210"/>
                </a:lnTo>
                <a:lnTo>
                  <a:pt x="18190" y="59220"/>
                </a:lnTo>
                <a:lnTo>
                  <a:pt x="18190" y="59230"/>
                </a:lnTo>
                <a:lnTo>
                  <a:pt x="18190" y="59250"/>
                </a:lnTo>
                <a:lnTo>
                  <a:pt x="18180" y="59260"/>
                </a:lnTo>
                <a:lnTo>
                  <a:pt x="18170" y="59260"/>
                </a:lnTo>
                <a:lnTo>
                  <a:pt x="18170" y="59270"/>
                </a:lnTo>
                <a:lnTo>
                  <a:pt x="18170" y="59280"/>
                </a:lnTo>
                <a:lnTo>
                  <a:pt x="18170" y="59290"/>
                </a:lnTo>
                <a:lnTo>
                  <a:pt x="18160" y="59290"/>
                </a:lnTo>
                <a:lnTo>
                  <a:pt x="18150" y="59300"/>
                </a:lnTo>
                <a:lnTo>
                  <a:pt x="18150" y="59310"/>
                </a:lnTo>
                <a:lnTo>
                  <a:pt x="18150" y="59330"/>
                </a:lnTo>
                <a:lnTo>
                  <a:pt x="18150" y="59350"/>
                </a:lnTo>
                <a:lnTo>
                  <a:pt x="18150" y="59360"/>
                </a:lnTo>
                <a:lnTo>
                  <a:pt x="18160" y="59370"/>
                </a:lnTo>
                <a:lnTo>
                  <a:pt x="18160" y="59380"/>
                </a:lnTo>
                <a:lnTo>
                  <a:pt x="18170" y="59390"/>
                </a:lnTo>
                <a:lnTo>
                  <a:pt x="18180" y="59390"/>
                </a:lnTo>
                <a:lnTo>
                  <a:pt x="18190" y="59400"/>
                </a:lnTo>
                <a:lnTo>
                  <a:pt x="18200" y="59400"/>
                </a:lnTo>
                <a:lnTo>
                  <a:pt x="18200" y="59410"/>
                </a:lnTo>
                <a:lnTo>
                  <a:pt x="18200" y="59430"/>
                </a:lnTo>
                <a:lnTo>
                  <a:pt x="18210" y="59440"/>
                </a:lnTo>
                <a:lnTo>
                  <a:pt x="18210" y="59450"/>
                </a:lnTo>
                <a:lnTo>
                  <a:pt x="18210" y="59460"/>
                </a:lnTo>
                <a:lnTo>
                  <a:pt x="18220" y="59460"/>
                </a:lnTo>
                <a:lnTo>
                  <a:pt x="18230" y="59460"/>
                </a:lnTo>
                <a:lnTo>
                  <a:pt x="18240" y="59460"/>
                </a:lnTo>
                <a:lnTo>
                  <a:pt x="18240" y="59470"/>
                </a:lnTo>
                <a:lnTo>
                  <a:pt x="18250" y="59470"/>
                </a:lnTo>
                <a:lnTo>
                  <a:pt x="18250" y="59480"/>
                </a:lnTo>
                <a:lnTo>
                  <a:pt x="18260" y="59480"/>
                </a:lnTo>
                <a:lnTo>
                  <a:pt x="18260" y="59490"/>
                </a:lnTo>
                <a:lnTo>
                  <a:pt x="18260" y="59500"/>
                </a:lnTo>
                <a:lnTo>
                  <a:pt x="18260" y="59520"/>
                </a:lnTo>
                <a:lnTo>
                  <a:pt x="18260" y="59540"/>
                </a:lnTo>
                <a:lnTo>
                  <a:pt x="18270" y="59540"/>
                </a:lnTo>
                <a:lnTo>
                  <a:pt x="18270" y="59550"/>
                </a:lnTo>
                <a:lnTo>
                  <a:pt x="18270" y="59560"/>
                </a:lnTo>
                <a:lnTo>
                  <a:pt x="18280" y="59560"/>
                </a:lnTo>
                <a:lnTo>
                  <a:pt x="18280" y="59570"/>
                </a:lnTo>
                <a:lnTo>
                  <a:pt x="18240" y="59600"/>
                </a:lnTo>
                <a:lnTo>
                  <a:pt x="18240" y="59610"/>
                </a:lnTo>
                <a:lnTo>
                  <a:pt x="18200" y="59640"/>
                </a:lnTo>
                <a:lnTo>
                  <a:pt x="18190" y="59650"/>
                </a:lnTo>
                <a:lnTo>
                  <a:pt x="18150" y="59670"/>
                </a:lnTo>
                <a:lnTo>
                  <a:pt x="18140" y="59670"/>
                </a:lnTo>
                <a:lnTo>
                  <a:pt x="18100" y="59690"/>
                </a:lnTo>
                <a:lnTo>
                  <a:pt x="18050" y="59720"/>
                </a:lnTo>
                <a:lnTo>
                  <a:pt x="18010" y="59730"/>
                </a:lnTo>
                <a:lnTo>
                  <a:pt x="17980" y="59740"/>
                </a:lnTo>
                <a:lnTo>
                  <a:pt x="17970" y="59750"/>
                </a:lnTo>
                <a:lnTo>
                  <a:pt x="17960" y="59760"/>
                </a:lnTo>
                <a:lnTo>
                  <a:pt x="17950" y="59760"/>
                </a:lnTo>
                <a:lnTo>
                  <a:pt x="17940" y="59770"/>
                </a:lnTo>
                <a:lnTo>
                  <a:pt x="17930" y="59770"/>
                </a:lnTo>
                <a:lnTo>
                  <a:pt x="17910" y="59780"/>
                </a:lnTo>
                <a:lnTo>
                  <a:pt x="17890" y="59790"/>
                </a:lnTo>
                <a:lnTo>
                  <a:pt x="17860" y="59800"/>
                </a:lnTo>
                <a:lnTo>
                  <a:pt x="17800" y="59830"/>
                </a:lnTo>
                <a:lnTo>
                  <a:pt x="17770" y="59850"/>
                </a:lnTo>
                <a:lnTo>
                  <a:pt x="17750" y="59870"/>
                </a:lnTo>
                <a:lnTo>
                  <a:pt x="17730" y="59900"/>
                </a:lnTo>
                <a:lnTo>
                  <a:pt x="17700" y="59940"/>
                </a:lnTo>
                <a:lnTo>
                  <a:pt x="17680" y="59970"/>
                </a:lnTo>
                <a:lnTo>
                  <a:pt x="17650" y="60000"/>
                </a:lnTo>
                <a:lnTo>
                  <a:pt x="17620" y="60040"/>
                </a:lnTo>
                <a:lnTo>
                  <a:pt x="17610" y="60050"/>
                </a:lnTo>
                <a:lnTo>
                  <a:pt x="17600" y="60070"/>
                </a:lnTo>
                <a:lnTo>
                  <a:pt x="17580" y="60090"/>
                </a:lnTo>
                <a:lnTo>
                  <a:pt x="17550" y="60120"/>
                </a:lnTo>
                <a:lnTo>
                  <a:pt x="17530" y="60140"/>
                </a:lnTo>
                <a:lnTo>
                  <a:pt x="17510" y="60160"/>
                </a:lnTo>
                <a:lnTo>
                  <a:pt x="17490" y="60180"/>
                </a:lnTo>
                <a:lnTo>
                  <a:pt x="17450" y="60210"/>
                </a:lnTo>
                <a:lnTo>
                  <a:pt x="17420" y="60240"/>
                </a:lnTo>
                <a:lnTo>
                  <a:pt x="17420" y="60220"/>
                </a:lnTo>
                <a:lnTo>
                  <a:pt x="17410" y="60210"/>
                </a:lnTo>
                <a:lnTo>
                  <a:pt x="17390" y="60190"/>
                </a:lnTo>
                <a:lnTo>
                  <a:pt x="17370" y="60180"/>
                </a:lnTo>
                <a:lnTo>
                  <a:pt x="17360" y="60160"/>
                </a:lnTo>
                <a:lnTo>
                  <a:pt x="17350" y="60140"/>
                </a:lnTo>
                <a:lnTo>
                  <a:pt x="17340" y="60130"/>
                </a:lnTo>
                <a:lnTo>
                  <a:pt x="17340" y="60120"/>
                </a:lnTo>
                <a:lnTo>
                  <a:pt x="17350" y="60100"/>
                </a:lnTo>
                <a:lnTo>
                  <a:pt x="17360" y="60080"/>
                </a:lnTo>
                <a:lnTo>
                  <a:pt x="17360" y="60070"/>
                </a:lnTo>
                <a:lnTo>
                  <a:pt x="17380" y="60060"/>
                </a:lnTo>
                <a:lnTo>
                  <a:pt x="17380" y="60050"/>
                </a:lnTo>
                <a:lnTo>
                  <a:pt x="17370" y="60060"/>
                </a:lnTo>
                <a:lnTo>
                  <a:pt x="17330" y="60040"/>
                </a:lnTo>
                <a:lnTo>
                  <a:pt x="17260" y="60040"/>
                </a:lnTo>
                <a:lnTo>
                  <a:pt x="17230" y="60040"/>
                </a:lnTo>
                <a:lnTo>
                  <a:pt x="17200" y="60040"/>
                </a:lnTo>
                <a:lnTo>
                  <a:pt x="17180" y="60030"/>
                </a:lnTo>
                <a:lnTo>
                  <a:pt x="17150" y="60030"/>
                </a:lnTo>
                <a:lnTo>
                  <a:pt x="17130" y="60030"/>
                </a:lnTo>
                <a:lnTo>
                  <a:pt x="17070" y="60020"/>
                </a:lnTo>
                <a:lnTo>
                  <a:pt x="17040" y="60010"/>
                </a:lnTo>
                <a:lnTo>
                  <a:pt x="16990" y="60000"/>
                </a:lnTo>
                <a:lnTo>
                  <a:pt x="16980" y="60000"/>
                </a:lnTo>
                <a:lnTo>
                  <a:pt x="16970" y="59990"/>
                </a:lnTo>
                <a:lnTo>
                  <a:pt x="16950" y="59980"/>
                </a:lnTo>
                <a:lnTo>
                  <a:pt x="16940" y="59990"/>
                </a:lnTo>
                <a:lnTo>
                  <a:pt x="16920" y="60000"/>
                </a:lnTo>
                <a:lnTo>
                  <a:pt x="16900" y="60020"/>
                </a:lnTo>
                <a:lnTo>
                  <a:pt x="16870" y="60040"/>
                </a:lnTo>
                <a:lnTo>
                  <a:pt x="16850" y="60050"/>
                </a:lnTo>
                <a:lnTo>
                  <a:pt x="16840" y="60070"/>
                </a:lnTo>
                <a:lnTo>
                  <a:pt x="16830" y="60070"/>
                </a:lnTo>
                <a:lnTo>
                  <a:pt x="16820" y="60090"/>
                </a:lnTo>
                <a:lnTo>
                  <a:pt x="16790" y="60110"/>
                </a:lnTo>
                <a:lnTo>
                  <a:pt x="16770" y="60120"/>
                </a:lnTo>
                <a:lnTo>
                  <a:pt x="16760" y="60130"/>
                </a:lnTo>
                <a:lnTo>
                  <a:pt x="16740" y="60150"/>
                </a:lnTo>
                <a:lnTo>
                  <a:pt x="16740" y="60160"/>
                </a:lnTo>
                <a:lnTo>
                  <a:pt x="16730" y="60170"/>
                </a:lnTo>
                <a:lnTo>
                  <a:pt x="16720" y="60180"/>
                </a:lnTo>
                <a:lnTo>
                  <a:pt x="16710" y="60200"/>
                </a:lnTo>
                <a:lnTo>
                  <a:pt x="16700" y="60210"/>
                </a:lnTo>
                <a:lnTo>
                  <a:pt x="16690" y="60230"/>
                </a:lnTo>
                <a:lnTo>
                  <a:pt x="16680" y="60240"/>
                </a:lnTo>
                <a:lnTo>
                  <a:pt x="16670" y="60250"/>
                </a:lnTo>
                <a:lnTo>
                  <a:pt x="16640" y="60270"/>
                </a:lnTo>
                <a:lnTo>
                  <a:pt x="16630" y="60290"/>
                </a:lnTo>
                <a:lnTo>
                  <a:pt x="16610" y="60300"/>
                </a:lnTo>
                <a:lnTo>
                  <a:pt x="16590" y="60320"/>
                </a:lnTo>
                <a:lnTo>
                  <a:pt x="16580" y="60320"/>
                </a:lnTo>
                <a:lnTo>
                  <a:pt x="16570" y="60320"/>
                </a:lnTo>
                <a:lnTo>
                  <a:pt x="16570" y="60330"/>
                </a:lnTo>
                <a:lnTo>
                  <a:pt x="16570" y="60340"/>
                </a:lnTo>
                <a:lnTo>
                  <a:pt x="16560" y="60340"/>
                </a:lnTo>
                <a:lnTo>
                  <a:pt x="16550" y="60350"/>
                </a:lnTo>
                <a:lnTo>
                  <a:pt x="16550" y="60360"/>
                </a:lnTo>
                <a:lnTo>
                  <a:pt x="16550" y="60370"/>
                </a:lnTo>
                <a:lnTo>
                  <a:pt x="16540" y="60370"/>
                </a:lnTo>
                <a:lnTo>
                  <a:pt x="16540" y="60380"/>
                </a:lnTo>
                <a:lnTo>
                  <a:pt x="16540" y="60390"/>
                </a:lnTo>
                <a:lnTo>
                  <a:pt x="16530" y="60390"/>
                </a:lnTo>
                <a:lnTo>
                  <a:pt x="16530" y="60400"/>
                </a:lnTo>
                <a:lnTo>
                  <a:pt x="16530" y="60410"/>
                </a:lnTo>
                <a:lnTo>
                  <a:pt x="16530" y="60420"/>
                </a:lnTo>
                <a:lnTo>
                  <a:pt x="16530" y="60430"/>
                </a:lnTo>
                <a:lnTo>
                  <a:pt x="16520" y="60430"/>
                </a:lnTo>
                <a:lnTo>
                  <a:pt x="16520" y="60440"/>
                </a:lnTo>
                <a:lnTo>
                  <a:pt x="16520" y="60450"/>
                </a:lnTo>
                <a:lnTo>
                  <a:pt x="16520" y="60460"/>
                </a:lnTo>
                <a:lnTo>
                  <a:pt x="16510" y="60460"/>
                </a:lnTo>
                <a:lnTo>
                  <a:pt x="16510" y="60480"/>
                </a:lnTo>
                <a:lnTo>
                  <a:pt x="16500" y="60490"/>
                </a:lnTo>
                <a:lnTo>
                  <a:pt x="16510" y="60490"/>
                </a:lnTo>
                <a:lnTo>
                  <a:pt x="16500" y="60500"/>
                </a:lnTo>
                <a:lnTo>
                  <a:pt x="16500" y="60510"/>
                </a:lnTo>
                <a:lnTo>
                  <a:pt x="16500" y="60530"/>
                </a:lnTo>
                <a:lnTo>
                  <a:pt x="16500" y="60540"/>
                </a:lnTo>
                <a:lnTo>
                  <a:pt x="16490" y="60550"/>
                </a:lnTo>
                <a:lnTo>
                  <a:pt x="16480" y="60550"/>
                </a:lnTo>
                <a:lnTo>
                  <a:pt x="16470" y="60550"/>
                </a:lnTo>
                <a:lnTo>
                  <a:pt x="16460" y="60560"/>
                </a:lnTo>
                <a:lnTo>
                  <a:pt x="16450" y="60560"/>
                </a:lnTo>
                <a:lnTo>
                  <a:pt x="16440" y="60560"/>
                </a:lnTo>
                <a:lnTo>
                  <a:pt x="16440" y="60550"/>
                </a:lnTo>
                <a:lnTo>
                  <a:pt x="16440" y="60540"/>
                </a:lnTo>
                <a:lnTo>
                  <a:pt x="16430" y="60530"/>
                </a:lnTo>
                <a:lnTo>
                  <a:pt x="16440" y="60530"/>
                </a:lnTo>
                <a:lnTo>
                  <a:pt x="16440" y="60520"/>
                </a:lnTo>
                <a:lnTo>
                  <a:pt x="16440" y="60510"/>
                </a:lnTo>
                <a:lnTo>
                  <a:pt x="16440" y="60500"/>
                </a:lnTo>
                <a:lnTo>
                  <a:pt x="16430" y="60500"/>
                </a:lnTo>
                <a:lnTo>
                  <a:pt x="16420" y="60510"/>
                </a:lnTo>
                <a:lnTo>
                  <a:pt x="16410" y="60500"/>
                </a:lnTo>
                <a:lnTo>
                  <a:pt x="16400" y="60490"/>
                </a:lnTo>
                <a:lnTo>
                  <a:pt x="16390" y="60490"/>
                </a:lnTo>
                <a:lnTo>
                  <a:pt x="16370" y="60480"/>
                </a:lnTo>
                <a:lnTo>
                  <a:pt x="16360" y="60480"/>
                </a:lnTo>
                <a:lnTo>
                  <a:pt x="16360" y="60470"/>
                </a:lnTo>
                <a:lnTo>
                  <a:pt x="16350" y="60470"/>
                </a:lnTo>
                <a:lnTo>
                  <a:pt x="16340" y="60460"/>
                </a:lnTo>
                <a:lnTo>
                  <a:pt x="16330" y="60450"/>
                </a:lnTo>
                <a:lnTo>
                  <a:pt x="16320" y="60440"/>
                </a:lnTo>
                <a:lnTo>
                  <a:pt x="16310" y="60440"/>
                </a:lnTo>
                <a:lnTo>
                  <a:pt x="16310" y="60430"/>
                </a:lnTo>
                <a:lnTo>
                  <a:pt x="16300" y="60420"/>
                </a:lnTo>
                <a:lnTo>
                  <a:pt x="16290" y="60420"/>
                </a:lnTo>
                <a:lnTo>
                  <a:pt x="16280" y="60410"/>
                </a:lnTo>
                <a:lnTo>
                  <a:pt x="16280" y="60400"/>
                </a:lnTo>
                <a:lnTo>
                  <a:pt x="16270" y="60400"/>
                </a:lnTo>
                <a:lnTo>
                  <a:pt x="16250" y="60380"/>
                </a:lnTo>
                <a:lnTo>
                  <a:pt x="16250" y="60370"/>
                </a:lnTo>
                <a:lnTo>
                  <a:pt x="16240" y="60360"/>
                </a:lnTo>
                <a:lnTo>
                  <a:pt x="16240" y="60350"/>
                </a:lnTo>
                <a:lnTo>
                  <a:pt x="16230" y="60350"/>
                </a:lnTo>
                <a:lnTo>
                  <a:pt x="16230" y="60340"/>
                </a:lnTo>
                <a:lnTo>
                  <a:pt x="16220" y="60330"/>
                </a:lnTo>
                <a:lnTo>
                  <a:pt x="16210" y="60320"/>
                </a:lnTo>
                <a:lnTo>
                  <a:pt x="16200" y="60320"/>
                </a:lnTo>
                <a:lnTo>
                  <a:pt x="16190" y="60310"/>
                </a:lnTo>
                <a:lnTo>
                  <a:pt x="16180" y="60310"/>
                </a:lnTo>
                <a:lnTo>
                  <a:pt x="16170" y="60310"/>
                </a:lnTo>
                <a:lnTo>
                  <a:pt x="16160" y="60310"/>
                </a:lnTo>
                <a:lnTo>
                  <a:pt x="16150" y="60310"/>
                </a:lnTo>
                <a:lnTo>
                  <a:pt x="16150" y="60300"/>
                </a:lnTo>
                <a:lnTo>
                  <a:pt x="16140" y="60300"/>
                </a:lnTo>
                <a:lnTo>
                  <a:pt x="16140" y="60310"/>
                </a:lnTo>
                <a:lnTo>
                  <a:pt x="16130" y="60310"/>
                </a:lnTo>
                <a:lnTo>
                  <a:pt x="16130" y="60320"/>
                </a:lnTo>
                <a:lnTo>
                  <a:pt x="16120" y="60320"/>
                </a:lnTo>
                <a:lnTo>
                  <a:pt x="16110" y="60310"/>
                </a:lnTo>
                <a:lnTo>
                  <a:pt x="16090" y="60300"/>
                </a:lnTo>
                <a:lnTo>
                  <a:pt x="16100" y="60300"/>
                </a:lnTo>
                <a:lnTo>
                  <a:pt x="16110" y="60290"/>
                </a:lnTo>
                <a:lnTo>
                  <a:pt x="16120" y="60290"/>
                </a:lnTo>
                <a:lnTo>
                  <a:pt x="16130" y="60290"/>
                </a:lnTo>
                <a:lnTo>
                  <a:pt x="16130" y="60280"/>
                </a:lnTo>
                <a:lnTo>
                  <a:pt x="16140" y="60270"/>
                </a:lnTo>
                <a:lnTo>
                  <a:pt x="16130" y="60260"/>
                </a:lnTo>
                <a:lnTo>
                  <a:pt x="16130" y="60240"/>
                </a:lnTo>
                <a:lnTo>
                  <a:pt x="16130" y="60230"/>
                </a:lnTo>
                <a:lnTo>
                  <a:pt x="16140" y="60210"/>
                </a:lnTo>
                <a:lnTo>
                  <a:pt x="16150" y="60200"/>
                </a:lnTo>
                <a:lnTo>
                  <a:pt x="16150" y="60190"/>
                </a:lnTo>
                <a:lnTo>
                  <a:pt x="16150" y="60160"/>
                </a:lnTo>
                <a:lnTo>
                  <a:pt x="16140" y="60140"/>
                </a:lnTo>
                <a:lnTo>
                  <a:pt x="16130" y="60120"/>
                </a:lnTo>
                <a:lnTo>
                  <a:pt x="16140" y="60100"/>
                </a:lnTo>
                <a:lnTo>
                  <a:pt x="16160" y="60090"/>
                </a:lnTo>
                <a:lnTo>
                  <a:pt x="16170" y="60070"/>
                </a:lnTo>
                <a:lnTo>
                  <a:pt x="16180" y="60050"/>
                </a:lnTo>
                <a:lnTo>
                  <a:pt x="16210" y="60010"/>
                </a:lnTo>
                <a:lnTo>
                  <a:pt x="16230" y="59990"/>
                </a:lnTo>
                <a:lnTo>
                  <a:pt x="16260" y="59960"/>
                </a:lnTo>
                <a:lnTo>
                  <a:pt x="16260" y="59950"/>
                </a:lnTo>
                <a:lnTo>
                  <a:pt x="16270" y="59930"/>
                </a:lnTo>
                <a:lnTo>
                  <a:pt x="16260" y="59910"/>
                </a:lnTo>
                <a:lnTo>
                  <a:pt x="16250" y="59870"/>
                </a:lnTo>
                <a:lnTo>
                  <a:pt x="16250" y="59850"/>
                </a:lnTo>
                <a:lnTo>
                  <a:pt x="16250" y="59830"/>
                </a:lnTo>
                <a:lnTo>
                  <a:pt x="16260" y="59830"/>
                </a:lnTo>
                <a:lnTo>
                  <a:pt x="16270" y="59820"/>
                </a:lnTo>
                <a:lnTo>
                  <a:pt x="16290" y="59820"/>
                </a:lnTo>
                <a:lnTo>
                  <a:pt x="16300" y="59820"/>
                </a:lnTo>
                <a:lnTo>
                  <a:pt x="16320" y="59810"/>
                </a:lnTo>
                <a:lnTo>
                  <a:pt x="16340" y="59800"/>
                </a:lnTo>
                <a:lnTo>
                  <a:pt x="16350" y="59790"/>
                </a:lnTo>
                <a:lnTo>
                  <a:pt x="16370" y="59760"/>
                </a:lnTo>
                <a:lnTo>
                  <a:pt x="16380" y="59750"/>
                </a:lnTo>
                <a:lnTo>
                  <a:pt x="16390" y="59730"/>
                </a:lnTo>
                <a:lnTo>
                  <a:pt x="16410" y="59720"/>
                </a:lnTo>
                <a:lnTo>
                  <a:pt x="16420" y="59710"/>
                </a:lnTo>
                <a:lnTo>
                  <a:pt x="16440" y="59700"/>
                </a:lnTo>
                <a:lnTo>
                  <a:pt x="16450" y="59690"/>
                </a:lnTo>
                <a:lnTo>
                  <a:pt x="16460" y="59690"/>
                </a:lnTo>
                <a:lnTo>
                  <a:pt x="16470" y="59690"/>
                </a:lnTo>
                <a:lnTo>
                  <a:pt x="16490" y="59700"/>
                </a:lnTo>
                <a:lnTo>
                  <a:pt x="16500" y="59700"/>
                </a:lnTo>
                <a:lnTo>
                  <a:pt x="16520" y="59700"/>
                </a:lnTo>
                <a:lnTo>
                  <a:pt x="16530" y="59700"/>
                </a:lnTo>
                <a:lnTo>
                  <a:pt x="16550" y="59700"/>
                </a:lnTo>
                <a:lnTo>
                  <a:pt x="16560" y="59690"/>
                </a:lnTo>
                <a:lnTo>
                  <a:pt x="16570" y="59670"/>
                </a:lnTo>
                <a:lnTo>
                  <a:pt x="16560" y="59650"/>
                </a:lnTo>
                <a:lnTo>
                  <a:pt x="16550" y="59630"/>
                </a:lnTo>
                <a:lnTo>
                  <a:pt x="16550" y="59610"/>
                </a:lnTo>
                <a:lnTo>
                  <a:pt x="16550" y="59590"/>
                </a:lnTo>
                <a:lnTo>
                  <a:pt x="16540" y="59570"/>
                </a:lnTo>
                <a:lnTo>
                  <a:pt x="16530" y="59560"/>
                </a:lnTo>
                <a:lnTo>
                  <a:pt x="16530" y="59550"/>
                </a:lnTo>
                <a:lnTo>
                  <a:pt x="16540" y="59530"/>
                </a:lnTo>
                <a:lnTo>
                  <a:pt x="16550" y="59490"/>
                </a:lnTo>
                <a:lnTo>
                  <a:pt x="16550" y="59470"/>
                </a:lnTo>
                <a:lnTo>
                  <a:pt x="16560" y="59460"/>
                </a:lnTo>
                <a:lnTo>
                  <a:pt x="16570" y="59440"/>
                </a:lnTo>
                <a:lnTo>
                  <a:pt x="16580" y="59430"/>
                </a:lnTo>
                <a:lnTo>
                  <a:pt x="16580" y="59410"/>
                </a:lnTo>
                <a:lnTo>
                  <a:pt x="16580" y="59390"/>
                </a:lnTo>
                <a:lnTo>
                  <a:pt x="16590" y="59370"/>
                </a:lnTo>
                <a:lnTo>
                  <a:pt x="16610" y="59360"/>
                </a:lnTo>
                <a:lnTo>
                  <a:pt x="16610" y="59350"/>
                </a:lnTo>
                <a:lnTo>
                  <a:pt x="16610" y="59330"/>
                </a:lnTo>
                <a:lnTo>
                  <a:pt x="16610" y="59320"/>
                </a:lnTo>
                <a:lnTo>
                  <a:pt x="16600" y="59300"/>
                </a:lnTo>
                <a:lnTo>
                  <a:pt x="16590" y="59290"/>
                </a:lnTo>
                <a:lnTo>
                  <a:pt x="16570" y="59280"/>
                </a:lnTo>
                <a:lnTo>
                  <a:pt x="16560" y="59270"/>
                </a:lnTo>
                <a:lnTo>
                  <a:pt x="16560" y="59260"/>
                </a:lnTo>
                <a:lnTo>
                  <a:pt x="16540" y="59260"/>
                </a:lnTo>
                <a:lnTo>
                  <a:pt x="16530" y="59250"/>
                </a:lnTo>
                <a:lnTo>
                  <a:pt x="16510" y="59250"/>
                </a:lnTo>
                <a:lnTo>
                  <a:pt x="16490" y="59240"/>
                </a:lnTo>
                <a:lnTo>
                  <a:pt x="16480" y="59240"/>
                </a:lnTo>
                <a:lnTo>
                  <a:pt x="16470" y="59230"/>
                </a:lnTo>
                <a:lnTo>
                  <a:pt x="16470" y="59220"/>
                </a:lnTo>
                <a:lnTo>
                  <a:pt x="16460" y="59210"/>
                </a:lnTo>
                <a:lnTo>
                  <a:pt x="16470" y="59210"/>
                </a:lnTo>
                <a:lnTo>
                  <a:pt x="16480" y="59200"/>
                </a:lnTo>
                <a:lnTo>
                  <a:pt x="16490" y="59190"/>
                </a:lnTo>
                <a:lnTo>
                  <a:pt x="16490" y="59180"/>
                </a:lnTo>
                <a:lnTo>
                  <a:pt x="16490" y="59160"/>
                </a:lnTo>
                <a:lnTo>
                  <a:pt x="16500" y="59140"/>
                </a:lnTo>
                <a:lnTo>
                  <a:pt x="16500" y="59120"/>
                </a:lnTo>
                <a:lnTo>
                  <a:pt x="16500" y="59110"/>
                </a:lnTo>
                <a:lnTo>
                  <a:pt x="16510" y="59100"/>
                </a:lnTo>
                <a:lnTo>
                  <a:pt x="16520" y="59090"/>
                </a:lnTo>
                <a:lnTo>
                  <a:pt x="16540" y="59080"/>
                </a:lnTo>
                <a:lnTo>
                  <a:pt x="16550" y="59060"/>
                </a:lnTo>
                <a:lnTo>
                  <a:pt x="16550" y="59040"/>
                </a:lnTo>
                <a:lnTo>
                  <a:pt x="16550" y="59030"/>
                </a:lnTo>
                <a:lnTo>
                  <a:pt x="16530" y="59010"/>
                </a:lnTo>
                <a:lnTo>
                  <a:pt x="16530" y="59000"/>
                </a:lnTo>
                <a:lnTo>
                  <a:pt x="16530" y="58970"/>
                </a:lnTo>
                <a:lnTo>
                  <a:pt x="16540" y="58960"/>
                </a:lnTo>
                <a:lnTo>
                  <a:pt x="16550" y="58950"/>
                </a:lnTo>
                <a:lnTo>
                  <a:pt x="16550" y="58940"/>
                </a:lnTo>
                <a:lnTo>
                  <a:pt x="16560" y="58930"/>
                </a:lnTo>
                <a:lnTo>
                  <a:pt x="16590" y="58920"/>
                </a:lnTo>
                <a:lnTo>
                  <a:pt x="16610" y="58920"/>
                </a:lnTo>
                <a:lnTo>
                  <a:pt x="16620" y="58910"/>
                </a:lnTo>
                <a:lnTo>
                  <a:pt x="16640" y="58900"/>
                </a:lnTo>
                <a:lnTo>
                  <a:pt x="16650" y="58870"/>
                </a:lnTo>
                <a:lnTo>
                  <a:pt x="16660" y="58860"/>
                </a:lnTo>
                <a:lnTo>
                  <a:pt x="16670" y="58840"/>
                </a:lnTo>
                <a:lnTo>
                  <a:pt x="16680" y="58830"/>
                </a:lnTo>
                <a:lnTo>
                  <a:pt x="16680" y="58820"/>
                </a:lnTo>
                <a:lnTo>
                  <a:pt x="16690" y="58800"/>
                </a:lnTo>
                <a:lnTo>
                  <a:pt x="16690" y="58790"/>
                </a:lnTo>
                <a:lnTo>
                  <a:pt x="16690" y="58770"/>
                </a:lnTo>
                <a:lnTo>
                  <a:pt x="16690" y="58760"/>
                </a:lnTo>
                <a:lnTo>
                  <a:pt x="16700" y="58740"/>
                </a:lnTo>
                <a:lnTo>
                  <a:pt x="16720" y="58730"/>
                </a:lnTo>
                <a:lnTo>
                  <a:pt x="16730" y="58720"/>
                </a:lnTo>
                <a:lnTo>
                  <a:pt x="16730" y="58700"/>
                </a:lnTo>
                <a:lnTo>
                  <a:pt x="16740" y="58680"/>
                </a:lnTo>
                <a:lnTo>
                  <a:pt x="16750" y="58660"/>
                </a:lnTo>
                <a:lnTo>
                  <a:pt x="16760" y="58650"/>
                </a:lnTo>
                <a:lnTo>
                  <a:pt x="16750" y="58650"/>
                </a:lnTo>
                <a:lnTo>
                  <a:pt x="16750" y="58640"/>
                </a:lnTo>
                <a:lnTo>
                  <a:pt x="16750" y="58630"/>
                </a:lnTo>
                <a:lnTo>
                  <a:pt x="16750" y="58620"/>
                </a:lnTo>
                <a:lnTo>
                  <a:pt x="16760" y="58610"/>
                </a:lnTo>
                <a:lnTo>
                  <a:pt x="16760" y="58590"/>
                </a:lnTo>
                <a:lnTo>
                  <a:pt x="16750" y="58580"/>
                </a:lnTo>
                <a:lnTo>
                  <a:pt x="16760" y="58570"/>
                </a:lnTo>
                <a:lnTo>
                  <a:pt x="16750" y="58560"/>
                </a:lnTo>
                <a:lnTo>
                  <a:pt x="16750" y="58550"/>
                </a:lnTo>
                <a:lnTo>
                  <a:pt x="16740" y="58540"/>
                </a:lnTo>
                <a:lnTo>
                  <a:pt x="16730" y="58540"/>
                </a:lnTo>
                <a:lnTo>
                  <a:pt x="16720" y="58550"/>
                </a:lnTo>
                <a:lnTo>
                  <a:pt x="16710" y="58540"/>
                </a:lnTo>
                <a:lnTo>
                  <a:pt x="16680" y="58530"/>
                </a:lnTo>
                <a:lnTo>
                  <a:pt x="16670" y="58530"/>
                </a:lnTo>
                <a:lnTo>
                  <a:pt x="16670" y="58520"/>
                </a:lnTo>
                <a:lnTo>
                  <a:pt x="16660" y="58510"/>
                </a:lnTo>
                <a:lnTo>
                  <a:pt x="16650" y="58500"/>
                </a:lnTo>
                <a:lnTo>
                  <a:pt x="16640" y="58480"/>
                </a:lnTo>
                <a:lnTo>
                  <a:pt x="16650" y="58470"/>
                </a:lnTo>
                <a:lnTo>
                  <a:pt x="16660" y="58460"/>
                </a:lnTo>
                <a:lnTo>
                  <a:pt x="16670" y="58440"/>
                </a:lnTo>
                <a:lnTo>
                  <a:pt x="16690" y="58420"/>
                </a:lnTo>
                <a:lnTo>
                  <a:pt x="16700" y="58400"/>
                </a:lnTo>
                <a:lnTo>
                  <a:pt x="16700" y="58390"/>
                </a:lnTo>
                <a:lnTo>
                  <a:pt x="16700" y="58380"/>
                </a:lnTo>
                <a:lnTo>
                  <a:pt x="16700" y="58370"/>
                </a:lnTo>
                <a:lnTo>
                  <a:pt x="16710" y="58360"/>
                </a:lnTo>
                <a:lnTo>
                  <a:pt x="16710" y="58350"/>
                </a:lnTo>
                <a:lnTo>
                  <a:pt x="16710" y="58340"/>
                </a:lnTo>
                <a:lnTo>
                  <a:pt x="16700" y="58320"/>
                </a:lnTo>
                <a:lnTo>
                  <a:pt x="16690" y="58300"/>
                </a:lnTo>
                <a:lnTo>
                  <a:pt x="16690" y="58290"/>
                </a:lnTo>
                <a:lnTo>
                  <a:pt x="16680" y="58280"/>
                </a:lnTo>
                <a:lnTo>
                  <a:pt x="16690" y="58270"/>
                </a:lnTo>
                <a:lnTo>
                  <a:pt x="16690" y="58260"/>
                </a:lnTo>
                <a:lnTo>
                  <a:pt x="16690" y="58250"/>
                </a:lnTo>
                <a:lnTo>
                  <a:pt x="16690" y="58240"/>
                </a:lnTo>
                <a:lnTo>
                  <a:pt x="16680" y="58240"/>
                </a:lnTo>
                <a:lnTo>
                  <a:pt x="16680" y="58230"/>
                </a:lnTo>
                <a:lnTo>
                  <a:pt x="16670" y="58230"/>
                </a:lnTo>
                <a:lnTo>
                  <a:pt x="16670" y="58210"/>
                </a:lnTo>
                <a:lnTo>
                  <a:pt x="16670" y="58200"/>
                </a:lnTo>
                <a:lnTo>
                  <a:pt x="16670" y="58190"/>
                </a:lnTo>
                <a:lnTo>
                  <a:pt x="16660" y="58180"/>
                </a:lnTo>
                <a:lnTo>
                  <a:pt x="16650" y="58170"/>
                </a:lnTo>
                <a:lnTo>
                  <a:pt x="16640" y="58160"/>
                </a:lnTo>
                <a:lnTo>
                  <a:pt x="16640" y="58150"/>
                </a:lnTo>
                <a:lnTo>
                  <a:pt x="16640" y="58130"/>
                </a:lnTo>
                <a:lnTo>
                  <a:pt x="16630" y="58120"/>
                </a:lnTo>
                <a:lnTo>
                  <a:pt x="16610" y="58110"/>
                </a:lnTo>
                <a:lnTo>
                  <a:pt x="16600" y="58100"/>
                </a:lnTo>
                <a:lnTo>
                  <a:pt x="16590" y="58090"/>
                </a:lnTo>
                <a:lnTo>
                  <a:pt x="16580" y="58080"/>
                </a:lnTo>
                <a:lnTo>
                  <a:pt x="16590" y="58070"/>
                </a:lnTo>
                <a:lnTo>
                  <a:pt x="16600" y="58040"/>
                </a:lnTo>
                <a:lnTo>
                  <a:pt x="16610" y="58040"/>
                </a:lnTo>
                <a:lnTo>
                  <a:pt x="16610" y="58030"/>
                </a:lnTo>
                <a:lnTo>
                  <a:pt x="16610" y="58020"/>
                </a:lnTo>
                <a:lnTo>
                  <a:pt x="16600" y="58000"/>
                </a:lnTo>
                <a:lnTo>
                  <a:pt x="16570" y="57980"/>
                </a:lnTo>
                <a:lnTo>
                  <a:pt x="16540" y="57950"/>
                </a:lnTo>
                <a:lnTo>
                  <a:pt x="16470" y="57890"/>
                </a:lnTo>
                <a:lnTo>
                  <a:pt x="16440" y="57870"/>
                </a:lnTo>
                <a:lnTo>
                  <a:pt x="16400" y="57850"/>
                </a:lnTo>
                <a:lnTo>
                  <a:pt x="16390" y="57850"/>
                </a:lnTo>
                <a:lnTo>
                  <a:pt x="16370" y="57840"/>
                </a:lnTo>
                <a:lnTo>
                  <a:pt x="16350" y="57840"/>
                </a:lnTo>
                <a:lnTo>
                  <a:pt x="16340" y="57840"/>
                </a:lnTo>
                <a:lnTo>
                  <a:pt x="16330" y="57840"/>
                </a:lnTo>
                <a:lnTo>
                  <a:pt x="16290" y="57830"/>
                </a:lnTo>
                <a:lnTo>
                  <a:pt x="16250" y="57830"/>
                </a:lnTo>
                <a:lnTo>
                  <a:pt x="16210" y="57830"/>
                </a:lnTo>
                <a:lnTo>
                  <a:pt x="16140" y="57840"/>
                </a:lnTo>
                <a:lnTo>
                  <a:pt x="16110" y="57850"/>
                </a:lnTo>
                <a:lnTo>
                  <a:pt x="16050" y="57860"/>
                </a:lnTo>
                <a:lnTo>
                  <a:pt x="16010" y="57860"/>
                </a:lnTo>
                <a:lnTo>
                  <a:pt x="15980" y="57870"/>
                </a:lnTo>
                <a:lnTo>
                  <a:pt x="15970" y="57870"/>
                </a:lnTo>
                <a:lnTo>
                  <a:pt x="15960" y="57860"/>
                </a:lnTo>
                <a:lnTo>
                  <a:pt x="15960" y="57870"/>
                </a:lnTo>
                <a:lnTo>
                  <a:pt x="15950" y="57880"/>
                </a:lnTo>
                <a:lnTo>
                  <a:pt x="15940" y="57880"/>
                </a:lnTo>
                <a:lnTo>
                  <a:pt x="15930" y="57880"/>
                </a:lnTo>
                <a:lnTo>
                  <a:pt x="15910" y="57880"/>
                </a:lnTo>
                <a:lnTo>
                  <a:pt x="15900" y="57880"/>
                </a:lnTo>
                <a:lnTo>
                  <a:pt x="15890" y="57870"/>
                </a:lnTo>
                <a:lnTo>
                  <a:pt x="15880" y="57860"/>
                </a:lnTo>
                <a:lnTo>
                  <a:pt x="15860" y="57860"/>
                </a:lnTo>
                <a:lnTo>
                  <a:pt x="15840" y="57850"/>
                </a:lnTo>
                <a:lnTo>
                  <a:pt x="15830" y="57850"/>
                </a:lnTo>
                <a:lnTo>
                  <a:pt x="15810" y="578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