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go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160" y="45240"/>
                </a:moveTo>
                <a:lnTo>
                  <a:pt x="74180" y="45220"/>
                </a:lnTo>
                <a:lnTo>
                  <a:pt x="74190" y="45220"/>
                </a:lnTo>
                <a:lnTo>
                  <a:pt x="74230" y="45210"/>
                </a:lnTo>
                <a:lnTo>
                  <a:pt x="74250" y="45200"/>
                </a:lnTo>
                <a:lnTo>
                  <a:pt x="74270" y="45200"/>
                </a:lnTo>
                <a:lnTo>
                  <a:pt x="74320" y="45190"/>
                </a:lnTo>
                <a:lnTo>
                  <a:pt x="74330" y="45190"/>
                </a:lnTo>
                <a:lnTo>
                  <a:pt x="74340" y="45190"/>
                </a:lnTo>
                <a:lnTo>
                  <a:pt x="74370" y="45190"/>
                </a:lnTo>
                <a:lnTo>
                  <a:pt x="74430" y="45190"/>
                </a:lnTo>
                <a:lnTo>
                  <a:pt x="74540" y="45200"/>
                </a:lnTo>
                <a:lnTo>
                  <a:pt x="74560" y="45200"/>
                </a:lnTo>
                <a:lnTo>
                  <a:pt x="74580" y="45210"/>
                </a:lnTo>
                <a:lnTo>
                  <a:pt x="74590" y="45210"/>
                </a:lnTo>
                <a:lnTo>
                  <a:pt x="74610" y="45210"/>
                </a:lnTo>
                <a:lnTo>
                  <a:pt x="74630" y="45210"/>
                </a:lnTo>
                <a:lnTo>
                  <a:pt x="74650" y="45210"/>
                </a:lnTo>
                <a:lnTo>
                  <a:pt x="74670" y="45220"/>
                </a:lnTo>
                <a:lnTo>
                  <a:pt x="74690" y="45220"/>
                </a:lnTo>
                <a:lnTo>
                  <a:pt x="74710" y="45230"/>
                </a:lnTo>
                <a:lnTo>
                  <a:pt x="74740" y="45230"/>
                </a:lnTo>
                <a:lnTo>
                  <a:pt x="74800" y="45250"/>
                </a:lnTo>
                <a:lnTo>
                  <a:pt x="74910" y="45280"/>
                </a:lnTo>
                <a:lnTo>
                  <a:pt x="74930" y="45290"/>
                </a:lnTo>
                <a:lnTo>
                  <a:pt x="74980" y="45310"/>
                </a:lnTo>
                <a:lnTo>
                  <a:pt x="75010" y="45320"/>
                </a:lnTo>
                <a:lnTo>
                  <a:pt x="75040" y="45340"/>
                </a:lnTo>
                <a:lnTo>
                  <a:pt x="75050" y="45340"/>
                </a:lnTo>
                <a:lnTo>
                  <a:pt x="75120" y="45380"/>
                </a:lnTo>
                <a:lnTo>
                  <a:pt x="75130" y="45380"/>
                </a:lnTo>
                <a:lnTo>
                  <a:pt x="75160" y="45390"/>
                </a:lnTo>
                <a:lnTo>
                  <a:pt x="75180" y="45410"/>
                </a:lnTo>
                <a:lnTo>
                  <a:pt x="75190" y="45420"/>
                </a:lnTo>
                <a:lnTo>
                  <a:pt x="75260" y="45450"/>
                </a:lnTo>
                <a:lnTo>
                  <a:pt x="75320" y="45500"/>
                </a:lnTo>
                <a:lnTo>
                  <a:pt x="75400" y="45550"/>
                </a:lnTo>
                <a:lnTo>
                  <a:pt x="75470" y="45610"/>
                </a:lnTo>
                <a:lnTo>
                  <a:pt x="75490" y="45630"/>
                </a:lnTo>
                <a:lnTo>
                  <a:pt x="75510" y="45660"/>
                </a:lnTo>
                <a:lnTo>
                  <a:pt x="75540" y="45680"/>
                </a:lnTo>
                <a:lnTo>
                  <a:pt x="75560" y="45760"/>
                </a:lnTo>
                <a:lnTo>
                  <a:pt x="75550" y="45840"/>
                </a:lnTo>
                <a:lnTo>
                  <a:pt x="75530" y="45980"/>
                </a:lnTo>
                <a:lnTo>
                  <a:pt x="75520" y="46030"/>
                </a:lnTo>
                <a:lnTo>
                  <a:pt x="75520" y="46080"/>
                </a:lnTo>
                <a:lnTo>
                  <a:pt x="75520" y="46140"/>
                </a:lnTo>
                <a:lnTo>
                  <a:pt x="75530" y="46170"/>
                </a:lnTo>
                <a:lnTo>
                  <a:pt x="75540" y="46230"/>
                </a:lnTo>
                <a:lnTo>
                  <a:pt x="75540" y="46240"/>
                </a:lnTo>
                <a:lnTo>
                  <a:pt x="75540" y="46270"/>
                </a:lnTo>
                <a:lnTo>
                  <a:pt x="75550" y="46340"/>
                </a:lnTo>
                <a:lnTo>
                  <a:pt x="75550" y="46370"/>
                </a:lnTo>
                <a:lnTo>
                  <a:pt x="75560" y="46380"/>
                </a:lnTo>
                <a:lnTo>
                  <a:pt x="75560" y="46440"/>
                </a:lnTo>
                <a:lnTo>
                  <a:pt x="75560" y="46450"/>
                </a:lnTo>
                <a:lnTo>
                  <a:pt x="75560" y="46490"/>
                </a:lnTo>
                <a:lnTo>
                  <a:pt x="75560" y="46500"/>
                </a:lnTo>
                <a:lnTo>
                  <a:pt x="75550" y="46510"/>
                </a:lnTo>
                <a:lnTo>
                  <a:pt x="75550" y="46530"/>
                </a:lnTo>
                <a:lnTo>
                  <a:pt x="75530" y="46550"/>
                </a:lnTo>
                <a:lnTo>
                  <a:pt x="75520" y="46570"/>
                </a:lnTo>
                <a:lnTo>
                  <a:pt x="75520" y="46580"/>
                </a:lnTo>
                <a:lnTo>
                  <a:pt x="75520" y="46590"/>
                </a:lnTo>
                <a:lnTo>
                  <a:pt x="75500" y="46610"/>
                </a:lnTo>
                <a:lnTo>
                  <a:pt x="75500" y="46630"/>
                </a:lnTo>
                <a:lnTo>
                  <a:pt x="75490" y="46640"/>
                </a:lnTo>
                <a:lnTo>
                  <a:pt x="75470" y="46640"/>
                </a:lnTo>
                <a:lnTo>
                  <a:pt x="75460" y="46640"/>
                </a:lnTo>
                <a:lnTo>
                  <a:pt x="75450" y="46650"/>
                </a:lnTo>
                <a:lnTo>
                  <a:pt x="75440" y="46650"/>
                </a:lnTo>
                <a:lnTo>
                  <a:pt x="75440" y="46660"/>
                </a:lnTo>
                <a:lnTo>
                  <a:pt x="75430" y="46680"/>
                </a:lnTo>
                <a:lnTo>
                  <a:pt x="75410" y="46700"/>
                </a:lnTo>
                <a:lnTo>
                  <a:pt x="75400" y="46710"/>
                </a:lnTo>
                <a:lnTo>
                  <a:pt x="75400" y="46720"/>
                </a:lnTo>
                <a:lnTo>
                  <a:pt x="75390" y="46730"/>
                </a:lnTo>
                <a:lnTo>
                  <a:pt x="75380" y="46740"/>
                </a:lnTo>
                <a:lnTo>
                  <a:pt x="75360" y="46770"/>
                </a:lnTo>
                <a:lnTo>
                  <a:pt x="75360" y="46780"/>
                </a:lnTo>
                <a:lnTo>
                  <a:pt x="75350" y="46790"/>
                </a:lnTo>
                <a:lnTo>
                  <a:pt x="75350" y="46800"/>
                </a:lnTo>
                <a:lnTo>
                  <a:pt x="75340" y="46810"/>
                </a:lnTo>
                <a:lnTo>
                  <a:pt x="75340" y="46850"/>
                </a:lnTo>
                <a:lnTo>
                  <a:pt x="75340" y="46860"/>
                </a:lnTo>
                <a:lnTo>
                  <a:pt x="75340" y="46880"/>
                </a:lnTo>
                <a:lnTo>
                  <a:pt x="75340" y="46890"/>
                </a:lnTo>
                <a:lnTo>
                  <a:pt x="75330" y="46890"/>
                </a:lnTo>
                <a:lnTo>
                  <a:pt x="75330" y="46920"/>
                </a:lnTo>
                <a:lnTo>
                  <a:pt x="75330" y="46940"/>
                </a:lnTo>
                <a:lnTo>
                  <a:pt x="75330" y="46950"/>
                </a:lnTo>
                <a:lnTo>
                  <a:pt x="75320" y="46960"/>
                </a:lnTo>
                <a:lnTo>
                  <a:pt x="75310" y="46970"/>
                </a:lnTo>
                <a:lnTo>
                  <a:pt x="75310" y="47000"/>
                </a:lnTo>
                <a:lnTo>
                  <a:pt x="75300" y="47010"/>
                </a:lnTo>
                <a:lnTo>
                  <a:pt x="75300" y="47020"/>
                </a:lnTo>
                <a:lnTo>
                  <a:pt x="75300" y="47030"/>
                </a:lnTo>
                <a:lnTo>
                  <a:pt x="75270" y="47080"/>
                </a:lnTo>
                <a:lnTo>
                  <a:pt x="75240" y="47110"/>
                </a:lnTo>
                <a:lnTo>
                  <a:pt x="75210" y="47140"/>
                </a:lnTo>
                <a:lnTo>
                  <a:pt x="75210" y="47160"/>
                </a:lnTo>
                <a:lnTo>
                  <a:pt x="75190" y="47200"/>
                </a:lnTo>
                <a:lnTo>
                  <a:pt x="75190" y="47210"/>
                </a:lnTo>
                <a:lnTo>
                  <a:pt x="75190" y="47230"/>
                </a:lnTo>
                <a:lnTo>
                  <a:pt x="75190" y="47250"/>
                </a:lnTo>
                <a:lnTo>
                  <a:pt x="75200" y="47250"/>
                </a:lnTo>
                <a:lnTo>
                  <a:pt x="75200" y="47260"/>
                </a:lnTo>
                <a:lnTo>
                  <a:pt x="75210" y="47270"/>
                </a:lnTo>
                <a:lnTo>
                  <a:pt x="75210" y="47280"/>
                </a:lnTo>
                <a:lnTo>
                  <a:pt x="75210" y="47290"/>
                </a:lnTo>
                <a:lnTo>
                  <a:pt x="75200" y="47310"/>
                </a:lnTo>
                <a:lnTo>
                  <a:pt x="75190" y="47320"/>
                </a:lnTo>
                <a:lnTo>
                  <a:pt x="75180" y="47330"/>
                </a:lnTo>
                <a:lnTo>
                  <a:pt x="75170" y="47340"/>
                </a:lnTo>
                <a:lnTo>
                  <a:pt x="75160" y="47340"/>
                </a:lnTo>
                <a:lnTo>
                  <a:pt x="75160" y="47350"/>
                </a:lnTo>
                <a:lnTo>
                  <a:pt x="75150" y="47360"/>
                </a:lnTo>
                <a:lnTo>
                  <a:pt x="75150" y="47370"/>
                </a:lnTo>
                <a:lnTo>
                  <a:pt x="75150" y="47390"/>
                </a:lnTo>
                <a:lnTo>
                  <a:pt x="75140" y="47410"/>
                </a:lnTo>
                <a:lnTo>
                  <a:pt x="75130" y="47450"/>
                </a:lnTo>
                <a:lnTo>
                  <a:pt x="75130" y="47470"/>
                </a:lnTo>
                <a:lnTo>
                  <a:pt x="75120" y="47480"/>
                </a:lnTo>
                <a:lnTo>
                  <a:pt x="75110" y="47490"/>
                </a:lnTo>
                <a:lnTo>
                  <a:pt x="75110" y="47520"/>
                </a:lnTo>
                <a:lnTo>
                  <a:pt x="75100" y="47550"/>
                </a:lnTo>
                <a:lnTo>
                  <a:pt x="75100" y="47570"/>
                </a:lnTo>
                <a:lnTo>
                  <a:pt x="75090" y="47590"/>
                </a:lnTo>
                <a:lnTo>
                  <a:pt x="75080" y="47610"/>
                </a:lnTo>
                <a:lnTo>
                  <a:pt x="75080" y="47620"/>
                </a:lnTo>
                <a:lnTo>
                  <a:pt x="75070" y="47650"/>
                </a:lnTo>
                <a:lnTo>
                  <a:pt x="75020" y="47750"/>
                </a:lnTo>
                <a:lnTo>
                  <a:pt x="74970" y="47840"/>
                </a:lnTo>
                <a:lnTo>
                  <a:pt x="74930" y="47910"/>
                </a:lnTo>
                <a:lnTo>
                  <a:pt x="74920" y="47940"/>
                </a:lnTo>
                <a:lnTo>
                  <a:pt x="74860" y="48050"/>
                </a:lnTo>
                <a:lnTo>
                  <a:pt x="74820" y="48120"/>
                </a:lnTo>
                <a:lnTo>
                  <a:pt x="74810" y="48130"/>
                </a:lnTo>
                <a:lnTo>
                  <a:pt x="74810" y="48140"/>
                </a:lnTo>
                <a:lnTo>
                  <a:pt x="74810" y="48150"/>
                </a:lnTo>
                <a:lnTo>
                  <a:pt x="74800" y="48160"/>
                </a:lnTo>
                <a:lnTo>
                  <a:pt x="74800" y="48170"/>
                </a:lnTo>
                <a:lnTo>
                  <a:pt x="74790" y="48190"/>
                </a:lnTo>
                <a:lnTo>
                  <a:pt x="74780" y="48200"/>
                </a:lnTo>
                <a:lnTo>
                  <a:pt x="74770" y="48210"/>
                </a:lnTo>
                <a:lnTo>
                  <a:pt x="74750" y="48230"/>
                </a:lnTo>
                <a:lnTo>
                  <a:pt x="74740" y="48230"/>
                </a:lnTo>
                <a:lnTo>
                  <a:pt x="74720" y="48230"/>
                </a:lnTo>
                <a:lnTo>
                  <a:pt x="74710" y="48240"/>
                </a:lnTo>
                <a:lnTo>
                  <a:pt x="74700" y="48240"/>
                </a:lnTo>
                <a:lnTo>
                  <a:pt x="74690" y="48240"/>
                </a:lnTo>
                <a:lnTo>
                  <a:pt x="74680" y="48250"/>
                </a:lnTo>
                <a:lnTo>
                  <a:pt x="74670" y="48250"/>
                </a:lnTo>
                <a:lnTo>
                  <a:pt x="74670" y="48260"/>
                </a:lnTo>
                <a:lnTo>
                  <a:pt x="74670" y="48270"/>
                </a:lnTo>
                <a:lnTo>
                  <a:pt x="74660" y="48280"/>
                </a:lnTo>
                <a:lnTo>
                  <a:pt x="74660" y="48290"/>
                </a:lnTo>
                <a:lnTo>
                  <a:pt x="74650" y="48300"/>
                </a:lnTo>
                <a:lnTo>
                  <a:pt x="74650" y="48310"/>
                </a:lnTo>
                <a:lnTo>
                  <a:pt x="74640" y="48320"/>
                </a:lnTo>
                <a:lnTo>
                  <a:pt x="74640" y="48330"/>
                </a:lnTo>
                <a:lnTo>
                  <a:pt x="74640" y="48340"/>
                </a:lnTo>
                <a:lnTo>
                  <a:pt x="74640" y="48350"/>
                </a:lnTo>
                <a:lnTo>
                  <a:pt x="74630" y="48350"/>
                </a:lnTo>
                <a:lnTo>
                  <a:pt x="74630" y="48360"/>
                </a:lnTo>
                <a:lnTo>
                  <a:pt x="74640" y="48370"/>
                </a:lnTo>
                <a:lnTo>
                  <a:pt x="74640" y="48380"/>
                </a:lnTo>
                <a:lnTo>
                  <a:pt x="74630" y="48390"/>
                </a:lnTo>
                <a:lnTo>
                  <a:pt x="74630" y="48400"/>
                </a:lnTo>
                <a:lnTo>
                  <a:pt x="74620" y="48410"/>
                </a:lnTo>
                <a:lnTo>
                  <a:pt x="74620" y="48420"/>
                </a:lnTo>
                <a:lnTo>
                  <a:pt x="74620" y="48430"/>
                </a:lnTo>
                <a:lnTo>
                  <a:pt x="74610" y="48430"/>
                </a:lnTo>
                <a:lnTo>
                  <a:pt x="74600" y="48450"/>
                </a:lnTo>
                <a:lnTo>
                  <a:pt x="74590" y="48450"/>
                </a:lnTo>
                <a:lnTo>
                  <a:pt x="74580" y="48460"/>
                </a:lnTo>
                <a:lnTo>
                  <a:pt x="74580" y="48470"/>
                </a:lnTo>
                <a:lnTo>
                  <a:pt x="74580" y="48480"/>
                </a:lnTo>
                <a:lnTo>
                  <a:pt x="74580" y="48490"/>
                </a:lnTo>
                <a:lnTo>
                  <a:pt x="74570" y="48500"/>
                </a:lnTo>
                <a:lnTo>
                  <a:pt x="74560" y="48520"/>
                </a:lnTo>
                <a:lnTo>
                  <a:pt x="74550" y="48540"/>
                </a:lnTo>
                <a:lnTo>
                  <a:pt x="74540" y="48550"/>
                </a:lnTo>
                <a:lnTo>
                  <a:pt x="74520" y="48580"/>
                </a:lnTo>
                <a:lnTo>
                  <a:pt x="74510" y="48580"/>
                </a:lnTo>
                <a:lnTo>
                  <a:pt x="74500" y="48590"/>
                </a:lnTo>
                <a:lnTo>
                  <a:pt x="74500" y="48600"/>
                </a:lnTo>
                <a:lnTo>
                  <a:pt x="74490" y="48610"/>
                </a:lnTo>
                <a:lnTo>
                  <a:pt x="74480" y="48630"/>
                </a:lnTo>
                <a:lnTo>
                  <a:pt x="74450" y="48650"/>
                </a:lnTo>
                <a:lnTo>
                  <a:pt x="74450" y="48660"/>
                </a:lnTo>
                <a:lnTo>
                  <a:pt x="74430" y="48700"/>
                </a:lnTo>
                <a:lnTo>
                  <a:pt x="74430" y="48710"/>
                </a:lnTo>
                <a:lnTo>
                  <a:pt x="74430" y="48730"/>
                </a:lnTo>
                <a:lnTo>
                  <a:pt x="74430" y="48740"/>
                </a:lnTo>
                <a:lnTo>
                  <a:pt x="74420" y="48760"/>
                </a:lnTo>
                <a:lnTo>
                  <a:pt x="74410" y="48770"/>
                </a:lnTo>
                <a:lnTo>
                  <a:pt x="74400" y="48790"/>
                </a:lnTo>
                <a:lnTo>
                  <a:pt x="74390" y="48800"/>
                </a:lnTo>
                <a:lnTo>
                  <a:pt x="74360" y="48810"/>
                </a:lnTo>
                <a:lnTo>
                  <a:pt x="74350" y="48820"/>
                </a:lnTo>
                <a:lnTo>
                  <a:pt x="74340" y="48820"/>
                </a:lnTo>
                <a:lnTo>
                  <a:pt x="74330" y="48830"/>
                </a:lnTo>
                <a:lnTo>
                  <a:pt x="74320" y="48840"/>
                </a:lnTo>
                <a:lnTo>
                  <a:pt x="74300" y="48840"/>
                </a:lnTo>
                <a:lnTo>
                  <a:pt x="74300" y="48850"/>
                </a:lnTo>
                <a:lnTo>
                  <a:pt x="74290" y="48860"/>
                </a:lnTo>
                <a:lnTo>
                  <a:pt x="74290" y="48870"/>
                </a:lnTo>
                <a:lnTo>
                  <a:pt x="74270" y="48880"/>
                </a:lnTo>
                <a:lnTo>
                  <a:pt x="74250" y="48880"/>
                </a:lnTo>
                <a:lnTo>
                  <a:pt x="74240" y="48890"/>
                </a:lnTo>
                <a:lnTo>
                  <a:pt x="74230" y="48900"/>
                </a:lnTo>
                <a:lnTo>
                  <a:pt x="74210" y="48920"/>
                </a:lnTo>
                <a:lnTo>
                  <a:pt x="74200" y="48930"/>
                </a:lnTo>
                <a:lnTo>
                  <a:pt x="74190" y="48950"/>
                </a:lnTo>
                <a:lnTo>
                  <a:pt x="74170" y="48970"/>
                </a:lnTo>
                <a:lnTo>
                  <a:pt x="74160" y="48980"/>
                </a:lnTo>
                <a:lnTo>
                  <a:pt x="74160" y="48990"/>
                </a:lnTo>
                <a:lnTo>
                  <a:pt x="74150" y="49000"/>
                </a:lnTo>
                <a:lnTo>
                  <a:pt x="74140" y="49010"/>
                </a:lnTo>
                <a:lnTo>
                  <a:pt x="74140" y="49020"/>
                </a:lnTo>
                <a:lnTo>
                  <a:pt x="74140" y="49040"/>
                </a:lnTo>
                <a:lnTo>
                  <a:pt x="74130" y="49060"/>
                </a:lnTo>
                <a:lnTo>
                  <a:pt x="74130" y="49070"/>
                </a:lnTo>
                <a:lnTo>
                  <a:pt x="74130" y="49090"/>
                </a:lnTo>
                <a:lnTo>
                  <a:pt x="74120" y="49100"/>
                </a:lnTo>
                <a:lnTo>
                  <a:pt x="74120" y="49110"/>
                </a:lnTo>
                <a:lnTo>
                  <a:pt x="74120" y="49120"/>
                </a:lnTo>
                <a:lnTo>
                  <a:pt x="74110" y="49140"/>
                </a:lnTo>
                <a:lnTo>
                  <a:pt x="74110" y="49160"/>
                </a:lnTo>
                <a:lnTo>
                  <a:pt x="74110" y="49170"/>
                </a:lnTo>
                <a:lnTo>
                  <a:pt x="74100" y="49190"/>
                </a:lnTo>
                <a:lnTo>
                  <a:pt x="74090" y="49200"/>
                </a:lnTo>
                <a:lnTo>
                  <a:pt x="74090" y="49210"/>
                </a:lnTo>
                <a:lnTo>
                  <a:pt x="74070" y="49240"/>
                </a:lnTo>
                <a:lnTo>
                  <a:pt x="74060" y="49280"/>
                </a:lnTo>
                <a:lnTo>
                  <a:pt x="74040" y="49310"/>
                </a:lnTo>
                <a:lnTo>
                  <a:pt x="74040" y="49330"/>
                </a:lnTo>
                <a:lnTo>
                  <a:pt x="74030" y="49340"/>
                </a:lnTo>
                <a:lnTo>
                  <a:pt x="74030" y="49350"/>
                </a:lnTo>
                <a:lnTo>
                  <a:pt x="74010" y="49410"/>
                </a:lnTo>
                <a:lnTo>
                  <a:pt x="73980" y="49460"/>
                </a:lnTo>
                <a:lnTo>
                  <a:pt x="73970" y="49480"/>
                </a:lnTo>
                <a:lnTo>
                  <a:pt x="73900" y="49560"/>
                </a:lnTo>
                <a:lnTo>
                  <a:pt x="73890" y="49570"/>
                </a:lnTo>
                <a:lnTo>
                  <a:pt x="73870" y="49600"/>
                </a:lnTo>
                <a:lnTo>
                  <a:pt x="73860" y="49620"/>
                </a:lnTo>
                <a:lnTo>
                  <a:pt x="73820" y="49670"/>
                </a:lnTo>
                <a:lnTo>
                  <a:pt x="73810" y="49690"/>
                </a:lnTo>
                <a:lnTo>
                  <a:pt x="73810" y="49710"/>
                </a:lnTo>
                <a:lnTo>
                  <a:pt x="73800" y="49720"/>
                </a:lnTo>
                <a:lnTo>
                  <a:pt x="73800" y="49740"/>
                </a:lnTo>
                <a:lnTo>
                  <a:pt x="73810" y="49770"/>
                </a:lnTo>
                <a:lnTo>
                  <a:pt x="73820" y="49780"/>
                </a:lnTo>
                <a:lnTo>
                  <a:pt x="73840" y="49800"/>
                </a:lnTo>
                <a:lnTo>
                  <a:pt x="73850" y="49820"/>
                </a:lnTo>
                <a:lnTo>
                  <a:pt x="73870" y="49840"/>
                </a:lnTo>
                <a:lnTo>
                  <a:pt x="73890" y="49870"/>
                </a:lnTo>
                <a:lnTo>
                  <a:pt x="73910" y="49900"/>
                </a:lnTo>
                <a:lnTo>
                  <a:pt x="73940" y="49940"/>
                </a:lnTo>
                <a:lnTo>
                  <a:pt x="73980" y="49970"/>
                </a:lnTo>
                <a:lnTo>
                  <a:pt x="74020" y="50020"/>
                </a:lnTo>
                <a:lnTo>
                  <a:pt x="74030" y="50040"/>
                </a:lnTo>
                <a:lnTo>
                  <a:pt x="74040" y="50070"/>
                </a:lnTo>
                <a:lnTo>
                  <a:pt x="74050" y="50120"/>
                </a:lnTo>
                <a:lnTo>
                  <a:pt x="74060" y="50160"/>
                </a:lnTo>
                <a:lnTo>
                  <a:pt x="74100" y="50230"/>
                </a:lnTo>
                <a:lnTo>
                  <a:pt x="74080" y="50230"/>
                </a:lnTo>
                <a:lnTo>
                  <a:pt x="74080" y="50240"/>
                </a:lnTo>
                <a:lnTo>
                  <a:pt x="74070" y="50250"/>
                </a:lnTo>
                <a:lnTo>
                  <a:pt x="74070" y="50260"/>
                </a:lnTo>
                <a:lnTo>
                  <a:pt x="74060" y="50260"/>
                </a:lnTo>
                <a:lnTo>
                  <a:pt x="74060" y="50280"/>
                </a:lnTo>
                <a:lnTo>
                  <a:pt x="74060" y="50290"/>
                </a:lnTo>
                <a:lnTo>
                  <a:pt x="74060" y="50300"/>
                </a:lnTo>
                <a:lnTo>
                  <a:pt x="74050" y="50310"/>
                </a:lnTo>
                <a:lnTo>
                  <a:pt x="74050" y="50330"/>
                </a:lnTo>
                <a:lnTo>
                  <a:pt x="74040" y="50340"/>
                </a:lnTo>
                <a:lnTo>
                  <a:pt x="74030" y="50340"/>
                </a:lnTo>
                <a:lnTo>
                  <a:pt x="74020" y="50350"/>
                </a:lnTo>
                <a:lnTo>
                  <a:pt x="74010" y="50360"/>
                </a:lnTo>
                <a:lnTo>
                  <a:pt x="74000" y="50370"/>
                </a:lnTo>
                <a:lnTo>
                  <a:pt x="74000" y="50380"/>
                </a:lnTo>
                <a:lnTo>
                  <a:pt x="73990" y="50380"/>
                </a:lnTo>
                <a:lnTo>
                  <a:pt x="73980" y="50380"/>
                </a:lnTo>
                <a:lnTo>
                  <a:pt x="73970" y="50390"/>
                </a:lnTo>
                <a:lnTo>
                  <a:pt x="73960" y="50390"/>
                </a:lnTo>
                <a:lnTo>
                  <a:pt x="73950" y="50390"/>
                </a:lnTo>
                <a:lnTo>
                  <a:pt x="73940" y="50390"/>
                </a:lnTo>
                <a:lnTo>
                  <a:pt x="73930" y="50390"/>
                </a:lnTo>
                <a:lnTo>
                  <a:pt x="73930" y="50380"/>
                </a:lnTo>
                <a:lnTo>
                  <a:pt x="73920" y="50380"/>
                </a:lnTo>
                <a:lnTo>
                  <a:pt x="73920" y="50370"/>
                </a:lnTo>
                <a:lnTo>
                  <a:pt x="73910" y="50380"/>
                </a:lnTo>
                <a:lnTo>
                  <a:pt x="73910" y="50370"/>
                </a:lnTo>
                <a:lnTo>
                  <a:pt x="73900" y="50370"/>
                </a:lnTo>
                <a:lnTo>
                  <a:pt x="73890" y="50370"/>
                </a:lnTo>
                <a:lnTo>
                  <a:pt x="73880" y="50370"/>
                </a:lnTo>
                <a:lnTo>
                  <a:pt x="73870" y="50360"/>
                </a:lnTo>
                <a:lnTo>
                  <a:pt x="73860" y="50360"/>
                </a:lnTo>
                <a:lnTo>
                  <a:pt x="73850" y="50360"/>
                </a:lnTo>
                <a:lnTo>
                  <a:pt x="73840" y="50360"/>
                </a:lnTo>
                <a:lnTo>
                  <a:pt x="73830" y="50360"/>
                </a:lnTo>
                <a:lnTo>
                  <a:pt x="73820" y="50360"/>
                </a:lnTo>
                <a:lnTo>
                  <a:pt x="73810" y="50350"/>
                </a:lnTo>
                <a:lnTo>
                  <a:pt x="73800" y="50340"/>
                </a:lnTo>
                <a:lnTo>
                  <a:pt x="73790" y="50340"/>
                </a:lnTo>
                <a:lnTo>
                  <a:pt x="73770" y="50330"/>
                </a:lnTo>
                <a:lnTo>
                  <a:pt x="73760" y="50330"/>
                </a:lnTo>
                <a:lnTo>
                  <a:pt x="73750" y="50330"/>
                </a:lnTo>
                <a:lnTo>
                  <a:pt x="73740" y="50320"/>
                </a:lnTo>
                <a:lnTo>
                  <a:pt x="73730" y="50310"/>
                </a:lnTo>
                <a:lnTo>
                  <a:pt x="73720" y="50310"/>
                </a:lnTo>
                <a:lnTo>
                  <a:pt x="73710" y="50300"/>
                </a:lnTo>
                <a:lnTo>
                  <a:pt x="73700" y="50290"/>
                </a:lnTo>
                <a:lnTo>
                  <a:pt x="73690" y="50280"/>
                </a:lnTo>
                <a:lnTo>
                  <a:pt x="73680" y="50280"/>
                </a:lnTo>
                <a:lnTo>
                  <a:pt x="73670" y="50270"/>
                </a:lnTo>
                <a:lnTo>
                  <a:pt x="73660" y="50260"/>
                </a:lnTo>
                <a:lnTo>
                  <a:pt x="73640" y="50260"/>
                </a:lnTo>
                <a:lnTo>
                  <a:pt x="73630" y="50250"/>
                </a:lnTo>
                <a:lnTo>
                  <a:pt x="73620" y="50240"/>
                </a:lnTo>
                <a:lnTo>
                  <a:pt x="73610" y="50240"/>
                </a:lnTo>
                <a:lnTo>
                  <a:pt x="73590" y="50230"/>
                </a:lnTo>
                <a:lnTo>
                  <a:pt x="73560" y="50220"/>
                </a:lnTo>
                <a:lnTo>
                  <a:pt x="73540" y="50220"/>
                </a:lnTo>
                <a:lnTo>
                  <a:pt x="73480" y="50220"/>
                </a:lnTo>
                <a:lnTo>
                  <a:pt x="73460" y="50220"/>
                </a:lnTo>
                <a:lnTo>
                  <a:pt x="73420" y="50220"/>
                </a:lnTo>
                <a:lnTo>
                  <a:pt x="73400" y="50230"/>
                </a:lnTo>
                <a:lnTo>
                  <a:pt x="73380" y="50240"/>
                </a:lnTo>
                <a:lnTo>
                  <a:pt x="73350" y="50240"/>
                </a:lnTo>
                <a:lnTo>
                  <a:pt x="73340" y="50240"/>
                </a:lnTo>
                <a:lnTo>
                  <a:pt x="73320" y="50250"/>
                </a:lnTo>
                <a:lnTo>
                  <a:pt x="73290" y="50250"/>
                </a:lnTo>
                <a:lnTo>
                  <a:pt x="73270" y="50250"/>
                </a:lnTo>
                <a:lnTo>
                  <a:pt x="73260" y="50260"/>
                </a:lnTo>
                <a:lnTo>
                  <a:pt x="73240" y="50260"/>
                </a:lnTo>
                <a:lnTo>
                  <a:pt x="73220" y="50270"/>
                </a:lnTo>
                <a:lnTo>
                  <a:pt x="73210" y="50290"/>
                </a:lnTo>
                <a:lnTo>
                  <a:pt x="73200" y="50300"/>
                </a:lnTo>
                <a:lnTo>
                  <a:pt x="73190" y="50310"/>
                </a:lnTo>
                <a:lnTo>
                  <a:pt x="73170" y="50320"/>
                </a:lnTo>
                <a:lnTo>
                  <a:pt x="73130" y="50320"/>
                </a:lnTo>
                <a:lnTo>
                  <a:pt x="73120" y="50330"/>
                </a:lnTo>
                <a:lnTo>
                  <a:pt x="73080" y="50350"/>
                </a:lnTo>
                <a:lnTo>
                  <a:pt x="73030" y="50370"/>
                </a:lnTo>
                <a:lnTo>
                  <a:pt x="72990" y="50400"/>
                </a:lnTo>
                <a:lnTo>
                  <a:pt x="72980" y="50410"/>
                </a:lnTo>
                <a:lnTo>
                  <a:pt x="72950" y="50440"/>
                </a:lnTo>
                <a:lnTo>
                  <a:pt x="72920" y="50460"/>
                </a:lnTo>
                <a:lnTo>
                  <a:pt x="72880" y="50510"/>
                </a:lnTo>
                <a:lnTo>
                  <a:pt x="72840" y="50560"/>
                </a:lnTo>
                <a:lnTo>
                  <a:pt x="72830" y="50560"/>
                </a:lnTo>
                <a:lnTo>
                  <a:pt x="72820" y="50570"/>
                </a:lnTo>
                <a:lnTo>
                  <a:pt x="72770" y="50560"/>
                </a:lnTo>
                <a:lnTo>
                  <a:pt x="72660" y="50570"/>
                </a:lnTo>
                <a:lnTo>
                  <a:pt x="72620" y="50580"/>
                </a:lnTo>
                <a:lnTo>
                  <a:pt x="72610" y="50580"/>
                </a:lnTo>
                <a:lnTo>
                  <a:pt x="72550" y="50590"/>
                </a:lnTo>
                <a:lnTo>
                  <a:pt x="72510" y="50590"/>
                </a:lnTo>
                <a:lnTo>
                  <a:pt x="72490" y="50590"/>
                </a:lnTo>
                <a:lnTo>
                  <a:pt x="72460" y="50600"/>
                </a:lnTo>
                <a:lnTo>
                  <a:pt x="72450" y="50600"/>
                </a:lnTo>
                <a:lnTo>
                  <a:pt x="72430" y="50610"/>
                </a:lnTo>
                <a:lnTo>
                  <a:pt x="72420" y="50610"/>
                </a:lnTo>
                <a:lnTo>
                  <a:pt x="72390" y="50610"/>
                </a:lnTo>
                <a:lnTo>
                  <a:pt x="72370" y="50620"/>
                </a:lnTo>
                <a:lnTo>
                  <a:pt x="72350" y="50630"/>
                </a:lnTo>
                <a:lnTo>
                  <a:pt x="72340" y="50630"/>
                </a:lnTo>
                <a:lnTo>
                  <a:pt x="72330" y="50640"/>
                </a:lnTo>
                <a:lnTo>
                  <a:pt x="72320" y="50650"/>
                </a:lnTo>
                <a:lnTo>
                  <a:pt x="72300" y="50670"/>
                </a:lnTo>
                <a:lnTo>
                  <a:pt x="72280" y="50700"/>
                </a:lnTo>
                <a:lnTo>
                  <a:pt x="72250" y="50730"/>
                </a:lnTo>
                <a:lnTo>
                  <a:pt x="72180" y="50840"/>
                </a:lnTo>
                <a:lnTo>
                  <a:pt x="72160" y="50860"/>
                </a:lnTo>
                <a:lnTo>
                  <a:pt x="72150" y="50870"/>
                </a:lnTo>
                <a:lnTo>
                  <a:pt x="72130" y="50880"/>
                </a:lnTo>
                <a:lnTo>
                  <a:pt x="72110" y="50900"/>
                </a:lnTo>
                <a:lnTo>
                  <a:pt x="72070" y="50940"/>
                </a:lnTo>
                <a:lnTo>
                  <a:pt x="72050" y="50960"/>
                </a:lnTo>
                <a:lnTo>
                  <a:pt x="72010" y="51000"/>
                </a:lnTo>
                <a:lnTo>
                  <a:pt x="71990" y="51010"/>
                </a:lnTo>
                <a:lnTo>
                  <a:pt x="71970" y="51020"/>
                </a:lnTo>
                <a:lnTo>
                  <a:pt x="71950" y="51030"/>
                </a:lnTo>
                <a:lnTo>
                  <a:pt x="71930" y="51040"/>
                </a:lnTo>
                <a:lnTo>
                  <a:pt x="71860" y="51040"/>
                </a:lnTo>
                <a:lnTo>
                  <a:pt x="71850" y="51040"/>
                </a:lnTo>
                <a:lnTo>
                  <a:pt x="71790" y="51050"/>
                </a:lnTo>
                <a:lnTo>
                  <a:pt x="71710" y="51060"/>
                </a:lnTo>
                <a:lnTo>
                  <a:pt x="71630" y="51080"/>
                </a:lnTo>
                <a:lnTo>
                  <a:pt x="71600" y="51080"/>
                </a:lnTo>
                <a:lnTo>
                  <a:pt x="71590" y="51080"/>
                </a:lnTo>
                <a:lnTo>
                  <a:pt x="71560" y="51070"/>
                </a:lnTo>
                <a:lnTo>
                  <a:pt x="71490" y="51050"/>
                </a:lnTo>
                <a:lnTo>
                  <a:pt x="71370" y="51020"/>
                </a:lnTo>
                <a:lnTo>
                  <a:pt x="71350" y="51010"/>
                </a:lnTo>
                <a:lnTo>
                  <a:pt x="71330" y="51010"/>
                </a:lnTo>
                <a:lnTo>
                  <a:pt x="71320" y="51010"/>
                </a:lnTo>
                <a:lnTo>
                  <a:pt x="71310" y="51010"/>
                </a:lnTo>
                <a:lnTo>
                  <a:pt x="71250" y="51000"/>
                </a:lnTo>
                <a:lnTo>
                  <a:pt x="71170" y="51010"/>
                </a:lnTo>
                <a:lnTo>
                  <a:pt x="71150" y="51010"/>
                </a:lnTo>
                <a:lnTo>
                  <a:pt x="71110" y="51010"/>
                </a:lnTo>
                <a:lnTo>
                  <a:pt x="71050" y="51020"/>
                </a:lnTo>
                <a:lnTo>
                  <a:pt x="71000" y="51030"/>
                </a:lnTo>
                <a:lnTo>
                  <a:pt x="70970" y="51040"/>
                </a:lnTo>
                <a:lnTo>
                  <a:pt x="70950" y="51040"/>
                </a:lnTo>
                <a:lnTo>
                  <a:pt x="70930" y="51050"/>
                </a:lnTo>
                <a:lnTo>
                  <a:pt x="70920" y="51050"/>
                </a:lnTo>
                <a:lnTo>
                  <a:pt x="70840" y="51060"/>
                </a:lnTo>
                <a:lnTo>
                  <a:pt x="70780" y="51060"/>
                </a:lnTo>
                <a:lnTo>
                  <a:pt x="70680" y="51070"/>
                </a:lnTo>
                <a:lnTo>
                  <a:pt x="70620" y="51080"/>
                </a:lnTo>
                <a:lnTo>
                  <a:pt x="70590" y="51090"/>
                </a:lnTo>
                <a:lnTo>
                  <a:pt x="70470" y="51110"/>
                </a:lnTo>
                <a:lnTo>
                  <a:pt x="70430" y="51110"/>
                </a:lnTo>
                <a:lnTo>
                  <a:pt x="70420" y="51110"/>
                </a:lnTo>
                <a:lnTo>
                  <a:pt x="70370" y="51110"/>
                </a:lnTo>
                <a:lnTo>
                  <a:pt x="70350" y="51110"/>
                </a:lnTo>
                <a:lnTo>
                  <a:pt x="70330" y="51100"/>
                </a:lnTo>
                <a:lnTo>
                  <a:pt x="70320" y="51090"/>
                </a:lnTo>
                <a:lnTo>
                  <a:pt x="70310" y="51080"/>
                </a:lnTo>
                <a:lnTo>
                  <a:pt x="70290" y="51040"/>
                </a:lnTo>
                <a:lnTo>
                  <a:pt x="70270" y="50990"/>
                </a:lnTo>
                <a:lnTo>
                  <a:pt x="70260" y="50960"/>
                </a:lnTo>
                <a:lnTo>
                  <a:pt x="70260" y="50920"/>
                </a:lnTo>
                <a:lnTo>
                  <a:pt x="70260" y="50890"/>
                </a:lnTo>
                <a:lnTo>
                  <a:pt x="70260" y="50800"/>
                </a:lnTo>
                <a:lnTo>
                  <a:pt x="70260" y="50790"/>
                </a:lnTo>
                <a:lnTo>
                  <a:pt x="70250" y="50760"/>
                </a:lnTo>
                <a:lnTo>
                  <a:pt x="70240" y="50730"/>
                </a:lnTo>
                <a:lnTo>
                  <a:pt x="70230" y="50700"/>
                </a:lnTo>
                <a:lnTo>
                  <a:pt x="70220" y="50680"/>
                </a:lnTo>
                <a:lnTo>
                  <a:pt x="70210" y="50670"/>
                </a:lnTo>
                <a:lnTo>
                  <a:pt x="70190" y="50650"/>
                </a:lnTo>
                <a:lnTo>
                  <a:pt x="70180" y="50640"/>
                </a:lnTo>
                <a:lnTo>
                  <a:pt x="70160" y="50640"/>
                </a:lnTo>
                <a:lnTo>
                  <a:pt x="70140" y="50640"/>
                </a:lnTo>
                <a:lnTo>
                  <a:pt x="70120" y="50640"/>
                </a:lnTo>
                <a:lnTo>
                  <a:pt x="70100" y="50640"/>
                </a:lnTo>
                <a:lnTo>
                  <a:pt x="70100" y="50630"/>
                </a:lnTo>
                <a:lnTo>
                  <a:pt x="70100" y="50590"/>
                </a:lnTo>
                <a:lnTo>
                  <a:pt x="70110" y="50540"/>
                </a:lnTo>
                <a:lnTo>
                  <a:pt x="70110" y="50490"/>
                </a:lnTo>
                <a:lnTo>
                  <a:pt x="70110" y="50470"/>
                </a:lnTo>
                <a:lnTo>
                  <a:pt x="70120" y="50460"/>
                </a:lnTo>
                <a:lnTo>
                  <a:pt x="70120" y="50440"/>
                </a:lnTo>
                <a:lnTo>
                  <a:pt x="70130" y="50420"/>
                </a:lnTo>
                <a:lnTo>
                  <a:pt x="70140" y="50400"/>
                </a:lnTo>
                <a:lnTo>
                  <a:pt x="70150" y="50390"/>
                </a:lnTo>
                <a:lnTo>
                  <a:pt x="70160" y="50370"/>
                </a:lnTo>
                <a:lnTo>
                  <a:pt x="70180" y="50360"/>
                </a:lnTo>
                <a:lnTo>
                  <a:pt x="70200" y="50350"/>
                </a:lnTo>
                <a:lnTo>
                  <a:pt x="70220" y="50340"/>
                </a:lnTo>
                <a:lnTo>
                  <a:pt x="70290" y="50290"/>
                </a:lnTo>
                <a:lnTo>
                  <a:pt x="70320" y="50280"/>
                </a:lnTo>
                <a:lnTo>
                  <a:pt x="70340" y="50260"/>
                </a:lnTo>
                <a:lnTo>
                  <a:pt x="70370" y="50240"/>
                </a:lnTo>
                <a:lnTo>
                  <a:pt x="70420" y="50190"/>
                </a:lnTo>
                <a:lnTo>
                  <a:pt x="70430" y="50170"/>
                </a:lnTo>
                <a:lnTo>
                  <a:pt x="70440" y="50160"/>
                </a:lnTo>
                <a:lnTo>
                  <a:pt x="70450" y="50150"/>
                </a:lnTo>
                <a:lnTo>
                  <a:pt x="70460" y="50130"/>
                </a:lnTo>
                <a:lnTo>
                  <a:pt x="70460" y="50120"/>
                </a:lnTo>
                <a:lnTo>
                  <a:pt x="70460" y="50110"/>
                </a:lnTo>
                <a:lnTo>
                  <a:pt x="70470" y="50090"/>
                </a:lnTo>
                <a:lnTo>
                  <a:pt x="70480" y="50080"/>
                </a:lnTo>
                <a:lnTo>
                  <a:pt x="70490" y="50050"/>
                </a:lnTo>
                <a:lnTo>
                  <a:pt x="70500" y="50040"/>
                </a:lnTo>
                <a:lnTo>
                  <a:pt x="70510" y="50020"/>
                </a:lnTo>
                <a:lnTo>
                  <a:pt x="70520" y="49990"/>
                </a:lnTo>
                <a:lnTo>
                  <a:pt x="70530" y="49980"/>
                </a:lnTo>
                <a:lnTo>
                  <a:pt x="70540" y="49970"/>
                </a:lnTo>
                <a:lnTo>
                  <a:pt x="70550" y="49950"/>
                </a:lnTo>
                <a:lnTo>
                  <a:pt x="70570" y="49930"/>
                </a:lnTo>
                <a:lnTo>
                  <a:pt x="70590" y="49910"/>
                </a:lnTo>
                <a:lnTo>
                  <a:pt x="70620" y="49880"/>
                </a:lnTo>
                <a:lnTo>
                  <a:pt x="70650" y="49870"/>
                </a:lnTo>
                <a:lnTo>
                  <a:pt x="70670" y="49850"/>
                </a:lnTo>
                <a:lnTo>
                  <a:pt x="70700" y="49840"/>
                </a:lnTo>
                <a:lnTo>
                  <a:pt x="70720" y="49840"/>
                </a:lnTo>
                <a:lnTo>
                  <a:pt x="70740" y="49830"/>
                </a:lnTo>
                <a:lnTo>
                  <a:pt x="70780" y="49830"/>
                </a:lnTo>
                <a:lnTo>
                  <a:pt x="70800" y="49840"/>
                </a:lnTo>
                <a:lnTo>
                  <a:pt x="70820" y="49840"/>
                </a:lnTo>
                <a:lnTo>
                  <a:pt x="70930" y="49840"/>
                </a:lnTo>
                <a:lnTo>
                  <a:pt x="70960" y="49840"/>
                </a:lnTo>
                <a:lnTo>
                  <a:pt x="71090" y="49840"/>
                </a:lnTo>
                <a:lnTo>
                  <a:pt x="71150" y="49840"/>
                </a:lnTo>
                <a:lnTo>
                  <a:pt x="71160" y="49840"/>
                </a:lnTo>
                <a:lnTo>
                  <a:pt x="71150" y="49860"/>
                </a:lnTo>
                <a:lnTo>
                  <a:pt x="71160" y="49860"/>
                </a:lnTo>
                <a:lnTo>
                  <a:pt x="71160" y="49870"/>
                </a:lnTo>
                <a:lnTo>
                  <a:pt x="71170" y="49870"/>
                </a:lnTo>
                <a:lnTo>
                  <a:pt x="71180" y="49870"/>
                </a:lnTo>
                <a:lnTo>
                  <a:pt x="71190" y="49870"/>
                </a:lnTo>
                <a:lnTo>
                  <a:pt x="71200" y="49870"/>
                </a:lnTo>
                <a:lnTo>
                  <a:pt x="71210" y="49860"/>
                </a:lnTo>
                <a:lnTo>
                  <a:pt x="71220" y="49850"/>
                </a:lnTo>
                <a:lnTo>
                  <a:pt x="71230" y="49830"/>
                </a:lnTo>
                <a:lnTo>
                  <a:pt x="71230" y="49820"/>
                </a:lnTo>
                <a:lnTo>
                  <a:pt x="71230" y="49810"/>
                </a:lnTo>
                <a:lnTo>
                  <a:pt x="71230" y="49790"/>
                </a:lnTo>
                <a:lnTo>
                  <a:pt x="71240" y="49760"/>
                </a:lnTo>
                <a:lnTo>
                  <a:pt x="71240" y="49740"/>
                </a:lnTo>
                <a:lnTo>
                  <a:pt x="71250" y="49710"/>
                </a:lnTo>
                <a:lnTo>
                  <a:pt x="71260" y="49710"/>
                </a:lnTo>
                <a:lnTo>
                  <a:pt x="71270" y="49700"/>
                </a:lnTo>
                <a:lnTo>
                  <a:pt x="71270" y="49690"/>
                </a:lnTo>
                <a:lnTo>
                  <a:pt x="71280" y="49680"/>
                </a:lnTo>
                <a:lnTo>
                  <a:pt x="71290" y="49670"/>
                </a:lnTo>
                <a:lnTo>
                  <a:pt x="71300" y="49660"/>
                </a:lnTo>
                <a:lnTo>
                  <a:pt x="71320" y="49650"/>
                </a:lnTo>
                <a:lnTo>
                  <a:pt x="71330" y="49650"/>
                </a:lnTo>
                <a:lnTo>
                  <a:pt x="71350" y="49640"/>
                </a:lnTo>
                <a:lnTo>
                  <a:pt x="71360" y="49630"/>
                </a:lnTo>
                <a:lnTo>
                  <a:pt x="71370" y="49630"/>
                </a:lnTo>
                <a:lnTo>
                  <a:pt x="71380" y="49620"/>
                </a:lnTo>
                <a:lnTo>
                  <a:pt x="71390" y="49610"/>
                </a:lnTo>
                <a:lnTo>
                  <a:pt x="71400" y="49600"/>
                </a:lnTo>
                <a:lnTo>
                  <a:pt x="71420" y="49590"/>
                </a:lnTo>
                <a:lnTo>
                  <a:pt x="71430" y="49590"/>
                </a:lnTo>
                <a:lnTo>
                  <a:pt x="71450" y="49600"/>
                </a:lnTo>
                <a:lnTo>
                  <a:pt x="71460" y="49600"/>
                </a:lnTo>
                <a:lnTo>
                  <a:pt x="71480" y="49600"/>
                </a:lnTo>
                <a:lnTo>
                  <a:pt x="71510" y="49610"/>
                </a:lnTo>
                <a:lnTo>
                  <a:pt x="71510" y="49600"/>
                </a:lnTo>
                <a:lnTo>
                  <a:pt x="71520" y="49600"/>
                </a:lnTo>
                <a:lnTo>
                  <a:pt x="71530" y="49580"/>
                </a:lnTo>
                <a:lnTo>
                  <a:pt x="71530" y="49570"/>
                </a:lnTo>
                <a:lnTo>
                  <a:pt x="71540" y="49550"/>
                </a:lnTo>
                <a:lnTo>
                  <a:pt x="71550" y="49550"/>
                </a:lnTo>
                <a:lnTo>
                  <a:pt x="71570" y="49540"/>
                </a:lnTo>
                <a:lnTo>
                  <a:pt x="71590" y="49540"/>
                </a:lnTo>
                <a:lnTo>
                  <a:pt x="71610" y="49530"/>
                </a:lnTo>
                <a:lnTo>
                  <a:pt x="71630" y="49540"/>
                </a:lnTo>
                <a:lnTo>
                  <a:pt x="71640" y="49540"/>
                </a:lnTo>
                <a:lnTo>
                  <a:pt x="71660" y="49560"/>
                </a:lnTo>
                <a:lnTo>
                  <a:pt x="71690" y="49570"/>
                </a:lnTo>
                <a:lnTo>
                  <a:pt x="71700" y="49580"/>
                </a:lnTo>
                <a:lnTo>
                  <a:pt x="71720" y="49590"/>
                </a:lnTo>
                <a:lnTo>
                  <a:pt x="71740" y="49590"/>
                </a:lnTo>
                <a:lnTo>
                  <a:pt x="71750" y="49580"/>
                </a:lnTo>
                <a:lnTo>
                  <a:pt x="71770" y="49580"/>
                </a:lnTo>
                <a:lnTo>
                  <a:pt x="71790" y="49580"/>
                </a:lnTo>
                <a:lnTo>
                  <a:pt x="71800" y="49570"/>
                </a:lnTo>
                <a:lnTo>
                  <a:pt x="71820" y="49570"/>
                </a:lnTo>
                <a:lnTo>
                  <a:pt x="71830" y="49560"/>
                </a:lnTo>
                <a:lnTo>
                  <a:pt x="71840" y="49550"/>
                </a:lnTo>
                <a:lnTo>
                  <a:pt x="71860" y="49530"/>
                </a:lnTo>
                <a:lnTo>
                  <a:pt x="71870" y="49520"/>
                </a:lnTo>
                <a:lnTo>
                  <a:pt x="71890" y="49490"/>
                </a:lnTo>
                <a:lnTo>
                  <a:pt x="71910" y="49480"/>
                </a:lnTo>
                <a:lnTo>
                  <a:pt x="71910" y="49460"/>
                </a:lnTo>
                <a:lnTo>
                  <a:pt x="71940" y="49400"/>
                </a:lnTo>
                <a:lnTo>
                  <a:pt x="71950" y="49360"/>
                </a:lnTo>
                <a:lnTo>
                  <a:pt x="71950" y="49350"/>
                </a:lnTo>
                <a:lnTo>
                  <a:pt x="71950" y="49330"/>
                </a:lnTo>
                <a:lnTo>
                  <a:pt x="71960" y="49270"/>
                </a:lnTo>
                <a:lnTo>
                  <a:pt x="71960" y="49230"/>
                </a:lnTo>
                <a:lnTo>
                  <a:pt x="71960" y="49120"/>
                </a:lnTo>
                <a:lnTo>
                  <a:pt x="71960" y="49110"/>
                </a:lnTo>
                <a:lnTo>
                  <a:pt x="71970" y="49050"/>
                </a:lnTo>
                <a:lnTo>
                  <a:pt x="71970" y="49010"/>
                </a:lnTo>
                <a:lnTo>
                  <a:pt x="71970" y="48970"/>
                </a:lnTo>
                <a:lnTo>
                  <a:pt x="71970" y="48940"/>
                </a:lnTo>
                <a:lnTo>
                  <a:pt x="71970" y="48890"/>
                </a:lnTo>
                <a:lnTo>
                  <a:pt x="71980" y="48820"/>
                </a:lnTo>
                <a:lnTo>
                  <a:pt x="71990" y="48780"/>
                </a:lnTo>
                <a:lnTo>
                  <a:pt x="71990" y="48770"/>
                </a:lnTo>
                <a:lnTo>
                  <a:pt x="71990" y="48750"/>
                </a:lnTo>
                <a:lnTo>
                  <a:pt x="72000" y="48730"/>
                </a:lnTo>
                <a:lnTo>
                  <a:pt x="72000" y="48720"/>
                </a:lnTo>
                <a:lnTo>
                  <a:pt x="72010" y="48700"/>
                </a:lnTo>
                <a:lnTo>
                  <a:pt x="72020" y="48690"/>
                </a:lnTo>
                <a:lnTo>
                  <a:pt x="72030" y="48680"/>
                </a:lnTo>
                <a:lnTo>
                  <a:pt x="72070" y="48610"/>
                </a:lnTo>
                <a:lnTo>
                  <a:pt x="72110" y="48540"/>
                </a:lnTo>
                <a:lnTo>
                  <a:pt x="72130" y="48510"/>
                </a:lnTo>
                <a:lnTo>
                  <a:pt x="72190" y="48390"/>
                </a:lnTo>
                <a:lnTo>
                  <a:pt x="72210" y="48350"/>
                </a:lnTo>
                <a:lnTo>
                  <a:pt x="72230" y="48310"/>
                </a:lnTo>
                <a:lnTo>
                  <a:pt x="72250" y="48250"/>
                </a:lnTo>
                <a:lnTo>
                  <a:pt x="72260" y="48230"/>
                </a:lnTo>
                <a:lnTo>
                  <a:pt x="72280" y="48180"/>
                </a:lnTo>
                <a:lnTo>
                  <a:pt x="72300" y="48130"/>
                </a:lnTo>
                <a:lnTo>
                  <a:pt x="72310" y="48130"/>
                </a:lnTo>
                <a:lnTo>
                  <a:pt x="72310" y="48120"/>
                </a:lnTo>
                <a:lnTo>
                  <a:pt x="72320" y="48090"/>
                </a:lnTo>
                <a:lnTo>
                  <a:pt x="72330" y="48040"/>
                </a:lnTo>
                <a:lnTo>
                  <a:pt x="72340" y="48020"/>
                </a:lnTo>
                <a:lnTo>
                  <a:pt x="72350" y="47990"/>
                </a:lnTo>
                <a:lnTo>
                  <a:pt x="72350" y="47980"/>
                </a:lnTo>
                <a:lnTo>
                  <a:pt x="72350" y="47960"/>
                </a:lnTo>
                <a:lnTo>
                  <a:pt x="72340" y="47950"/>
                </a:lnTo>
                <a:lnTo>
                  <a:pt x="72350" y="47930"/>
                </a:lnTo>
                <a:lnTo>
                  <a:pt x="72350" y="47890"/>
                </a:lnTo>
                <a:lnTo>
                  <a:pt x="72340" y="47870"/>
                </a:lnTo>
                <a:lnTo>
                  <a:pt x="72340" y="47860"/>
                </a:lnTo>
                <a:lnTo>
                  <a:pt x="72340" y="47850"/>
                </a:lnTo>
                <a:lnTo>
                  <a:pt x="72350" y="47830"/>
                </a:lnTo>
                <a:lnTo>
                  <a:pt x="72350" y="47820"/>
                </a:lnTo>
                <a:lnTo>
                  <a:pt x="72350" y="47790"/>
                </a:lnTo>
                <a:lnTo>
                  <a:pt x="72360" y="47760"/>
                </a:lnTo>
                <a:lnTo>
                  <a:pt x="72370" y="47750"/>
                </a:lnTo>
                <a:lnTo>
                  <a:pt x="72380" y="47730"/>
                </a:lnTo>
                <a:lnTo>
                  <a:pt x="72380" y="47720"/>
                </a:lnTo>
                <a:lnTo>
                  <a:pt x="72390" y="47700"/>
                </a:lnTo>
                <a:lnTo>
                  <a:pt x="72390" y="47680"/>
                </a:lnTo>
                <a:lnTo>
                  <a:pt x="72390" y="47660"/>
                </a:lnTo>
                <a:lnTo>
                  <a:pt x="72400" y="47640"/>
                </a:lnTo>
                <a:lnTo>
                  <a:pt x="72400" y="47620"/>
                </a:lnTo>
                <a:lnTo>
                  <a:pt x="72410" y="47600"/>
                </a:lnTo>
                <a:lnTo>
                  <a:pt x="72420" y="47560"/>
                </a:lnTo>
                <a:lnTo>
                  <a:pt x="72420" y="47540"/>
                </a:lnTo>
                <a:lnTo>
                  <a:pt x="72440" y="47510"/>
                </a:lnTo>
                <a:lnTo>
                  <a:pt x="72460" y="47460"/>
                </a:lnTo>
                <a:lnTo>
                  <a:pt x="72470" y="47440"/>
                </a:lnTo>
                <a:lnTo>
                  <a:pt x="72480" y="47400"/>
                </a:lnTo>
                <a:lnTo>
                  <a:pt x="72490" y="47370"/>
                </a:lnTo>
                <a:lnTo>
                  <a:pt x="72490" y="47330"/>
                </a:lnTo>
                <a:lnTo>
                  <a:pt x="72480" y="47310"/>
                </a:lnTo>
                <a:lnTo>
                  <a:pt x="72480" y="47270"/>
                </a:lnTo>
                <a:lnTo>
                  <a:pt x="72470" y="47250"/>
                </a:lnTo>
                <a:lnTo>
                  <a:pt x="72470" y="47230"/>
                </a:lnTo>
                <a:lnTo>
                  <a:pt x="72480" y="47160"/>
                </a:lnTo>
                <a:lnTo>
                  <a:pt x="72480" y="47090"/>
                </a:lnTo>
                <a:lnTo>
                  <a:pt x="72490" y="47000"/>
                </a:lnTo>
                <a:lnTo>
                  <a:pt x="72490" y="46980"/>
                </a:lnTo>
                <a:lnTo>
                  <a:pt x="72500" y="46970"/>
                </a:lnTo>
                <a:lnTo>
                  <a:pt x="72510" y="46970"/>
                </a:lnTo>
                <a:lnTo>
                  <a:pt x="72520" y="46960"/>
                </a:lnTo>
                <a:lnTo>
                  <a:pt x="72530" y="46960"/>
                </a:lnTo>
                <a:lnTo>
                  <a:pt x="72540" y="46950"/>
                </a:lnTo>
                <a:lnTo>
                  <a:pt x="72550" y="46940"/>
                </a:lnTo>
                <a:lnTo>
                  <a:pt x="72570" y="46930"/>
                </a:lnTo>
                <a:lnTo>
                  <a:pt x="72580" y="46920"/>
                </a:lnTo>
                <a:lnTo>
                  <a:pt x="72590" y="46920"/>
                </a:lnTo>
                <a:lnTo>
                  <a:pt x="72600" y="46910"/>
                </a:lnTo>
                <a:lnTo>
                  <a:pt x="72610" y="46890"/>
                </a:lnTo>
                <a:lnTo>
                  <a:pt x="72620" y="46880"/>
                </a:lnTo>
                <a:lnTo>
                  <a:pt x="72620" y="46860"/>
                </a:lnTo>
                <a:lnTo>
                  <a:pt x="72620" y="46830"/>
                </a:lnTo>
                <a:lnTo>
                  <a:pt x="72620" y="46810"/>
                </a:lnTo>
                <a:lnTo>
                  <a:pt x="72630" y="46790"/>
                </a:lnTo>
                <a:lnTo>
                  <a:pt x="72630" y="46730"/>
                </a:lnTo>
                <a:lnTo>
                  <a:pt x="72640" y="46720"/>
                </a:lnTo>
                <a:lnTo>
                  <a:pt x="72640" y="46690"/>
                </a:lnTo>
                <a:lnTo>
                  <a:pt x="72650" y="46680"/>
                </a:lnTo>
                <a:lnTo>
                  <a:pt x="72690" y="46660"/>
                </a:lnTo>
                <a:lnTo>
                  <a:pt x="72710" y="46650"/>
                </a:lnTo>
                <a:lnTo>
                  <a:pt x="72730" y="46640"/>
                </a:lnTo>
                <a:lnTo>
                  <a:pt x="72750" y="46630"/>
                </a:lnTo>
                <a:lnTo>
                  <a:pt x="72770" y="46610"/>
                </a:lnTo>
                <a:lnTo>
                  <a:pt x="72770" y="46600"/>
                </a:lnTo>
                <a:lnTo>
                  <a:pt x="72760" y="46590"/>
                </a:lnTo>
                <a:lnTo>
                  <a:pt x="72750" y="46580"/>
                </a:lnTo>
                <a:lnTo>
                  <a:pt x="72730" y="46560"/>
                </a:lnTo>
                <a:lnTo>
                  <a:pt x="72700" y="46540"/>
                </a:lnTo>
                <a:lnTo>
                  <a:pt x="72680" y="46530"/>
                </a:lnTo>
                <a:lnTo>
                  <a:pt x="72650" y="46510"/>
                </a:lnTo>
                <a:lnTo>
                  <a:pt x="72610" y="46470"/>
                </a:lnTo>
                <a:lnTo>
                  <a:pt x="72600" y="46450"/>
                </a:lnTo>
                <a:lnTo>
                  <a:pt x="72580" y="46420"/>
                </a:lnTo>
                <a:lnTo>
                  <a:pt x="72580" y="46400"/>
                </a:lnTo>
                <a:lnTo>
                  <a:pt x="72570" y="46380"/>
                </a:lnTo>
                <a:lnTo>
                  <a:pt x="72570" y="46370"/>
                </a:lnTo>
                <a:lnTo>
                  <a:pt x="72570" y="46340"/>
                </a:lnTo>
                <a:lnTo>
                  <a:pt x="72570" y="46320"/>
                </a:lnTo>
                <a:lnTo>
                  <a:pt x="72570" y="46280"/>
                </a:lnTo>
                <a:lnTo>
                  <a:pt x="72590" y="46250"/>
                </a:lnTo>
                <a:lnTo>
                  <a:pt x="72600" y="46230"/>
                </a:lnTo>
                <a:lnTo>
                  <a:pt x="72610" y="46220"/>
                </a:lnTo>
                <a:lnTo>
                  <a:pt x="72620" y="46220"/>
                </a:lnTo>
                <a:lnTo>
                  <a:pt x="72630" y="46200"/>
                </a:lnTo>
                <a:lnTo>
                  <a:pt x="72640" y="46180"/>
                </a:lnTo>
                <a:lnTo>
                  <a:pt x="72650" y="46170"/>
                </a:lnTo>
                <a:lnTo>
                  <a:pt x="72680" y="46130"/>
                </a:lnTo>
                <a:lnTo>
                  <a:pt x="72700" y="46110"/>
                </a:lnTo>
                <a:lnTo>
                  <a:pt x="72750" y="46040"/>
                </a:lnTo>
                <a:lnTo>
                  <a:pt x="72760" y="46030"/>
                </a:lnTo>
                <a:lnTo>
                  <a:pt x="72770" y="46020"/>
                </a:lnTo>
                <a:lnTo>
                  <a:pt x="72780" y="46010"/>
                </a:lnTo>
                <a:lnTo>
                  <a:pt x="72790" y="45990"/>
                </a:lnTo>
                <a:lnTo>
                  <a:pt x="72800" y="45970"/>
                </a:lnTo>
                <a:lnTo>
                  <a:pt x="72820" y="45960"/>
                </a:lnTo>
                <a:lnTo>
                  <a:pt x="72830" y="45930"/>
                </a:lnTo>
                <a:lnTo>
                  <a:pt x="72840" y="45910"/>
                </a:lnTo>
                <a:lnTo>
                  <a:pt x="72870" y="45830"/>
                </a:lnTo>
                <a:lnTo>
                  <a:pt x="72900" y="45760"/>
                </a:lnTo>
                <a:lnTo>
                  <a:pt x="72930" y="45690"/>
                </a:lnTo>
                <a:lnTo>
                  <a:pt x="72940" y="45670"/>
                </a:lnTo>
                <a:lnTo>
                  <a:pt x="72950" y="45650"/>
                </a:lnTo>
                <a:lnTo>
                  <a:pt x="72960" y="45630"/>
                </a:lnTo>
                <a:lnTo>
                  <a:pt x="72970" y="45600"/>
                </a:lnTo>
                <a:lnTo>
                  <a:pt x="72970" y="45590"/>
                </a:lnTo>
                <a:lnTo>
                  <a:pt x="72980" y="45550"/>
                </a:lnTo>
                <a:lnTo>
                  <a:pt x="72990" y="45520"/>
                </a:lnTo>
                <a:lnTo>
                  <a:pt x="73010" y="45480"/>
                </a:lnTo>
                <a:lnTo>
                  <a:pt x="73030" y="45450"/>
                </a:lnTo>
                <a:lnTo>
                  <a:pt x="73030" y="45430"/>
                </a:lnTo>
                <a:lnTo>
                  <a:pt x="73040" y="45420"/>
                </a:lnTo>
                <a:lnTo>
                  <a:pt x="73070" y="45370"/>
                </a:lnTo>
                <a:lnTo>
                  <a:pt x="73080" y="45370"/>
                </a:lnTo>
                <a:lnTo>
                  <a:pt x="73090" y="45360"/>
                </a:lnTo>
                <a:lnTo>
                  <a:pt x="73120" y="45340"/>
                </a:lnTo>
                <a:lnTo>
                  <a:pt x="73140" y="45340"/>
                </a:lnTo>
                <a:lnTo>
                  <a:pt x="73160" y="45330"/>
                </a:lnTo>
                <a:lnTo>
                  <a:pt x="73180" y="45330"/>
                </a:lnTo>
                <a:lnTo>
                  <a:pt x="73190" y="45330"/>
                </a:lnTo>
                <a:lnTo>
                  <a:pt x="73200" y="45330"/>
                </a:lnTo>
                <a:lnTo>
                  <a:pt x="73270" y="45330"/>
                </a:lnTo>
                <a:lnTo>
                  <a:pt x="73310" y="45330"/>
                </a:lnTo>
                <a:lnTo>
                  <a:pt x="73330" y="45330"/>
                </a:lnTo>
                <a:lnTo>
                  <a:pt x="73350" y="45340"/>
                </a:lnTo>
                <a:lnTo>
                  <a:pt x="73380" y="45340"/>
                </a:lnTo>
                <a:lnTo>
                  <a:pt x="73400" y="45340"/>
                </a:lnTo>
                <a:lnTo>
                  <a:pt x="73430" y="45350"/>
                </a:lnTo>
                <a:lnTo>
                  <a:pt x="73470" y="45360"/>
                </a:lnTo>
                <a:lnTo>
                  <a:pt x="73500" y="45370"/>
                </a:lnTo>
                <a:lnTo>
                  <a:pt x="73530" y="45370"/>
                </a:lnTo>
                <a:lnTo>
                  <a:pt x="73560" y="45370"/>
                </a:lnTo>
                <a:lnTo>
                  <a:pt x="73630" y="45370"/>
                </a:lnTo>
                <a:lnTo>
                  <a:pt x="73660" y="45360"/>
                </a:lnTo>
                <a:lnTo>
                  <a:pt x="73700" y="45360"/>
                </a:lnTo>
                <a:lnTo>
                  <a:pt x="73730" y="45370"/>
                </a:lnTo>
                <a:lnTo>
                  <a:pt x="73790" y="45380"/>
                </a:lnTo>
                <a:lnTo>
                  <a:pt x="73810" y="45390"/>
                </a:lnTo>
                <a:lnTo>
                  <a:pt x="73830" y="45400"/>
                </a:lnTo>
                <a:lnTo>
                  <a:pt x="73850" y="45410"/>
                </a:lnTo>
                <a:lnTo>
                  <a:pt x="73860" y="45420"/>
                </a:lnTo>
                <a:lnTo>
                  <a:pt x="73880" y="45430"/>
                </a:lnTo>
                <a:lnTo>
                  <a:pt x="73890" y="45440"/>
                </a:lnTo>
                <a:lnTo>
                  <a:pt x="73910" y="45450"/>
                </a:lnTo>
                <a:lnTo>
                  <a:pt x="73920" y="45470"/>
                </a:lnTo>
                <a:lnTo>
                  <a:pt x="73930" y="45480"/>
                </a:lnTo>
                <a:lnTo>
                  <a:pt x="73940" y="45480"/>
                </a:lnTo>
                <a:lnTo>
                  <a:pt x="73950" y="45470"/>
                </a:lnTo>
                <a:lnTo>
                  <a:pt x="73970" y="45450"/>
                </a:lnTo>
                <a:lnTo>
                  <a:pt x="73990" y="45410"/>
                </a:lnTo>
                <a:lnTo>
                  <a:pt x="74010" y="45370"/>
                </a:lnTo>
                <a:lnTo>
                  <a:pt x="74020" y="45350"/>
                </a:lnTo>
                <a:lnTo>
                  <a:pt x="74040" y="45330"/>
                </a:lnTo>
                <a:lnTo>
                  <a:pt x="74080" y="45280"/>
                </a:lnTo>
                <a:lnTo>
                  <a:pt x="74120" y="45250"/>
                </a:lnTo>
                <a:lnTo>
                  <a:pt x="74160" y="4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