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Nebbi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eb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530" y="37110"/>
                </a:moveTo>
                <a:lnTo>
                  <a:pt x="33500" y="37090"/>
                </a:lnTo>
                <a:lnTo>
                  <a:pt x="33470" y="37060"/>
                </a:lnTo>
                <a:lnTo>
                  <a:pt x="33420" y="37030"/>
                </a:lnTo>
                <a:lnTo>
                  <a:pt x="33410" y="37020"/>
                </a:lnTo>
                <a:lnTo>
                  <a:pt x="33400" y="37010"/>
                </a:lnTo>
                <a:lnTo>
                  <a:pt x="33390" y="37000"/>
                </a:lnTo>
                <a:lnTo>
                  <a:pt x="33370" y="36990"/>
                </a:lnTo>
                <a:lnTo>
                  <a:pt x="33360" y="36980"/>
                </a:lnTo>
                <a:lnTo>
                  <a:pt x="33350" y="36980"/>
                </a:lnTo>
                <a:lnTo>
                  <a:pt x="33310" y="36960"/>
                </a:lnTo>
                <a:lnTo>
                  <a:pt x="33290" y="36950"/>
                </a:lnTo>
                <a:lnTo>
                  <a:pt x="33270" y="36940"/>
                </a:lnTo>
                <a:lnTo>
                  <a:pt x="33250" y="36930"/>
                </a:lnTo>
                <a:lnTo>
                  <a:pt x="33210" y="36910"/>
                </a:lnTo>
                <a:lnTo>
                  <a:pt x="33190" y="36900"/>
                </a:lnTo>
                <a:lnTo>
                  <a:pt x="33170" y="36890"/>
                </a:lnTo>
                <a:lnTo>
                  <a:pt x="33120" y="36870"/>
                </a:lnTo>
                <a:lnTo>
                  <a:pt x="33100" y="36860"/>
                </a:lnTo>
                <a:lnTo>
                  <a:pt x="33080" y="36850"/>
                </a:lnTo>
                <a:lnTo>
                  <a:pt x="32760" y="36640"/>
                </a:lnTo>
                <a:lnTo>
                  <a:pt x="32640" y="36560"/>
                </a:lnTo>
                <a:lnTo>
                  <a:pt x="32630" y="36550"/>
                </a:lnTo>
                <a:lnTo>
                  <a:pt x="32610" y="36500"/>
                </a:lnTo>
                <a:lnTo>
                  <a:pt x="32570" y="35530"/>
                </a:lnTo>
                <a:lnTo>
                  <a:pt x="32560" y="35410"/>
                </a:lnTo>
                <a:lnTo>
                  <a:pt x="32420" y="35410"/>
                </a:lnTo>
                <a:lnTo>
                  <a:pt x="32290" y="35450"/>
                </a:lnTo>
                <a:lnTo>
                  <a:pt x="32200" y="35500"/>
                </a:lnTo>
                <a:lnTo>
                  <a:pt x="31970" y="35600"/>
                </a:lnTo>
                <a:lnTo>
                  <a:pt x="31850" y="35610"/>
                </a:lnTo>
                <a:lnTo>
                  <a:pt x="31620" y="35560"/>
                </a:lnTo>
                <a:lnTo>
                  <a:pt x="31580" y="35580"/>
                </a:lnTo>
                <a:lnTo>
                  <a:pt x="31420" y="35840"/>
                </a:lnTo>
                <a:lnTo>
                  <a:pt x="31370" y="35840"/>
                </a:lnTo>
                <a:lnTo>
                  <a:pt x="31050" y="35610"/>
                </a:lnTo>
                <a:lnTo>
                  <a:pt x="30860" y="35450"/>
                </a:lnTo>
                <a:lnTo>
                  <a:pt x="30660" y="35340"/>
                </a:lnTo>
                <a:lnTo>
                  <a:pt x="30640" y="35330"/>
                </a:lnTo>
                <a:lnTo>
                  <a:pt x="30630" y="35320"/>
                </a:lnTo>
                <a:lnTo>
                  <a:pt x="30600" y="35290"/>
                </a:lnTo>
                <a:lnTo>
                  <a:pt x="30600" y="35210"/>
                </a:lnTo>
                <a:lnTo>
                  <a:pt x="30600" y="35070"/>
                </a:lnTo>
                <a:lnTo>
                  <a:pt x="30580" y="35010"/>
                </a:lnTo>
                <a:lnTo>
                  <a:pt x="30570" y="34990"/>
                </a:lnTo>
                <a:lnTo>
                  <a:pt x="30570" y="34960"/>
                </a:lnTo>
                <a:lnTo>
                  <a:pt x="30560" y="34880"/>
                </a:lnTo>
                <a:lnTo>
                  <a:pt x="30520" y="34740"/>
                </a:lnTo>
                <a:lnTo>
                  <a:pt x="30490" y="34660"/>
                </a:lnTo>
                <a:lnTo>
                  <a:pt x="30440" y="34560"/>
                </a:lnTo>
                <a:lnTo>
                  <a:pt x="30300" y="34300"/>
                </a:lnTo>
                <a:lnTo>
                  <a:pt x="29960" y="33980"/>
                </a:lnTo>
                <a:lnTo>
                  <a:pt x="29830" y="34000"/>
                </a:lnTo>
                <a:lnTo>
                  <a:pt x="29820" y="34000"/>
                </a:lnTo>
                <a:lnTo>
                  <a:pt x="29740" y="34010"/>
                </a:lnTo>
                <a:lnTo>
                  <a:pt x="29680" y="33970"/>
                </a:lnTo>
                <a:lnTo>
                  <a:pt x="29650" y="33950"/>
                </a:lnTo>
                <a:lnTo>
                  <a:pt x="29660" y="33940"/>
                </a:lnTo>
                <a:lnTo>
                  <a:pt x="29680" y="33880"/>
                </a:lnTo>
                <a:lnTo>
                  <a:pt x="29690" y="33850"/>
                </a:lnTo>
                <a:lnTo>
                  <a:pt x="29710" y="33820"/>
                </a:lnTo>
                <a:lnTo>
                  <a:pt x="29710" y="33810"/>
                </a:lnTo>
                <a:lnTo>
                  <a:pt x="29720" y="33810"/>
                </a:lnTo>
                <a:lnTo>
                  <a:pt x="29730" y="33790"/>
                </a:lnTo>
                <a:lnTo>
                  <a:pt x="29740" y="33780"/>
                </a:lnTo>
                <a:lnTo>
                  <a:pt x="29760" y="33760"/>
                </a:lnTo>
                <a:lnTo>
                  <a:pt x="29760" y="33750"/>
                </a:lnTo>
                <a:lnTo>
                  <a:pt x="29770" y="33750"/>
                </a:lnTo>
                <a:lnTo>
                  <a:pt x="29780" y="33740"/>
                </a:lnTo>
                <a:lnTo>
                  <a:pt x="29790" y="33740"/>
                </a:lnTo>
                <a:lnTo>
                  <a:pt x="29790" y="33730"/>
                </a:lnTo>
                <a:lnTo>
                  <a:pt x="29800" y="33730"/>
                </a:lnTo>
                <a:lnTo>
                  <a:pt x="29800" y="33720"/>
                </a:lnTo>
                <a:lnTo>
                  <a:pt x="29810" y="33710"/>
                </a:lnTo>
                <a:lnTo>
                  <a:pt x="29810" y="33700"/>
                </a:lnTo>
                <a:lnTo>
                  <a:pt x="29820" y="33700"/>
                </a:lnTo>
                <a:lnTo>
                  <a:pt x="29830" y="33700"/>
                </a:lnTo>
                <a:lnTo>
                  <a:pt x="29830" y="33690"/>
                </a:lnTo>
                <a:lnTo>
                  <a:pt x="29830" y="33680"/>
                </a:lnTo>
                <a:lnTo>
                  <a:pt x="29830" y="33670"/>
                </a:lnTo>
                <a:lnTo>
                  <a:pt x="29830" y="33660"/>
                </a:lnTo>
                <a:lnTo>
                  <a:pt x="29830" y="33650"/>
                </a:lnTo>
                <a:lnTo>
                  <a:pt x="29840" y="33650"/>
                </a:lnTo>
                <a:lnTo>
                  <a:pt x="29850" y="33650"/>
                </a:lnTo>
                <a:lnTo>
                  <a:pt x="29860" y="33650"/>
                </a:lnTo>
                <a:lnTo>
                  <a:pt x="29850" y="33640"/>
                </a:lnTo>
                <a:lnTo>
                  <a:pt x="29850" y="33630"/>
                </a:lnTo>
                <a:lnTo>
                  <a:pt x="29850" y="33620"/>
                </a:lnTo>
                <a:lnTo>
                  <a:pt x="29860" y="33610"/>
                </a:lnTo>
                <a:lnTo>
                  <a:pt x="29860" y="33600"/>
                </a:lnTo>
                <a:lnTo>
                  <a:pt x="29860" y="33590"/>
                </a:lnTo>
                <a:lnTo>
                  <a:pt x="29860" y="33580"/>
                </a:lnTo>
                <a:lnTo>
                  <a:pt x="29860" y="33570"/>
                </a:lnTo>
                <a:lnTo>
                  <a:pt x="29850" y="33570"/>
                </a:lnTo>
                <a:lnTo>
                  <a:pt x="29850" y="33560"/>
                </a:lnTo>
                <a:lnTo>
                  <a:pt x="29860" y="33560"/>
                </a:lnTo>
                <a:lnTo>
                  <a:pt x="29860" y="33550"/>
                </a:lnTo>
                <a:lnTo>
                  <a:pt x="29870" y="33530"/>
                </a:lnTo>
                <a:lnTo>
                  <a:pt x="29860" y="33520"/>
                </a:lnTo>
                <a:lnTo>
                  <a:pt x="29860" y="33510"/>
                </a:lnTo>
                <a:lnTo>
                  <a:pt x="29860" y="33500"/>
                </a:lnTo>
                <a:lnTo>
                  <a:pt x="29870" y="33490"/>
                </a:lnTo>
                <a:lnTo>
                  <a:pt x="29880" y="33460"/>
                </a:lnTo>
                <a:lnTo>
                  <a:pt x="29890" y="33440"/>
                </a:lnTo>
                <a:lnTo>
                  <a:pt x="29890" y="33430"/>
                </a:lnTo>
                <a:lnTo>
                  <a:pt x="29900" y="33420"/>
                </a:lnTo>
                <a:lnTo>
                  <a:pt x="29900" y="33410"/>
                </a:lnTo>
                <a:lnTo>
                  <a:pt x="29900" y="33400"/>
                </a:lnTo>
                <a:lnTo>
                  <a:pt x="29910" y="33390"/>
                </a:lnTo>
                <a:lnTo>
                  <a:pt x="29910" y="33380"/>
                </a:lnTo>
                <a:lnTo>
                  <a:pt x="29920" y="33360"/>
                </a:lnTo>
                <a:lnTo>
                  <a:pt x="29930" y="33320"/>
                </a:lnTo>
                <a:lnTo>
                  <a:pt x="29940" y="33300"/>
                </a:lnTo>
                <a:lnTo>
                  <a:pt x="29940" y="33290"/>
                </a:lnTo>
                <a:lnTo>
                  <a:pt x="29940" y="33280"/>
                </a:lnTo>
                <a:lnTo>
                  <a:pt x="29940" y="33270"/>
                </a:lnTo>
                <a:lnTo>
                  <a:pt x="29940" y="33260"/>
                </a:lnTo>
                <a:lnTo>
                  <a:pt x="29940" y="33250"/>
                </a:lnTo>
                <a:lnTo>
                  <a:pt x="29950" y="33240"/>
                </a:lnTo>
                <a:lnTo>
                  <a:pt x="29950" y="33230"/>
                </a:lnTo>
                <a:lnTo>
                  <a:pt x="29950" y="33220"/>
                </a:lnTo>
                <a:lnTo>
                  <a:pt x="29950" y="33210"/>
                </a:lnTo>
                <a:lnTo>
                  <a:pt x="29960" y="33210"/>
                </a:lnTo>
                <a:lnTo>
                  <a:pt x="29960" y="33220"/>
                </a:lnTo>
                <a:lnTo>
                  <a:pt x="29970" y="33220"/>
                </a:lnTo>
                <a:lnTo>
                  <a:pt x="29970" y="33210"/>
                </a:lnTo>
                <a:lnTo>
                  <a:pt x="29970" y="33190"/>
                </a:lnTo>
                <a:lnTo>
                  <a:pt x="29980" y="33180"/>
                </a:lnTo>
                <a:lnTo>
                  <a:pt x="29990" y="33170"/>
                </a:lnTo>
                <a:lnTo>
                  <a:pt x="29990" y="33160"/>
                </a:lnTo>
                <a:lnTo>
                  <a:pt x="29980" y="33160"/>
                </a:lnTo>
                <a:lnTo>
                  <a:pt x="29980" y="33150"/>
                </a:lnTo>
                <a:lnTo>
                  <a:pt x="29990" y="33150"/>
                </a:lnTo>
                <a:lnTo>
                  <a:pt x="29990" y="33140"/>
                </a:lnTo>
                <a:lnTo>
                  <a:pt x="29990" y="33130"/>
                </a:lnTo>
                <a:lnTo>
                  <a:pt x="30000" y="33120"/>
                </a:lnTo>
                <a:lnTo>
                  <a:pt x="30010" y="33110"/>
                </a:lnTo>
                <a:lnTo>
                  <a:pt x="30010" y="33100"/>
                </a:lnTo>
                <a:lnTo>
                  <a:pt x="30010" y="33090"/>
                </a:lnTo>
                <a:lnTo>
                  <a:pt x="30010" y="33080"/>
                </a:lnTo>
                <a:lnTo>
                  <a:pt x="30020" y="33060"/>
                </a:lnTo>
                <a:lnTo>
                  <a:pt x="30030" y="33030"/>
                </a:lnTo>
                <a:lnTo>
                  <a:pt x="30030" y="33020"/>
                </a:lnTo>
                <a:lnTo>
                  <a:pt x="30030" y="33010"/>
                </a:lnTo>
                <a:lnTo>
                  <a:pt x="30030" y="33000"/>
                </a:lnTo>
                <a:lnTo>
                  <a:pt x="30030" y="32990"/>
                </a:lnTo>
                <a:lnTo>
                  <a:pt x="30030" y="32980"/>
                </a:lnTo>
                <a:lnTo>
                  <a:pt x="30040" y="32970"/>
                </a:lnTo>
                <a:lnTo>
                  <a:pt x="30040" y="32960"/>
                </a:lnTo>
                <a:lnTo>
                  <a:pt x="30050" y="32960"/>
                </a:lnTo>
                <a:lnTo>
                  <a:pt x="30050" y="32950"/>
                </a:lnTo>
                <a:lnTo>
                  <a:pt x="30050" y="32940"/>
                </a:lnTo>
                <a:lnTo>
                  <a:pt x="30050" y="32930"/>
                </a:lnTo>
                <a:lnTo>
                  <a:pt x="30050" y="32920"/>
                </a:lnTo>
                <a:lnTo>
                  <a:pt x="30050" y="32910"/>
                </a:lnTo>
                <a:lnTo>
                  <a:pt x="30050" y="32900"/>
                </a:lnTo>
                <a:lnTo>
                  <a:pt x="30050" y="32890"/>
                </a:lnTo>
                <a:lnTo>
                  <a:pt x="30060" y="32870"/>
                </a:lnTo>
                <a:lnTo>
                  <a:pt x="30060" y="32860"/>
                </a:lnTo>
                <a:lnTo>
                  <a:pt x="30060" y="32850"/>
                </a:lnTo>
                <a:lnTo>
                  <a:pt x="30070" y="32860"/>
                </a:lnTo>
                <a:lnTo>
                  <a:pt x="30070" y="32850"/>
                </a:lnTo>
                <a:lnTo>
                  <a:pt x="30080" y="32850"/>
                </a:lnTo>
                <a:lnTo>
                  <a:pt x="30070" y="32830"/>
                </a:lnTo>
                <a:lnTo>
                  <a:pt x="30070" y="32820"/>
                </a:lnTo>
                <a:lnTo>
                  <a:pt x="30080" y="32810"/>
                </a:lnTo>
                <a:lnTo>
                  <a:pt x="30080" y="32800"/>
                </a:lnTo>
                <a:lnTo>
                  <a:pt x="30090" y="32790"/>
                </a:lnTo>
                <a:lnTo>
                  <a:pt x="30090" y="32780"/>
                </a:lnTo>
                <a:lnTo>
                  <a:pt x="30090" y="32770"/>
                </a:lnTo>
                <a:lnTo>
                  <a:pt x="30100" y="32760"/>
                </a:lnTo>
                <a:lnTo>
                  <a:pt x="30100" y="32750"/>
                </a:lnTo>
                <a:lnTo>
                  <a:pt x="30110" y="32750"/>
                </a:lnTo>
                <a:lnTo>
                  <a:pt x="30110" y="32740"/>
                </a:lnTo>
                <a:lnTo>
                  <a:pt x="30120" y="32740"/>
                </a:lnTo>
                <a:lnTo>
                  <a:pt x="30120" y="32730"/>
                </a:lnTo>
                <a:lnTo>
                  <a:pt x="30120" y="32710"/>
                </a:lnTo>
                <a:lnTo>
                  <a:pt x="30120" y="32700"/>
                </a:lnTo>
                <a:lnTo>
                  <a:pt x="30130" y="32680"/>
                </a:lnTo>
                <a:lnTo>
                  <a:pt x="30130" y="32670"/>
                </a:lnTo>
                <a:lnTo>
                  <a:pt x="30140" y="32670"/>
                </a:lnTo>
                <a:lnTo>
                  <a:pt x="30140" y="32660"/>
                </a:lnTo>
                <a:lnTo>
                  <a:pt x="30140" y="32650"/>
                </a:lnTo>
                <a:lnTo>
                  <a:pt x="30140" y="32640"/>
                </a:lnTo>
                <a:lnTo>
                  <a:pt x="30150" y="32640"/>
                </a:lnTo>
                <a:lnTo>
                  <a:pt x="30160" y="32640"/>
                </a:lnTo>
                <a:lnTo>
                  <a:pt x="30160" y="32630"/>
                </a:lnTo>
                <a:lnTo>
                  <a:pt x="30160" y="32620"/>
                </a:lnTo>
                <a:lnTo>
                  <a:pt x="30160" y="32610"/>
                </a:lnTo>
                <a:lnTo>
                  <a:pt x="30170" y="32600"/>
                </a:lnTo>
                <a:lnTo>
                  <a:pt x="30180" y="32600"/>
                </a:lnTo>
                <a:lnTo>
                  <a:pt x="30180" y="32590"/>
                </a:lnTo>
                <a:lnTo>
                  <a:pt x="30180" y="32580"/>
                </a:lnTo>
                <a:lnTo>
                  <a:pt x="30190" y="32570"/>
                </a:lnTo>
                <a:lnTo>
                  <a:pt x="30190" y="32560"/>
                </a:lnTo>
                <a:lnTo>
                  <a:pt x="30200" y="32560"/>
                </a:lnTo>
                <a:lnTo>
                  <a:pt x="30200" y="32550"/>
                </a:lnTo>
                <a:lnTo>
                  <a:pt x="30200" y="32540"/>
                </a:lnTo>
                <a:lnTo>
                  <a:pt x="30210" y="32540"/>
                </a:lnTo>
                <a:lnTo>
                  <a:pt x="30210" y="32530"/>
                </a:lnTo>
                <a:lnTo>
                  <a:pt x="30210" y="32510"/>
                </a:lnTo>
                <a:lnTo>
                  <a:pt x="30210" y="32500"/>
                </a:lnTo>
                <a:lnTo>
                  <a:pt x="30220" y="32500"/>
                </a:lnTo>
                <a:lnTo>
                  <a:pt x="30220" y="32510"/>
                </a:lnTo>
                <a:lnTo>
                  <a:pt x="30220" y="32520"/>
                </a:lnTo>
                <a:lnTo>
                  <a:pt x="30230" y="32520"/>
                </a:lnTo>
                <a:lnTo>
                  <a:pt x="30240" y="32520"/>
                </a:lnTo>
                <a:lnTo>
                  <a:pt x="30250" y="32520"/>
                </a:lnTo>
                <a:lnTo>
                  <a:pt x="30250" y="32510"/>
                </a:lnTo>
                <a:lnTo>
                  <a:pt x="30260" y="32510"/>
                </a:lnTo>
                <a:lnTo>
                  <a:pt x="30240" y="32500"/>
                </a:lnTo>
                <a:lnTo>
                  <a:pt x="30240" y="32490"/>
                </a:lnTo>
                <a:lnTo>
                  <a:pt x="30250" y="32490"/>
                </a:lnTo>
                <a:lnTo>
                  <a:pt x="30260" y="32480"/>
                </a:lnTo>
                <a:lnTo>
                  <a:pt x="30270" y="32480"/>
                </a:lnTo>
                <a:lnTo>
                  <a:pt x="30280" y="32480"/>
                </a:lnTo>
                <a:lnTo>
                  <a:pt x="30290" y="32480"/>
                </a:lnTo>
                <a:lnTo>
                  <a:pt x="30300" y="32480"/>
                </a:lnTo>
                <a:lnTo>
                  <a:pt x="30300" y="32490"/>
                </a:lnTo>
                <a:lnTo>
                  <a:pt x="30310" y="32480"/>
                </a:lnTo>
                <a:lnTo>
                  <a:pt x="30320" y="32470"/>
                </a:lnTo>
                <a:lnTo>
                  <a:pt x="30330" y="32470"/>
                </a:lnTo>
                <a:lnTo>
                  <a:pt x="30340" y="32460"/>
                </a:lnTo>
                <a:lnTo>
                  <a:pt x="30350" y="32460"/>
                </a:lnTo>
                <a:lnTo>
                  <a:pt x="30360" y="32450"/>
                </a:lnTo>
                <a:lnTo>
                  <a:pt x="30370" y="32450"/>
                </a:lnTo>
                <a:lnTo>
                  <a:pt x="30370" y="32430"/>
                </a:lnTo>
                <a:lnTo>
                  <a:pt x="30380" y="32430"/>
                </a:lnTo>
                <a:lnTo>
                  <a:pt x="30380" y="32420"/>
                </a:lnTo>
                <a:lnTo>
                  <a:pt x="30380" y="32410"/>
                </a:lnTo>
                <a:lnTo>
                  <a:pt x="30390" y="32400"/>
                </a:lnTo>
                <a:lnTo>
                  <a:pt x="30400" y="32400"/>
                </a:lnTo>
                <a:lnTo>
                  <a:pt x="30400" y="32390"/>
                </a:lnTo>
                <a:lnTo>
                  <a:pt x="30400" y="32380"/>
                </a:lnTo>
                <a:lnTo>
                  <a:pt x="30420" y="32380"/>
                </a:lnTo>
                <a:lnTo>
                  <a:pt x="30420" y="32370"/>
                </a:lnTo>
                <a:lnTo>
                  <a:pt x="30430" y="32360"/>
                </a:lnTo>
                <a:lnTo>
                  <a:pt x="30440" y="32350"/>
                </a:lnTo>
                <a:lnTo>
                  <a:pt x="30440" y="32340"/>
                </a:lnTo>
                <a:lnTo>
                  <a:pt x="30460" y="32340"/>
                </a:lnTo>
                <a:lnTo>
                  <a:pt x="30470" y="32340"/>
                </a:lnTo>
                <a:lnTo>
                  <a:pt x="30480" y="32340"/>
                </a:lnTo>
                <a:lnTo>
                  <a:pt x="30490" y="32350"/>
                </a:lnTo>
                <a:lnTo>
                  <a:pt x="30500" y="32350"/>
                </a:lnTo>
                <a:lnTo>
                  <a:pt x="30500" y="32340"/>
                </a:lnTo>
                <a:lnTo>
                  <a:pt x="30510" y="32340"/>
                </a:lnTo>
                <a:lnTo>
                  <a:pt x="30520" y="32340"/>
                </a:lnTo>
                <a:lnTo>
                  <a:pt x="30530" y="32340"/>
                </a:lnTo>
                <a:lnTo>
                  <a:pt x="30530" y="32330"/>
                </a:lnTo>
                <a:lnTo>
                  <a:pt x="30520" y="32330"/>
                </a:lnTo>
                <a:lnTo>
                  <a:pt x="30520" y="32320"/>
                </a:lnTo>
                <a:lnTo>
                  <a:pt x="30520" y="32300"/>
                </a:lnTo>
                <a:lnTo>
                  <a:pt x="30530" y="32290"/>
                </a:lnTo>
                <a:lnTo>
                  <a:pt x="30540" y="32280"/>
                </a:lnTo>
                <a:lnTo>
                  <a:pt x="30540" y="32270"/>
                </a:lnTo>
                <a:lnTo>
                  <a:pt x="30540" y="32260"/>
                </a:lnTo>
                <a:lnTo>
                  <a:pt x="30540" y="32250"/>
                </a:lnTo>
                <a:lnTo>
                  <a:pt x="30550" y="32250"/>
                </a:lnTo>
                <a:lnTo>
                  <a:pt x="30560" y="32260"/>
                </a:lnTo>
                <a:lnTo>
                  <a:pt x="30560" y="32250"/>
                </a:lnTo>
                <a:lnTo>
                  <a:pt x="30570" y="32250"/>
                </a:lnTo>
                <a:lnTo>
                  <a:pt x="30570" y="32240"/>
                </a:lnTo>
                <a:lnTo>
                  <a:pt x="30570" y="32230"/>
                </a:lnTo>
                <a:lnTo>
                  <a:pt x="30580" y="32230"/>
                </a:lnTo>
                <a:lnTo>
                  <a:pt x="30590" y="32240"/>
                </a:lnTo>
                <a:lnTo>
                  <a:pt x="30590" y="32250"/>
                </a:lnTo>
                <a:lnTo>
                  <a:pt x="30600" y="32250"/>
                </a:lnTo>
                <a:lnTo>
                  <a:pt x="30600" y="32240"/>
                </a:lnTo>
                <a:lnTo>
                  <a:pt x="30600" y="32220"/>
                </a:lnTo>
                <a:lnTo>
                  <a:pt x="30590" y="32220"/>
                </a:lnTo>
                <a:lnTo>
                  <a:pt x="30580" y="32220"/>
                </a:lnTo>
                <a:lnTo>
                  <a:pt x="30590" y="32220"/>
                </a:lnTo>
                <a:lnTo>
                  <a:pt x="30590" y="32210"/>
                </a:lnTo>
                <a:lnTo>
                  <a:pt x="30580" y="32200"/>
                </a:lnTo>
                <a:lnTo>
                  <a:pt x="30580" y="32210"/>
                </a:lnTo>
                <a:lnTo>
                  <a:pt x="30570" y="32210"/>
                </a:lnTo>
                <a:lnTo>
                  <a:pt x="30550" y="32220"/>
                </a:lnTo>
                <a:lnTo>
                  <a:pt x="30530" y="32210"/>
                </a:lnTo>
                <a:lnTo>
                  <a:pt x="30520" y="32200"/>
                </a:lnTo>
                <a:lnTo>
                  <a:pt x="30510" y="32180"/>
                </a:lnTo>
                <a:lnTo>
                  <a:pt x="30510" y="32170"/>
                </a:lnTo>
                <a:lnTo>
                  <a:pt x="30480" y="32170"/>
                </a:lnTo>
                <a:lnTo>
                  <a:pt x="30470" y="32170"/>
                </a:lnTo>
                <a:lnTo>
                  <a:pt x="30440" y="32160"/>
                </a:lnTo>
                <a:lnTo>
                  <a:pt x="30410" y="32170"/>
                </a:lnTo>
                <a:lnTo>
                  <a:pt x="30360" y="32180"/>
                </a:lnTo>
                <a:lnTo>
                  <a:pt x="30350" y="32170"/>
                </a:lnTo>
                <a:lnTo>
                  <a:pt x="30340" y="32170"/>
                </a:lnTo>
                <a:lnTo>
                  <a:pt x="30310" y="32150"/>
                </a:lnTo>
                <a:lnTo>
                  <a:pt x="30290" y="32150"/>
                </a:lnTo>
                <a:lnTo>
                  <a:pt x="30230" y="32170"/>
                </a:lnTo>
                <a:lnTo>
                  <a:pt x="30140" y="32200"/>
                </a:lnTo>
                <a:lnTo>
                  <a:pt x="30130" y="32200"/>
                </a:lnTo>
                <a:lnTo>
                  <a:pt x="30120" y="32200"/>
                </a:lnTo>
                <a:lnTo>
                  <a:pt x="30100" y="32190"/>
                </a:lnTo>
                <a:lnTo>
                  <a:pt x="30080" y="32180"/>
                </a:lnTo>
                <a:lnTo>
                  <a:pt x="30020" y="32150"/>
                </a:lnTo>
                <a:lnTo>
                  <a:pt x="30000" y="32130"/>
                </a:lnTo>
                <a:lnTo>
                  <a:pt x="29950" y="32080"/>
                </a:lnTo>
                <a:lnTo>
                  <a:pt x="29900" y="32030"/>
                </a:lnTo>
                <a:lnTo>
                  <a:pt x="29850" y="31970"/>
                </a:lnTo>
                <a:lnTo>
                  <a:pt x="29820" y="31910"/>
                </a:lnTo>
                <a:lnTo>
                  <a:pt x="29780" y="31840"/>
                </a:lnTo>
                <a:lnTo>
                  <a:pt x="29740" y="31800"/>
                </a:lnTo>
                <a:lnTo>
                  <a:pt x="29720" y="31810"/>
                </a:lnTo>
                <a:lnTo>
                  <a:pt x="29700" y="31810"/>
                </a:lnTo>
                <a:lnTo>
                  <a:pt x="29670" y="31810"/>
                </a:lnTo>
                <a:lnTo>
                  <a:pt x="29660" y="31820"/>
                </a:lnTo>
                <a:lnTo>
                  <a:pt x="29650" y="31810"/>
                </a:lnTo>
                <a:lnTo>
                  <a:pt x="29640" y="31810"/>
                </a:lnTo>
                <a:lnTo>
                  <a:pt x="29640" y="31820"/>
                </a:lnTo>
                <a:lnTo>
                  <a:pt x="29630" y="31820"/>
                </a:lnTo>
                <a:lnTo>
                  <a:pt x="29620" y="31820"/>
                </a:lnTo>
                <a:lnTo>
                  <a:pt x="29610" y="31820"/>
                </a:lnTo>
                <a:lnTo>
                  <a:pt x="29600" y="31820"/>
                </a:lnTo>
                <a:lnTo>
                  <a:pt x="29590" y="31820"/>
                </a:lnTo>
                <a:lnTo>
                  <a:pt x="29580" y="31830"/>
                </a:lnTo>
                <a:lnTo>
                  <a:pt x="29570" y="31830"/>
                </a:lnTo>
                <a:lnTo>
                  <a:pt x="29560" y="31840"/>
                </a:lnTo>
                <a:lnTo>
                  <a:pt x="29550" y="31840"/>
                </a:lnTo>
                <a:lnTo>
                  <a:pt x="29530" y="31840"/>
                </a:lnTo>
                <a:lnTo>
                  <a:pt x="29500" y="31840"/>
                </a:lnTo>
                <a:lnTo>
                  <a:pt x="29470" y="31840"/>
                </a:lnTo>
                <a:lnTo>
                  <a:pt x="29440" y="31840"/>
                </a:lnTo>
                <a:lnTo>
                  <a:pt x="29390" y="31830"/>
                </a:lnTo>
                <a:lnTo>
                  <a:pt x="29370" y="31840"/>
                </a:lnTo>
                <a:lnTo>
                  <a:pt x="29340" y="31830"/>
                </a:lnTo>
                <a:lnTo>
                  <a:pt x="29300" y="31830"/>
                </a:lnTo>
                <a:lnTo>
                  <a:pt x="29280" y="31830"/>
                </a:lnTo>
                <a:lnTo>
                  <a:pt x="29250" y="31830"/>
                </a:lnTo>
                <a:lnTo>
                  <a:pt x="29260" y="31830"/>
                </a:lnTo>
                <a:lnTo>
                  <a:pt x="29260" y="31820"/>
                </a:lnTo>
                <a:lnTo>
                  <a:pt x="29260" y="31810"/>
                </a:lnTo>
                <a:lnTo>
                  <a:pt x="29260" y="31800"/>
                </a:lnTo>
                <a:lnTo>
                  <a:pt x="29260" y="31790"/>
                </a:lnTo>
                <a:lnTo>
                  <a:pt x="29260" y="31780"/>
                </a:lnTo>
                <a:lnTo>
                  <a:pt x="29270" y="31770"/>
                </a:lnTo>
                <a:lnTo>
                  <a:pt x="29280" y="31750"/>
                </a:lnTo>
                <a:lnTo>
                  <a:pt x="29280" y="31730"/>
                </a:lnTo>
                <a:lnTo>
                  <a:pt x="29290" y="31730"/>
                </a:lnTo>
                <a:lnTo>
                  <a:pt x="29290" y="31720"/>
                </a:lnTo>
                <a:lnTo>
                  <a:pt x="29290" y="31710"/>
                </a:lnTo>
                <a:lnTo>
                  <a:pt x="29300" y="31710"/>
                </a:lnTo>
                <a:lnTo>
                  <a:pt x="29300" y="31700"/>
                </a:lnTo>
                <a:lnTo>
                  <a:pt x="29290" y="31700"/>
                </a:lnTo>
                <a:lnTo>
                  <a:pt x="29290" y="31690"/>
                </a:lnTo>
                <a:lnTo>
                  <a:pt x="29290" y="31680"/>
                </a:lnTo>
                <a:lnTo>
                  <a:pt x="29290" y="31670"/>
                </a:lnTo>
                <a:lnTo>
                  <a:pt x="29300" y="31650"/>
                </a:lnTo>
                <a:lnTo>
                  <a:pt x="29300" y="31630"/>
                </a:lnTo>
                <a:lnTo>
                  <a:pt x="29300" y="31620"/>
                </a:lnTo>
                <a:lnTo>
                  <a:pt x="29290" y="31620"/>
                </a:lnTo>
                <a:lnTo>
                  <a:pt x="29290" y="31610"/>
                </a:lnTo>
                <a:lnTo>
                  <a:pt x="29290" y="31600"/>
                </a:lnTo>
                <a:lnTo>
                  <a:pt x="29300" y="31600"/>
                </a:lnTo>
                <a:lnTo>
                  <a:pt x="29310" y="31600"/>
                </a:lnTo>
                <a:lnTo>
                  <a:pt x="29310" y="31590"/>
                </a:lnTo>
                <a:lnTo>
                  <a:pt x="29300" y="31590"/>
                </a:lnTo>
                <a:lnTo>
                  <a:pt x="29300" y="31580"/>
                </a:lnTo>
                <a:lnTo>
                  <a:pt x="29300" y="31570"/>
                </a:lnTo>
                <a:lnTo>
                  <a:pt x="29310" y="31570"/>
                </a:lnTo>
                <a:lnTo>
                  <a:pt x="29310" y="31560"/>
                </a:lnTo>
                <a:lnTo>
                  <a:pt x="29320" y="31560"/>
                </a:lnTo>
                <a:lnTo>
                  <a:pt x="29320" y="31550"/>
                </a:lnTo>
                <a:lnTo>
                  <a:pt x="29320" y="31540"/>
                </a:lnTo>
                <a:lnTo>
                  <a:pt x="29310" y="31530"/>
                </a:lnTo>
                <a:lnTo>
                  <a:pt x="29310" y="31520"/>
                </a:lnTo>
                <a:lnTo>
                  <a:pt x="29320" y="31500"/>
                </a:lnTo>
                <a:lnTo>
                  <a:pt x="29320" y="31490"/>
                </a:lnTo>
                <a:lnTo>
                  <a:pt x="29320" y="31480"/>
                </a:lnTo>
                <a:lnTo>
                  <a:pt x="29310" y="31470"/>
                </a:lnTo>
                <a:lnTo>
                  <a:pt x="29300" y="31470"/>
                </a:lnTo>
                <a:lnTo>
                  <a:pt x="29300" y="31460"/>
                </a:lnTo>
                <a:lnTo>
                  <a:pt x="29300" y="31450"/>
                </a:lnTo>
                <a:lnTo>
                  <a:pt x="29310" y="31440"/>
                </a:lnTo>
                <a:lnTo>
                  <a:pt x="29310" y="31430"/>
                </a:lnTo>
                <a:lnTo>
                  <a:pt x="29320" y="31420"/>
                </a:lnTo>
                <a:lnTo>
                  <a:pt x="29320" y="31410"/>
                </a:lnTo>
                <a:lnTo>
                  <a:pt x="29330" y="31400"/>
                </a:lnTo>
                <a:lnTo>
                  <a:pt x="29340" y="31390"/>
                </a:lnTo>
                <a:lnTo>
                  <a:pt x="29330" y="31380"/>
                </a:lnTo>
                <a:lnTo>
                  <a:pt x="29330" y="31370"/>
                </a:lnTo>
                <a:lnTo>
                  <a:pt x="29320" y="31360"/>
                </a:lnTo>
                <a:lnTo>
                  <a:pt x="29320" y="31350"/>
                </a:lnTo>
                <a:lnTo>
                  <a:pt x="29310" y="31350"/>
                </a:lnTo>
                <a:lnTo>
                  <a:pt x="29310" y="31340"/>
                </a:lnTo>
                <a:lnTo>
                  <a:pt x="29310" y="31330"/>
                </a:lnTo>
                <a:lnTo>
                  <a:pt x="29300" y="31330"/>
                </a:lnTo>
                <a:lnTo>
                  <a:pt x="29300" y="31320"/>
                </a:lnTo>
                <a:lnTo>
                  <a:pt x="29300" y="31310"/>
                </a:lnTo>
                <a:lnTo>
                  <a:pt x="29310" y="31310"/>
                </a:lnTo>
                <a:lnTo>
                  <a:pt x="29310" y="31320"/>
                </a:lnTo>
                <a:lnTo>
                  <a:pt x="29310" y="31330"/>
                </a:lnTo>
                <a:lnTo>
                  <a:pt x="29320" y="31330"/>
                </a:lnTo>
                <a:lnTo>
                  <a:pt x="29330" y="31330"/>
                </a:lnTo>
                <a:lnTo>
                  <a:pt x="29330" y="31340"/>
                </a:lnTo>
                <a:lnTo>
                  <a:pt x="29330" y="31330"/>
                </a:lnTo>
                <a:lnTo>
                  <a:pt x="29340" y="31330"/>
                </a:lnTo>
                <a:lnTo>
                  <a:pt x="29340" y="31310"/>
                </a:lnTo>
                <a:lnTo>
                  <a:pt x="29340" y="31300"/>
                </a:lnTo>
                <a:lnTo>
                  <a:pt x="29340" y="31290"/>
                </a:lnTo>
                <a:lnTo>
                  <a:pt x="29350" y="31290"/>
                </a:lnTo>
                <a:lnTo>
                  <a:pt x="29350" y="31280"/>
                </a:lnTo>
                <a:lnTo>
                  <a:pt x="29360" y="31280"/>
                </a:lnTo>
                <a:lnTo>
                  <a:pt x="29360" y="31270"/>
                </a:lnTo>
                <a:lnTo>
                  <a:pt x="29370" y="31270"/>
                </a:lnTo>
                <a:lnTo>
                  <a:pt x="29370" y="31260"/>
                </a:lnTo>
                <a:lnTo>
                  <a:pt x="29380" y="31260"/>
                </a:lnTo>
                <a:lnTo>
                  <a:pt x="29380" y="31270"/>
                </a:lnTo>
                <a:lnTo>
                  <a:pt x="29390" y="31270"/>
                </a:lnTo>
                <a:lnTo>
                  <a:pt x="29400" y="31270"/>
                </a:lnTo>
                <a:lnTo>
                  <a:pt x="29400" y="31260"/>
                </a:lnTo>
                <a:lnTo>
                  <a:pt x="29400" y="31250"/>
                </a:lnTo>
                <a:lnTo>
                  <a:pt x="29410" y="31250"/>
                </a:lnTo>
                <a:lnTo>
                  <a:pt x="29430" y="31240"/>
                </a:lnTo>
                <a:lnTo>
                  <a:pt x="29440" y="31240"/>
                </a:lnTo>
                <a:lnTo>
                  <a:pt x="29450" y="31240"/>
                </a:lnTo>
                <a:lnTo>
                  <a:pt x="29450" y="31230"/>
                </a:lnTo>
                <a:lnTo>
                  <a:pt x="29440" y="31220"/>
                </a:lnTo>
                <a:lnTo>
                  <a:pt x="29430" y="31210"/>
                </a:lnTo>
                <a:lnTo>
                  <a:pt x="29430" y="31200"/>
                </a:lnTo>
                <a:lnTo>
                  <a:pt x="29430" y="31190"/>
                </a:lnTo>
                <a:lnTo>
                  <a:pt x="29440" y="31190"/>
                </a:lnTo>
                <a:lnTo>
                  <a:pt x="29450" y="31180"/>
                </a:lnTo>
                <a:lnTo>
                  <a:pt x="29450" y="31170"/>
                </a:lnTo>
                <a:lnTo>
                  <a:pt x="29460" y="31160"/>
                </a:lnTo>
                <a:lnTo>
                  <a:pt x="29470" y="31150"/>
                </a:lnTo>
                <a:lnTo>
                  <a:pt x="29480" y="31140"/>
                </a:lnTo>
                <a:lnTo>
                  <a:pt x="29490" y="31130"/>
                </a:lnTo>
                <a:lnTo>
                  <a:pt x="29500" y="31130"/>
                </a:lnTo>
                <a:lnTo>
                  <a:pt x="29510" y="31120"/>
                </a:lnTo>
                <a:lnTo>
                  <a:pt x="29510" y="31110"/>
                </a:lnTo>
                <a:lnTo>
                  <a:pt x="29510" y="31100"/>
                </a:lnTo>
                <a:lnTo>
                  <a:pt x="29500" y="31100"/>
                </a:lnTo>
                <a:lnTo>
                  <a:pt x="29490" y="31090"/>
                </a:lnTo>
                <a:lnTo>
                  <a:pt x="29490" y="31080"/>
                </a:lnTo>
                <a:lnTo>
                  <a:pt x="29490" y="31070"/>
                </a:lnTo>
                <a:lnTo>
                  <a:pt x="29500" y="31070"/>
                </a:lnTo>
                <a:lnTo>
                  <a:pt x="29510" y="31060"/>
                </a:lnTo>
                <a:lnTo>
                  <a:pt x="29520" y="31060"/>
                </a:lnTo>
                <a:lnTo>
                  <a:pt x="29530" y="31060"/>
                </a:lnTo>
                <a:lnTo>
                  <a:pt x="29530" y="31050"/>
                </a:lnTo>
                <a:lnTo>
                  <a:pt x="29530" y="31040"/>
                </a:lnTo>
                <a:lnTo>
                  <a:pt x="29540" y="31040"/>
                </a:lnTo>
                <a:lnTo>
                  <a:pt x="29550" y="31040"/>
                </a:lnTo>
                <a:lnTo>
                  <a:pt x="29560" y="31040"/>
                </a:lnTo>
                <a:lnTo>
                  <a:pt x="29570" y="31040"/>
                </a:lnTo>
                <a:lnTo>
                  <a:pt x="29580" y="31040"/>
                </a:lnTo>
                <a:lnTo>
                  <a:pt x="29590" y="31050"/>
                </a:lnTo>
                <a:lnTo>
                  <a:pt x="29600" y="31050"/>
                </a:lnTo>
                <a:lnTo>
                  <a:pt x="29610" y="31040"/>
                </a:lnTo>
                <a:lnTo>
                  <a:pt x="29620" y="31020"/>
                </a:lnTo>
                <a:lnTo>
                  <a:pt x="29620" y="30990"/>
                </a:lnTo>
                <a:lnTo>
                  <a:pt x="29620" y="30970"/>
                </a:lnTo>
                <a:lnTo>
                  <a:pt x="29620" y="30960"/>
                </a:lnTo>
                <a:lnTo>
                  <a:pt x="29620" y="30950"/>
                </a:lnTo>
                <a:lnTo>
                  <a:pt x="29620" y="30940"/>
                </a:lnTo>
                <a:lnTo>
                  <a:pt x="29630" y="30940"/>
                </a:lnTo>
                <a:lnTo>
                  <a:pt x="29630" y="30930"/>
                </a:lnTo>
                <a:lnTo>
                  <a:pt x="29640" y="30930"/>
                </a:lnTo>
                <a:lnTo>
                  <a:pt x="29650" y="30930"/>
                </a:lnTo>
                <a:lnTo>
                  <a:pt x="29650" y="30940"/>
                </a:lnTo>
                <a:lnTo>
                  <a:pt x="29650" y="30950"/>
                </a:lnTo>
                <a:lnTo>
                  <a:pt x="29650" y="30960"/>
                </a:lnTo>
                <a:lnTo>
                  <a:pt x="29650" y="30970"/>
                </a:lnTo>
                <a:lnTo>
                  <a:pt x="29650" y="30980"/>
                </a:lnTo>
                <a:lnTo>
                  <a:pt x="29660" y="30980"/>
                </a:lnTo>
                <a:lnTo>
                  <a:pt x="29670" y="30980"/>
                </a:lnTo>
                <a:lnTo>
                  <a:pt x="29670" y="30970"/>
                </a:lnTo>
                <a:lnTo>
                  <a:pt x="29680" y="30970"/>
                </a:lnTo>
                <a:lnTo>
                  <a:pt x="29690" y="30970"/>
                </a:lnTo>
                <a:lnTo>
                  <a:pt x="29700" y="30980"/>
                </a:lnTo>
                <a:lnTo>
                  <a:pt x="29710" y="30980"/>
                </a:lnTo>
                <a:lnTo>
                  <a:pt x="29710" y="30970"/>
                </a:lnTo>
                <a:lnTo>
                  <a:pt x="29720" y="30970"/>
                </a:lnTo>
                <a:lnTo>
                  <a:pt x="29720" y="30960"/>
                </a:lnTo>
                <a:lnTo>
                  <a:pt x="29770" y="30990"/>
                </a:lnTo>
                <a:lnTo>
                  <a:pt x="29970" y="31100"/>
                </a:lnTo>
                <a:lnTo>
                  <a:pt x="30230" y="31240"/>
                </a:lnTo>
                <a:lnTo>
                  <a:pt x="30450" y="31360"/>
                </a:lnTo>
                <a:lnTo>
                  <a:pt x="30540" y="31370"/>
                </a:lnTo>
                <a:lnTo>
                  <a:pt x="30610" y="31370"/>
                </a:lnTo>
                <a:lnTo>
                  <a:pt x="30620" y="31370"/>
                </a:lnTo>
                <a:lnTo>
                  <a:pt x="30700" y="31380"/>
                </a:lnTo>
                <a:lnTo>
                  <a:pt x="30750" y="31390"/>
                </a:lnTo>
                <a:lnTo>
                  <a:pt x="30770" y="31390"/>
                </a:lnTo>
                <a:lnTo>
                  <a:pt x="30910" y="31390"/>
                </a:lnTo>
                <a:lnTo>
                  <a:pt x="30950" y="31390"/>
                </a:lnTo>
                <a:lnTo>
                  <a:pt x="31020" y="31390"/>
                </a:lnTo>
                <a:lnTo>
                  <a:pt x="31190" y="31450"/>
                </a:lnTo>
                <a:lnTo>
                  <a:pt x="31220" y="31460"/>
                </a:lnTo>
                <a:lnTo>
                  <a:pt x="31370" y="31500"/>
                </a:lnTo>
                <a:lnTo>
                  <a:pt x="31380" y="31500"/>
                </a:lnTo>
                <a:lnTo>
                  <a:pt x="31390" y="31500"/>
                </a:lnTo>
                <a:lnTo>
                  <a:pt x="31400" y="31510"/>
                </a:lnTo>
                <a:lnTo>
                  <a:pt x="31400" y="31500"/>
                </a:lnTo>
                <a:lnTo>
                  <a:pt x="31410" y="31500"/>
                </a:lnTo>
                <a:lnTo>
                  <a:pt x="31410" y="31490"/>
                </a:lnTo>
                <a:lnTo>
                  <a:pt x="31420" y="31490"/>
                </a:lnTo>
                <a:lnTo>
                  <a:pt x="31430" y="31490"/>
                </a:lnTo>
                <a:lnTo>
                  <a:pt x="31440" y="31480"/>
                </a:lnTo>
                <a:lnTo>
                  <a:pt x="31450" y="31470"/>
                </a:lnTo>
                <a:lnTo>
                  <a:pt x="31460" y="31470"/>
                </a:lnTo>
                <a:lnTo>
                  <a:pt x="31480" y="31440"/>
                </a:lnTo>
                <a:lnTo>
                  <a:pt x="31480" y="31430"/>
                </a:lnTo>
                <a:lnTo>
                  <a:pt x="31490" y="31430"/>
                </a:lnTo>
                <a:lnTo>
                  <a:pt x="31500" y="31430"/>
                </a:lnTo>
                <a:lnTo>
                  <a:pt x="31510" y="31430"/>
                </a:lnTo>
                <a:lnTo>
                  <a:pt x="31520" y="31430"/>
                </a:lnTo>
                <a:lnTo>
                  <a:pt x="31520" y="31420"/>
                </a:lnTo>
                <a:lnTo>
                  <a:pt x="31530" y="31410"/>
                </a:lnTo>
                <a:lnTo>
                  <a:pt x="31540" y="31400"/>
                </a:lnTo>
                <a:lnTo>
                  <a:pt x="31550" y="31390"/>
                </a:lnTo>
                <a:lnTo>
                  <a:pt x="31560" y="31390"/>
                </a:lnTo>
                <a:lnTo>
                  <a:pt x="31570" y="31390"/>
                </a:lnTo>
                <a:lnTo>
                  <a:pt x="31570" y="31400"/>
                </a:lnTo>
                <a:lnTo>
                  <a:pt x="31580" y="31400"/>
                </a:lnTo>
                <a:lnTo>
                  <a:pt x="31590" y="31390"/>
                </a:lnTo>
                <a:lnTo>
                  <a:pt x="31600" y="31390"/>
                </a:lnTo>
                <a:lnTo>
                  <a:pt x="31600" y="31400"/>
                </a:lnTo>
                <a:lnTo>
                  <a:pt x="31610" y="31400"/>
                </a:lnTo>
                <a:lnTo>
                  <a:pt x="31610" y="31390"/>
                </a:lnTo>
                <a:lnTo>
                  <a:pt x="31620" y="31390"/>
                </a:lnTo>
                <a:lnTo>
                  <a:pt x="31620" y="31380"/>
                </a:lnTo>
                <a:lnTo>
                  <a:pt x="31630" y="31380"/>
                </a:lnTo>
                <a:lnTo>
                  <a:pt x="31650" y="31370"/>
                </a:lnTo>
                <a:lnTo>
                  <a:pt x="31660" y="31360"/>
                </a:lnTo>
                <a:lnTo>
                  <a:pt x="31660" y="31350"/>
                </a:lnTo>
                <a:lnTo>
                  <a:pt x="31670" y="31350"/>
                </a:lnTo>
                <a:lnTo>
                  <a:pt x="31680" y="31350"/>
                </a:lnTo>
                <a:lnTo>
                  <a:pt x="31690" y="31350"/>
                </a:lnTo>
                <a:lnTo>
                  <a:pt x="31690" y="31340"/>
                </a:lnTo>
                <a:lnTo>
                  <a:pt x="31710" y="31330"/>
                </a:lnTo>
                <a:lnTo>
                  <a:pt x="31720" y="31330"/>
                </a:lnTo>
                <a:lnTo>
                  <a:pt x="31730" y="31330"/>
                </a:lnTo>
                <a:lnTo>
                  <a:pt x="31740" y="31320"/>
                </a:lnTo>
                <a:lnTo>
                  <a:pt x="31750" y="31320"/>
                </a:lnTo>
                <a:lnTo>
                  <a:pt x="31760" y="31320"/>
                </a:lnTo>
                <a:lnTo>
                  <a:pt x="31770" y="31320"/>
                </a:lnTo>
                <a:lnTo>
                  <a:pt x="31780" y="31320"/>
                </a:lnTo>
                <a:lnTo>
                  <a:pt x="31790" y="31320"/>
                </a:lnTo>
                <a:lnTo>
                  <a:pt x="31800" y="31320"/>
                </a:lnTo>
                <a:lnTo>
                  <a:pt x="31810" y="31320"/>
                </a:lnTo>
                <a:lnTo>
                  <a:pt x="31820" y="31310"/>
                </a:lnTo>
                <a:lnTo>
                  <a:pt x="31830" y="31310"/>
                </a:lnTo>
                <a:lnTo>
                  <a:pt x="31830" y="31300"/>
                </a:lnTo>
                <a:lnTo>
                  <a:pt x="31830" y="31290"/>
                </a:lnTo>
                <a:lnTo>
                  <a:pt x="31830" y="31280"/>
                </a:lnTo>
                <a:lnTo>
                  <a:pt x="31830" y="31270"/>
                </a:lnTo>
                <a:lnTo>
                  <a:pt x="31840" y="31270"/>
                </a:lnTo>
                <a:lnTo>
                  <a:pt x="31840" y="31260"/>
                </a:lnTo>
                <a:lnTo>
                  <a:pt x="31850" y="31250"/>
                </a:lnTo>
                <a:lnTo>
                  <a:pt x="31850" y="31240"/>
                </a:lnTo>
                <a:lnTo>
                  <a:pt x="31850" y="31230"/>
                </a:lnTo>
                <a:lnTo>
                  <a:pt x="31850" y="31240"/>
                </a:lnTo>
                <a:lnTo>
                  <a:pt x="31860" y="31240"/>
                </a:lnTo>
                <a:lnTo>
                  <a:pt x="31870" y="31240"/>
                </a:lnTo>
                <a:lnTo>
                  <a:pt x="31870" y="31230"/>
                </a:lnTo>
                <a:lnTo>
                  <a:pt x="31870" y="31220"/>
                </a:lnTo>
                <a:lnTo>
                  <a:pt x="31880" y="31220"/>
                </a:lnTo>
                <a:lnTo>
                  <a:pt x="31880" y="31210"/>
                </a:lnTo>
                <a:lnTo>
                  <a:pt x="31890" y="31200"/>
                </a:lnTo>
                <a:lnTo>
                  <a:pt x="31900" y="31190"/>
                </a:lnTo>
                <a:lnTo>
                  <a:pt x="31900" y="31180"/>
                </a:lnTo>
                <a:lnTo>
                  <a:pt x="31900" y="31170"/>
                </a:lnTo>
                <a:lnTo>
                  <a:pt x="31910" y="31170"/>
                </a:lnTo>
                <a:lnTo>
                  <a:pt x="31920" y="31170"/>
                </a:lnTo>
                <a:lnTo>
                  <a:pt x="31920" y="31180"/>
                </a:lnTo>
                <a:lnTo>
                  <a:pt x="31920" y="31170"/>
                </a:lnTo>
                <a:lnTo>
                  <a:pt x="31930" y="31170"/>
                </a:lnTo>
                <a:lnTo>
                  <a:pt x="31930" y="31160"/>
                </a:lnTo>
                <a:lnTo>
                  <a:pt x="31940" y="31160"/>
                </a:lnTo>
                <a:lnTo>
                  <a:pt x="31950" y="31150"/>
                </a:lnTo>
                <a:lnTo>
                  <a:pt x="31960" y="31150"/>
                </a:lnTo>
                <a:lnTo>
                  <a:pt x="31970" y="31150"/>
                </a:lnTo>
                <a:lnTo>
                  <a:pt x="31970" y="31140"/>
                </a:lnTo>
                <a:lnTo>
                  <a:pt x="31970" y="31130"/>
                </a:lnTo>
                <a:lnTo>
                  <a:pt x="31980" y="31130"/>
                </a:lnTo>
                <a:lnTo>
                  <a:pt x="31980" y="31120"/>
                </a:lnTo>
                <a:lnTo>
                  <a:pt x="31990" y="31120"/>
                </a:lnTo>
                <a:lnTo>
                  <a:pt x="32000" y="31120"/>
                </a:lnTo>
                <a:lnTo>
                  <a:pt x="32010" y="31110"/>
                </a:lnTo>
                <a:lnTo>
                  <a:pt x="32010" y="31100"/>
                </a:lnTo>
                <a:lnTo>
                  <a:pt x="32020" y="31100"/>
                </a:lnTo>
                <a:lnTo>
                  <a:pt x="32030" y="31100"/>
                </a:lnTo>
                <a:lnTo>
                  <a:pt x="32040" y="31100"/>
                </a:lnTo>
                <a:lnTo>
                  <a:pt x="32050" y="31100"/>
                </a:lnTo>
                <a:lnTo>
                  <a:pt x="32060" y="31110"/>
                </a:lnTo>
                <a:lnTo>
                  <a:pt x="32060" y="31120"/>
                </a:lnTo>
                <a:lnTo>
                  <a:pt x="32060" y="31130"/>
                </a:lnTo>
                <a:lnTo>
                  <a:pt x="32060" y="31140"/>
                </a:lnTo>
                <a:lnTo>
                  <a:pt x="32070" y="31140"/>
                </a:lnTo>
                <a:lnTo>
                  <a:pt x="32080" y="31140"/>
                </a:lnTo>
                <a:lnTo>
                  <a:pt x="32090" y="31140"/>
                </a:lnTo>
                <a:lnTo>
                  <a:pt x="32100" y="31140"/>
                </a:lnTo>
                <a:lnTo>
                  <a:pt x="32110" y="31130"/>
                </a:lnTo>
                <a:lnTo>
                  <a:pt x="32120" y="31130"/>
                </a:lnTo>
                <a:lnTo>
                  <a:pt x="32130" y="31120"/>
                </a:lnTo>
                <a:lnTo>
                  <a:pt x="32140" y="31120"/>
                </a:lnTo>
                <a:lnTo>
                  <a:pt x="32140" y="31130"/>
                </a:lnTo>
                <a:lnTo>
                  <a:pt x="32150" y="31130"/>
                </a:lnTo>
                <a:lnTo>
                  <a:pt x="32160" y="31130"/>
                </a:lnTo>
                <a:lnTo>
                  <a:pt x="32170" y="31130"/>
                </a:lnTo>
                <a:lnTo>
                  <a:pt x="32180" y="31120"/>
                </a:lnTo>
                <a:lnTo>
                  <a:pt x="32170" y="31110"/>
                </a:lnTo>
                <a:lnTo>
                  <a:pt x="32180" y="31110"/>
                </a:lnTo>
                <a:lnTo>
                  <a:pt x="32180" y="31100"/>
                </a:lnTo>
                <a:lnTo>
                  <a:pt x="32190" y="31090"/>
                </a:lnTo>
                <a:lnTo>
                  <a:pt x="32200" y="31080"/>
                </a:lnTo>
                <a:lnTo>
                  <a:pt x="32210" y="31070"/>
                </a:lnTo>
                <a:lnTo>
                  <a:pt x="32230" y="31070"/>
                </a:lnTo>
                <a:lnTo>
                  <a:pt x="32240" y="31080"/>
                </a:lnTo>
                <a:lnTo>
                  <a:pt x="32250" y="31080"/>
                </a:lnTo>
                <a:lnTo>
                  <a:pt x="32260" y="31080"/>
                </a:lnTo>
                <a:lnTo>
                  <a:pt x="32260" y="31070"/>
                </a:lnTo>
                <a:lnTo>
                  <a:pt x="32270" y="31070"/>
                </a:lnTo>
                <a:lnTo>
                  <a:pt x="32280" y="31060"/>
                </a:lnTo>
                <a:lnTo>
                  <a:pt x="32290" y="31060"/>
                </a:lnTo>
                <a:lnTo>
                  <a:pt x="32290" y="31050"/>
                </a:lnTo>
                <a:lnTo>
                  <a:pt x="32300" y="31050"/>
                </a:lnTo>
                <a:lnTo>
                  <a:pt x="32310" y="31050"/>
                </a:lnTo>
                <a:lnTo>
                  <a:pt x="32320" y="31050"/>
                </a:lnTo>
                <a:lnTo>
                  <a:pt x="32320" y="31060"/>
                </a:lnTo>
                <a:lnTo>
                  <a:pt x="32330" y="31060"/>
                </a:lnTo>
                <a:lnTo>
                  <a:pt x="32340" y="31060"/>
                </a:lnTo>
                <a:lnTo>
                  <a:pt x="32350" y="31060"/>
                </a:lnTo>
                <a:lnTo>
                  <a:pt x="32360" y="31060"/>
                </a:lnTo>
                <a:lnTo>
                  <a:pt x="32370" y="31050"/>
                </a:lnTo>
                <a:lnTo>
                  <a:pt x="32370" y="31040"/>
                </a:lnTo>
                <a:lnTo>
                  <a:pt x="32380" y="31040"/>
                </a:lnTo>
                <a:lnTo>
                  <a:pt x="32380" y="31030"/>
                </a:lnTo>
                <a:lnTo>
                  <a:pt x="32380" y="31020"/>
                </a:lnTo>
                <a:lnTo>
                  <a:pt x="32390" y="31010"/>
                </a:lnTo>
                <a:lnTo>
                  <a:pt x="32400" y="31000"/>
                </a:lnTo>
                <a:lnTo>
                  <a:pt x="32410" y="30990"/>
                </a:lnTo>
                <a:lnTo>
                  <a:pt x="32410" y="30980"/>
                </a:lnTo>
                <a:lnTo>
                  <a:pt x="32420" y="30980"/>
                </a:lnTo>
                <a:lnTo>
                  <a:pt x="32420" y="30970"/>
                </a:lnTo>
                <a:lnTo>
                  <a:pt x="32430" y="30970"/>
                </a:lnTo>
                <a:lnTo>
                  <a:pt x="32430" y="30960"/>
                </a:lnTo>
                <a:lnTo>
                  <a:pt x="32440" y="30950"/>
                </a:lnTo>
                <a:lnTo>
                  <a:pt x="32440" y="30940"/>
                </a:lnTo>
                <a:lnTo>
                  <a:pt x="32440" y="30930"/>
                </a:lnTo>
                <a:lnTo>
                  <a:pt x="32440" y="30920"/>
                </a:lnTo>
                <a:lnTo>
                  <a:pt x="32440" y="30910"/>
                </a:lnTo>
                <a:lnTo>
                  <a:pt x="32450" y="30900"/>
                </a:lnTo>
                <a:lnTo>
                  <a:pt x="32450" y="30880"/>
                </a:lnTo>
                <a:lnTo>
                  <a:pt x="32450" y="30870"/>
                </a:lnTo>
                <a:lnTo>
                  <a:pt x="32460" y="30870"/>
                </a:lnTo>
                <a:lnTo>
                  <a:pt x="32470" y="30870"/>
                </a:lnTo>
                <a:lnTo>
                  <a:pt x="32480" y="30880"/>
                </a:lnTo>
                <a:lnTo>
                  <a:pt x="32490" y="30890"/>
                </a:lnTo>
                <a:lnTo>
                  <a:pt x="32510" y="30900"/>
                </a:lnTo>
                <a:lnTo>
                  <a:pt x="32520" y="30910"/>
                </a:lnTo>
                <a:lnTo>
                  <a:pt x="32530" y="30920"/>
                </a:lnTo>
                <a:lnTo>
                  <a:pt x="32540" y="30930"/>
                </a:lnTo>
                <a:lnTo>
                  <a:pt x="32550" y="30930"/>
                </a:lnTo>
                <a:lnTo>
                  <a:pt x="32560" y="30920"/>
                </a:lnTo>
                <a:lnTo>
                  <a:pt x="32560" y="30910"/>
                </a:lnTo>
                <a:lnTo>
                  <a:pt x="32570" y="30900"/>
                </a:lnTo>
                <a:lnTo>
                  <a:pt x="32580" y="30880"/>
                </a:lnTo>
                <a:lnTo>
                  <a:pt x="32580" y="30870"/>
                </a:lnTo>
                <a:lnTo>
                  <a:pt x="32600" y="30850"/>
                </a:lnTo>
                <a:lnTo>
                  <a:pt x="32610" y="30850"/>
                </a:lnTo>
                <a:lnTo>
                  <a:pt x="32610" y="30840"/>
                </a:lnTo>
                <a:lnTo>
                  <a:pt x="32630" y="30830"/>
                </a:lnTo>
                <a:lnTo>
                  <a:pt x="32630" y="30820"/>
                </a:lnTo>
                <a:lnTo>
                  <a:pt x="32640" y="30820"/>
                </a:lnTo>
                <a:lnTo>
                  <a:pt x="32650" y="30810"/>
                </a:lnTo>
                <a:lnTo>
                  <a:pt x="32660" y="30800"/>
                </a:lnTo>
                <a:lnTo>
                  <a:pt x="32670" y="30800"/>
                </a:lnTo>
                <a:lnTo>
                  <a:pt x="32680" y="30800"/>
                </a:lnTo>
                <a:lnTo>
                  <a:pt x="32690" y="30800"/>
                </a:lnTo>
                <a:lnTo>
                  <a:pt x="32700" y="30800"/>
                </a:lnTo>
                <a:lnTo>
                  <a:pt x="32710" y="30800"/>
                </a:lnTo>
                <a:lnTo>
                  <a:pt x="32720" y="30800"/>
                </a:lnTo>
                <a:lnTo>
                  <a:pt x="32720" y="30790"/>
                </a:lnTo>
                <a:lnTo>
                  <a:pt x="32730" y="30780"/>
                </a:lnTo>
                <a:lnTo>
                  <a:pt x="32740" y="30770"/>
                </a:lnTo>
                <a:lnTo>
                  <a:pt x="32750" y="30760"/>
                </a:lnTo>
                <a:lnTo>
                  <a:pt x="32760" y="30750"/>
                </a:lnTo>
                <a:lnTo>
                  <a:pt x="32770" y="30740"/>
                </a:lnTo>
                <a:lnTo>
                  <a:pt x="32780" y="30730"/>
                </a:lnTo>
                <a:lnTo>
                  <a:pt x="32780" y="30720"/>
                </a:lnTo>
                <a:lnTo>
                  <a:pt x="32790" y="30710"/>
                </a:lnTo>
                <a:lnTo>
                  <a:pt x="32800" y="30700"/>
                </a:lnTo>
                <a:lnTo>
                  <a:pt x="32810" y="30690"/>
                </a:lnTo>
                <a:lnTo>
                  <a:pt x="32830" y="30660"/>
                </a:lnTo>
                <a:lnTo>
                  <a:pt x="32860" y="30620"/>
                </a:lnTo>
                <a:lnTo>
                  <a:pt x="32890" y="30590"/>
                </a:lnTo>
                <a:lnTo>
                  <a:pt x="32900" y="30570"/>
                </a:lnTo>
                <a:lnTo>
                  <a:pt x="32910" y="30560"/>
                </a:lnTo>
                <a:lnTo>
                  <a:pt x="32920" y="30550"/>
                </a:lnTo>
                <a:lnTo>
                  <a:pt x="32920" y="30540"/>
                </a:lnTo>
                <a:lnTo>
                  <a:pt x="32920" y="30530"/>
                </a:lnTo>
                <a:lnTo>
                  <a:pt x="32930" y="30520"/>
                </a:lnTo>
                <a:lnTo>
                  <a:pt x="32930" y="30510"/>
                </a:lnTo>
                <a:lnTo>
                  <a:pt x="32930" y="30500"/>
                </a:lnTo>
                <a:lnTo>
                  <a:pt x="32930" y="30480"/>
                </a:lnTo>
                <a:lnTo>
                  <a:pt x="32930" y="30450"/>
                </a:lnTo>
                <a:lnTo>
                  <a:pt x="32930" y="30440"/>
                </a:lnTo>
                <a:lnTo>
                  <a:pt x="32940" y="30420"/>
                </a:lnTo>
                <a:lnTo>
                  <a:pt x="32940" y="30400"/>
                </a:lnTo>
                <a:lnTo>
                  <a:pt x="32930" y="30380"/>
                </a:lnTo>
                <a:lnTo>
                  <a:pt x="32930" y="30360"/>
                </a:lnTo>
                <a:lnTo>
                  <a:pt x="32920" y="30340"/>
                </a:lnTo>
                <a:lnTo>
                  <a:pt x="32920" y="30330"/>
                </a:lnTo>
                <a:lnTo>
                  <a:pt x="32930" y="30320"/>
                </a:lnTo>
                <a:lnTo>
                  <a:pt x="32930" y="30310"/>
                </a:lnTo>
                <a:lnTo>
                  <a:pt x="32940" y="30300"/>
                </a:lnTo>
                <a:lnTo>
                  <a:pt x="32950" y="30290"/>
                </a:lnTo>
                <a:lnTo>
                  <a:pt x="32960" y="30290"/>
                </a:lnTo>
                <a:lnTo>
                  <a:pt x="32970" y="30290"/>
                </a:lnTo>
                <a:lnTo>
                  <a:pt x="32980" y="30290"/>
                </a:lnTo>
                <a:lnTo>
                  <a:pt x="32990" y="30300"/>
                </a:lnTo>
                <a:lnTo>
                  <a:pt x="33000" y="30300"/>
                </a:lnTo>
                <a:lnTo>
                  <a:pt x="33010" y="30300"/>
                </a:lnTo>
                <a:lnTo>
                  <a:pt x="33020" y="30290"/>
                </a:lnTo>
                <a:lnTo>
                  <a:pt x="33030" y="30280"/>
                </a:lnTo>
                <a:lnTo>
                  <a:pt x="33030" y="30270"/>
                </a:lnTo>
                <a:lnTo>
                  <a:pt x="33050" y="30270"/>
                </a:lnTo>
                <a:lnTo>
                  <a:pt x="33060" y="30280"/>
                </a:lnTo>
                <a:lnTo>
                  <a:pt x="33070" y="30280"/>
                </a:lnTo>
                <a:lnTo>
                  <a:pt x="33090" y="30290"/>
                </a:lnTo>
                <a:lnTo>
                  <a:pt x="33090" y="30300"/>
                </a:lnTo>
                <a:lnTo>
                  <a:pt x="33100" y="30300"/>
                </a:lnTo>
                <a:lnTo>
                  <a:pt x="33110" y="30290"/>
                </a:lnTo>
                <a:lnTo>
                  <a:pt x="33110" y="30280"/>
                </a:lnTo>
                <a:lnTo>
                  <a:pt x="33120" y="30260"/>
                </a:lnTo>
                <a:lnTo>
                  <a:pt x="33130" y="30250"/>
                </a:lnTo>
                <a:lnTo>
                  <a:pt x="33130" y="30240"/>
                </a:lnTo>
                <a:lnTo>
                  <a:pt x="33140" y="30230"/>
                </a:lnTo>
                <a:lnTo>
                  <a:pt x="33140" y="30220"/>
                </a:lnTo>
                <a:lnTo>
                  <a:pt x="33140" y="30210"/>
                </a:lnTo>
                <a:lnTo>
                  <a:pt x="33140" y="30200"/>
                </a:lnTo>
                <a:lnTo>
                  <a:pt x="33140" y="30190"/>
                </a:lnTo>
                <a:lnTo>
                  <a:pt x="33130" y="30180"/>
                </a:lnTo>
                <a:lnTo>
                  <a:pt x="33130" y="30170"/>
                </a:lnTo>
                <a:lnTo>
                  <a:pt x="33140" y="30160"/>
                </a:lnTo>
                <a:lnTo>
                  <a:pt x="33150" y="30150"/>
                </a:lnTo>
                <a:lnTo>
                  <a:pt x="33140" y="30140"/>
                </a:lnTo>
                <a:lnTo>
                  <a:pt x="33130" y="30130"/>
                </a:lnTo>
                <a:lnTo>
                  <a:pt x="33120" y="30110"/>
                </a:lnTo>
                <a:lnTo>
                  <a:pt x="33120" y="30100"/>
                </a:lnTo>
                <a:lnTo>
                  <a:pt x="33120" y="30090"/>
                </a:lnTo>
                <a:lnTo>
                  <a:pt x="33120" y="30080"/>
                </a:lnTo>
                <a:lnTo>
                  <a:pt x="33130" y="30070"/>
                </a:lnTo>
                <a:lnTo>
                  <a:pt x="33140" y="30070"/>
                </a:lnTo>
                <a:lnTo>
                  <a:pt x="33140" y="30060"/>
                </a:lnTo>
                <a:lnTo>
                  <a:pt x="33140" y="30050"/>
                </a:lnTo>
                <a:lnTo>
                  <a:pt x="33150" y="30040"/>
                </a:lnTo>
                <a:lnTo>
                  <a:pt x="33150" y="30030"/>
                </a:lnTo>
                <a:lnTo>
                  <a:pt x="33150" y="30010"/>
                </a:lnTo>
                <a:lnTo>
                  <a:pt x="33160" y="30000"/>
                </a:lnTo>
                <a:lnTo>
                  <a:pt x="33160" y="29980"/>
                </a:lnTo>
                <a:lnTo>
                  <a:pt x="33160" y="29970"/>
                </a:lnTo>
                <a:lnTo>
                  <a:pt x="33180" y="29960"/>
                </a:lnTo>
                <a:lnTo>
                  <a:pt x="33190" y="29950"/>
                </a:lnTo>
                <a:lnTo>
                  <a:pt x="33210" y="29940"/>
                </a:lnTo>
                <a:lnTo>
                  <a:pt x="33220" y="29930"/>
                </a:lnTo>
                <a:lnTo>
                  <a:pt x="33240" y="29930"/>
                </a:lnTo>
                <a:lnTo>
                  <a:pt x="33260" y="29930"/>
                </a:lnTo>
                <a:lnTo>
                  <a:pt x="33280" y="29930"/>
                </a:lnTo>
                <a:lnTo>
                  <a:pt x="33290" y="29920"/>
                </a:lnTo>
                <a:lnTo>
                  <a:pt x="33300" y="29920"/>
                </a:lnTo>
                <a:lnTo>
                  <a:pt x="33300" y="29910"/>
                </a:lnTo>
                <a:lnTo>
                  <a:pt x="33310" y="29900"/>
                </a:lnTo>
                <a:lnTo>
                  <a:pt x="33320" y="29880"/>
                </a:lnTo>
                <a:lnTo>
                  <a:pt x="33320" y="29860"/>
                </a:lnTo>
                <a:lnTo>
                  <a:pt x="33330" y="29850"/>
                </a:lnTo>
                <a:lnTo>
                  <a:pt x="33330" y="29840"/>
                </a:lnTo>
                <a:lnTo>
                  <a:pt x="33330" y="29830"/>
                </a:lnTo>
                <a:lnTo>
                  <a:pt x="33340" y="29830"/>
                </a:lnTo>
                <a:lnTo>
                  <a:pt x="33350" y="29830"/>
                </a:lnTo>
                <a:lnTo>
                  <a:pt x="33360" y="29830"/>
                </a:lnTo>
                <a:lnTo>
                  <a:pt x="33370" y="29820"/>
                </a:lnTo>
                <a:lnTo>
                  <a:pt x="33380" y="29820"/>
                </a:lnTo>
                <a:lnTo>
                  <a:pt x="33390" y="29820"/>
                </a:lnTo>
                <a:lnTo>
                  <a:pt x="33400" y="29820"/>
                </a:lnTo>
                <a:lnTo>
                  <a:pt x="33410" y="29830"/>
                </a:lnTo>
                <a:lnTo>
                  <a:pt x="33410" y="29820"/>
                </a:lnTo>
                <a:lnTo>
                  <a:pt x="33420" y="29820"/>
                </a:lnTo>
                <a:lnTo>
                  <a:pt x="33420" y="29810"/>
                </a:lnTo>
                <a:lnTo>
                  <a:pt x="33420" y="29800"/>
                </a:lnTo>
                <a:lnTo>
                  <a:pt x="33420" y="29790"/>
                </a:lnTo>
                <a:lnTo>
                  <a:pt x="33430" y="29790"/>
                </a:lnTo>
                <a:lnTo>
                  <a:pt x="33440" y="29790"/>
                </a:lnTo>
                <a:lnTo>
                  <a:pt x="33430" y="29790"/>
                </a:lnTo>
                <a:lnTo>
                  <a:pt x="33440" y="29800"/>
                </a:lnTo>
                <a:lnTo>
                  <a:pt x="33440" y="29810"/>
                </a:lnTo>
                <a:lnTo>
                  <a:pt x="33450" y="29810"/>
                </a:lnTo>
                <a:lnTo>
                  <a:pt x="33460" y="29810"/>
                </a:lnTo>
                <a:lnTo>
                  <a:pt x="33460" y="29800"/>
                </a:lnTo>
                <a:lnTo>
                  <a:pt x="33470" y="29800"/>
                </a:lnTo>
                <a:lnTo>
                  <a:pt x="33480" y="29790"/>
                </a:lnTo>
                <a:lnTo>
                  <a:pt x="33500" y="29780"/>
                </a:lnTo>
                <a:lnTo>
                  <a:pt x="33500" y="29770"/>
                </a:lnTo>
                <a:lnTo>
                  <a:pt x="33510" y="29760"/>
                </a:lnTo>
                <a:lnTo>
                  <a:pt x="33510" y="29740"/>
                </a:lnTo>
                <a:lnTo>
                  <a:pt x="33510" y="29730"/>
                </a:lnTo>
                <a:lnTo>
                  <a:pt x="33520" y="29730"/>
                </a:lnTo>
                <a:lnTo>
                  <a:pt x="33530" y="29740"/>
                </a:lnTo>
                <a:lnTo>
                  <a:pt x="33540" y="29740"/>
                </a:lnTo>
                <a:lnTo>
                  <a:pt x="33550" y="29740"/>
                </a:lnTo>
                <a:lnTo>
                  <a:pt x="33550" y="29730"/>
                </a:lnTo>
                <a:lnTo>
                  <a:pt x="33560" y="29720"/>
                </a:lnTo>
                <a:lnTo>
                  <a:pt x="33570" y="29720"/>
                </a:lnTo>
                <a:lnTo>
                  <a:pt x="33580" y="29720"/>
                </a:lnTo>
                <a:lnTo>
                  <a:pt x="33590" y="29720"/>
                </a:lnTo>
                <a:lnTo>
                  <a:pt x="33600" y="29720"/>
                </a:lnTo>
                <a:lnTo>
                  <a:pt x="33600" y="29710"/>
                </a:lnTo>
                <a:lnTo>
                  <a:pt x="33620" y="29700"/>
                </a:lnTo>
                <a:lnTo>
                  <a:pt x="33630" y="29690"/>
                </a:lnTo>
                <a:lnTo>
                  <a:pt x="33640" y="29690"/>
                </a:lnTo>
                <a:lnTo>
                  <a:pt x="33640" y="29680"/>
                </a:lnTo>
                <a:lnTo>
                  <a:pt x="33650" y="29680"/>
                </a:lnTo>
                <a:lnTo>
                  <a:pt x="33650" y="29670"/>
                </a:lnTo>
                <a:lnTo>
                  <a:pt x="33650" y="29660"/>
                </a:lnTo>
                <a:lnTo>
                  <a:pt x="33640" y="29660"/>
                </a:lnTo>
                <a:lnTo>
                  <a:pt x="33640" y="29650"/>
                </a:lnTo>
                <a:lnTo>
                  <a:pt x="33650" y="29640"/>
                </a:lnTo>
                <a:lnTo>
                  <a:pt x="33660" y="29640"/>
                </a:lnTo>
                <a:lnTo>
                  <a:pt x="33670" y="29640"/>
                </a:lnTo>
                <a:lnTo>
                  <a:pt x="33670" y="29630"/>
                </a:lnTo>
                <a:lnTo>
                  <a:pt x="33660" y="29620"/>
                </a:lnTo>
                <a:lnTo>
                  <a:pt x="33660" y="29610"/>
                </a:lnTo>
                <a:lnTo>
                  <a:pt x="33660" y="29600"/>
                </a:lnTo>
                <a:lnTo>
                  <a:pt x="33670" y="29590"/>
                </a:lnTo>
                <a:lnTo>
                  <a:pt x="33680" y="29580"/>
                </a:lnTo>
                <a:lnTo>
                  <a:pt x="33680" y="29570"/>
                </a:lnTo>
                <a:lnTo>
                  <a:pt x="33690" y="29570"/>
                </a:lnTo>
                <a:lnTo>
                  <a:pt x="33690" y="29560"/>
                </a:lnTo>
                <a:lnTo>
                  <a:pt x="33690" y="29550"/>
                </a:lnTo>
                <a:lnTo>
                  <a:pt x="33700" y="29540"/>
                </a:lnTo>
                <a:lnTo>
                  <a:pt x="33700" y="29530"/>
                </a:lnTo>
                <a:lnTo>
                  <a:pt x="33710" y="29530"/>
                </a:lnTo>
                <a:lnTo>
                  <a:pt x="33720" y="29520"/>
                </a:lnTo>
                <a:lnTo>
                  <a:pt x="33720" y="29510"/>
                </a:lnTo>
                <a:lnTo>
                  <a:pt x="33720" y="29500"/>
                </a:lnTo>
                <a:lnTo>
                  <a:pt x="33720" y="29490"/>
                </a:lnTo>
                <a:lnTo>
                  <a:pt x="33730" y="29490"/>
                </a:lnTo>
                <a:lnTo>
                  <a:pt x="33730" y="29480"/>
                </a:lnTo>
                <a:lnTo>
                  <a:pt x="33740" y="29480"/>
                </a:lnTo>
                <a:lnTo>
                  <a:pt x="33750" y="29470"/>
                </a:lnTo>
                <a:lnTo>
                  <a:pt x="33760" y="29460"/>
                </a:lnTo>
                <a:lnTo>
                  <a:pt x="33760" y="29450"/>
                </a:lnTo>
                <a:lnTo>
                  <a:pt x="33770" y="29450"/>
                </a:lnTo>
                <a:lnTo>
                  <a:pt x="33780" y="29460"/>
                </a:lnTo>
                <a:lnTo>
                  <a:pt x="33780" y="29470"/>
                </a:lnTo>
                <a:lnTo>
                  <a:pt x="33780" y="29480"/>
                </a:lnTo>
                <a:lnTo>
                  <a:pt x="33790" y="29480"/>
                </a:lnTo>
                <a:lnTo>
                  <a:pt x="33800" y="29480"/>
                </a:lnTo>
                <a:lnTo>
                  <a:pt x="33810" y="29480"/>
                </a:lnTo>
                <a:lnTo>
                  <a:pt x="33820" y="29480"/>
                </a:lnTo>
                <a:lnTo>
                  <a:pt x="33830" y="29470"/>
                </a:lnTo>
                <a:lnTo>
                  <a:pt x="33840" y="29470"/>
                </a:lnTo>
                <a:lnTo>
                  <a:pt x="33840" y="29460"/>
                </a:lnTo>
                <a:lnTo>
                  <a:pt x="33850" y="29460"/>
                </a:lnTo>
                <a:lnTo>
                  <a:pt x="33850" y="29450"/>
                </a:lnTo>
                <a:lnTo>
                  <a:pt x="33860" y="29450"/>
                </a:lnTo>
                <a:lnTo>
                  <a:pt x="33870" y="29450"/>
                </a:lnTo>
                <a:lnTo>
                  <a:pt x="33880" y="29450"/>
                </a:lnTo>
                <a:lnTo>
                  <a:pt x="33890" y="29450"/>
                </a:lnTo>
                <a:lnTo>
                  <a:pt x="33890" y="29440"/>
                </a:lnTo>
                <a:lnTo>
                  <a:pt x="33890" y="29430"/>
                </a:lnTo>
                <a:lnTo>
                  <a:pt x="33900" y="29430"/>
                </a:lnTo>
                <a:lnTo>
                  <a:pt x="33900" y="29420"/>
                </a:lnTo>
                <a:lnTo>
                  <a:pt x="33910" y="29420"/>
                </a:lnTo>
                <a:lnTo>
                  <a:pt x="33920" y="29410"/>
                </a:lnTo>
                <a:lnTo>
                  <a:pt x="33930" y="29400"/>
                </a:lnTo>
                <a:lnTo>
                  <a:pt x="33940" y="29400"/>
                </a:lnTo>
                <a:lnTo>
                  <a:pt x="33950" y="29390"/>
                </a:lnTo>
                <a:lnTo>
                  <a:pt x="33960" y="29390"/>
                </a:lnTo>
                <a:lnTo>
                  <a:pt x="33960" y="29380"/>
                </a:lnTo>
                <a:lnTo>
                  <a:pt x="33960" y="29370"/>
                </a:lnTo>
                <a:lnTo>
                  <a:pt x="33960" y="29360"/>
                </a:lnTo>
                <a:lnTo>
                  <a:pt x="33960" y="29350"/>
                </a:lnTo>
                <a:lnTo>
                  <a:pt x="33970" y="29340"/>
                </a:lnTo>
                <a:lnTo>
                  <a:pt x="33980" y="29340"/>
                </a:lnTo>
                <a:lnTo>
                  <a:pt x="33990" y="29350"/>
                </a:lnTo>
                <a:lnTo>
                  <a:pt x="34000" y="29360"/>
                </a:lnTo>
                <a:lnTo>
                  <a:pt x="34000" y="29370"/>
                </a:lnTo>
                <a:lnTo>
                  <a:pt x="34000" y="29380"/>
                </a:lnTo>
                <a:lnTo>
                  <a:pt x="34010" y="29390"/>
                </a:lnTo>
                <a:lnTo>
                  <a:pt x="34020" y="29380"/>
                </a:lnTo>
                <a:lnTo>
                  <a:pt x="34030" y="29370"/>
                </a:lnTo>
                <a:lnTo>
                  <a:pt x="34030" y="29360"/>
                </a:lnTo>
                <a:lnTo>
                  <a:pt x="34040" y="29360"/>
                </a:lnTo>
                <a:lnTo>
                  <a:pt x="34040" y="29380"/>
                </a:lnTo>
                <a:lnTo>
                  <a:pt x="34050" y="29410"/>
                </a:lnTo>
                <a:lnTo>
                  <a:pt x="34050" y="29420"/>
                </a:lnTo>
                <a:lnTo>
                  <a:pt x="34060" y="29430"/>
                </a:lnTo>
                <a:lnTo>
                  <a:pt x="34060" y="29450"/>
                </a:lnTo>
                <a:lnTo>
                  <a:pt x="34070" y="29460"/>
                </a:lnTo>
                <a:lnTo>
                  <a:pt x="34070" y="29480"/>
                </a:lnTo>
                <a:lnTo>
                  <a:pt x="34080" y="29500"/>
                </a:lnTo>
                <a:lnTo>
                  <a:pt x="34090" y="29530"/>
                </a:lnTo>
                <a:lnTo>
                  <a:pt x="34100" y="29580"/>
                </a:lnTo>
                <a:lnTo>
                  <a:pt x="34110" y="29630"/>
                </a:lnTo>
                <a:lnTo>
                  <a:pt x="34110" y="29690"/>
                </a:lnTo>
                <a:lnTo>
                  <a:pt x="34110" y="29710"/>
                </a:lnTo>
                <a:lnTo>
                  <a:pt x="34110" y="29790"/>
                </a:lnTo>
                <a:lnTo>
                  <a:pt x="34120" y="29870"/>
                </a:lnTo>
                <a:lnTo>
                  <a:pt x="34120" y="29900"/>
                </a:lnTo>
                <a:lnTo>
                  <a:pt x="34120" y="29960"/>
                </a:lnTo>
                <a:lnTo>
                  <a:pt x="34120" y="29970"/>
                </a:lnTo>
                <a:lnTo>
                  <a:pt x="34110" y="30020"/>
                </a:lnTo>
                <a:lnTo>
                  <a:pt x="34110" y="30120"/>
                </a:lnTo>
                <a:lnTo>
                  <a:pt x="34100" y="30210"/>
                </a:lnTo>
                <a:lnTo>
                  <a:pt x="34100" y="30320"/>
                </a:lnTo>
                <a:lnTo>
                  <a:pt x="34090" y="30410"/>
                </a:lnTo>
                <a:lnTo>
                  <a:pt x="34090" y="30440"/>
                </a:lnTo>
                <a:lnTo>
                  <a:pt x="34090" y="30470"/>
                </a:lnTo>
                <a:lnTo>
                  <a:pt x="34090" y="30530"/>
                </a:lnTo>
                <a:lnTo>
                  <a:pt x="34080" y="30720"/>
                </a:lnTo>
                <a:lnTo>
                  <a:pt x="34070" y="30720"/>
                </a:lnTo>
                <a:lnTo>
                  <a:pt x="34070" y="30710"/>
                </a:lnTo>
                <a:lnTo>
                  <a:pt x="34070" y="30700"/>
                </a:lnTo>
                <a:lnTo>
                  <a:pt x="34060" y="30700"/>
                </a:lnTo>
                <a:lnTo>
                  <a:pt x="34050" y="30710"/>
                </a:lnTo>
                <a:lnTo>
                  <a:pt x="34040" y="30710"/>
                </a:lnTo>
                <a:lnTo>
                  <a:pt x="34040" y="30720"/>
                </a:lnTo>
                <a:lnTo>
                  <a:pt x="34030" y="30730"/>
                </a:lnTo>
                <a:lnTo>
                  <a:pt x="34030" y="30740"/>
                </a:lnTo>
                <a:lnTo>
                  <a:pt x="34030" y="30760"/>
                </a:lnTo>
                <a:lnTo>
                  <a:pt x="34020" y="30760"/>
                </a:lnTo>
                <a:lnTo>
                  <a:pt x="34020" y="30770"/>
                </a:lnTo>
                <a:lnTo>
                  <a:pt x="34010" y="30770"/>
                </a:lnTo>
                <a:lnTo>
                  <a:pt x="34010" y="30780"/>
                </a:lnTo>
                <a:lnTo>
                  <a:pt x="34010" y="30790"/>
                </a:lnTo>
                <a:lnTo>
                  <a:pt x="34000" y="30790"/>
                </a:lnTo>
                <a:lnTo>
                  <a:pt x="34000" y="30800"/>
                </a:lnTo>
                <a:lnTo>
                  <a:pt x="34000" y="30810"/>
                </a:lnTo>
                <a:lnTo>
                  <a:pt x="33990" y="30810"/>
                </a:lnTo>
                <a:lnTo>
                  <a:pt x="33980" y="30830"/>
                </a:lnTo>
                <a:lnTo>
                  <a:pt x="33970" y="30850"/>
                </a:lnTo>
                <a:lnTo>
                  <a:pt x="33950" y="30870"/>
                </a:lnTo>
                <a:lnTo>
                  <a:pt x="33940" y="30880"/>
                </a:lnTo>
                <a:lnTo>
                  <a:pt x="33940" y="30900"/>
                </a:lnTo>
                <a:lnTo>
                  <a:pt x="33920" y="30910"/>
                </a:lnTo>
                <a:lnTo>
                  <a:pt x="33910" y="30930"/>
                </a:lnTo>
                <a:lnTo>
                  <a:pt x="33890" y="30950"/>
                </a:lnTo>
                <a:lnTo>
                  <a:pt x="33870" y="30980"/>
                </a:lnTo>
                <a:lnTo>
                  <a:pt x="33840" y="31010"/>
                </a:lnTo>
                <a:lnTo>
                  <a:pt x="33830" y="31030"/>
                </a:lnTo>
                <a:lnTo>
                  <a:pt x="33830" y="31050"/>
                </a:lnTo>
                <a:lnTo>
                  <a:pt x="33820" y="31080"/>
                </a:lnTo>
                <a:lnTo>
                  <a:pt x="33820" y="31110"/>
                </a:lnTo>
                <a:lnTo>
                  <a:pt x="33820" y="31160"/>
                </a:lnTo>
                <a:lnTo>
                  <a:pt x="33820" y="31190"/>
                </a:lnTo>
                <a:lnTo>
                  <a:pt x="33820" y="31200"/>
                </a:lnTo>
                <a:lnTo>
                  <a:pt x="33840" y="31210"/>
                </a:lnTo>
                <a:lnTo>
                  <a:pt x="33850" y="31230"/>
                </a:lnTo>
                <a:lnTo>
                  <a:pt x="33860" y="31270"/>
                </a:lnTo>
                <a:lnTo>
                  <a:pt x="33860" y="31290"/>
                </a:lnTo>
                <a:lnTo>
                  <a:pt x="33860" y="31320"/>
                </a:lnTo>
                <a:lnTo>
                  <a:pt x="33860" y="31330"/>
                </a:lnTo>
                <a:lnTo>
                  <a:pt x="33860" y="31350"/>
                </a:lnTo>
                <a:lnTo>
                  <a:pt x="33860" y="31360"/>
                </a:lnTo>
                <a:lnTo>
                  <a:pt x="33870" y="31380"/>
                </a:lnTo>
                <a:lnTo>
                  <a:pt x="33880" y="31410"/>
                </a:lnTo>
                <a:lnTo>
                  <a:pt x="33880" y="31430"/>
                </a:lnTo>
                <a:lnTo>
                  <a:pt x="33880" y="31440"/>
                </a:lnTo>
                <a:lnTo>
                  <a:pt x="33890" y="31460"/>
                </a:lnTo>
                <a:lnTo>
                  <a:pt x="33900" y="31490"/>
                </a:lnTo>
                <a:lnTo>
                  <a:pt x="33920" y="31510"/>
                </a:lnTo>
                <a:lnTo>
                  <a:pt x="33940" y="31520"/>
                </a:lnTo>
                <a:lnTo>
                  <a:pt x="33940" y="31530"/>
                </a:lnTo>
                <a:lnTo>
                  <a:pt x="33950" y="31520"/>
                </a:lnTo>
                <a:lnTo>
                  <a:pt x="33960" y="31520"/>
                </a:lnTo>
                <a:lnTo>
                  <a:pt x="33970" y="31530"/>
                </a:lnTo>
                <a:lnTo>
                  <a:pt x="33980" y="31540"/>
                </a:lnTo>
                <a:lnTo>
                  <a:pt x="33990" y="31540"/>
                </a:lnTo>
                <a:lnTo>
                  <a:pt x="34000" y="31530"/>
                </a:lnTo>
                <a:lnTo>
                  <a:pt x="34010" y="31540"/>
                </a:lnTo>
                <a:lnTo>
                  <a:pt x="34010" y="31550"/>
                </a:lnTo>
                <a:lnTo>
                  <a:pt x="34020" y="31550"/>
                </a:lnTo>
                <a:lnTo>
                  <a:pt x="34030" y="31550"/>
                </a:lnTo>
                <a:lnTo>
                  <a:pt x="34030" y="31540"/>
                </a:lnTo>
                <a:lnTo>
                  <a:pt x="34030" y="31530"/>
                </a:lnTo>
                <a:lnTo>
                  <a:pt x="34040" y="31520"/>
                </a:lnTo>
                <a:lnTo>
                  <a:pt x="34060" y="31510"/>
                </a:lnTo>
                <a:lnTo>
                  <a:pt x="34060" y="31500"/>
                </a:lnTo>
                <a:lnTo>
                  <a:pt x="34060" y="31490"/>
                </a:lnTo>
                <a:lnTo>
                  <a:pt x="34070" y="31490"/>
                </a:lnTo>
                <a:lnTo>
                  <a:pt x="34080" y="31480"/>
                </a:lnTo>
                <a:lnTo>
                  <a:pt x="34100" y="31490"/>
                </a:lnTo>
                <a:lnTo>
                  <a:pt x="34110" y="31490"/>
                </a:lnTo>
                <a:lnTo>
                  <a:pt x="34120" y="31490"/>
                </a:lnTo>
                <a:lnTo>
                  <a:pt x="34130" y="31490"/>
                </a:lnTo>
                <a:lnTo>
                  <a:pt x="34140" y="31490"/>
                </a:lnTo>
                <a:lnTo>
                  <a:pt x="34150" y="31480"/>
                </a:lnTo>
                <a:lnTo>
                  <a:pt x="34180" y="31670"/>
                </a:lnTo>
                <a:lnTo>
                  <a:pt x="34190" y="31680"/>
                </a:lnTo>
                <a:lnTo>
                  <a:pt x="34190" y="31720"/>
                </a:lnTo>
                <a:lnTo>
                  <a:pt x="34230" y="31890"/>
                </a:lnTo>
                <a:lnTo>
                  <a:pt x="34230" y="31900"/>
                </a:lnTo>
                <a:lnTo>
                  <a:pt x="34250" y="31980"/>
                </a:lnTo>
                <a:lnTo>
                  <a:pt x="34300" y="32090"/>
                </a:lnTo>
                <a:lnTo>
                  <a:pt x="34310" y="32120"/>
                </a:lnTo>
                <a:lnTo>
                  <a:pt x="34310" y="32190"/>
                </a:lnTo>
                <a:lnTo>
                  <a:pt x="34300" y="32210"/>
                </a:lnTo>
                <a:lnTo>
                  <a:pt x="34300" y="32220"/>
                </a:lnTo>
                <a:lnTo>
                  <a:pt x="34300" y="32230"/>
                </a:lnTo>
                <a:lnTo>
                  <a:pt x="34300" y="32240"/>
                </a:lnTo>
                <a:lnTo>
                  <a:pt x="34290" y="32240"/>
                </a:lnTo>
                <a:lnTo>
                  <a:pt x="34290" y="32250"/>
                </a:lnTo>
                <a:lnTo>
                  <a:pt x="34300" y="32250"/>
                </a:lnTo>
                <a:lnTo>
                  <a:pt x="34300" y="32260"/>
                </a:lnTo>
                <a:lnTo>
                  <a:pt x="34300" y="32270"/>
                </a:lnTo>
                <a:lnTo>
                  <a:pt x="34290" y="32280"/>
                </a:lnTo>
                <a:lnTo>
                  <a:pt x="34290" y="32290"/>
                </a:lnTo>
                <a:lnTo>
                  <a:pt x="34290" y="32300"/>
                </a:lnTo>
                <a:lnTo>
                  <a:pt x="34280" y="32300"/>
                </a:lnTo>
                <a:lnTo>
                  <a:pt x="34280" y="32310"/>
                </a:lnTo>
                <a:lnTo>
                  <a:pt x="34270" y="32320"/>
                </a:lnTo>
                <a:lnTo>
                  <a:pt x="34270" y="32330"/>
                </a:lnTo>
                <a:lnTo>
                  <a:pt x="34260" y="32330"/>
                </a:lnTo>
                <a:lnTo>
                  <a:pt x="34260" y="32350"/>
                </a:lnTo>
                <a:lnTo>
                  <a:pt x="34260" y="32360"/>
                </a:lnTo>
                <a:lnTo>
                  <a:pt x="34260" y="32370"/>
                </a:lnTo>
                <a:lnTo>
                  <a:pt x="34250" y="32370"/>
                </a:lnTo>
                <a:lnTo>
                  <a:pt x="34240" y="32380"/>
                </a:lnTo>
                <a:lnTo>
                  <a:pt x="34230" y="32390"/>
                </a:lnTo>
                <a:lnTo>
                  <a:pt x="34210" y="32410"/>
                </a:lnTo>
                <a:lnTo>
                  <a:pt x="34200" y="32410"/>
                </a:lnTo>
                <a:lnTo>
                  <a:pt x="34190" y="32410"/>
                </a:lnTo>
                <a:lnTo>
                  <a:pt x="34190" y="32400"/>
                </a:lnTo>
                <a:lnTo>
                  <a:pt x="34180" y="32410"/>
                </a:lnTo>
                <a:lnTo>
                  <a:pt x="34170" y="32410"/>
                </a:lnTo>
                <a:lnTo>
                  <a:pt x="34170" y="32420"/>
                </a:lnTo>
                <a:lnTo>
                  <a:pt x="34160" y="32420"/>
                </a:lnTo>
                <a:lnTo>
                  <a:pt x="34150" y="32420"/>
                </a:lnTo>
                <a:lnTo>
                  <a:pt x="34140" y="32420"/>
                </a:lnTo>
                <a:lnTo>
                  <a:pt x="34140" y="32430"/>
                </a:lnTo>
                <a:lnTo>
                  <a:pt x="34130" y="32430"/>
                </a:lnTo>
                <a:lnTo>
                  <a:pt x="34120" y="32430"/>
                </a:lnTo>
                <a:lnTo>
                  <a:pt x="34110" y="32430"/>
                </a:lnTo>
                <a:lnTo>
                  <a:pt x="34100" y="32430"/>
                </a:lnTo>
                <a:lnTo>
                  <a:pt x="34090" y="32440"/>
                </a:lnTo>
                <a:lnTo>
                  <a:pt x="34080" y="32440"/>
                </a:lnTo>
                <a:lnTo>
                  <a:pt x="34070" y="32450"/>
                </a:lnTo>
                <a:lnTo>
                  <a:pt x="34060" y="32450"/>
                </a:lnTo>
                <a:lnTo>
                  <a:pt x="34050" y="32450"/>
                </a:lnTo>
                <a:lnTo>
                  <a:pt x="34040" y="32460"/>
                </a:lnTo>
                <a:lnTo>
                  <a:pt x="34030" y="32460"/>
                </a:lnTo>
                <a:lnTo>
                  <a:pt x="34020" y="32460"/>
                </a:lnTo>
                <a:lnTo>
                  <a:pt x="34010" y="32460"/>
                </a:lnTo>
                <a:lnTo>
                  <a:pt x="34000" y="32470"/>
                </a:lnTo>
                <a:lnTo>
                  <a:pt x="34000" y="32480"/>
                </a:lnTo>
                <a:lnTo>
                  <a:pt x="33990" y="32490"/>
                </a:lnTo>
                <a:lnTo>
                  <a:pt x="33990" y="32500"/>
                </a:lnTo>
                <a:lnTo>
                  <a:pt x="33980" y="32500"/>
                </a:lnTo>
                <a:lnTo>
                  <a:pt x="33980" y="32510"/>
                </a:lnTo>
                <a:lnTo>
                  <a:pt x="33980" y="32520"/>
                </a:lnTo>
                <a:lnTo>
                  <a:pt x="33980" y="32530"/>
                </a:lnTo>
                <a:lnTo>
                  <a:pt x="33970" y="32550"/>
                </a:lnTo>
                <a:lnTo>
                  <a:pt x="33970" y="32560"/>
                </a:lnTo>
                <a:lnTo>
                  <a:pt x="33970" y="32570"/>
                </a:lnTo>
                <a:lnTo>
                  <a:pt x="33960" y="32570"/>
                </a:lnTo>
                <a:lnTo>
                  <a:pt x="33960" y="32580"/>
                </a:lnTo>
                <a:lnTo>
                  <a:pt x="33950" y="32590"/>
                </a:lnTo>
                <a:lnTo>
                  <a:pt x="33940" y="32590"/>
                </a:lnTo>
                <a:lnTo>
                  <a:pt x="33920" y="32590"/>
                </a:lnTo>
                <a:lnTo>
                  <a:pt x="33900" y="32590"/>
                </a:lnTo>
                <a:lnTo>
                  <a:pt x="33900" y="32600"/>
                </a:lnTo>
                <a:lnTo>
                  <a:pt x="33890" y="32630"/>
                </a:lnTo>
                <a:lnTo>
                  <a:pt x="33880" y="32640"/>
                </a:lnTo>
                <a:lnTo>
                  <a:pt x="33850" y="32650"/>
                </a:lnTo>
                <a:lnTo>
                  <a:pt x="33830" y="32660"/>
                </a:lnTo>
                <a:lnTo>
                  <a:pt x="33800" y="32650"/>
                </a:lnTo>
                <a:lnTo>
                  <a:pt x="33780" y="32660"/>
                </a:lnTo>
                <a:lnTo>
                  <a:pt x="33770" y="32670"/>
                </a:lnTo>
                <a:lnTo>
                  <a:pt x="33760" y="32690"/>
                </a:lnTo>
                <a:lnTo>
                  <a:pt x="33750" y="32690"/>
                </a:lnTo>
                <a:lnTo>
                  <a:pt x="33740" y="32700"/>
                </a:lnTo>
                <a:lnTo>
                  <a:pt x="33750" y="32710"/>
                </a:lnTo>
                <a:lnTo>
                  <a:pt x="33740" y="32720"/>
                </a:lnTo>
                <a:lnTo>
                  <a:pt x="33720" y="32720"/>
                </a:lnTo>
                <a:lnTo>
                  <a:pt x="33710" y="32730"/>
                </a:lnTo>
                <a:lnTo>
                  <a:pt x="33700" y="32730"/>
                </a:lnTo>
                <a:lnTo>
                  <a:pt x="33690" y="32730"/>
                </a:lnTo>
                <a:lnTo>
                  <a:pt x="33680" y="32730"/>
                </a:lnTo>
                <a:lnTo>
                  <a:pt x="33650" y="32740"/>
                </a:lnTo>
                <a:lnTo>
                  <a:pt x="33630" y="32740"/>
                </a:lnTo>
                <a:lnTo>
                  <a:pt x="33620" y="32740"/>
                </a:lnTo>
                <a:lnTo>
                  <a:pt x="33610" y="32750"/>
                </a:lnTo>
                <a:lnTo>
                  <a:pt x="33600" y="32750"/>
                </a:lnTo>
                <a:lnTo>
                  <a:pt x="33580" y="32770"/>
                </a:lnTo>
                <a:lnTo>
                  <a:pt x="33570" y="32770"/>
                </a:lnTo>
                <a:lnTo>
                  <a:pt x="33560" y="32790"/>
                </a:lnTo>
                <a:lnTo>
                  <a:pt x="33550" y="32790"/>
                </a:lnTo>
                <a:lnTo>
                  <a:pt x="33540" y="32810"/>
                </a:lnTo>
                <a:lnTo>
                  <a:pt x="33540" y="32820"/>
                </a:lnTo>
                <a:lnTo>
                  <a:pt x="33530" y="32820"/>
                </a:lnTo>
                <a:lnTo>
                  <a:pt x="33530" y="32840"/>
                </a:lnTo>
                <a:lnTo>
                  <a:pt x="33530" y="32850"/>
                </a:lnTo>
                <a:lnTo>
                  <a:pt x="33530" y="32860"/>
                </a:lnTo>
                <a:lnTo>
                  <a:pt x="33520" y="32870"/>
                </a:lnTo>
                <a:lnTo>
                  <a:pt x="33510" y="32870"/>
                </a:lnTo>
                <a:lnTo>
                  <a:pt x="33500" y="32880"/>
                </a:lnTo>
                <a:lnTo>
                  <a:pt x="33490" y="32890"/>
                </a:lnTo>
                <a:lnTo>
                  <a:pt x="33480" y="32890"/>
                </a:lnTo>
                <a:lnTo>
                  <a:pt x="33460" y="32900"/>
                </a:lnTo>
                <a:lnTo>
                  <a:pt x="33460" y="32910"/>
                </a:lnTo>
                <a:lnTo>
                  <a:pt x="33450" y="32920"/>
                </a:lnTo>
                <a:lnTo>
                  <a:pt x="33440" y="32920"/>
                </a:lnTo>
                <a:lnTo>
                  <a:pt x="33430" y="32930"/>
                </a:lnTo>
                <a:lnTo>
                  <a:pt x="33420" y="32940"/>
                </a:lnTo>
                <a:lnTo>
                  <a:pt x="33410" y="32940"/>
                </a:lnTo>
                <a:lnTo>
                  <a:pt x="33410" y="32950"/>
                </a:lnTo>
                <a:lnTo>
                  <a:pt x="33400" y="32960"/>
                </a:lnTo>
                <a:lnTo>
                  <a:pt x="33390" y="32960"/>
                </a:lnTo>
                <a:lnTo>
                  <a:pt x="33390" y="32970"/>
                </a:lnTo>
                <a:lnTo>
                  <a:pt x="33390" y="32980"/>
                </a:lnTo>
                <a:lnTo>
                  <a:pt x="33380" y="32990"/>
                </a:lnTo>
                <a:lnTo>
                  <a:pt x="33380" y="33000"/>
                </a:lnTo>
                <a:lnTo>
                  <a:pt x="33390" y="33000"/>
                </a:lnTo>
                <a:lnTo>
                  <a:pt x="33390" y="33010"/>
                </a:lnTo>
                <a:lnTo>
                  <a:pt x="33380" y="33020"/>
                </a:lnTo>
                <a:lnTo>
                  <a:pt x="33380" y="33030"/>
                </a:lnTo>
                <a:lnTo>
                  <a:pt x="33380" y="33040"/>
                </a:lnTo>
                <a:lnTo>
                  <a:pt x="33400" y="33040"/>
                </a:lnTo>
                <a:lnTo>
                  <a:pt x="33410" y="33030"/>
                </a:lnTo>
                <a:lnTo>
                  <a:pt x="33420" y="33030"/>
                </a:lnTo>
                <a:lnTo>
                  <a:pt x="33430" y="33020"/>
                </a:lnTo>
                <a:lnTo>
                  <a:pt x="33440" y="33020"/>
                </a:lnTo>
                <a:lnTo>
                  <a:pt x="33450" y="33020"/>
                </a:lnTo>
                <a:lnTo>
                  <a:pt x="33470" y="33020"/>
                </a:lnTo>
                <a:lnTo>
                  <a:pt x="33480" y="33020"/>
                </a:lnTo>
                <a:lnTo>
                  <a:pt x="33500" y="33010"/>
                </a:lnTo>
                <a:lnTo>
                  <a:pt x="33530" y="33010"/>
                </a:lnTo>
                <a:lnTo>
                  <a:pt x="33550" y="33010"/>
                </a:lnTo>
                <a:lnTo>
                  <a:pt x="33580" y="33000"/>
                </a:lnTo>
                <a:lnTo>
                  <a:pt x="33600" y="32990"/>
                </a:lnTo>
                <a:lnTo>
                  <a:pt x="33610" y="32990"/>
                </a:lnTo>
                <a:lnTo>
                  <a:pt x="33630" y="32980"/>
                </a:lnTo>
                <a:lnTo>
                  <a:pt x="33660" y="32980"/>
                </a:lnTo>
                <a:lnTo>
                  <a:pt x="33670" y="32980"/>
                </a:lnTo>
                <a:lnTo>
                  <a:pt x="33690" y="32980"/>
                </a:lnTo>
                <a:lnTo>
                  <a:pt x="33700" y="32980"/>
                </a:lnTo>
                <a:lnTo>
                  <a:pt x="33750" y="32980"/>
                </a:lnTo>
                <a:lnTo>
                  <a:pt x="33750" y="33000"/>
                </a:lnTo>
                <a:lnTo>
                  <a:pt x="33760" y="33000"/>
                </a:lnTo>
                <a:lnTo>
                  <a:pt x="33770" y="33010"/>
                </a:lnTo>
                <a:lnTo>
                  <a:pt x="33790" y="33000"/>
                </a:lnTo>
                <a:lnTo>
                  <a:pt x="33810" y="33000"/>
                </a:lnTo>
                <a:lnTo>
                  <a:pt x="33820" y="32980"/>
                </a:lnTo>
                <a:lnTo>
                  <a:pt x="33830" y="32970"/>
                </a:lnTo>
                <a:lnTo>
                  <a:pt x="33850" y="32950"/>
                </a:lnTo>
                <a:lnTo>
                  <a:pt x="33860" y="32940"/>
                </a:lnTo>
                <a:lnTo>
                  <a:pt x="33880" y="32930"/>
                </a:lnTo>
                <a:lnTo>
                  <a:pt x="33890" y="32920"/>
                </a:lnTo>
                <a:lnTo>
                  <a:pt x="33910" y="32920"/>
                </a:lnTo>
                <a:lnTo>
                  <a:pt x="33940" y="32920"/>
                </a:lnTo>
                <a:lnTo>
                  <a:pt x="33950" y="32920"/>
                </a:lnTo>
                <a:lnTo>
                  <a:pt x="33950" y="32930"/>
                </a:lnTo>
                <a:lnTo>
                  <a:pt x="33970" y="32930"/>
                </a:lnTo>
                <a:lnTo>
                  <a:pt x="33980" y="32940"/>
                </a:lnTo>
                <a:lnTo>
                  <a:pt x="34000" y="32960"/>
                </a:lnTo>
                <a:lnTo>
                  <a:pt x="34010" y="33000"/>
                </a:lnTo>
                <a:lnTo>
                  <a:pt x="34010" y="33090"/>
                </a:lnTo>
                <a:lnTo>
                  <a:pt x="34010" y="33100"/>
                </a:lnTo>
                <a:lnTo>
                  <a:pt x="34010" y="33130"/>
                </a:lnTo>
                <a:lnTo>
                  <a:pt x="34020" y="33180"/>
                </a:lnTo>
                <a:lnTo>
                  <a:pt x="34020" y="33190"/>
                </a:lnTo>
                <a:lnTo>
                  <a:pt x="34020" y="33260"/>
                </a:lnTo>
                <a:lnTo>
                  <a:pt x="34020" y="33320"/>
                </a:lnTo>
                <a:lnTo>
                  <a:pt x="34030" y="33340"/>
                </a:lnTo>
                <a:lnTo>
                  <a:pt x="34030" y="33420"/>
                </a:lnTo>
                <a:lnTo>
                  <a:pt x="34030" y="33510"/>
                </a:lnTo>
                <a:lnTo>
                  <a:pt x="34040" y="33570"/>
                </a:lnTo>
                <a:lnTo>
                  <a:pt x="34040" y="33590"/>
                </a:lnTo>
                <a:lnTo>
                  <a:pt x="34030" y="33630"/>
                </a:lnTo>
                <a:lnTo>
                  <a:pt x="34020" y="33670"/>
                </a:lnTo>
                <a:lnTo>
                  <a:pt x="34020" y="33690"/>
                </a:lnTo>
                <a:lnTo>
                  <a:pt x="34020" y="33760"/>
                </a:lnTo>
                <a:lnTo>
                  <a:pt x="34020" y="33770"/>
                </a:lnTo>
                <a:lnTo>
                  <a:pt x="34020" y="33780"/>
                </a:lnTo>
                <a:lnTo>
                  <a:pt x="34020" y="33790"/>
                </a:lnTo>
                <a:lnTo>
                  <a:pt x="34010" y="33800"/>
                </a:lnTo>
                <a:lnTo>
                  <a:pt x="34010" y="33810"/>
                </a:lnTo>
                <a:lnTo>
                  <a:pt x="34000" y="33840"/>
                </a:lnTo>
                <a:lnTo>
                  <a:pt x="34010" y="33900"/>
                </a:lnTo>
                <a:lnTo>
                  <a:pt x="34010" y="33960"/>
                </a:lnTo>
                <a:lnTo>
                  <a:pt x="34020" y="34010"/>
                </a:lnTo>
                <a:lnTo>
                  <a:pt x="34020" y="34060"/>
                </a:lnTo>
                <a:lnTo>
                  <a:pt x="34030" y="34130"/>
                </a:lnTo>
                <a:lnTo>
                  <a:pt x="34030" y="34180"/>
                </a:lnTo>
                <a:lnTo>
                  <a:pt x="34030" y="34220"/>
                </a:lnTo>
                <a:lnTo>
                  <a:pt x="34040" y="34260"/>
                </a:lnTo>
                <a:lnTo>
                  <a:pt x="34040" y="34310"/>
                </a:lnTo>
                <a:lnTo>
                  <a:pt x="34050" y="34340"/>
                </a:lnTo>
                <a:lnTo>
                  <a:pt x="34050" y="34370"/>
                </a:lnTo>
                <a:lnTo>
                  <a:pt x="34050" y="34410"/>
                </a:lnTo>
                <a:lnTo>
                  <a:pt x="34060" y="34460"/>
                </a:lnTo>
                <a:lnTo>
                  <a:pt x="34070" y="34510"/>
                </a:lnTo>
                <a:lnTo>
                  <a:pt x="34080" y="34560"/>
                </a:lnTo>
                <a:lnTo>
                  <a:pt x="34080" y="34600"/>
                </a:lnTo>
                <a:lnTo>
                  <a:pt x="34080" y="34640"/>
                </a:lnTo>
                <a:lnTo>
                  <a:pt x="34070" y="34700"/>
                </a:lnTo>
                <a:lnTo>
                  <a:pt x="34050" y="34740"/>
                </a:lnTo>
                <a:lnTo>
                  <a:pt x="34030" y="34790"/>
                </a:lnTo>
                <a:lnTo>
                  <a:pt x="34010" y="34830"/>
                </a:lnTo>
                <a:lnTo>
                  <a:pt x="33990" y="34870"/>
                </a:lnTo>
                <a:lnTo>
                  <a:pt x="33980" y="34910"/>
                </a:lnTo>
                <a:lnTo>
                  <a:pt x="33970" y="34960"/>
                </a:lnTo>
                <a:lnTo>
                  <a:pt x="33960" y="35000"/>
                </a:lnTo>
                <a:lnTo>
                  <a:pt x="33950" y="35020"/>
                </a:lnTo>
                <a:lnTo>
                  <a:pt x="33950" y="35060"/>
                </a:lnTo>
                <a:lnTo>
                  <a:pt x="33940" y="35110"/>
                </a:lnTo>
                <a:lnTo>
                  <a:pt x="33930" y="35140"/>
                </a:lnTo>
                <a:lnTo>
                  <a:pt x="33920" y="35170"/>
                </a:lnTo>
                <a:lnTo>
                  <a:pt x="33900" y="35210"/>
                </a:lnTo>
                <a:lnTo>
                  <a:pt x="33890" y="35210"/>
                </a:lnTo>
                <a:lnTo>
                  <a:pt x="33890" y="35230"/>
                </a:lnTo>
                <a:lnTo>
                  <a:pt x="33870" y="35260"/>
                </a:lnTo>
                <a:lnTo>
                  <a:pt x="33860" y="35280"/>
                </a:lnTo>
                <a:lnTo>
                  <a:pt x="33870" y="35280"/>
                </a:lnTo>
                <a:lnTo>
                  <a:pt x="33870" y="35290"/>
                </a:lnTo>
                <a:lnTo>
                  <a:pt x="33870" y="35310"/>
                </a:lnTo>
                <a:lnTo>
                  <a:pt x="33870" y="35330"/>
                </a:lnTo>
                <a:lnTo>
                  <a:pt x="33860" y="35340"/>
                </a:lnTo>
                <a:lnTo>
                  <a:pt x="33860" y="35350"/>
                </a:lnTo>
                <a:lnTo>
                  <a:pt x="33870" y="35350"/>
                </a:lnTo>
                <a:lnTo>
                  <a:pt x="33880" y="35350"/>
                </a:lnTo>
                <a:lnTo>
                  <a:pt x="33880" y="35340"/>
                </a:lnTo>
                <a:lnTo>
                  <a:pt x="33890" y="35340"/>
                </a:lnTo>
                <a:lnTo>
                  <a:pt x="33900" y="35340"/>
                </a:lnTo>
                <a:lnTo>
                  <a:pt x="33910" y="35340"/>
                </a:lnTo>
                <a:lnTo>
                  <a:pt x="33920" y="35340"/>
                </a:lnTo>
                <a:lnTo>
                  <a:pt x="33930" y="35350"/>
                </a:lnTo>
                <a:lnTo>
                  <a:pt x="33930" y="35360"/>
                </a:lnTo>
                <a:lnTo>
                  <a:pt x="33930" y="35370"/>
                </a:lnTo>
                <a:lnTo>
                  <a:pt x="33920" y="35370"/>
                </a:lnTo>
                <a:lnTo>
                  <a:pt x="33920" y="35380"/>
                </a:lnTo>
                <a:lnTo>
                  <a:pt x="33910" y="35380"/>
                </a:lnTo>
                <a:lnTo>
                  <a:pt x="33900" y="35380"/>
                </a:lnTo>
                <a:lnTo>
                  <a:pt x="33910" y="35390"/>
                </a:lnTo>
                <a:lnTo>
                  <a:pt x="33920" y="35390"/>
                </a:lnTo>
                <a:lnTo>
                  <a:pt x="33930" y="35390"/>
                </a:lnTo>
                <a:lnTo>
                  <a:pt x="33940" y="35390"/>
                </a:lnTo>
                <a:lnTo>
                  <a:pt x="33950" y="35380"/>
                </a:lnTo>
                <a:lnTo>
                  <a:pt x="33960" y="35380"/>
                </a:lnTo>
                <a:lnTo>
                  <a:pt x="33970" y="35380"/>
                </a:lnTo>
                <a:lnTo>
                  <a:pt x="33980" y="35390"/>
                </a:lnTo>
                <a:lnTo>
                  <a:pt x="33980" y="35380"/>
                </a:lnTo>
                <a:lnTo>
                  <a:pt x="33990" y="35380"/>
                </a:lnTo>
                <a:lnTo>
                  <a:pt x="34000" y="35380"/>
                </a:lnTo>
                <a:lnTo>
                  <a:pt x="34000" y="35370"/>
                </a:lnTo>
                <a:lnTo>
                  <a:pt x="34000" y="35380"/>
                </a:lnTo>
                <a:lnTo>
                  <a:pt x="34000" y="35390"/>
                </a:lnTo>
                <a:lnTo>
                  <a:pt x="34000" y="35400"/>
                </a:lnTo>
                <a:lnTo>
                  <a:pt x="34000" y="35410"/>
                </a:lnTo>
                <a:lnTo>
                  <a:pt x="33990" y="35420"/>
                </a:lnTo>
                <a:lnTo>
                  <a:pt x="33990" y="35430"/>
                </a:lnTo>
                <a:lnTo>
                  <a:pt x="33990" y="35440"/>
                </a:lnTo>
                <a:lnTo>
                  <a:pt x="33990" y="35450"/>
                </a:lnTo>
                <a:lnTo>
                  <a:pt x="33980" y="35460"/>
                </a:lnTo>
                <a:lnTo>
                  <a:pt x="33990" y="35470"/>
                </a:lnTo>
                <a:lnTo>
                  <a:pt x="33990" y="35480"/>
                </a:lnTo>
                <a:lnTo>
                  <a:pt x="34000" y="35490"/>
                </a:lnTo>
                <a:lnTo>
                  <a:pt x="34000" y="35500"/>
                </a:lnTo>
                <a:lnTo>
                  <a:pt x="34000" y="35520"/>
                </a:lnTo>
                <a:lnTo>
                  <a:pt x="33980" y="35570"/>
                </a:lnTo>
                <a:lnTo>
                  <a:pt x="33980" y="35650"/>
                </a:lnTo>
                <a:lnTo>
                  <a:pt x="33970" y="35690"/>
                </a:lnTo>
                <a:lnTo>
                  <a:pt x="33960" y="35720"/>
                </a:lnTo>
                <a:lnTo>
                  <a:pt x="33940" y="35720"/>
                </a:lnTo>
                <a:lnTo>
                  <a:pt x="33920" y="35710"/>
                </a:lnTo>
                <a:lnTo>
                  <a:pt x="33910" y="35720"/>
                </a:lnTo>
                <a:lnTo>
                  <a:pt x="33910" y="35730"/>
                </a:lnTo>
                <a:lnTo>
                  <a:pt x="33910" y="35740"/>
                </a:lnTo>
                <a:lnTo>
                  <a:pt x="33910" y="35750"/>
                </a:lnTo>
                <a:lnTo>
                  <a:pt x="33900" y="35750"/>
                </a:lnTo>
                <a:lnTo>
                  <a:pt x="33890" y="35750"/>
                </a:lnTo>
                <a:lnTo>
                  <a:pt x="33880" y="35750"/>
                </a:lnTo>
                <a:lnTo>
                  <a:pt x="33870" y="35750"/>
                </a:lnTo>
                <a:lnTo>
                  <a:pt x="33870" y="35760"/>
                </a:lnTo>
                <a:lnTo>
                  <a:pt x="33860" y="35760"/>
                </a:lnTo>
                <a:lnTo>
                  <a:pt x="33850" y="35770"/>
                </a:lnTo>
                <a:lnTo>
                  <a:pt x="33840" y="35770"/>
                </a:lnTo>
                <a:lnTo>
                  <a:pt x="33830" y="35780"/>
                </a:lnTo>
                <a:lnTo>
                  <a:pt x="33820" y="35780"/>
                </a:lnTo>
                <a:lnTo>
                  <a:pt x="33810" y="35780"/>
                </a:lnTo>
                <a:lnTo>
                  <a:pt x="33800" y="35780"/>
                </a:lnTo>
                <a:lnTo>
                  <a:pt x="33800" y="35790"/>
                </a:lnTo>
                <a:lnTo>
                  <a:pt x="33790" y="35800"/>
                </a:lnTo>
                <a:lnTo>
                  <a:pt x="33790" y="35810"/>
                </a:lnTo>
                <a:lnTo>
                  <a:pt x="33780" y="35810"/>
                </a:lnTo>
                <a:lnTo>
                  <a:pt x="33780" y="35820"/>
                </a:lnTo>
                <a:lnTo>
                  <a:pt x="33770" y="35830"/>
                </a:lnTo>
                <a:lnTo>
                  <a:pt x="33770" y="35860"/>
                </a:lnTo>
                <a:lnTo>
                  <a:pt x="33770" y="35870"/>
                </a:lnTo>
                <a:lnTo>
                  <a:pt x="33770" y="35880"/>
                </a:lnTo>
                <a:lnTo>
                  <a:pt x="33760" y="35890"/>
                </a:lnTo>
                <a:lnTo>
                  <a:pt x="33760" y="35910"/>
                </a:lnTo>
                <a:lnTo>
                  <a:pt x="33760" y="35930"/>
                </a:lnTo>
                <a:lnTo>
                  <a:pt x="33760" y="35950"/>
                </a:lnTo>
                <a:lnTo>
                  <a:pt x="33760" y="35990"/>
                </a:lnTo>
                <a:lnTo>
                  <a:pt x="33760" y="36000"/>
                </a:lnTo>
                <a:lnTo>
                  <a:pt x="33750" y="36000"/>
                </a:lnTo>
                <a:lnTo>
                  <a:pt x="33750" y="36020"/>
                </a:lnTo>
                <a:lnTo>
                  <a:pt x="33740" y="36040"/>
                </a:lnTo>
                <a:lnTo>
                  <a:pt x="33730" y="36060"/>
                </a:lnTo>
                <a:lnTo>
                  <a:pt x="33720" y="36070"/>
                </a:lnTo>
                <a:lnTo>
                  <a:pt x="33700" y="36080"/>
                </a:lnTo>
                <a:lnTo>
                  <a:pt x="33690" y="36090"/>
                </a:lnTo>
                <a:lnTo>
                  <a:pt x="33680" y="36100"/>
                </a:lnTo>
                <a:lnTo>
                  <a:pt x="33670" y="36110"/>
                </a:lnTo>
                <a:lnTo>
                  <a:pt x="33650" y="36120"/>
                </a:lnTo>
                <a:lnTo>
                  <a:pt x="33640" y="36130"/>
                </a:lnTo>
                <a:lnTo>
                  <a:pt x="33610" y="36150"/>
                </a:lnTo>
                <a:lnTo>
                  <a:pt x="33580" y="36160"/>
                </a:lnTo>
                <a:lnTo>
                  <a:pt x="33550" y="36150"/>
                </a:lnTo>
                <a:lnTo>
                  <a:pt x="33540" y="36150"/>
                </a:lnTo>
                <a:lnTo>
                  <a:pt x="33530" y="36140"/>
                </a:lnTo>
                <a:lnTo>
                  <a:pt x="33510" y="36140"/>
                </a:lnTo>
                <a:lnTo>
                  <a:pt x="33500" y="36140"/>
                </a:lnTo>
                <a:lnTo>
                  <a:pt x="33490" y="36140"/>
                </a:lnTo>
                <a:lnTo>
                  <a:pt x="33490" y="36150"/>
                </a:lnTo>
                <a:lnTo>
                  <a:pt x="33500" y="36160"/>
                </a:lnTo>
                <a:lnTo>
                  <a:pt x="33510" y="36170"/>
                </a:lnTo>
                <a:lnTo>
                  <a:pt x="33510" y="36180"/>
                </a:lnTo>
                <a:lnTo>
                  <a:pt x="33500" y="36190"/>
                </a:lnTo>
                <a:lnTo>
                  <a:pt x="33490" y="36200"/>
                </a:lnTo>
                <a:lnTo>
                  <a:pt x="33490" y="36210"/>
                </a:lnTo>
                <a:lnTo>
                  <a:pt x="33500" y="36220"/>
                </a:lnTo>
                <a:lnTo>
                  <a:pt x="33510" y="36220"/>
                </a:lnTo>
                <a:lnTo>
                  <a:pt x="33520" y="36210"/>
                </a:lnTo>
                <a:lnTo>
                  <a:pt x="33530" y="36210"/>
                </a:lnTo>
                <a:lnTo>
                  <a:pt x="33540" y="36210"/>
                </a:lnTo>
                <a:lnTo>
                  <a:pt x="33550" y="36220"/>
                </a:lnTo>
                <a:lnTo>
                  <a:pt x="33550" y="36210"/>
                </a:lnTo>
                <a:lnTo>
                  <a:pt x="33560" y="36260"/>
                </a:lnTo>
                <a:lnTo>
                  <a:pt x="33570" y="36300"/>
                </a:lnTo>
                <a:lnTo>
                  <a:pt x="33590" y="36330"/>
                </a:lnTo>
                <a:lnTo>
                  <a:pt x="33600" y="36330"/>
                </a:lnTo>
                <a:lnTo>
                  <a:pt x="33600" y="36350"/>
                </a:lnTo>
                <a:lnTo>
                  <a:pt x="33610" y="36390"/>
                </a:lnTo>
                <a:lnTo>
                  <a:pt x="33610" y="36420"/>
                </a:lnTo>
                <a:lnTo>
                  <a:pt x="33620" y="36460"/>
                </a:lnTo>
                <a:lnTo>
                  <a:pt x="33640" y="36500"/>
                </a:lnTo>
                <a:lnTo>
                  <a:pt x="33650" y="36550"/>
                </a:lnTo>
                <a:lnTo>
                  <a:pt x="33650" y="36600"/>
                </a:lnTo>
                <a:lnTo>
                  <a:pt x="33650" y="36640"/>
                </a:lnTo>
                <a:lnTo>
                  <a:pt x="33650" y="36650"/>
                </a:lnTo>
                <a:lnTo>
                  <a:pt x="33650" y="36670"/>
                </a:lnTo>
                <a:lnTo>
                  <a:pt x="33650" y="36690"/>
                </a:lnTo>
                <a:lnTo>
                  <a:pt x="33640" y="36700"/>
                </a:lnTo>
                <a:lnTo>
                  <a:pt x="33640" y="36710"/>
                </a:lnTo>
                <a:lnTo>
                  <a:pt x="33630" y="36740"/>
                </a:lnTo>
                <a:lnTo>
                  <a:pt x="33630" y="36770"/>
                </a:lnTo>
                <a:lnTo>
                  <a:pt x="33620" y="36820"/>
                </a:lnTo>
                <a:lnTo>
                  <a:pt x="33600" y="36910"/>
                </a:lnTo>
                <a:lnTo>
                  <a:pt x="33560" y="37030"/>
                </a:lnTo>
                <a:lnTo>
                  <a:pt x="33530" y="37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