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Napak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Napa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4760" y="34640"/>
                </a:moveTo>
                <a:lnTo>
                  <a:pt x="74760" y="34630"/>
                </a:lnTo>
                <a:lnTo>
                  <a:pt x="74770" y="34620"/>
                </a:lnTo>
                <a:lnTo>
                  <a:pt x="74780" y="34610"/>
                </a:lnTo>
                <a:lnTo>
                  <a:pt x="74800" y="34590"/>
                </a:lnTo>
                <a:lnTo>
                  <a:pt x="74820" y="34590"/>
                </a:lnTo>
                <a:lnTo>
                  <a:pt x="74830" y="34580"/>
                </a:lnTo>
                <a:lnTo>
                  <a:pt x="74860" y="34580"/>
                </a:lnTo>
                <a:lnTo>
                  <a:pt x="74870" y="34590"/>
                </a:lnTo>
                <a:lnTo>
                  <a:pt x="74880" y="34590"/>
                </a:lnTo>
                <a:lnTo>
                  <a:pt x="74900" y="34610"/>
                </a:lnTo>
                <a:lnTo>
                  <a:pt x="74900" y="34620"/>
                </a:lnTo>
                <a:lnTo>
                  <a:pt x="74910" y="34620"/>
                </a:lnTo>
                <a:lnTo>
                  <a:pt x="74910" y="34610"/>
                </a:lnTo>
                <a:lnTo>
                  <a:pt x="74920" y="34610"/>
                </a:lnTo>
                <a:lnTo>
                  <a:pt x="74930" y="34590"/>
                </a:lnTo>
                <a:lnTo>
                  <a:pt x="74940" y="34580"/>
                </a:lnTo>
                <a:lnTo>
                  <a:pt x="74930" y="34570"/>
                </a:lnTo>
                <a:lnTo>
                  <a:pt x="74930" y="34560"/>
                </a:lnTo>
                <a:lnTo>
                  <a:pt x="74940" y="34550"/>
                </a:lnTo>
                <a:lnTo>
                  <a:pt x="74950" y="34550"/>
                </a:lnTo>
                <a:lnTo>
                  <a:pt x="74950" y="34540"/>
                </a:lnTo>
                <a:lnTo>
                  <a:pt x="74950" y="34530"/>
                </a:lnTo>
                <a:lnTo>
                  <a:pt x="74950" y="34520"/>
                </a:lnTo>
                <a:lnTo>
                  <a:pt x="74960" y="34520"/>
                </a:lnTo>
                <a:lnTo>
                  <a:pt x="74970" y="34520"/>
                </a:lnTo>
                <a:lnTo>
                  <a:pt x="74970" y="34510"/>
                </a:lnTo>
                <a:lnTo>
                  <a:pt x="74970" y="34500"/>
                </a:lnTo>
                <a:lnTo>
                  <a:pt x="74970" y="34490"/>
                </a:lnTo>
                <a:lnTo>
                  <a:pt x="74980" y="34490"/>
                </a:lnTo>
                <a:lnTo>
                  <a:pt x="74990" y="34490"/>
                </a:lnTo>
                <a:lnTo>
                  <a:pt x="74990" y="34480"/>
                </a:lnTo>
                <a:lnTo>
                  <a:pt x="75000" y="34480"/>
                </a:lnTo>
                <a:lnTo>
                  <a:pt x="74990" y="34480"/>
                </a:lnTo>
                <a:lnTo>
                  <a:pt x="74990" y="34470"/>
                </a:lnTo>
                <a:lnTo>
                  <a:pt x="74990" y="34460"/>
                </a:lnTo>
                <a:lnTo>
                  <a:pt x="75000" y="34460"/>
                </a:lnTo>
                <a:lnTo>
                  <a:pt x="75010" y="34460"/>
                </a:lnTo>
                <a:lnTo>
                  <a:pt x="75010" y="34450"/>
                </a:lnTo>
                <a:lnTo>
                  <a:pt x="75010" y="34440"/>
                </a:lnTo>
                <a:lnTo>
                  <a:pt x="75000" y="34440"/>
                </a:lnTo>
                <a:lnTo>
                  <a:pt x="75010" y="34430"/>
                </a:lnTo>
                <a:lnTo>
                  <a:pt x="75010" y="34420"/>
                </a:lnTo>
                <a:lnTo>
                  <a:pt x="75020" y="34420"/>
                </a:lnTo>
                <a:lnTo>
                  <a:pt x="75030" y="34420"/>
                </a:lnTo>
                <a:lnTo>
                  <a:pt x="75040" y="34410"/>
                </a:lnTo>
                <a:lnTo>
                  <a:pt x="75050" y="34410"/>
                </a:lnTo>
                <a:lnTo>
                  <a:pt x="75050" y="34420"/>
                </a:lnTo>
                <a:lnTo>
                  <a:pt x="75060" y="34420"/>
                </a:lnTo>
                <a:lnTo>
                  <a:pt x="75080" y="34420"/>
                </a:lnTo>
                <a:lnTo>
                  <a:pt x="75090" y="34420"/>
                </a:lnTo>
                <a:lnTo>
                  <a:pt x="75100" y="34420"/>
                </a:lnTo>
                <a:lnTo>
                  <a:pt x="75110" y="34420"/>
                </a:lnTo>
                <a:lnTo>
                  <a:pt x="75120" y="34430"/>
                </a:lnTo>
                <a:lnTo>
                  <a:pt x="75120" y="34440"/>
                </a:lnTo>
                <a:lnTo>
                  <a:pt x="75130" y="34440"/>
                </a:lnTo>
                <a:lnTo>
                  <a:pt x="75140" y="34440"/>
                </a:lnTo>
                <a:lnTo>
                  <a:pt x="75150" y="34440"/>
                </a:lnTo>
                <a:lnTo>
                  <a:pt x="75160" y="34440"/>
                </a:lnTo>
                <a:lnTo>
                  <a:pt x="75170" y="34440"/>
                </a:lnTo>
                <a:lnTo>
                  <a:pt x="75170" y="34430"/>
                </a:lnTo>
                <a:lnTo>
                  <a:pt x="75180" y="34430"/>
                </a:lnTo>
                <a:lnTo>
                  <a:pt x="75190" y="34430"/>
                </a:lnTo>
                <a:lnTo>
                  <a:pt x="75200" y="34440"/>
                </a:lnTo>
                <a:lnTo>
                  <a:pt x="75210" y="34440"/>
                </a:lnTo>
                <a:lnTo>
                  <a:pt x="75230" y="34430"/>
                </a:lnTo>
                <a:lnTo>
                  <a:pt x="75240" y="34420"/>
                </a:lnTo>
                <a:lnTo>
                  <a:pt x="75260" y="34410"/>
                </a:lnTo>
                <a:lnTo>
                  <a:pt x="75280" y="34390"/>
                </a:lnTo>
                <a:lnTo>
                  <a:pt x="75310" y="34400"/>
                </a:lnTo>
                <a:lnTo>
                  <a:pt x="75320" y="34390"/>
                </a:lnTo>
                <a:lnTo>
                  <a:pt x="75330" y="34380"/>
                </a:lnTo>
                <a:lnTo>
                  <a:pt x="75330" y="34370"/>
                </a:lnTo>
                <a:lnTo>
                  <a:pt x="75340" y="34360"/>
                </a:lnTo>
                <a:lnTo>
                  <a:pt x="75350" y="34350"/>
                </a:lnTo>
                <a:lnTo>
                  <a:pt x="75350" y="34340"/>
                </a:lnTo>
                <a:lnTo>
                  <a:pt x="75360" y="34330"/>
                </a:lnTo>
                <a:lnTo>
                  <a:pt x="75360" y="34320"/>
                </a:lnTo>
                <a:lnTo>
                  <a:pt x="75370" y="34310"/>
                </a:lnTo>
                <a:lnTo>
                  <a:pt x="75380" y="34310"/>
                </a:lnTo>
                <a:lnTo>
                  <a:pt x="75380" y="34300"/>
                </a:lnTo>
                <a:lnTo>
                  <a:pt x="75390" y="34280"/>
                </a:lnTo>
                <a:lnTo>
                  <a:pt x="75410" y="34280"/>
                </a:lnTo>
                <a:lnTo>
                  <a:pt x="75420" y="34280"/>
                </a:lnTo>
                <a:lnTo>
                  <a:pt x="75420" y="34270"/>
                </a:lnTo>
                <a:lnTo>
                  <a:pt x="75430" y="34270"/>
                </a:lnTo>
                <a:lnTo>
                  <a:pt x="75430" y="34260"/>
                </a:lnTo>
                <a:lnTo>
                  <a:pt x="75430" y="34250"/>
                </a:lnTo>
                <a:lnTo>
                  <a:pt x="75430" y="34230"/>
                </a:lnTo>
                <a:lnTo>
                  <a:pt x="75440" y="34220"/>
                </a:lnTo>
                <a:lnTo>
                  <a:pt x="75440" y="34210"/>
                </a:lnTo>
                <a:lnTo>
                  <a:pt x="75450" y="34210"/>
                </a:lnTo>
                <a:lnTo>
                  <a:pt x="75470" y="34200"/>
                </a:lnTo>
                <a:lnTo>
                  <a:pt x="75480" y="34190"/>
                </a:lnTo>
                <a:lnTo>
                  <a:pt x="75480" y="34180"/>
                </a:lnTo>
                <a:lnTo>
                  <a:pt x="75490" y="34180"/>
                </a:lnTo>
                <a:lnTo>
                  <a:pt x="75490" y="34170"/>
                </a:lnTo>
                <a:lnTo>
                  <a:pt x="75490" y="34160"/>
                </a:lnTo>
                <a:lnTo>
                  <a:pt x="75500" y="34160"/>
                </a:lnTo>
                <a:lnTo>
                  <a:pt x="75500" y="34150"/>
                </a:lnTo>
                <a:lnTo>
                  <a:pt x="75500" y="34140"/>
                </a:lnTo>
                <a:lnTo>
                  <a:pt x="75500" y="34130"/>
                </a:lnTo>
                <a:lnTo>
                  <a:pt x="75510" y="34120"/>
                </a:lnTo>
                <a:lnTo>
                  <a:pt x="75520" y="34120"/>
                </a:lnTo>
                <a:lnTo>
                  <a:pt x="75530" y="34110"/>
                </a:lnTo>
                <a:lnTo>
                  <a:pt x="75540" y="34110"/>
                </a:lnTo>
                <a:lnTo>
                  <a:pt x="75550" y="34110"/>
                </a:lnTo>
                <a:lnTo>
                  <a:pt x="75550" y="34100"/>
                </a:lnTo>
                <a:lnTo>
                  <a:pt x="75560" y="34100"/>
                </a:lnTo>
                <a:lnTo>
                  <a:pt x="75560" y="34090"/>
                </a:lnTo>
                <a:lnTo>
                  <a:pt x="75570" y="34090"/>
                </a:lnTo>
                <a:lnTo>
                  <a:pt x="75580" y="34080"/>
                </a:lnTo>
                <a:lnTo>
                  <a:pt x="75620" y="34070"/>
                </a:lnTo>
                <a:lnTo>
                  <a:pt x="75630" y="34070"/>
                </a:lnTo>
                <a:lnTo>
                  <a:pt x="75650" y="34070"/>
                </a:lnTo>
                <a:lnTo>
                  <a:pt x="75660" y="34070"/>
                </a:lnTo>
                <a:lnTo>
                  <a:pt x="75670" y="34060"/>
                </a:lnTo>
                <a:lnTo>
                  <a:pt x="75680" y="34060"/>
                </a:lnTo>
                <a:lnTo>
                  <a:pt x="75690" y="34060"/>
                </a:lnTo>
                <a:lnTo>
                  <a:pt x="75720" y="34050"/>
                </a:lnTo>
                <a:lnTo>
                  <a:pt x="75730" y="34040"/>
                </a:lnTo>
                <a:lnTo>
                  <a:pt x="75760" y="34030"/>
                </a:lnTo>
                <a:lnTo>
                  <a:pt x="75810" y="34000"/>
                </a:lnTo>
                <a:lnTo>
                  <a:pt x="75850" y="33980"/>
                </a:lnTo>
                <a:lnTo>
                  <a:pt x="75920" y="33940"/>
                </a:lnTo>
                <a:lnTo>
                  <a:pt x="76060" y="33910"/>
                </a:lnTo>
                <a:lnTo>
                  <a:pt x="76130" y="33870"/>
                </a:lnTo>
                <a:lnTo>
                  <a:pt x="76240" y="33840"/>
                </a:lnTo>
                <a:lnTo>
                  <a:pt x="76250" y="33830"/>
                </a:lnTo>
                <a:lnTo>
                  <a:pt x="76260" y="33820"/>
                </a:lnTo>
                <a:lnTo>
                  <a:pt x="76260" y="33810"/>
                </a:lnTo>
                <a:lnTo>
                  <a:pt x="76270" y="33800"/>
                </a:lnTo>
                <a:lnTo>
                  <a:pt x="76280" y="33800"/>
                </a:lnTo>
                <a:lnTo>
                  <a:pt x="76280" y="33790"/>
                </a:lnTo>
                <a:lnTo>
                  <a:pt x="76290" y="33790"/>
                </a:lnTo>
                <a:lnTo>
                  <a:pt x="76290" y="33780"/>
                </a:lnTo>
                <a:lnTo>
                  <a:pt x="76300" y="33780"/>
                </a:lnTo>
                <a:lnTo>
                  <a:pt x="76300" y="33790"/>
                </a:lnTo>
                <a:lnTo>
                  <a:pt x="76300" y="33800"/>
                </a:lnTo>
                <a:lnTo>
                  <a:pt x="76310" y="33800"/>
                </a:lnTo>
                <a:lnTo>
                  <a:pt x="76320" y="33800"/>
                </a:lnTo>
                <a:lnTo>
                  <a:pt x="76330" y="33800"/>
                </a:lnTo>
                <a:lnTo>
                  <a:pt x="76330" y="33790"/>
                </a:lnTo>
                <a:lnTo>
                  <a:pt x="76320" y="33790"/>
                </a:lnTo>
                <a:lnTo>
                  <a:pt x="76320" y="33780"/>
                </a:lnTo>
                <a:lnTo>
                  <a:pt x="76320" y="33770"/>
                </a:lnTo>
                <a:lnTo>
                  <a:pt x="76330" y="33770"/>
                </a:lnTo>
                <a:lnTo>
                  <a:pt x="76340" y="33760"/>
                </a:lnTo>
                <a:lnTo>
                  <a:pt x="76330" y="33750"/>
                </a:lnTo>
                <a:lnTo>
                  <a:pt x="76330" y="33740"/>
                </a:lnTo>
                <a:lnTo>
                  <a:pt x="76340" y="33740"/>
                </a:lnTo>
                <a:lnTo>
                  <a:pt x="76350" y="33730"/>
                </a:lnTo>
                <a:lnTo>
                  <a:pt x="76360" y="33730"/>
                </a:lnTo>
                <a:lnTo>
                  <a:pt x="76360" y="33740"/>
                </a:lnTo>
                <a:lnTo>
                  <a:pt x="76370" y="33740"/>
                </a:lnTo>
                <a:lnTo>
                  <a:pt x="76380" y="33740"/>
                </a:lnTo>
                <a:lnTo>
                  <a:pt x="76390" y="33740"/>
                </a:lnTo>
                <a:lnTo>
                  <a:pt x="76390" y="33750"/>
                </a:lnTo>
                <a:lnTo>
                  <a:pt x="76390" y="33760"/>
                </a:lnTo>
                <a:lnTo>
                  <a:pt x="76400" y="33760"/>
                </a:lnTo>
                <a:lnTo>
                  <a:pt x="76410" y="33770"/>
                </a:lnTo>
                <a:lnTo>
                  <a:pt x="76400" y="33780"/>
                </a:lnTo>
                <a:lnTo>
                  <a:pt x="76400" y="33790"/>
                </a:lnTo>
                <a:lnTo>
                  <a:pt x="76410" y="33790"/>
                </a:lnTo>
                <a:lnTo>
                  <a:pt x="76420" y="33790"/>
                </a:lnTo>
                <a:lnTo>
                  <a:pt x="76420" y="33800"/>
                </a:lnTo>
                <a:lnTo>
                  <a:pt x="76430" y="33800"/>
                </a:lnTo>
                <a:lnTo>
                  <a:pt x="76440" y="33790"/>
                </a:lnTo>
                <a:lnTo>
                  <a:pt x="76450" y="33790"/>
                </a:lnTo>
                <a:lnTo>
                  <a:pt x="76460" y="33800"/>
                </a:lnTo>
                <a:lnTo>
                  <a:pt x="76470" y="33800"/>
                </a:lnTo>
                <a:lnTo>
                  <a:pt x="76470" y="33790"/>
                </a:lnTo>
                <a:lnTo>
                  <a:pt x="76460" y="33790"/>
                </a:lnTo>
                <a:lnTo>
                  <a:pt x="76460" y="33780"/>
                </a:lnTo>
                <a:lnTo>
                  <a:pt x="76470" y="33780"/>
                </a:lnTo>
                <a:lnTo>
                  <a:pt x="76480" y="33770"/>
                </a:lnTo>
                <a:lnTo>
                  <a:pt x="76490" y="33770"/>
                </a:lnTo>
                <a:lnTo>
                  <a:pt x="76490" y="33760"/>
                </a:lnTo>
                <a:lnTo>
                  <a:pt x="76500" y="33750"/>
                </a:lnTo>
                <a:lnTo>
                  <a:pt x="76510" y="33750"/>
                </a:lnTo>
                <a:lnTo>
                  <a:pt x="76530" y="33750"/>
                </a:lnTo>
                <a:lnTo>
                  <a:pt x="76540" y="33750"/>
                </a:lnTo>
                <a:lnTo>
                  <a:pt x="76550" y="33740"/>
                </a:lnTo>
                <a:lnTo>
                  <a:pt x="76550" y="33730"/>
                </a:lnTo>
                <a:lnTo>
                  <a:pt x="76540" y="33730"/>
                </a:lnTo>
                <a:lnTo>
                  <a:pt x="76530" y="33720"/>
                </a:lnTo>
                <a:lnTo>
                  <a:pt x="76520" y="33720"/>
                </a:lnTo>
                <a:lnTo>
                  <a:pt x="76520" y="33710"/>
                </a:lnTo>
                <a:lnTo>
                  <a:pt x="76520" y="33700"/>
                </a:lnTo>
                <a:lnTo>
                  <a:pt x="76530" y="33690"/>
                </a:lnTo>
                <a:lnTo>
                  <a:pt x="76540" y="33690"/>
                </a:lnTo>
                <a:lnTo>
                  <a:pt x="76540" y="33680"/>
                </a:lnTo>
                <a:lnTo>
                  <a:pt x="76540" y="33670"/>
                </a:lnTo>
                <a:lnTo>
                  <a:pt x="76540" y="33660"/>
                </a:lnTo>
                <a:lnTo>
                  <a:pt x="76550" y="33640"/>
                </a:lnTo>
                <a:lnTo>
                  <a:pt x="76560" y="33640"/>
                </a:lnTo>
                <a:lnTo>
                  <a:pt x="76560" y="33630"/>
                </a:lnTo>
                <a:lnTo>
                  <a:pt x="76570" y="33630"/>
                </a:lnTo>
                <a:lnTo>
                  <a:pt x="76570" y="33640"/>
                </a:lnTo>
                <a:lnTo>
                  <a:pt x="76570" y="33650"/>
                </a:lnTo>
                <a:lnTo>
                  <a:pt x="76570" y="33660"/>
                </a:lnTo>
                <a:lnTo>
                  <a:pt x="76570" y="33670"/>
                </a:lnTo>
                <a:lnTo>
                  <a:pt x="76580" y="33670"/>
                </a:lnTo>
                <a:lnTo>
                  <a:pt x="76590" y="33680"/>
                </a:lnTo>
                <a:lnTo>
                  <a:pt x="76600" y="33690"/>
                </a:lnTo>
                <a:lnTo>
                  <a:pt x="76600" y="33680"/>
                </a:lnTo>
                <a:lnTo>
                  <a:pt x="76600" y="33670"/>
                </a:lnTo>
                <a:lnTo>
                  <a:pt x="76610" y="33670"/>
                </a:lnTo>
                <a:lnTo>
                  <a:pt x="76610" y="33680"/>
                </a:lnTo>
                <a:lnTo>
                  <a:pt x="76620" y="33680"/>
                </a:lnTo>
                <a:lnTo>
                  <a:pt x="76630" y="33680"/>
                </a:lnTo>
                <a:lnTo>
                  <a:pt x="76640" y="33680"/>
                </a:lnTo>
                <a:lnTo>
                  <a:pt x="76650" y="33670"/>
                </a:lnTo>
                <a:lnTo>
                  <a:pt x="76660" y="33670"/>
                </a:lnTo>
                <a:lnTo>
                  <a:pt x="76660" y="33680"/>
                </a:lnTo>
                <a:lnTo>
                  <a:pt x="76660" y="33690"/>
                </a:lnTo>
                <a:lnTo>
                  <a:pt x="76650" y="33690"/>
                </a:lnTo>
                <a:lnTo>
                  <a:pt x="76650" y="33700"/>
                </a:lnTo>
                <a:lnTo>
                  <a:pt x="76650" y="33710"/>
                </a:lnTo>
                <a:lnTo>
                  <a:pt x="76660" y="33700"/>
                </a:lnTo>
                <a:lnTo>
                  <a:pt x="76670" y="33710"/>
                </a:lnTo>
                <a:lnTo>
                  <a:pt x="76680" y="33710"/>
                </a:lnTo>
                <a:lnTo>
                  <a:pt x="76680" y="33720"/>
                </a:lnTo>
                <a:lnTo>
                  <a:pt x="76690" y="33720"/>
                </a:lnTo>
                <a:lnTo>
                  <a:pt x="76690" y="33730"/>
                </a:lnTo>
                <a:lnTo>
                  <a:pt x="76680" y="33740"/>
                </a:lnTo>
                <a:lnTo>
                  <a:pt x="76690" y="33740"/>
                </a:lnTo>
                <a:lnTo>
                  <a:pt x="76700" y="33740"/>
                </a:lnTo>
                <a:lnTo>
                  <a:pt x="76710" y="33750"/>
                </a:lnTo>
                <a:lnTo>
                  <a:pt x="76720" y="33750"/>
                </a:lnTo>
                <a:lnTo>
                  <a:pt x="76730" y="33740"/>
                </a:lnTo>
                <a:lnTo>
                  <a:pt x="76730" y="33730"/>
                </a:lnTo>
                <a:lnTo>
                  <a:pt x="76730" y="33720"/>
                </a:lnTo>
                <a:lnTo>
                  <a:pt x="76740" y="33720"/>
                </a:lnTo>
                <a:lnTo>
                  <a:pt x="76740" y="33710"/>
                </a:lnTo>
                <a:lnTo>
                  <a:pt x="76750" y="33700"/>
                </a:lnTo>
                <a:lnTo>
                  <a:pt x="76740" y="33690"/>
                </a:lnTo>
                <a:lnTo>
                  <a:pt x="76750" y="33680"/>
                </a:lnTo>
                <a:lnTo>
                  <a:pt x="76760" y="33670"/>
                </a:lnTo>
                <a:lnTo>
                  <a:pt x="76760" y="33660"/>
                </a:lnTo>
                <a:lnTo>
                  <a:pt x="76770" y="33650"/>
                </a:lnTo>
                <a:lnTo>
                  <a:pt x="76770" y="33660"/>
                </a:lnTo>
                <a:lnTo>
                  <a:pt x="76780" y="33660"/>
                </a:lnTo>
                <a:lnTo>
                  <a:pt x="76790" y="33660"/>
                </a:lnTo>
                <a:lnTo>
                  <a:pt x="76790" y="33670"/>
                </a:lnTo>
                <a:lnTo>
                  <a:pt x="76800" y="33660"/>
                </a:lnTo>
                <a:lnTo>
                  <a:pt x="76810" y="33660"/>
                </a:lnTo>
                <a:lnTo>
                  <a:pt x="76810" y="33650"/>
                </a:lnTo>
                <a:lnTo>
                  <a:pt x="76800" y="33640"/>
                </a:lnTo>
                <a:lnTo>
                  <a:pt x="76800" y="33630"/>
                </a:lnTo>
                <a:lnTo>
                  <a:pt x="76790" y="33620"/>
                </a:lnTo>
                <a:lnTo>
                  <a:pt x="76780" y="33620"/>
                </a:lnTo>
                <a:lnTo>
                  <a:pt x="76780" y="33610"/>
                </a:lnTo>
                <a:lnTo>
                  <a:pt x="76780" y="33600"/>
                </a:lnTo>
                <a:lnTo>
                  <a:pt x="76790" y="33600"/>
                </a:lnTo>
                <a:lnTo>
                  <a:pt x="76810" y="33610"/>
                </a:lnTo>
                <a:lnTo>
                  <a:pt x="76820" y="33620"/>
                </a:lnTo>
                <a:lnTo>
                  <a:pt x="76820" y="33630"/>
                </a:lnTo>
                <a:lnTo>
                  <a:pt x="76830" y="33640"/>
                </a:lnTo>
                <a:lnTo>
                  <a:pt x="76840" y="33640"/>
                </a:lnTo>
                <a:lnTo>
                  <a:pt x="76850" y="33640"/>
                </a:lnTo>
                <a:lnTo>
                  <a:pt x="76850" y="33650"/>
                </a:lnTo>
                <a:lnTo>
                  <a:pt x="76840" y="33650"/>
                </a:lnTo>
                <a:lnTo>
                  <a:pt x="76830" y="33660"/>
                </a:lnTo>
                <a:lnTo>
                  <a:pt x="76830" y="33670"/>
                </a:lnTo>
                <a:lnTo>
                  <a:pt x="76840" y="33670"/>
                </a:lnTo>
                <a:lnTo>
                  <a:pt x="76850" y="33670"/>
                </a:lnTo>
                <a:lnTo>
                  <a:pt x="76870" y="33670"/>
                </a:lnTo>
                <a:lnTo>
                  <a:pt x="76880" y="33660"/>
                </a:lnTo>
                <a:lnTo>
                  <a:pt x="76890" y="33660"/>
                </a:lnTo>
                <a:lnTo>
                  <a:pt x="76900" y="33650"/>
                </a:lnTo>
                <a:lnTo>
                  <a:pt x="76920" y="33660"/>
                </a:lnTo>
                <a:lnTo>
                  <a:pt x="76930" y="33660"/>
                </a:lnTo>
                <a:lnTo>
                  <a:pt x="76940" y="33670"/>
                </a:lnTo>
                <a:lnTo>
                  <a:pt x="76930" y="33670"/>
                </a:lnTo>
                <a:lnTo>
                  <a:pt x="76940" y="33680"/>
                </a:lnTo>
                <a:lnTo>
                  <a:pt x="76940" y="33690"/>
                </a:lnTo>
                <a:lnTo>
                  <a:pt x="76950" y="33700"/>
                </a:lnTo>
                <a:lnTo>
                  <a:pt x="76960" y="33700"/>
                </a:lnTo>
                <a:lnTo>
                  <a:pt x="76960" y="33690"/>
                </a:lnTo>
                <a:lnTo>
                  <a:pt x="76970" y="33700"/>
                </a:lnTo>
                <a:lnTo>
                  <a:pt x="76980" y="33690"/>
                </a:lnTo>
                <a:lnTo>
                  <a:pt x="76970" y="33690"/>
                </a:lnTo>
                <a:lnTo>
                  <a:pt x="76970" y="33680"/>
                </a:lnTo>
                <a:lnTo>
                  <a:pt x="76980" y="33680"/>
                </a:lnTo>
                <a:lnTo>
                  <a:pt x="76980" y="33670"/>
                </a:lnTo>
                <a:lnTo>
                  <a:pt x="76990" y="33670"/>
                </a:lnTo>
                <a:lnTo>
                  <a:pt x="77000" y="33680"/>
                </a:lnTo>
                <a:lnTo>
                  <a:pt x="77010" y="33680"/>
                </a:lnTo>
                <a:lnTo>
                  <a:pt x="77010" y="33690"/>
                </a:lnTo>
                <a:lnTo>
                  <a:pt x="77020" y="33690"/>
                </a:lnTo>
                <a:lnTo>
                  <a:pt x="77020" y="33700"/>
                </a:lnTo>
                <a:lnTo>
                  <a:pt x="77030" y="33710"/>
                </a:lnTo>
                <a:lnTo>
                  <a:pt x="77050" y="33720"/>
                </a:lnTo>
                <a:lnTo>
                  <a:pt x="77060" y="33730"/>
                </a:lnTo>
                <a:lnTo>
                  <a:pt x="77070" y="33740"/>
                </a:lnTo>
                <a:lnTo>
                  <a:pt x="77080" y="33740"/>
                </a:lnTo>
                <a:lnTo>
                  <a:pt x="77090" y="33740"/>
                </a:lnTo>
                <a:lnTo>
                  <a:pt x="77100" y="33750"/>
                </a:lnTo>
                <a:lnTo>
                  <a:pt x="77110" y="33750"/>
                </a:lnTo>
                <a:lnTo>
                  <a:pt x="77110" y="33740"/>
                </a:lnTo>
                <a:lnTo>
                  <a:pt x="77120" y="33740"/>
                </a:lnTo>
                <a:lnTo>
                  <a:pt x="77130" y="33730"/>
                </a:lnTo>
                <a:lnTo>
                  <a:pt x="77140" y="33730"/>
                </a:lnTo>
                <a:lnTo>
                  <a:pt x="77150" y="33740"/>
                </a:lnTo>
                <a:lnTo>
                  <a:pt x="77160" y="33740"/>
                </a:lnTo>
                <a:lnTo>
                  <a:pt x="77170" y="33740"/>
                </a:lnTo>
                <a:lnTo>
                  <a:pt x="77180" y="33740"/>
                </a:lnTo>
                <a:lnTo>
                  <a:pt x="77180" y="33750"/>
                </a:lnTo>
                <a:lnTo>
                  <a:pt x="77180" y="33760"/>
                </a:lnTo>
                <a:lnTo>
                  <a:pt x="77190" y="33760"/>
                </a:lnTo>
                <a:lnTo>
                  <a:pt x="77200" y="33760"/>
                </a:lnTo>
                <a:lnTo>
                  <a:pt x="77200" y="33750"/>
                </a:lnTo>
                <a:lnTo>
                  <a:pt x="77200" y="33740"/>
                </a:lnTo>
                <a:lnTo>
                  <a:pt x="77210" y="33730"/>
                </a:lnTo>
                <a:lnTo>
                  <a:pt x="77220" y="33720"/>
                </a:lnTo>
                <a:lnTo>
                  <a:pt x="77230" y="33720"/>
                </a:lnTo>
                <a:lnTo>
                  <a:pt x="77220" y="33710"/>
                </a:lnTo>
                <a:lnTo>
                  <a:pt x="77220" y="33700"/>
                </a:lnTo>
                <a:lnTo>
                  <a:pt x="77210" y="33690"/>
                </a:lnTo>
                <a:lnTo>
                  <a:pt x="77210" y="33680"/>
                </a:lnTo>
                <a:lnTo>
                  <a:pt x="77210" y="33670"/>
                </a:lnTo>
                <a:lnTo>
                  <a:pt x="77220" y="33670"/>
                </a:lnTo>
                <a:lnTo>
                  <a:pt x="77220" y="33680"/>
                </a:lnTo>
                <a:lnTo>
                  <a:pt x="77230" y="33660"/>
                </a:lnTo>
                <a:lnTo>
                  <a:pt x="77240" y="33650"/>
                </a:lnTo>
                <a:lnTo>
                  <a:pt x="77230" y="33650"/>
                </a:lnTo>
                <a:lnTo>
                  <a:pt x="77220" y="33650"/>
                </a:lnTo>
                <a:lnTo>
                  <a:pt x="77210" y="33650"/>
                </a:lnTo>
                <a:lnTo>
                  <a:pt x="77220" y="33640"/>
                </a:lnTo>
                <a:lnTo>
                  <a:pt x="77230" y="33640"/>
                </a:lnTo>
                <a:lnTo>
                  <a:pt x="77220" y="33640"/>
                </a:lnTo>
                <a:lnTo>
                  <a:pt x="77210" y="33640"/>
                </a:lnTo>
                <a:lnTo>
                  <a:pt x="77210" y="33630"/>
                </a:lnTo>
                <a:lnTo>
                  <a:pt x="77220" y="33620"/>
                </a:lnTo>
                <a:lnTo>
                  <a:pt x="77220" y="33630"/>
                </a:lnTo>
                <a:lnTo>
                  <a:pt x="77230" y="33630"/>
                </a:lnTo>
                <a:lnTo>
                  <a:pt x="77240" y="33630"/>
                </a:lnTo>
                <a:lnTo>
                  <a:pt x="77240" y="33620"/>
                </a:lnTo>
                <a:lnTo>
                  <a:pt x="77230" y="33620"/>
                </a:lnTo>
                <a:lnTo>
                  <a:pt x="77230" y="33610"/>
                </a:lnTo>
                <a:lnTo>
                  <a:pt x="77240" y="33600"/>
                </a:lnTo>
                <a:lnTo>
                  <a:pt x="77250" y="33610"/>
                </a:lnTo>
                <a:lnTo>
                  <a:pt x="77260" y="33610"/>
                </a:lnTo>
                <a:lnTo>
                  <a:pt x="77260" y="33600"/>
                </a:lnTo>
                <a:lnTo>
                  <a:pt x="77250" y="33580"/>
                </a:lnTo>
                <a:lnTo>
                  <a:pt x="77240" y="33580"/>
                </a:lnTo>
                <a:lnTo>
                  <a:pt x="77240" y="33570"/>
                </a:lnTo>
                <a:lnTo>
                  <a:pt x="77240" y="33560"/>
                </a:lnTo>
                <a:lnTo>
                  <a:pt x="77250" y="33560"/>
                </a:lnTo>
                <a:lnTo>
                  <a:pt x="77250" y="33550"/>
                </a:lnTo>
                <a:lnTo>
                  <a:pt x="77260" y="33540"/>
                </a:lnTo>
                <a:lnTo>
                  <a:pt x="77260" y="33530"/>
                </a:lnTo>
                <a:lnTo>
                  <a:pt x="77260" y="33520"/>
                </a:lnTo>
                <a:lnTo>
                  <a:pt x="77260" y="33530"/>
                </a:lnTo>
                <a:lnTo>
                  <a:pt x="77250" y="33530"/>
                </a:lnTo>
                <a:lnTo>
                  <a:pt x="77250" y="33520"/>
                </a:lnTo>
                <a:lnTo>
                  <a:pt x="77240" y="33530"/>
                </a:lnTo>
                <a:lnTo>
                  <a:pt x="77240" y="33540"/>
                </a:lnTo>
                <a:lnTo>
                  <a:pt x="77230" y="33540"/>
                </a:lnTo>
                <a:lnTo>
                  <a:pt x="77230" y="33530"/>
                </a:lnTo>
                <a:lnTo>
                  <a:pt x="77240" y="33520"/>
                </a:lnTo>
                <a:lnTo>
                  <a:pt x="77230" y="33520"/>
                </a:lnTo>
                <a:lnTo>
                  <a:pt x="77220" y="33520"/>
                </a:lnTo>
                <a:lnTo>
                  <a:pt x="77220" y="33510"/>
                </a:lnTo>
                <a:lnTo>
                  <a:pt x="77230" y="33510"/>
                </a:lnTo>
                <a:lnTo>
                  <a:pt x="77230" y="33500"/>
                </a:lnTo>
                <a:lnTo>
                  <a:pt x="77230" y="33490"/>
                </a:lnTo>
                <a:lnTo>
                  <a:pt x="77230" y="33480"/>
                </a:lnTo>
                <a:lnTo>
                  <a:pt x="77220" y="33490"/>
                </a:lnTo>
                <a:lnTo>
                  <a:pt x="77210" y="33480"/>
                </a:lnTo>
                <a:lnTo>
                  <a:pt x="77220" y="33480"/>
                </a:lnTo>
                <a:lnTo>
                  <a:pt x="77230" y="33480"/>
                </a:lnTo>
                <a:lnTo>
                  <a:pt x="77230" y="33470"/>
                </a:lnTo>
                <a:lnTo>
                  <a:pt x="77220" y="33470"/>
                </a:lnTo>
                <a:lnTo>
                  <a:pt x="77210" y="33470"/>
                </a:lnTo>
                <a:lnTo>
                  <a:pt x="77210" y="33460"/>
                </a:lnTo>
                <a:lnTo>
                  <a:pt x="77220" y="33450"/>
                </a:lnTo>
                <a:lnTo>
                  <a:pt x="77230" y="33450"/>
                </a:lnTo>
                <a:lnTo>
                  <a:pt x="77230" y="33460"/>
                </a:lnTo>
                <a:lnTo>
                  <a:pt x="77240" y="33460"/>
                </a:lnTo>
                <a:lnTo>
                  <a:pt x="77250" y="33460"/>
                </a:lnTo>
                <a:lnTo>
                  <a:pt x="77260" y="33470"/>
                </a:lnTo>
                <a:lnTo>
                  <a:pt x="77270" y="33460"/>
                </a:lnTo>
                <a:lnTo>
                  <a:pt x="77260" y="33460"/>
                </a:lnTo>
                <a:lnTo>
                  <a:pt x="77260" y="33450"/>
                </a:lnTo>
                <a:lnTo>
                  <a:pt x="77270" y="33440"/>
                </a:lnTo>
                <a:lnTo>
                  <a:pt x="77260" y="33430"/>
                </a:lnTo>
                <a:lnTo>
                  <a:pt x="77250" y="33420"/>
                </a:lnTo>
                <a:lnTo>
                  <a:pt x="77260" y="33420"/>
                </a:lnTo>
                <a:lnTo>
                  <a:pt x="77270" y="33420"/>
                </a:lnTo>
                <a:lnTo>
                  <a:pt x="77260" y="33410"/>
                </a:lnTo>
                <a:lnTo>
                  <a:pt x="77270" y="33400"/>
                </a:lnTo>
                <a:lnTo>
                  <a:pt x="77270" y="33390"/>
                </a:lnTo>
                <a:lnTo>
                  <a:pt x="77280" y="33390"/>
                </a:lnTo>
                <a:lnTo>
                  <a:pt x="77280" y="33380"/>
                </a:lnTo>
                <a:lnTo>
                  <a:pt x="77290" y="33380"/>
                </a:lnTo>
                <a:lnTo>
                  <a:pt x="77300" y="33390"/>
                </a:lnTo>
                <a:lnTo>
                  <a:pt x="77310" y="33380"/>
                </a:lnTo>
                <a:lnTo>
                  <a:pt x="77320" y="33380"/>
                </a:lnTo>
                <a:lnTo>
                  <a:pt x="77320" y="33370"/>
                </a:lnTo>
                <a:lnTo>
                  <a:pt x="77310" y="33370"/>
                </a:lnTo>
                <a:lnTo>
                  <a:pt x="77310" y="33360"/>
                </a:lnTo>
                <a:lnTo>
                  <a:pt x="77320" y="33360"/>
                </a:lnTo>
                <a:lnTo>
                  <a:pt x="77320" y="33350"/>
                </a:lnTo>
                <a:lnTo>
                  <a:pt x="77330" y="33340"/>
                </a:lnTo>
                <a:lnTo>
                  <a:pt x="77340" y="33340"/>
                </a:lnTo>
                <a:lnTo>
                  <a:pt x="77340" y="33330"/>
                </a:lnTo>
                <a:lnTo>
                  <a:pt x="77350" y="33330"/>
                </a:lnTo>
                <a:lnTo>
                  <a:pt x="77350" y="33320"/>
                </a:lnTo>
                <a:lnTo>
                  <a:pt x="77360" y="33320"/>
                </a:lnTo>
                <a:lnTo>
                  <a:pt x="77360" y="33310"/>
                </a:lnTo>
                <a:lnTo>
                  <a:pt x="77370" y="33310"/>
                </a:lnTo>
                <a:lnTo>
                  <a:pt x="77380" y="33310"/>
                </a:lnTo>
                <a:lnTo>
                  <a:pt x="77390" y="33300"/>
                </a:lnTo>
                <a:lnTo>
                  <a:pt x="77400" y="33290"/>
                </a:lnTo>
                <a:lnTo>
                  <a:pt x="77410" y="33290"/>
                </a:lnTo>
                <a:lnTo>
                  <a:pt x="77410" y="33280"/>
                </a:lnTo>
                <a:lnTo>
                  <a:pt x="77410" y="33270"/>
                </a:lnTo>
                <a:lnTo>
                  <a:pt x="77420" y="33270"/>
                </a:lnTo>
                <a:lnTo>
                  <a:pt x="77430" y="33270"/>
                </a:lnTo>
                <a:lnTo>
                  <a:pt x="77440" y="33260"/>
                </a:lnTo>
                <a:lnTo>
                  <a:pt x="77440" y="33250"/>
                </a:lnTo>
                <a:lnTo>
                  <a:pt x="77440" y="33240"/>
                </a:lnTo>
                <a:lnTo>
                  <a:pt x="77440" y="33230"/>
                </a:lnTo>
                <a:lnTo>
                  <a:pt x="77450" y="33230"/>
                </a:lnTo>
                <a:lnTo>
                  <a:pt x="77460" y="33220"/>
                </a:lnTo>
                <a:lnTo>
                  <a:pt x="77470" y="33220"/>
                </a:lnTo>
                <a:lnTo>
                  <a:pt x="77480" y="33230"/>
                </a:lnTo>
                <a:lnTo>
                  <a:pt x="77490" y="33230"/>
                </a:lnTo>
                <a:lnTo>
                  <a:pt x="77500" y="33220"/>
                </a:lnTo>
                <a:lnTo>
                  <a:pt x="77510" y="33230"/>
                </a:lnTo>
                <a:lnTo>
                  <a:pt x="77520" y="33230"/>
                </a:lnTo>
                <a:lnTo>
                  <a:pt x="77520" y="33240"/>
                </a:lnTo>
                <a:lnTo>
                  <a:pt x="77530" y="33250"/>
                </a:lnTo>
                <a:lnTo>
                  <a:pt x="77530" y="33260"/>
                </a:lnTo>
                <a:lnTo>
                  <a:pt x="77540" y="33260"/>
                </a:lnTo>
                <a:lnTo>
                  <a:pt x="77550" y="33260"/>
                </a:lnTo>
                <a:lnTo>
                  <a:pt x="77560" y="33270"/>
                </a:lnTo>
                <a:lnTo>
                  <a:pt x="77570" y="33270"/>
                </a:lnTo>
                <a:lnTo>
                  <a:pt x="77580" y="33280"/>
                </a:lnTo>
                <a:lnTo>
                  <a:pt x="77590" y="33290"/>
                </a:lnTo>
                <a:lnTo>
                  <a:pt x="77600" y="33280"/>
                </a:lnTo>
                <a:lnTo>
                  <a:pt x="77600" y="33270"/>
                </a:lnTo>
                <a:lnTo>
                  <a:pt x="77610" y="33270"/>
                </a:lnTo>
                <a:lnTo>
                  <a:pt x="77620" y="33270"/>
                </a:lnTo>
                <a:lnTo>
                  <a:pt x="77620" y="33260"/>
                </a:lnTo>
                <a:lnTo>
                  <a:pt x="77630" y="33250"/>
                </a:lnTo>
                <a:lnTo>
                  <a:pt x="77630" y="33260"/>
                </a:lnTo>
                <a:lnTo>
                  <a:pt x="77640" y="33250"/>
                </a:lnTo>
                <a:lnTo>
                  <a:pt x="77630" y="33250"/>
                </a:lnTo>
                <a:lnTo>
                  <a:pt x="77620" y="33240"/>
                </a:lnTo>
                <a:lnTo>
                  <a:pt x="77610" y="33230"/>
                </a:lnTo>
                <a:lnTo>
                  <a:pt x="77620" y="33230"/>
                </a:lnTo>
                <a:lnTo>
                  <a:pt x="77630" y="33230"/>
                </a:lnTo>
                <a:lnTo>
                  <a:pt x="77630" y="33220"/>
                </a:lnTo>
                <a:lnTo>
                  <a:pt x="77620" y="33220"/>
                </a:lnTo>
                <a:lnTo>
                  <a:pt x="77610" y="33220"/>
                </a:lnTo>
                <a:lnTo>
                  <a:pt x="77610" y="33210"/>
                </a:lnTo>
                <a:lnTo>
                  <a:pt x="77610" y="33190"/>
                </a:lnTo>
                <a:lnTo>
                  <a:pt x="77610" y="33180"/>
                </a:lnTo>
                <a:lnTo>
                  <a:pt x="77600" y="33170"/>
                </a:lnTo>
                <a:lnTo>
                  <a:pt x="77600" y="33160"/>
                </a:lnTo>
                <a:lnTo>
                  <a:pt x="77600" y="33150"/>
                </a:lnTo>
                <a:lnTo>
                  <a:pt x="77600" y="33140"/>
                </a:lnTo>
                <a:lnTo>
                  <a:pt x="77610" y="33140"/>
                </a:lnTo>
                <a:lnTo>
                  <a:pt x="77600" y="33130"/>
                </a:lnTo>
                <a:lnTo>
                  <a:pt x="77600" y="33120"/>
                </a:lnTo>
                <a:lnTo>
                  <a:pt x="77600" y="33110"/>
                </a:lnTo>
                <a:lnTo>
                  <a:pt x="77610" y="33110"/>
                </a:lnTo>
                <a:lnTo>
                  <a:pt x="77620" y="33100"/>
                </a:lnTo>
                <a:lnTo>
                  <a:pt x="77610" y="33100"/>
                </a:lnTo>
                <a:lnTo>
                  <a:pt x="77610" y="33090"/>
                </a:lnTo>
                <a:lnTo>
                  <a:pt x="77600" y="33090"/>
                </a:lnTo>
                <a:lnTo>
                  <a:pt x="77610" y="33080"/>
                </a:lnTo>
                <a:lnTo>
                  <a:pt x="77610" y="33070"/>
                </a:lnTo>
                <a:lnTo>
                  <a:pt x="77610" y="33060"/>
                </a:lnTo>
                <a:lnTo>
                  <a:pt x="77610" y="33050"/>
                </a:lnTo>
                <a:lnTo>
                  <a:pt x="77620" y="33050"/>
                </a:lnTo>
                <a:lnTo>
                  <a:pt x="77630" y="33050"/>
                </a:lnTo>
                <a:lnTo>
                  <a:pt x="77630" y="33040"/>
                </a:lnTo>
                <a:lnTo>
                  <a:pt x="77630" y="33030"/>
                </a:lnTo>
                <a:lnTo>
                  <a:pt x="77620" y="33030"/>
                </a:lnTo>
                <a:lnTo>
                  <a:pt x="77620" y="33020"/>
                </a:lnTo>
                <a:lnTo>
                  <a:pt x="77630" y="33010"/>
                </a:lnTo>
                <a:lnTo>
                  <a:pt x="77630" y="33020"/>
                </a:lnTo>
                <a:lnTo>
                  <a:pt x="77640" y="33030"/>
                </a:lnTo>
                <a:lnTo>
                  <a:pt x="77640" y="33020"/>
                </a:lnTo>
                <a:lnTo>
                  <a:pt x="77650" y="33020"/>
                </a:lnTo>
                <a:lnTo>
                  <a:pt x="77650" y="33010"/>
                </a:lnTo>
                <a:lnTo>
                  <a:pt x="77650" y="33000"/>
                </a:lnTo>
                <a:lnTo>
                  <a:pt x="77650" y="32990"/>
                </a:lnTo>
                <a:lnTo>
                  <a:pt x="77650" y="33000"/>
                </a:lnTo>
                <a:lnTo>
                  <a:pt x="77650" y="33010"/>
                </a:lnTo>
                <a:lnTo>
                  <a:pt x="77660" y="33010"/>
                </a:lnTo>
                <a:lnTo>
                  <a:pt x="77660" y="33000"/>
                </a:lnTo>
                <a:lnTo>
                  <a:pt x="77670" y="33000"/>
                </a:lnTo>
                <a:lnTo>
                  <a:pt x="77670" y="32990"/>
                </a:lnTo>
                <a:lnTo>
                  <a:pt x="77660" y="32980"/>
                </a:lnTo>
                <a:lnTo>
                  <a:pt x="77670" y="32980"/>
                </a:lnTo>
                <a:lnTo>
                  <a:pt x="77670" y="32970"/>
                </a:lnTo>
                <a:lnTo>
                  <a:pt x="77670" y="32960"/>
                </a:lnTo>
                <a:lnTo>
                  <a:pt x="77680" y="32950"/>
                </a:lnTo>
                <a:lnTo>
                  <a:pt x="77670" y="32950"/>
                </a:lnTo>
                <a:lnTo>
                  <a:pt x="77660" y="32950"/>
                </a:lnTo>
                <a:lnTo>
                  <a:pt x="77660" y="32940"/>
                </a:lnTo>
                <a:lnTo>
                  <a:pt x="77650" y="32930"/>
                </a:lnTo>
                <a:lnTo>
                  <a:pt x="77650" y="32920"/>
                </a:lnTo>
                <a:lnTo>
                  <a:pt x="77660" y="32920"/>
                </a:lnTo>
                <a:lnTo>
                  <a:pt x="77660" y="32910"/>
                </a:lnTo>
                <a:lnTo>
                  <a:pt x="77650" y="32900"/>
                </a:lnTo>
                <a:lnTo>
                  <a:pt x="77660" y="32890"/>
                </a:lnTo>
                <a:lnTo>
                  <a:pt x="77660" y="32880"/>
                </a:lnTo>
                <a:lnTo>
                  <a:pt x="77670" y="32880"/>
                </a:lnTo>
                <a:lnTo>
                  <a:pt x="77680" y="32880"/>
                </a:lnTo>
                <a:lnTo>
                  <a:pt x="77680" y="32870"/>
                </a:lnTo>
                <a:lnTo>
                  <a:pt x="77670" y="32880"/>
                </a:lnTo>
                <a:lnTo>
                  <a:pt x="77670" y="32870"/>
                </a:lnTo>
                <a:lnTo>
                  <a:pt x="77670" y="32860"/>
                </a:lnTo>
                <a:lnTo>
                  <a:pt x="77680" y="32860"/>
                </a:lnTo>
                <a:lnTo>
                  <a:pt x="77690" y="32850"/>
                </a:lnTo>
                <a:lnTo>
                  <a:pt x="77700" y="32830"/>
                </a:lnTo>
                <a:lnTo>
                  <a:pt x="77700" y="32820"/>
                </a:lnTo>
                <a:lnTo>
                  <a:pt x="77700" y="32810"/>
                </a:lnTo>
                <a:lnTo>
                  <a:pt x="77690" y="32800"/>
                </a:lnTo>
                <a:lnTo>
                  <a:pt x="77690" y="32790"/>
                </a:lnTo>
                <a:lnTo>
                  <a:pt x="77690" y="32780"/>
                </a:lnTo>
                <a:lnTo>
                  <a:pt x="77690" y="32770"/>
                </a:lnTo>
                <a:lnTo>
                  <a:pt x="77700" y="32760"/>
                </a:lnTo>
                <a:lnTo>
                  <a:pt x="77690" y="32750"/>
                </a:lnTo>
                <a:lnTo>
                  <a:pt x="77690" y="32740"/>
                </a:lnTo>
                <a:lnTo>
                  <a:pt x="77700" y="32740"/>
                </a:lnTo>
                <a:lnTo>
                  <a:pt x="77700" y="32730"/>
                </a:lnTo>
                <a:lnTo>
                  <a:pt x="77700" y="32720"/>
                </a:lnTo>
                <a:lnTo>
                  <a:pt x="77690" y="32710"/>
                </a:lnTo>
                <a:lnTo>
                  <a:pt x="77690" y="32700"/>
                </a:lnTo>
                <a:lnTo>
                  <a:pt x="77700" y="32700"/>
                </a:lnTo>
                <a:lnTo>
                  <a:pt x="77700" y="32690"/>
                </a:lnTo>
                <a:lnTo>
                  <a:pt x="77710" y="32700"/>
                </a:lnTo>
                <a:lnTo>
                  <a:pt x="77720" y="32690"/>
                </a:lnTo>
                <a:lnTo>
                  <a:pt x="77750" y="32690"/>
                </a:lnTo>
                <a:lnTo>
                  <a:pt x="77750" y="32680"/>
                </a:lnTo>
                <a:lnTo>
                  <a:pt x="77750" y="32670"/>
                </a:lnTo>
                <a:lnTo>
                  <a:pt x="77740" y="32670"/>
                </a:lnTo>
                <a:lnTo>
                  <a:pt x="77740" y="32680"/>
                </a:lnTo>
                <a:lnTo>
                  <a:pt x="77730" y="32670"/>
                </a:lnTo>
                <a:lnTo>
                  <a:pt x="77720" y="32680"/>
                </a:lnTo>
                <a:lnTo>
                  <a:pt x="77710" y="32680"/>
                </a:lnTo>
                <a:lnTo>
                  <a:pt x="77710" y="32670"/>
                </a:lnTo>
                <a:lnTo>
                  <a:pt x="77720" y="32670"/>
                </a:lnTo>
                <a:lnTo>
                  <a:pt x="77720" y="32660"/>
                </a:lnTo>
                <a:lnTo>
                  <a:pt x="77730" y="32670"/>
                </a:lnTo>
                <a:lnTo>
                  <a:pt x="77740" y="32660"/>
                </a:lnTo>
                <a:lnTo>
                  <a:pt x="77750" y="32650"/>
                </a:lnTo>
                <a:lnTo>
                  <a:pt x="77740" y="32640"/>
                </a:lnTo>
                <a:lnTo>
                  <a:pt x="77730" y="32640"/>
                </a:lnTo>
                <a:lnTo>
                  <a:pt x="77720" y="32650"/>
                </a:lnTo>
                <a:lnTo>
                  <a:pt x="77710" y="32650"/>
                </a:lnTo>
                <a:lnTo>
                  <a:pt x="77720" y="32650"/>
                </a:lnTo>
                <a:lnTo>
                  <a:pt x="77720" y="32640"/>
                </a:lnTo>
                <a:lnTo>
                  <a:pt x="77720" y="32630"/>
                </a:lnTo>
                <a:lnTo>
                  <a:pt x="77710" y="32620"/>
                </a:lnTo>
                <a:lnTo>
                  <a:pt x="77720" y="32610"/>
                </a:lnTo>
                <a:lnTo>
                  <a:pt x="77730" y="32610"/>
                </a:lnTo>
                <a:lnTo>
                  <a:pt x="77740" y="32610"/>
                </a:lnTo>
                <a:lnTo>
                  <a:pt x="77740" y="32620"/>
                </a:lnTo>
                <a:lnTo>
                  <a:pt x="77750" y="32620"/>
                </a:lnTo>
                <a:lnTo>
                  <a:pt x="77750" y="32610"/>
                </a:lnTo>
                <a:lnTo>
                  <a:pt x="77740" y="32610"/>
                </a:lnTo>
                <a:lnTo>
                  <a:pt x="77740" y="32600"/>
                </a:lnTo>
                <a:lnTo>
                  <a:pt x="77730" y="32600"/>
                </a:lnTo>
                <a:lnTo>
                  <a:pt x="77730" y="32590"/>
                </a:lnTo>
                <a:lnTo>
                  <a:pt x="77730" y="32580"/>
                </a:lnTo>
                <a:lnTo>
                  <a:pt x="77740" y="32580"/>
                </a:lnTo>
                <a:lnTo>
                  <a:pt x="77730" y="32570"/>
                </a:lnTo>
                <a:lnTo>
                  <a:pt x="77740" y="32570"/>
                </a:lnTo>
                <a:lnTo>
                  <a:pt x="77740" y="32560"/>
                </a:lnTo>
                <a:lnTo>
                  <a:pt x="77750" y="32560"/>
                </a:lnTo>
                <a:lnTo>
                  <a:pt x="77750" y="32550"/>
                </a:lnTo>
                <a:lnTo>
                  <a:pt x="77750" y="32540"/>
                </a:lnTo>
                <a:lnTo>
                  <a:pt x="77740" y="32540"/>
                </a:lnTo>
                <a:lnTo>
                  <a:pt x="77730" y="32540"/>
                </a:lnTo>
                <a:lnTo>
                  <a:pt x="77720" y="32540"/>
                </a:lnTo>
                <a:lnTo>
                  <a:pt x="77730" y="32530"/>
                </a:lnTo>
                <a:lnTo>
                  <a:pt x="77740" y="32530"/>
                </a:lnTo>
                <a:lnTo>
                  <a:pt x="77740" y="32520"/>
                </a:lnTo>
                <a:lnTo>
                  <a:pt x="77730" y="32510"/>
                </a:lnTo>
                <a:lnTo>
                  <a:pt x="77740" y="32510"/>
                </a:lnTo>
                <a:lnTo>
                  <a:pt x="77750" y="32510"/>
                </a:lnTo>
                <a:lnTo>
                  <a:pt x="77740" y="32500"/>
                </a:lnTo>
                <a:lnTo>
                  <a:pt x="77730" y="32500"/>
                </a:lnTo>
                <a:lnTo>
                  <a:pt x="77720" y="32500"/>
                </a:lnTo>
                <a:lnTo>
                  <a:pt x="77720" y="32480"/>
                </a:lnTo>
                <a:lnTo>
                  <a:pt x="77720" y="32470"/>
                </a:lnTo>
                <a:lnTo>
                  <a:pt x="77720" y="32460"/>
                </a:lnTo>
                <a:lnTo>
                  <a:pt x="77730" y="32460"/>
                </a:lnTo>
                <a:lnTo>
                  <a:pt x="77730" y="32450"/>
                </a:lnTo>
                <a:lnTo>
                  <a:pt x="77730" y="32440"/>
                </a:lnTo>
                <a:lnTo>
                  <a:pt x="77740" y="32440"/>
                </a:lnTo>
                <a:lnTo>
                  <a:pt x="77740" y="32430"/>
                </a:lnTo>
                <a:lnTo>
                  <a:pt x="77730" y="32430"/>
                </a:lnTo>
                <a:lnTo>
                  <a:pt x="77730" y="32420"/>
                </a:lnTo>
                <a:lnTo>
                  <a:pt x="77730" y="32410"/>
                </a:lnTo>
                <a:lnTo>
                  <a:pt x="77740" y="32410"/>
                </a:lnTo>
                <a:lnTo>
                  <a:pt x="77740" y="32400"/>
                </a:lnTo>
                <a:lnTo>
                  <a:pt x="77730" y="32390"/>
                </a:lnTo>
                <a:lnTo>
                  <a:pt x="77730" y="32380"/>
                </a:lnTo>
                <a:lnTo>
                  <a:pt x="77730" y="32370"/>
                </a:lnTo>
                <a:lnTo>
                  <a:pt x="77720" y="32370"/>
                </a:lnTo>
                <a:lnTo>
                  <a:pt x="77720" y="32360"/>
                </a:lnTo>
                <a:lnTo>
                  <a:pt x="77710" y="32360"/>
                </a:lnTo>
                <a:lnTo>
                  <a:pt x="77710" y="32350"/>
                </a:lnTo>
                <a:lnTo>
                  <a:pt x="77720" y="32350"/>
                </a:lnTo>
                <a:lnTo>
                  <a:pt x="77720" y="32360"/>
                </a:lnTo>
                <a:lnTo>
                  <a:pt x="77730" y="32360"/>
                </a:lnTo>
                <a:lnTo>
                  <a:pt x="77730" y="32350"/>
                </a:lnTo>
                <a:lnTo>
                  <a:pt x="77720" y="32340"/>
                </a:lnTo>
                <a:lnTo>
                  <a:pt x="77720" y="32330"/>
                </a:lnTo>
                <a:lnTo>
                  <a:pt x="77720" y="32320"/>
                </a:lnTo>
                <a:lnTo>
                  <a:pt x="77720" y="32300"/>
                </a:lnTo>
                <a:lnTo>
                  <a:pt x="77720" y="32290"/>
                </a:lnTo>
                <a:lnTo>
                  <a:pt x="77730" y="32280"/>
                </a:lnTo>
                <a:lnTo>
                  <a:pt x="77730" y="32270"/>
                </a:lnTo>
                <a:lnTo>
                  <a:pt x="77730" y="32260"/>
                </a:lnTo>
                <a:lnTo>
                  <a:pt x="77730" y="32250"/>
                </a:lnTo>
                <a:lnTo>
                  <a:pt x="77740" y="32250"/>
                </a:lnTo>
                <a:lnTo>
                  <a:pt x="77740" y="32240"/>
                </a:lnTo>
                <a:lnTo>
                  <a:pt x="77740" y="32230"/>
                </a:lnTo>
                <a:lnTo>
                  <a:pt x="77730" y="32230"/>
                </a:lnTo>
                <a:lnTo>
                  <a:pt x="77730" y="32220"/>
                </a:lnTo>
                <a:lnTo>
                  <a:pt x="77740" y="32220"/>
                </a:lnTo>
                <a:lnTo>
                  <a:pt x="77740" y="32210"/>
                </a:lnTo>
                <a:lnTo>
                  <a:pt x="77730" y="32200"/>
                </a:lnTo>
                <a:lnTo>
                  <a:pt x="77740" y="32200"/>
                </a:lnTo>
                <a:lnTo>
                  <a:pt x="77740" y="32190"/>
                </a:lnTo>
                <a:lnTo>
                  <a:pt x="77740" y="32180"/>
                </a:lnTo>
                <a:lnTo>
                  <a:pt x="77740" y="32170"/>
                </a:lnTo>
                <a:lnTo>
                  <a:pt x="77730" y="32150"/>
                </a:lnTo>
                <a:lnTo>
                  <a:pt x="77730" y="32140"/>
                </a:lnTo>
                <a:lnTo>
                  <a:pt x="77730" y="32130"/>
                </a:lnTo>
                <a:lnTo>
                  <a:pt x="77730" y="32120"/>
                </a:lnTo>
                <a:lnTo>
                  <a:pt x="77730" y="32110"/>
                </a:lnTo>
                <a:lnTo>
                  <a:pt x="77730" y="32100"/>
                </a:lnTo>
                <a:lnTo>
                  <a:pt x="77730" y="32090"/>
                </a:lnTo>
                <a:lnTo>
                  <a:pt x="77730" y="32080"/>
                </a:lnTo>
                <a:lnTo>
                  <a:pt x="77730" y="32070"/>
                </a:lnTo>
                <a:lnTo>
                  <a:pt x="77720" y="32070"/>
                </a:lnTo>
                <a:lnTo>
                  <a:pt x="77720" y="32060"/>
                </a:lnTo>
                <a:lnTo>
                  <a:pt x="77730" y="32060"/>
                </a:lnTo>
                <a:lnTo>
                  <a:pt x="77730" y="32050"/>
                </a:lnTo>
                <a:lnTo>
                  <a:pt x="77720" y="32040"/>
                </a:lnTo>
                <a:lnTo>
                  <a:pt x="77720" y="32030"/>
                </a:lnTo>
                <a:lnTo>
                  <a:pt x="77710" y="32020"/>
                </a:lnTo>
                <a:lnTo>
                  <a:pt x="77710" y="32010"/>
                </a:lnTo>
                <a:lnTo>
                  <a:pt x="77700" y="32000"/>
                </a:lnTo>
                <a:lnTo>
                  <a:pt x="77690" y="32000"/>
                </a:lnTo>
                <a:lnTo>
                  <a:pt x="77680" y="32000"/>
                </a:lnTo>
                <a:lnTo>
                  <a:pt x="77680" y="31990"/>
                </a:lnTo>
                <a:lnTo>
                  <a:pt x="77670" y="31990"/>
                </a:lnTo>
                <a:lnTo>
                  <a:pt x="77670" y="31980"/>
                </a:lnTo>
                <a:lnTo>
                  <a:pt x="77670" y="31970"/>
                </a:lnTo>
                <a:lnTo>
                  <a:pt x="77670" y="31960"/>
                </a:lnTo>
                <a:lnTo>
                  <a:pt x="77670" y="31950"/>
                </a:lnTo>
                <a:lnTo>
                  <a:pt x="77660" y="31940"/>
                </a:lnTo>
                <a:lnTo>
                  <a:pt x="77650" y="31930"/>
                </a:lnTo>
                <a:lnTo>
                  <a:pt x="77650" y="31920"/>
                </a:lnTo>
                <a:lnTo>
                  <a:pt x="77660" y="31910"/>
                </a:lnTo>
                <a:lnTo>
                  <a:pt x="77650" y="31890"/>
                </a:lnTo>
                <a:lnTo>
                  <a:pt x="77650" y="31880"/>
                </a:lnTo>
                <a:lnTo>
                  <a:pt x="77660" y="31880"/>
                </a:lnTo>
                <a:lnTo>
                  <a:pt x="77660" y="31870"/>
                </a:lnTo>
                <a:lnTo>
                  <a:pt x="77670" y="31880"/>
                </a:lnTo>
                <a:lnTo>
                  <a:pt x="77680" y="31870"/>
                </a:lnTo>
                <a:lnTo>
                  <a:pt x="77680" y="31860"/>
                </a:lnTo>
                <a:lnTo>
                  <a:pt x="77690" y="31850"/>
                </a:lnTo>
                <a:lnTo>
                  <a:pt x="77690" y="31840"/>
                </a:lnTo>
                <a:lnTo>
                  <a:pt x="77680" y="31830"/>
                </a:lnTo>
                <a:lnTo>
                  <a:pt x="77680" y="31820"/>
                </a:lnTo>
                <a:lnTo>
                  <a:pt x="77680" y="31810"/>
                </a:lnTo>
                <a:lnTo>
                  <a:pt x="77680" y="31800"/>
                </a:lnTo>
                <a:lnTo>
                  <a:pt x="77670" y="31800"/>
                </a:lnTo>
                <a:lnTo>
                  <a:pt x="77660" y="31800"/>
                </a:lnTo>
                <a:lnTo>
                  <a:pt x="77650" y="31800"/>
                </a:lnTo>
                <a:lnTo>
                  <a:pt x="77660" y="31790"/>
                </a:lnTo>
                <a:lnTo>
                  <a:pt x="77650" y="31790"/>
                </a:lnTo>
                <a:lnTo>
                  <a:pt x="77650" y="31780"/>
                </a:lnTo>
                <a:lnTo>
                  <a:pt x="77650" y="31770"/>
                </a:lnTo>
                <a:lnTo>
                  <a:pt x="77650" y="31760"/>
                </a:lnTo>
                <a:lnTo>
                  <a:pt x="77650" y="31750"/>
                </a:lnTo>
                <a:lnTo>
                  <a:pt x="77640" y="31750"/>
                </a:lnTo>
                <a:lnTo>
                  <a:pt x="77630" y="31740"/>
                </a:lnTo>
                <a:lnTo>
                  <a:pt x="77620" y="31720"/>
                </a:lnTo>
                <a:lnTo>
                  <a:pt x="77610" y="31720"/>
                </a:lnTo>
                <a:lnTo>
                  <a:pt x="77610" y="31710"/>
                </a:lnTo>
                <a:lnTo>
                  <a:pt x="77600" y="31700"/>
                </a:lnTo>
                <a:lnTo>
                  <a:pt x="77590" y="31700"/>
                </a:lnTo>
                <a:lnTo>
                  <a:pt x="77590" y="31690"/>
                </a:lnTo>
                <a:lnTo>
                  <a:pt x="77580" y="31680"/>
                </a:lnTo>
                <a:lnTo>
                  <a:pt x="77570" y="31680"/>
                </a:lnTo>
                <a:lnTo>
                  <a:pt x="77570" y="31690"/>
                </a:lnTo>
                <a:lnTo>
                  <a:pt x="77560" y="31690"/>
                </a:lnTo>
                <a:lnTo>
                  <a:pt x="77550" y="31690"/>
                </a:lnTo>
                <a:lnTo>
                  <a:pt x="77550" y="31700"/>
                </a:lnTo>
                <a:lnTo>
                  <a:pt x="77540" y="31700"/>
                </a:lnTo>
                <a:lnTo>
                  <a:pt x="77540" y="31710"/>
                </a:lnTo>
                <a:lnTo>
                  <a:pt x="77530" y="31710"/>
                </a:lnTo>
                <a:lnTo>
                  <a:pt x="77530" y="31700"/>
                </a:lnTo>
                <a:lnTo>
                  <a:pt x="77520" y="31690"/>
                </a:lnTo>
                <a:lnTo>
                  <a:pt x="77510" y="31680"/>
                </a:lnTo>
                <a:lnTo>
                  <a:pt x="77520" y="31680"/>
                </a:lnTo>
                <a:lnTo>
                  <a:pt x="77520" y="31670"/>
                </a:lnTo>
                <a:lnTo>
                  <a:pt x="77510" y="31670"/>
                </a:lnTo>
                <a:lnTo>
                  <a:pt x="77500" y="31670"/>
                </a:lnTo>
                <a:lnTo>
                  <a:pt x="77500" y="31660"/>
                </a:lnTo>
                <a:lnTo>
                  <a:pt x="77500" y="31650"/>
                </a:lnTo>
                <a:lnTo>
                  <a:pt x="77500" y="31640"/>
                </a:lnTo>
                <a:lnTo>
                  <a:pt x="77490" y="31630"/>
                </a:lnTo>
                <a:lnTo>
                  <a:pt x="77480" y="31630"/>
                </a:lnTo>
                <a:lnTo>
                  <a:pt x="77480" y="31640"/>
                </a:lnTo>
                <a:lnTo>
                  <a:pt x="77470" y="31640"/>
                </a:lnTo>
                <a:lnTo>
                  <a:pt x="77470" y="31630"/>
                </a:lnTo>
                <a:lnTo>
                  <a:pt x="77460" y="31630"/>
                </a:lnTo>
                <a:lnTo>
                  <a:pt x="77450" y="31640"/>
                </a:lnTo>
                <a:lnTo>
                  <a:pt x="77450" y="31630"/>
                </a:lnTo>
                <a:lnTo>
                  <a:pt x="77450" y="31620"/>
                </a:lnTo>
                <a:lnTo>
                  <a:pt x="77460" y="31620"/>
                </a:lnTo>
                <a:lnTo>
                  <a:pt x="77460" y="31610"/>
                </a:lnTo>
                <a:lnTo>
                  <a:pt x="77450" y="31600"/>
                </a:lnTo>
                <a:lnTo>
                  <a:pt x="77450" y="31590"/>
                </a:lnTo>
                <a:lnTo>
                  <a:pt x="77450" y="31580"/>
                </a:lnTo>
                <a:lnTo>
                  <a:pt x="77440" y="31580"/>
                </a:lnTo>
                <a:lnTo>
                  <a:pt x="77430" y="31580"/>
                </a:lnTo>
                <a:lnTo>
                  <a:pt x="77420" y="31590"/>
                </a:lnTo>
                <a:lnTo>
                  <a:pt x="77420" y="31600"/>
                </a:lnTo>
                <a:lnTo>
                  <a:pt x="77430" y="31600"/>
                </a:lnTo>
                <a:lnTo>
                  <a:pt x="77430" y="31610"/>
                </a:lnTo>
                <a:lnTo>
                  <a:pt x="77430" y="31620"/>
                </a:lnTo>
                <a:lnTo>
                  <a:pt x="77440" y="31620"/>
                </a:lnTo>
                <a:lnTo>
                  <a:pt x="77430" y="31630"/>
                </a:lnTo>
                <a:lnTo>
                  <a:pt x="77420" y="31620"/>
                </a:lnTo>
                <a:lnTo>
                  <a:pt x="77410" y="31620"/>
                </a:lnTo>
                <a:lnTo>
                  <a:pt x="77410" y="31610"/>
                </a:lnTo>
                <a:lnTo>
                  <a:pt x="77400" y="31610"/>
                </a:lnTo>
                <a:lnTo>
                  <a:pt x="77390" y="31620"/>
                </a:lnTo>
                <a:lnTo>
                  <a:pt x="77390" y="31610"/>
                </a:lnTo>
                <a:lnTo>
                  <a:pt x="77380" y="31610"/>
                </a:lnTo>
                <a:lnTo>
                  <a:pt x="77380" y="31600"/>
                </a:lnTo>
                <a:lnTo>
                  <a:pt x="77380" y="31590"/>
                </a:lnTo>
                <a:lnTo>
                  <a:pt x="77390" y="31580"/>
                </a:lnTo>
                <a:lnTo>
                  <a:pt x="77380" y="31570"/>
                </a:lnTo>
                <a:lnTo>
                  <a:pt x="77380" y="31560"/>
                </a:lnTo>
                <a:lnTo>
                  <a:pt x="77390" y="31560"/>
                </a:lnTo>
                <a:lnTo>
                  <a:pt x="77400" y="31560"/>
                </a:lnTo>
                <a:lnTo>
                  <a:pt x="77400" y="31550"/>
                </a:lnTo>
                <a:lnTo>
                  <a:pt x="77390" y="31550"/>
                </a:lnTo>
                <a:lnTo>
                  <a:pt x="77400" y="31550"/>
                </a:lnTo>
                <a:lnTo>
                  <a:pt x="77400" y="31540"/>
                </a:lnTo>
                <a:lnTo>
                  <a:pt x="77410" y="31540"/>
                </a:lnTo>
                <a:lnTo>
                  <a:pt x="77410" y="31530"/>
                </a:lnTo>
                <a:lnTo>
                  <a:pt x="77400" y="31520"/>
                </a:lnTo>
                <a:lnTo>
                  <a:pt x="77390" y="31520"/>
                </a:lnTo>
                <a:lnTo>
                  <a:pt x="77380" y="31520"/>
                </a:lnTo>
                <a:lnTo>
                  <a:pt x="77380" y="31510"/>
                </a:lnTo>
                <a:lnTo>
                  <a:pt x="77370" y="31510"/>
                </a:lnTo>
                <a:lnTo>
                  <a:pt x="77370" y="31520"/>
                </a:lnTo>
                <a:lnTo>
                  <a:pt x="77360" y="31520"/>
                </a:lnTo>
                <a:lnTo>
                  <a:pt x="77360" y="31510"/>
                </a:lnTo>
                <a:lnTo>
                  <a:pt x="77360" y="31500"/>
                </a:lnTo>
                <a:lnTo>
                  <a:pt x="77360" y="31490"/>
                </a:lnTo>
                <a:lnTo>
                  <a:pt x="77350" y="31480"/>
                </a:lnTo>
                <a:lnTo>
                  <a:pt x="77350" y="31490"/>
                </a:lnTo>
                <a:lnTo>
                  <a:pt x="77340" y="31490"/>
                </a:lnTo>
                <a:lnTo>
                  <a:pt x="77340" y="31480"/>
                </a:lnTo>
                <a:lnTo>
                  <a:pt x="77350" y="31470"/>
                </a:lnTo>
                <a:lnTo>
                  <a:pt x="77350" y="31460"/>
                </a:lnTo>
                <a:lnTo>
                  <a:pt x="77340" y="31440"/>
                </a:lnTo>
                <a:lnTo>
                  <a:pt x="77330" y="31430"/>
                </a:lnTo>
                <a:lnTo>
                  <a:pt x="77290" y="31390"/>
                </a:lnTo>
                <a:lnTo>
                  <a:pt x="77240" y="31340"/>
                </a:lnTo>
                <a:lnTo>
                  <a:pt x="77180" y="31270"/>
                </a:lnTo>
                <a:lnTo>
                  <a:pt x="77170" y="31260"/>
                </a:lnTo>
                <a:lnTo>
                  <a:pt x="77000" y="31090"/>
                </a:lnTo>
                <a:lnTo>
                  <a:pt x="76940" y="31030"/>
                </a:lnTo>
                <a:lnTo>
                  <a:pt x="76930" y="31000"/>
                </a:lnTo>
                <a:lnTo>
                  <a:pt x="76920" y="30990"/>
                </a:lnTo>
                <a:lnTo>
                  <a:pt x="76920" y="30970"/>
                </a:lnTo>
                <a:lnTo>
                  <a:pt x="76850" y="30780"/>
                </a:lnTo>
                <a:lnTo>
                  <a:pt x="76840" y="30760"/>
                </a:lnTo>
                <a:lnTo>
                  <a:pt x="76610" y="30300"/>
                </a:lnTo>
                <a:lnTo>
                  <a:pt x="76610" y="30290"/>
                </a:lnTo>
                <a:lnTo>
                  <a:pt x="76610" y="30300"/>
                </a:lnTo>
                <a:lnTo>
                  <a:pt x="76940" y="29860"/>
                </a:lnTo>
                <a:lnTo>
                  <a:pt x="76940" y="29750"/>
                </a:lnTo>
                <a:lnTo>
                  <a:pt x="76880" y="29670"/>
                </a:lnTo>
                <a:lnTo>
                  <a:pt x="76880" y="29560"/>
                </a:lnTo>
                <a:lnTo>
                  <a:pt x="76940" y="29460"/>
                </a:lnTo>
                <a:lnTo>
                  <a:pt x="77020" y="29380"/>
                </a:lnTo>
                <a:lnTo>
                  <a:pt x="77160" y="29260"/>
                </a:lnTo>
                <a:lnTo>
                  <a:pt x="77170" y="29250"/>
                </a:lnTo>
                <a:lnTo>
                  <a:pt x="77320" y="29120"/>
                </a:lnTo>
                <a:lnTo>
                  <a:pt x="77470" y="28980"/>
                </a:lnTo>
                <a:lnTo>
                  <a:pt x="77480" y="28970"/>
                </a:lnTo>
                <a:lnTo>
                  <a:pt x="77570" y="28880"/>
                </a:lnTo>
                <a:lnTo>
                  <a:pt x="77650" y="28780"/>
                </a:lnTo>
                <a:lnTo>
                  <a:pt x="77800" y="28670"/>
                </a:lnTo>
                <a:lnTo>
                  <a:pt x="77800" y="28660"/>
                </a:lnTo>
                <a:lnTo>
                  <a:pt x="77910" y="28560"/>
                </a:lnTo>
                <a:lnTo>
                  <a:pt x="77990" y="28520"/>
                </a:lnTo>
                <a:lnTo>
                  <a:pt x="78140" y="28390"/>
                </a:lnTo>
                <a:lnTo>
                  <a:pt x="78270" y="28320"/>
                </a:lnTo>
                <a:lnTo>
                  <a:pt x="78280" y="28310"/>
                </a:lnTo>
                <a:lnTo>
                  <a:pt x="78500" y="28240"/>
                </a:lnTo>
                <a:lnTo>
                  <a:pt x="78660" y="28140"/>
                </a:lnTo>
                <a:lnTo>
                  <a:pt x="78800" y="28090"/>
                </a:lnTo>
                <a:lnTo>
                  <a:pt x="78880" y="28060"/>
                </a:lnTo>
                <a:lnTo>
                  <a:pt x="79030" y="28040"/>
                </a:lnTo>
                <a:lnTo>
                  <a:pt x="79150" y="28030"/>
                </a:lnTo>
                <a:lnTo>
                  <a:pt x="79270" y="28030"/>
                </a:lnTo>
                <a:lnTo>
                  <a:pt x="79400" y="28030"/>
                </a:lnTo>
                <a:lnTo>
                  <a:pt x="79510" y="28020"/>
                </a:lnTo>
                <a:lnTo>
                  <a:pt x="79520" y="28020"/>
                </a:lnTo>
                <a:lnTo>
                  <a:pt x="79650" y="28050"/>
                </a:lnTo>
                <a:lnTo>
                  <a:pt x="79750" y="28090"/>
                </a:lnTo>
                <a:lnTo>
                  <a:pt x="79880" y="28140"/>
                </a:lnTo>
                <a:lnTo>
                  <a:pt x="80060" y="28190"/>
                </a:lnTo>
                <a:lnTo>
                  <a:pt x="80150" y="28220"/>
                </a:lnTo>
                <a:lnTo>
                  <a:pt x="80200" y="28240"/>
                </a:lnTo>
                <a:lnTo>
                  <a:pt x="80390" y="28280"/>
                </a:lnTo>
                <a:lnTo>
                  <a:pt x="80570" y="28340"/>
                </a:lnTo>
                <a:lnTo>
                  <a:pt x="80770" y="28380"/>
                </a:lnTo>
                <a:lnTo>
                  <a:pt x="80910" y="28430"/>
                </a:lnTo>
                <a:lnTo>
                  <a:pt x="80930" y="28440"/>
                </a:lnTo>
                <a:lnTo>
                  <a:pt x="81150" y="28500"/>
                </a:lnTo>
                <a:lnTo>
                  <a:pt x="81230" y="28510"/>
                </a:lnTo>
                <a:lnTo>
                  <a:pt x="81260" y="28510"/>
                </a:lnTo>
                <a:lnTo>
                  <a:pt x="81310" y="28540"/>
                </a:lnTo>
                <a:lnTo>
                  <a:pt x="81320" y="28400"/>
                </a:lnTo>
                <a:lnTo>
                  <a:pt x="81320" y="28380"/>
                </a:lnTo>
                <a:lnTo>
                  <a:pt x="81320" y="28260"/>
                </a:lnTo>
                <a:lnTo>
                  <a:pt x="81340" y="28080"/>
                </a:lnTo>
                <a:lnTo>
                  <a:pt x="81350" y="27970"/>
                </a:lnTo>
                <a:lnTo>
                  <a:pt x="81360" y="27860"/>
                </a:lnTo>
                <a:lnTo>
                  <a:pt x="81400" y="27710"/>
                </a:lnTo>
                <a:lnTo>
                  <a:pt x="81410" y="27520"/>
                </a:lnTo>
                <a:lnTo>
                  <a:pt x="81430" y="27430"/>
                </a:lnTo>
                <a:lnTo>
                  <a:pt x="81430" y="27420"/>
                </a:lnTo>
                <a:lnTo>
                  <a:pt x="81440" y="27330"/>
                </a:lnTo>
                <a:lnTo>
                  <a:pt x="81450" y="27190"/>
                </a:lnTo>
                <a:lnTo>
                  <a:pt x="81460" y="27060"/>
                </a:lnTo>
                <a:lnTo>
                  <a:pt x="81470" y="26930"/>
                </a:lnTo>
                <a:lnTo>
                  <a:pt x="81480" y="26810"/>
                </a:lnTo>
                <a:lnTo>
                  <a:pt x="81520" y="26650"/>
                </a:lnTo>
                <a:lnTo>
                  <a:pt x="81520" y="26640"/>
                </a:lnTo>
                <a:lnTo>
                  <a:pt x="81530" y="26620"/>
                </a:lnTo>
                <a:lnTo>
                  <a:pt x="81530" y="26600"/>
                </a:lnTo>
                <a:lnTo>
                  <a:pt x="81530" y="26520"/>
                </a:lnTo>
                <a:lnTo>
                  <a:pt x="81540" y="26430"/>
                </a:lnTo>
                <a:lnTo>
                  <a:pt x="81550" y="26340"/>
                </a:lnTo>
                <a:lnTo>
                  <a:pt x="81560" y="26270"/>
                </a:lnTo>
                <a:lnTo>
                  <a:pt x="81560" y="26230"/>
                </a:lnTo>
                <a:lnTo>
                  <a:pt x="81570" y="26120"/>
                </a:lnTo>
                <a:lnTo>
                  <a:pt x="81580" y="26040"/>
                </a:lnTo>
                <a:lnTo>
                  <a:pt x="81590" y="25950"/>
                </a:lnTo>
                <a:lnTo>
                  <a:pt x="81600" y="25870"/>
                </a:lnTo>
                <a:lnTo>
                  <a:pt x="81610" y="25780"/>
                </a:lnTo>
                <a:lnTo>
                  <a:pt x="81620" y="25680"/>
                </a:lnTo>
                <a:lnTo>
                  <a:pt x="81630" y="25620"/>
                </a:lnTo>
                <a:lnTo>
                  <a:pt x="81640" y="25640"/>
                </a:lnTo>
                <a:lnTo>
                  <a:pt x="81650" y="25640"/>
                </a:lnTo>
                <a:lnTo>
                  <a:pt x="81650" y="25650"/>
                </a:lnTo>
                <a:lnTo>
                  <a:pt x="81650" y="25660"/>
                </a:lnTo>
                <a:lnTo>
                  <a:pt x="81660" y="25670"/>
                </a:lnTo>
                <a:lnTo>
                  <a:pt x="81670" y="25680"/>
                </a:lnTo>
                <a:lnTo>
                  <a:pt x="81680" y="25680"/>
                </a:lnTo>
                <a:lnTo>
                  <a:pt x="81680" y="25690"/>
                </a:lnTo>
                <a:lnTo>
                  <a:pt x="81690" y="25690"/>
                </a:lnTo>
                <a:lnTo>
                  <a:pt x="81680" y="25700"/>
                </a:lnTo>
                <a:lnTo>
                  <a:pt x="81690" y="25710"/>
                </a:lnTo>
                <a:lnTo>
                  <a:pt x="81690" y="25720"/>
                </a:lnTo>
                <a:lnTo>
                  <a:pt x="81700" y="25730"/>
                </a:lnTo>
                <a:lnTo>
                  <a:pt x="81710" y="25730"/>
                </a:lnTo>
                <a:lnTo>
                  <a:pt x="81720" y="25740"/>
                </a:lnTo>
                <a:lnTo>
                  <a:pt x="81730" y="25750"/>
                </a:lnTo>
                <a:lnTo>
                  <a:pt x="81740" y="25740"/>
                </a:lnTo>
                <a:lnTo>
                  <a:pt x="81750" y="25740"/>
                </a:lnTo>
                <a:lnTo>
                  <a:pt x="81760" y="25740"/>
                </a:lnTo>
                <a:lnTo>
                  <a:pt x="81770" y="25750"/>
                </a:lnTo>
                <a:lnTo>
                  <a:pt x="81770" y="25740"/>
                </a:lnTo>
                <a:lnTo>
                  <a:pt x="81780" y="25740"/>
                </a:lnTo>
                <a:lnTo>
                  <a:pt x="81780" y="25750"/>
                </a:lnTo>
                <a:lnTo>
                  <a:pt x="81790" y="25760"/>
                </a:lnTo>
                <a:lnTo>
                  <a:pt x="81790" y="25770"/>
                </a:lnTo>
                <a:lnTo>
                  <a:pt x="81800" y="25770"/>
                </a:lnTo>
                <a:lnTo>
                  <a:pt x="81790" y="25770"/>
                </a:lnTo>
                <a:lnTo>
                  <a:pt x="81800" y="25780"/>
                </a:lnTo>
                <a:lnTo>
                  <a:pt x="81810" y="25780"/>
                </a:lnTo>
                <a:lnTo>
                  <a:pt x="81820" y="25780"/>
                </a:lnTo>
                <a:lnTo>
                  <a:pt x="81830" y="25780"/>
                </a:lnTo>
                <a:lnTo>
                  <a:pt x="81830" y="25790"/>
                </a:lnTo>
                <a:lnTo>
                  <a:pt x="81840" y="25790"/>
                </a:lnTo>
                <a:lnTo>
                  <a:pt x="81830" y="25800"/>
                </a:lnTo>
                <a:lnTo>
                  <a:pt x="81840" y="25810"/>
                </a:lnTo>
                <a:lnTo>
                  <a:pt x="81850" y="25810"/>
                </a:lnTo>
                <a:lnTo>
                  <a:pt x="81850" y="25820"/>
                </a:lnTo>
                <a:lnTo>
                  <a:pt x="81850" y="25830"/>
                </a:lnTo>
                <a:lnTo>
                  <a:pt x="81850" y="25840"/>
                </a:lnTo>
                <a:lnTo>
                  <a:pt x="81860" y="25840"/>
                </a:lnTo>
                <a:lnTo>
                  <a:pt x="81860" y="25850"/>
                </a:lnTo>
                <a:lnTo>
                  <a:pt x="81870" y="25850"/>
                </a:lnTo>
                <a:lnTo>
                  <a:pt x="81860" y="25860"/>
                </a:lnTo>
                <a:lnTo>
                  <a:pt x="81860" y="25870"/>
                </a:lnTo>
                <a:lnTo>
                  <a:pt x="81870" y="25870"/>
                </a:lnTo>
                <a:lnTo>
                  <a:pt x="81870" y="25880"/>
                </a:lnTo>
                <a:lnTo>
                  <a:pt x="81880" y="25870"/>
                </a:lnTo>
                <a:lnTo>
                  <a:pt x="81890" y="25890"/>
                </a:lnTo>
                <a:lnTo>
                  <a:pt x="81900" y="25900"/>
                </a:lnTo>
                <a:lnTo>
                  <a:pt x="81910" y="25900"/>
                </a:lnTo>
                <a:lnTo>
                  <a:pt x="81910" y="25910"/>
                </a:lnTo>
                <a:lnTo>
                  <a:pt x="81910" y="25920"/>
                </a:lnTo>
                <a:lnTo>
                  <a:pt x="81910" y="25930"/>
                </a:lnTo>
                <a:lnTo>
                  <a:pt x="81920" y="25930"/>
                </a:lnTo>
                <a:lnTo>
                  <a:pt x="81930" y="25950"/>
                </a:lnTo>
                <a:lnTo>
                  <a:pt x="81930" y="25960"/>
                </a:lnTo>
                <a:lnTo>
                  <a:pt x="81940" y="25970"/>
                </a:lnTo>
                <a:lnTo>
                  <a:pt x="81960" y="25970"/>
                </a:lnTo>
                <a:lnTo>
                  <a:pt x="81970" y="25980"/>
                </a:lnTo>
                <a:lnTo>
                  <a:pt x="81990" y="25980"/>
                </a:lnTo>
                <a:lnTo>
                  <a:pt x="82000" y="25980"/>
                </a:lnTo>
                <a:lnTo>
                  <a:pt x="82010" y="25980"/>
                </a:lnTo>
                <a:lnTo>
                  <a:pt x="82010" y="25990"/>
                </a:lnTo>
                <a:lnTo>
                  <a:pt x="82010" y="26000"/>
                </a:lnTo>
                <a:lnTo>
                  <a:pt x="82010" y="26010"/>
                </a:lnTo>
                <a:lnTo>
                  <a:pt x="82020" y="26020"/>
                </a:lnTo>
                <a:lnTo>
                  <a:pt x="82020" y="26030"/>
                </a:lnTo>
                <a:lnTo>
                  <a:pt x="82020" y="26050"/>
                </a:lnTo>
                <a:lnTo>
                  <a:pt x="82030" y="26060"/>
                </a:lnTo>
                <a:lnTo>
                  <a:pt x="82030" y="26070"/>
                </a:lnTo>
                <a:lnTo>
                  <a:pt x="82040" y="26080"/>
                </a:lnTo>
                <a:lnTo>
                  <a:pt x="82050" y="26080"/>
                </a:lnTo>
                <a:lnTo>
                  <a:pt x="82050" y="26090"/>
                </a:lnTo>
                <a:lnTo>
                  <a:pt x="82060" y="26100"/>
                </a:lnTo>
                <a:lnTo>
                  <a:pt x="82080" y="26100"/>
                </a:lnTo>
                <a:lnTo>
                  <a:pt x="82090" y="26120"/>
                </a:lnTo>
                <a:lnTo>
                  <a:pt x="82100" y="26120"/>
                </a:lnTo>
                <a:lnTo>
                  <a:pt x="82110" y="26120"/>
                </a:lnTo>
                <a:lnTo>
                  <a:pt x="82120" y="26130"/>
                </a:lnTo>
                <a:lnTo>
                  <a:pt x="82130" y="26140"/>
                </a:lnTo>
                <a:lnTo>
                  <a:pt x="82130" y="26150"/>
                </a:lnTo>
                <a:lnTo>
                  <a:pt x="82130" y="26160"/>
                </a:lnTo>
                <a:lnTo>
                  <a:pt x="82130" y="26170"/>
                </a:lnTo>
                <a:lnTo>
                  <a:pt x="82120" y="26170"/>
                </a:lnTo>
                <a:lnTo>
                  <a:pt x="82120" y="26180"/>
                </a:lnTo>
                <a:lnTo>
                  <a:pt x="82130" y="26190"/>
                </a:lnTo>
                <a:lnTo>
                  <a:pt x="82140" y="26190"/>
                </a:lnTo>
                <a:lnTo>
                  <a:pt x="82140" y="26210"/>
                </a:lnTo>
                <a:lnTo>
                  <a:pt x="82150" y="26210"/>
                </a:lnTo>
                <a:lnTo>
                  <a:pt x="82140" y="26220"/>
                </a:lnTo>
                <a:lnTo>
                  <a:pt x="82140" y="26230"/>
                </a:lnTo>
                <a:lnTo>
                  <a:pt x="82150" y="26230"/>
                </a:lnTo>
                <a:lnTo>
                  <a:pt x="82160" y="26240"/>
                </a:lnTo>
                <a:lnTo>
                  <a:pt x="82150" y="26240"/>
                </a:lnTo>
                <a:lnTo>
                  <a:pt x="82150" y="26250"/>
                </a:lnTo>
                <a:lnTo>
                  <a:pt x="82150" y="26260"/>
                </a:lnTo>
                <a:lnTo>
                  <a:pt x="82160" y="26260"/>
                </a:lnTo>
                <a:lnTo>
                  <a:pt x="82160" y="26270"/>
                </a:lnTo>
                <a:lnTo>
                  <a:pt x="82160" y="26280"/>
                </a:lnTo>
                <a:lnTo>
                  <a:pt x="82160" y="26290"/>
                </a:lnTo>
                <a:lnTo>
                  <a:pt x="82170" y="26300"/>
                </a:lnTo>
                <a:lnTo>
                  <a:pt x="82180" y="26300"/>
                </a:lnTo>
                <a:lnTo>
                  <a:pt x="82180" y="26310"/>
                </a:lnTo>
                <a:lnTo>
                  <a:pt x="82180" y="26320"/>
                </a:lnTo>
                <a:lnTo>
                  <a:pt x="82190" y="26320"/>
                </a:lnTo>
                <a:lnTo>
                  <a:pt x="82200" y="26320"/>
                </a:lnTo>
                <a:lnTo>
                  <a:pt x="82210" y="26330"/>
                </a:lnTo>
                <a:lnTo>
                  <a:pt x="82210" y="26340"/>
                </a:lnTo>
                <a:lnTo>
                  <a:pt x="82220" y="26350"/>
                </a:lnTo>
                <a:lnTo>
                  <a:pt x="82230" y="26350"/>
                </a:lnTo>
                <a:lnTo>
                  <a:pt x="82230" y="26360"/>
                </a:lnTo>
                <a:lnTo>
                  <a:pt x="82240" y="26350"/>
                </a:lnTo>
                <a:lnTo>
                  <a:pt x="82250" y="26360"/>
                </a:lnTo>
                <a:lnTo>
                  <a:pt x="82260" y="26370"/>
                </a:lnTo>
                <a:lnTo>
                  <a:pt x="82260" y="26380"/>
                </a:lnTo>
                <a:lnTo>
                  <a:pt x="82270" y="26390"/>
                </a:lnTo>
                <a:lnTo>
                  <a:pt x="82280" y="26390"/>
                </a:lnTo>
                <a:lnTo>
                  <a:pt x="82290" y="26400"/>
                </a:lnTo>
                <a:lnTo>
                  <a:pt x="82300" y="26400"/>
                </a:lnTo>
                <a:lnTo>
                  <a:pt x="82300" y="26410"/>
                </a:lnTo>
                <a:lnTo>
                  <a:pt x="82310" y="26410"/>
                </a:lnTo>
                <a:lnTo>
                  <a:pt x="82320" y="26410"/>
                </a:lnTo>
                <a:lnTo>
                  <a:pt x="82320" y="26400"/>
                </a:lnTo>
                <a:lnTo>
                  <a:pt x="82330" y="26410"/>
                </a:lnTo>
                <a:lnTo>
                  <a:pt x="82340" y="26410"/>
                </a:lnTo>
                <a:lnTo>
                  <a:pt x="82350" y="26410"/>
                </a:lnTo>
                <a:lnTo>
                  <a:pt x="82350" y="26420"/>
                </a:lnTo>
                <a:lnTo>
                  <a:pt x="82360" y="26430"/>
                </a:lnTo>
                <a:lnTo>
                  <a:pt x="82370" y="26420"/>
                </a:lnTo>
                <a:lnTo>
                  <a:pt x="82370" y="26430"/>
                </a:lnTo>
                <a:lnTo>
                  <a:pt x="82380" y="26440"/>
                </a:lnTo>
                <a:lnTo>
                  <a:pt x="82390" y="26440"/>
                </a:lnTo>
                <a:lnTo>
                  <a:pt x="82400" y="26440"/>
                </a:lnTo>
                <a:lnTo>
                  <a:pt x="82410" y="26450"/>
                </a:lnTo>
                <a:lnTo>
                  <a:pt x="82420" y="26450"/>
                </a:lnTo>
                <a:lnTo>
                  <a:pt x="82420" y="26460"/>
                </a:lnTo>
                <a:lnTo>
                  <a:pt x="82430" y="26470"/>
                </a:lnTo>
                <a:lnTo>
                  <a:pt x="82440" y="26480"/>
                </a:lnTo>
                <a:lnTo>
                  <a:pt x="82450" y="26480"/>
                </a:lnTo>
                <a:lnTo>
                  <a:pt x="82460" y="26480"/>
                </a:lnTo>
                <a:lnTo>
                  <a:pt x="82460" y="26490"/>
                </a:lnTo>
                <a:lnTo>
                  <a:pt x="82470" y="26500"/>
                </a:lnTo>
                <a:lnTo>
                  <a:pt x="82470" y="26520"/>
                </a:lnTo>
                <a:lnTo>
                  <a:pt x="82480" y="26530"/>
                </a:lnTo>
                <a:lnTo>
                  <a:pt x="82480" y="26540"/>
                </a:lnTo>
                <a:lnTo>
                  <a:pt x="82480" y="26550"/>
                </a:lnTo>
                <a:lnTo>
                  <a:pt x="82490" y="26560"/>
                </a:lnTo>
                <a:lnTo>
                  <a:pt x="82490" y="26580"/>
                </a:lnTo>
                <a:lnTo>
                  <a:pt x="82490" y="26590"/>
                </a:lnTo>
                <a:lnTo>
                  <a:pt x="82490" y="26600"/>
                </a:lnTo>
                <a:lnTo>
                  <a:pt x="82490" y="26610"/>
                </a:lnTo>
                <a:lnTo>
                  <a:pt x="82500" y="26620"/>
                </a:lnTo>
                <a:lnTo>
                  <a:pt x="82500" y="26630"/>
                </a:lnTo>
                <a:lnTo>
                  <a:pt x="82500" y="26640"/>
                </a:lnTo>
                <a:lnTo>
                  <a:pt x="82500" y="26650"/>
                </a:lnTo>
                <a:lnTo>
                  <a:pt x="82500" y="26660"/>
                </a:lnTo>
                <a:lnTo>
                  <a:pt x="82510" y="26670"/>
                </a:lnTo>
                <a:lnTo>
                  <a:pt x="82500" y="26670"/>
                </a:lnTo>
                <a:lnTo>
                  <a:pt x="82500" y="26680"/>
                </a:lnTo>
                <a:lnTo>
                  <a:pt x="82490" y="26690"/>
                </a:lnTo>
                <a:lnTo>
                  <a:pt x="82500" y="26690"/>
                </a:lnTo>
                <a:lnTo>
                  <a:pt x="82510" y="26690"/>
                </a:lnTo>
                <a:lnTo>
                  <a:pt x="82510" y="26700"/>
                </a:lnTo>
                <a:lnTo>
                  <a:pt x="82520" y="26710"/>
                </a:lnTo>
                <a:lnTo>
                  <a:pt x="82530" y="26720"/>
                </a:lnTo>
                <a:lnTo>
                  <a:pt x="82530" y="26730"/>
                </a:lnTo>
                <a:lnTo>
                  <a:pt x="82540" y="26740"/>
                </a:lnTo>
                <a:lnTo>
                  <a:pt x="82540" y="26750"/>
                </a:lnTo>
                <a:lnTo>
                  <a:pt x="82550" y="26760"/>
                </a:lnTo>
                <a:lnTo>
                  <a:pt x="82560" y="26760"/>
                </a:lnTo>
                <a:lnTo>
                  <a:pt x="82570" y="26770"/>
                </a:lnTo>
                <a:lnTo>
                  <a:pt x="82580" y="26770"/>
                </a:lnTo>
                <a:lnTo>
                  <a:pt x="82580" y="26760"/>
                </a:lnTo>
                <a:lnTo>
                  <a:pt x="82590" y="26770"/>
                </a:lnTo>
                <a:lnTo>
                  <a:pt x="82590" y="26780"/>
                </a:lnTo>
                <a:lnTo>
                  <a:pt x="82590" y="26790"/>
                </a:lnTo>
                <a:lnTo>
                  <a:pt x="82600" y="26800"/>
                </a:lnTo>
                <a:lnTo>
                  <a:pt x="82600" y="26810"/>
                </a:lnTo>
                <a:lnTo>
                  <a:pt x="82600" y="26830"/>
                </a:lnTo>
                <a:lnTo>
                  <a:pt x="82610" y="26840"/>
                </a:lnTo>
                <a:lnTo>
                  <a:pt x="82600" y="26840"/>
                </a:lnTo>
                <a:lnTo>
                  <a:pt x="82600" y="26850"/>
                </a:lnTo>
                <a:lnTo>
                  <a:pt x="82610" y="26860"/>
                </a:lnTo>
                <a:lnTo>
                  <a:pt x="82620" y="26860"/>
                </a:lnTo>
                <a:lnTo>
                  <a:pt x="82630" y="26860"/>
                </a:lnTo>
                <a:lnTo>
                  <a:pt x="82640" y="26870"/>
                </a:lnTo>
                <a:lnTo>
                  <a:pt x="82650" y="26870"/>
                </a:lnTo>
                <a:lnTo>
                  <a:pt x="82650" y="26880"/>
                </a:lnTo>
                <a:lnTo>
                  <a:pt x="82650" y="26890"/>
                </a:lnTo>
                <a:lnTo>
                  <a:pt x="82660" y="26900"/>
                </a:lnTo>
                <a:lnTo>
                  <a:pt x="82660" y="26910"/>
                </a:lnTo>
                <a:lnTo>
                  <a:pt x="82660" y="26920"/>
                </a:lnTo>
                <a:lnTo>
                  <a:pt x="82680" y="26930"/>
                </a:lnTo>
                <a:lnTo>
                  <a:pt x="82700" y="26940"/>
                </a:lnTo>
                <a:lnTo>
                  <a:pt x="82710" y="26950"/>
                </a:lnTo>
                <a:lnTo>
                  <a:pt x="82700" y="26950"/>
                </a:lnTo>
                <a:lnTo>
                  <a:pt x="82700" y="26960"/>
                </a:lnTo>
                <a:lnTo>
                  <a:pt x="82700" y="26970"/>
                </a:lnTo>
                <a:lnTo>
                  <a:pt x="82710" y="26980"/>
                </a:lnTo>
                <a:lnTo>
                  <a:pt x="82720" y="26980"/>
                </a:lnTo>
                <a:lnTo>
                  <a:pt x="82720" y="26990"/>
                </a:lnTo>
                <a:lnTo>
                  <a:pt x="82730" y="27000"/>
                </a:lnTo>
                <a:lnTo>
                  <a:pt x="82730" y="27010"/>
                </a:lnTo>
                <a:lnTo>
                  <a:pt x="82730" y="27020"/>
                </a:lnTo>
                <a:lnTo>
                  <a:pt x="82740" y="27030"/>
                </a:lnTo>
                <a:lnTo>
                  <a:pt x="82730" y="27040"/>
                </a:lnTo>
                <a:lnTo>
                  <a:pt x="82720" y="27060"/>
                </a:lnTo>
                <a:lnTo>
                  <a:pt x="82720" y="27070"/>
                </a:lnTo>
                <a:lnTo>
                  <a:pt x="82720" y="27080"/>
                </a:lnTo>
                <a:lnTo>
                  <a:pt x="82730" y="27090"/>
                </a:lnTo>
                <a:lnTo>
                  <a:pt x="82720" y="27100"/>
                </a:lnTo>
                <a:lnTo>
                  <a:pt x="82720" y="27110"/>
                </a:lnTo>
                <a:lnTo>
                  <a:pt x="82720" y="27120"/>
                </a:lnTo>
                <a:lnTo>
                  <a:pt x="82730" y="27120"/>
                </a:lnTo>
                <a:lnTo>
                  <a:pt x="82730" y="27110"/>
                </a:lnTo>
                <a:lnTo>
                  <a:pt x="82740" y="27110"/>
                </a:lnTo>
                <a:lnTo>
                  <a:pt x="82740" y="27120"/>
                </a:lnTo>
                <a:lnTo>
                  <a:pt x="82740" y="27130"/>
                </a:lnTo>
                <a:lnTo>
                  <a:pt x="82730" y="27130"/>
                </a:lnTo>
                <a:lnTo>
                  <a:pt x="82730" y="27140"/>
                </a:lnTo>
                <a:lnTo>
                  <a:pt x="82740" y="27150"/>
                </a:lnTo>
                <a:lnTo>
                  <a:pt x="82750" y="27170"/>
                </a:lnTo>
                <a:lnTo>
                  <a:pt x="82760" y="27180"/>
                </a:lnTo>
                <a:lnTo>
                  <a:pt x="82770" y="27190"/>
                </a:lnTo>
                <a:lnTo>
                  <a:pt x="82780" y="27190"/>
                </a:lnTo>
                <a:lnTo>
                  <a:pt x="82780" y="27200"/>
                </a:lnTo>
                <a:lnTo>
                  <a:pt x="82780" y="27220"/>
                </a:lnTo>
                <a:lnTo>
                  <a:pt x="82780" y="27230"/>
                </a:lnTo>
                <a:lnTo>
                  <a:pt x="82780" y="27240"/>
                </a:lnTo>
                <a:lnTo>
                  <a:pt x="82770" y="27260"/>
                </a:lnTo>
                <a:lnTo>
                  <a:pt x="82760" y="27270"/>
                </a:lnTo>
                <a:lnTo>
                  <a:pt x="82770" y="27280"/>
                </a:lnTo>
                <a:lnTo>
                  <a:pt x="82760" y="27280"/>
                </a:lnTo>
                <a:lnTo>
                  <a:pt x="82760" y="27290"/>
                </a:lnTo>
                <a:lnTo>
                  <a:pt x="82760" y="27310"/>
                </a:lnTo>
                <a:lnTo>
                  <a:pt x="82770" y="27320"/>
                </a:lnTo>
                <a:lnTo>
                  <a:pt x="82770" y="27330"/>
                </a:lnTo>
                <a:lnTo>
                  <a:pt x="82780" y="27330"/>
                </a:lnTo>
                <a:lnTo>
                  <a:pt x="82790" y="27340"/>
                </a:lnTo>
                <a:lnTo>
                  <a:pt x="82780" y="27360"/>
                </a:lnTo>
                <a:lnTo>
                  <a:pt x="82780" y="27370"/>
                </a:lnTo>
                <a:lnTo>
                  <a:pt x="82780" y="27380"/>
                </a:lnTo>
                <a:lnTo>
                  <a:pt x="82780" y="27390"/>
                </a:lnTo>
                <a:lnTo>
                  <a:pt x="82780" y="27400"/>
                </a:lnTo>
                <a:lnTo>
                  <a:pt x="82790" y="27400"/>
                </a:lnTo>
                <a:lnTo>
                  <a:pt x="82800" y="27410"/>
                </a:lnTo>
                <a:lnTo>
                  <a:pt x="82790" y="27420"/>
                </a:lnTo>
                <a:lnTo>
                  <a:pt x="82790" y="27430"/>
                </a:lnTo>
                <a:lnTo>
                  <a:pt x="82800" y="27430"/>
                </a:lnTo>
                <a:lnTo>
                  <a:pt x="82810" y="27440"/>
                </a:lnTo>
                <a:lnTo>
                  <a:pt x="82820" y="27450"/>
                </a:lnTo>
                <a:lnTo>
                  <a:pt x="82810" y="27460"/>
                </a:lnTo>
                <a:lnTo>
                  <a:pt x="82810" y="27470"/>
                </a:lnTo>
                <a:lnTo>
                  <a:pt x="82820" y="27480"/>
                </a:lnTo>
                <a:lnTo>
                  <a:pt x="82830" y="27480"/>
                </a:lnTo>
                <a:lnTo>
                  <a:pt x="82830" y="27490"/>
                </a:lnTo>
                <a:lnTo>
                  <a:pt x="82840" y="27500"/>
                </a:lnTo>
                <a:lnTo>
                  <a:pt x="82840" y="27510"/>
                </a:lnTo>
                <a:lnTo>
                  <a:pt x="82840" y="27520"/>
                </a:lnTo>
                <a:lnTo>
                  <a:pt x="82850" y="27510"/>
                </a:lnTo>
                <a:lnTo>
                  <a:pt x="82860" y="27510"/>
                </a:lnTo>
                <a:lnTo>
                  <a:pt x="82870" y="27510"/>
                </a:lnTo>
                <a:lnTo>
                  <a:pt x="82870" y="27520"/>
                </a:lnTo>
                <a:lnTo>
                  <a:pt x="82860" y="27530"/>
                </a:lnTo>
                <a:lnTo>
                  <a:pt x="82870" y="27530"/>
                </a:lnTo>
                <a:lnTo>
                  <a:pt x="82880" y="27530"/>
                </a:lnTo>
                <a:lnTo>
                  <a:pt x="82890" y="27540"/>
                </a:lnTo>
                <a:lnTo>
                  <a:pt x="82880" y="27550"/>
                </a:lnTo>
                <a:lnTo>
                  <a:pt x="82870" y="27550"/>
                </a:lnTo>
                <a:lnTo>
                  <a:pt x="82870" y="27560"/>
                </a:lnTo>
                <a:lnTo>
                  <a:pt x="82880" y="27570"/>
                </a:lnTo>
                <a:lnTo>
                  <a:pt x="82890" y="27570"/>
                </a:lnTo>
                <a:lnTo>
                  <a:pt x="82890" y="27590"/>
                </a:lnTo>
                <a:lnTo>
                  <a:pt x="82900" y="27590"/>
                </a:lnTo>
                <a:lnTo>
                  <a:pt x="82900" y="27600"/>
                </a:lnTo>
                <a:lnTo>
                  <a:pt x="82900" y="27610"/>
                </a:lnTo>
                <a:lnTo>
                  <a:pt x="82900" y="27620"/>
                </a:lnTo>
                <a:lnTo>
                  <a:pt x="82910" y="27630"/>
                </a:lnTo>
                <a:lnTo>
                  <a:pt x="82910" y="27640"/>
                </a:lnTo>
                <a:lnTo>
                  <a:pt x="82920" y="27650"/>
                </a:lnTo>
                <a:lnTo>
                  <a:pt x="82910" y="27670"/>
                </a:lnTo>
                <a:lnTo>
                  <a:pt x="82920" y="27690"/>
                </a:lnTo>
                <a:lnTo>
                  <a:pt x="82920" y="27700"/>
                </a:lnTo>
                <a:lnTo>
                  <a:pt x="82920" y="27710"/>
                </a:lnTo>
                <a:lnTo>
                  <a:pt x="82920" y="27720"/>
                </a:lnTo>
                <a:lnTo>
                  <a:pt x="82930" y="27730"/>
                </a:lnTo>
                <a:lnTo>
                  <a:pt x="82930" y="27740"/>
                </a:lnTo>
                <a:lnTo>
                  <a:pt x="82930" y="27750"/>
                </a:lnTo>
                <a:lnTo>
                  <a:pt x="82920" y="27750"/>
                </a:lnTo>
                <a:lnTo>
                  <a:pt x="82910" y="27760"/>
                </a:lnTo>
                <a:lnTo>
                  <a:pt x="82910" y="27770"/>
                </a:lnTo>
                <a:lnTo>
                  <a:pt x="82910" y="27780"/>
                </a:lnTo>
                <a:lnTo>
                  <a:pt x="82910" y="27800"/>
                </a:lnTo>
                <a:lnTo>
                  <a:pt x="82920" y="27810"/>
                </a:lnTo>
                <a:lnTo>
                  <a:pt x="82920" y="27820"/>
                </a:lnTo>
                <a:lnTo>
                  <a:pt x="82910" y="27820"/>
                </a:lnTo>
                <a:lnTo>
                  <a:pt x="82900" y="27850"/>
                </a:lnTo>
                <a:lnTo>
                  <a:pt x="82910" y="27870"/>
                </a:lnTo>
                <a:lnTo>
                  <a:pt x="82910" y="27890"/>
                </a:lnTo>
                <a:lnTo>
                  <a:pt x="82920" y="27890"/>
                </a:lnTo>
                <a:lnTo>
                  <a:pt x="82920" y="27900"/>
                </a:lnTo>
                <a:lnTo>
                  <a:pt x="82920" y="27920"/>
                </a:lnTo>
                <a:lnTo>
                  <a:pt x="82920" y="27930"/>
                </a:lnTo>
                <a:lnTo>
                  <a:pt x="82920" y="27970"/>
                </a:lnTo>
                <a:lnTo>
                  <a:pt x="82930" y="27980"/>
                </a:lnTo>
                <a:lnTo>
                  <a:pt x="82920" y="27990"/>
                </a:lnTo>
                <a:lnTo>
                  <a:pt x="82930" y="27990"/>
                </a:lnTo>
                <a:lnTo>
                  <a:pt x="82930" y="28000"/>
                </a:lnTo>
                <a:lnTo>
                  <a:pt x="82930" y="28010"/>
                </a:lnTo>
                <a:lnTo>
                  <a:pt x="82930" y="28020"/>
                </a:lnTo>
                <a:lnTo>
                  <a:pt x="82930" y="28030"/>
                </a:lnTo>
                <a:lnTo>
                  <a:pt x="82940" y="28040"/>
                </a:lnTo>
                <a:lnTo>
                  <a:pt x="82950" y="28060"/>
                </a:lnTo>
                <a:lnTo>
                  <a:pt x="82950" y="28090"/>
                </a:lnTo>
                <a:lnTo>
                  <a:pt x="82950" y="28100"/>
                </a:lnTo>
                <a:lnTo>
                  <a:pt x="82950" y="28110"/>
                </a:lnTo>
                <a:lnTo>
                  <a:pt x="82940" y="28120"/>
                </a:lnTo>
                <a:lnTo>
                  <a:pt x="82940" y="28130"/>
                </a:lnTo>
                <a:lnTo>
                  <a:pt x="82930" y="28130"/>
                </a:lnTo>
                <a:lnTo>
                  <a:pt x="82930" y="28140"/>
                </a:lnTo>
                <a:lnTo>
                  <a:pt x="82920" y="28150"/>
                </a:lnTo>
                <a:lnTo>
                  <a:pt x="82920" y="28160"/>
                </a:lnTo>
                <a:lnTo>
                  <a:pt x="82930" y="28160"/>
                </a:lnTo>
                <a:lnTo>
                  <a:pt x="82940" y="28180"/>
                </a:lnTo>
                <a:lnTo>
                  <a:pt x="82940" y="28200"/>
                </a:lnTo>
                <a:lnTo>
                  <a:pt x="82940" y="28210"/>
                </a:lnTo>
                <a:lnTo>
                  <a:pt x="82920" y="28250"/>
                </a:lnTo>
                <a:lnTo>
                  <a:pt x="82920" y="28280"/>
                </a:lnTo>
                <a:lnTo>
                  <a:pt x="82920" y="28290"/>
                </a:lnTo>
                <a:lnTo>
                  <a:pt x="82920" y="28310"/>
                </a:lnTo>
                <a:lnTo>
                  <a:pt x="82910" y="28310"/>
                </a:lnTo>
                <a:lnTo>
                  <a:pt x="82920" y="28320"/>
                </a:lnTo>
                <a:lnTo>
                  <a:pt x="82930" y="28330"/>
                </a:lnTo>
                <a:lnTo>
                  <a:pt x="82940" y="28330"/>
                </a:lnTo>
                <a:lnTo>
                  <a:pt x="82940" y="28340"/>
                </a:lnTo>
                <a:lnTo>
                  <a:pt x="82940" y="28350"/>
                </a:lnTo>
                <a:lnTo>
                  <a:pt x="82930" y="28360"/>
                </a:lnTo>
                <a:lnTo>
                  <a:pt x="82920" y="28370"/>
                </a:lnTo>
                <a:lnTo>
                  <a:pt x="82920" y="28390"/>
                </a:lnTo>
                <a:lnTo>
                  <a:pt x="82930" y="28400"/>
                </a:lnTo>
                <a:lnTo>
                  <a:pt x="82950" y="28390"/>
                </a:lnTo>
                <a:lnTo>
                  <a:pt x="82950" y="28410"/>
                </a:lnTo>
                <a:lnTo>
                  <a:pt x="82950" y="28420"/>
                </a:lnTo>
                <a:lnTo>
                  <a:pt x="82950" y="28460"/>
                </a:lnTo>
                <a:lnTo>
                  <a:pt x="83050" y="28610"/>
                </a:lnTo>
                <a:lnTo>
                  <a:pt x="83640" y="29450"/>
                </a:lnTo>
                <a:lnTo>
                  <a:pt x="84190" y="30230"/>
                </a:lnTo>
                <a:lnTo>
                  <a:pt x="84670" y="30910"/>
                </a:lnTo>
                <a:lnTo>
                  <a:pt x="84730" y="31010"/>
                </a:lnTo>
                <a:lnTo>
                  <a:pt x="84740" y="31020"/>
                </a:lnTo>
                <a:lnTo>
                  <a:pt x="84750" y="31030"/>
                </a:lnTo>
                <a:lnTo>
                  <a:pt x="84760" y="31040"/>
                </a:lnTo>
                <a:lnTo>
                  <a:pt x="84770" y="31040"/>
                </a:lnTo>
                <a:lnTo>
                  <a:pt x="84770" y="31050"/>
                </a:lnTo>
                <a:lnTo>
                  <a:pt x="84780" y="31060"/>
                </a:lnTo>
                <a:lnTo>
                  <a:pt x="84780" y="31050"/>
                </a:lnTo>
                <a:lnTo>
                  <a:pt x="84790" y="31040"/>
                </a:lnTo>
                <a:lnTo>
                  <a:pt x="84800" y="31040"/>
                </a:lnTo>
                <a:lnTo>
                  <a:pt x="84810" y="31040"/>
                </a:lnTo>
                <a:lnTo>
                  <a:pt x="84820" y="31040"/>
                </a:lnTo>
                <a:lnTo>
                  <a:pt x="84820" y="31050"/>
                </a:lnTo>
                <a:lnTo>
                  <a:pt x="84820" y="31060"/>
                </a:lnTo>
                <a:lnTo>
                  <a:pt x="84810" y="31070"/>
                </a:lnTo>
                <a:lnTo>
                  <a:pt x="84820" y="31080"/>
                </a:lnTo>
                <a:lnTo>
                  <a:pt x="84820" y="31100"/>
                </a:lnTo>
                <a:lnTo>
                  <a:pt x="84830" y="31110"/>
                </a:lnTo>
                <a:lnTo>
                  <a:pt x="84840" y="31110"/>
                </a:lnTo>
                <a:lnTo>
                  <a:pt x="84850" y="31120"/>
                </a:lnTo>
                <a:lnTo>
                  <a:pt x="84860" y="31130"/>
                </a:lnTo>
                <a:lnTo>
                  <a:pt x="84870" y="31140"/>
                </a:lnTo>
                <a:lnTo>
                  <a:pt x="84890" y="31140"/>
                </a:lnTo>
                <a:lnTo>
                  <a:pt x="84900" y="31140"/>
                </a:lnTo>
                <a:lnTo>
                  <a:pt x="84910" y="31140"/>
                </a:lnTo>
                <a:lnTo>
                  <a:pt x="84920" y="31130"/>
                </a:lnTo>
                <a:lnTo>
                  <a:pt x="84930" y="31130"/>
                </a:lnTo>
                <a:lnTo>
                  <a:pt x="84940" y="31140"/>
                </a:lnTo>
                <a:lnTo>
                  <a:pt x="84950" y="31140"/>
                </a:lnTo>
                <a:lnTo>
                  <a:pt x="84960" y="31130"/>
                </a:lnTo>
                <a:lnTo>
                  <a:pt x="84970" y="31130"/>
                </a:lnTo>
                <a:lnTo>
                  <a:pt x="84970" y="31120"/>
                </a:lnTo>
                <a:lnTo>
                  <a:pt x="84980" y="31120"/>
                </a:lnTo>
                <a:lnTo>
                  <a:pt x="84990" y="31130"/>
                </a:lnTo>
                <a:lnTo>
                  <a:pt x="85000" y="31130"/>
                </a:lnTo>
                <a:lnTo>
                  <a:pt x="85010" y="31130"/>
                </a:lnTo>
                <a:lnTo>
                  <a:pt x="85020" y="31130"/>
                </a:lnTo>
                <a:lnTo>
                  <a:pt x="85020" y="31120"/>
                </a:lnTo>
                <a:lnTo>
                  <a:pt x="85030" y="31120"/>
                </a:lnTo>
                <a:lnTo>
                  <a:pt x="85040" y="31130"/>
                </a:lnTo>
                <a:lnTo>
                  <a:pt x="85060" y="31140"/>
                </a:lnTo>
                <a:lnTo>
                  <a:pt x="85070" y="31150"/>
                </a:lnTo>
                <a:lnTo>
                  <a:pt x="85080" y="31150"/>
                </a:lnTo>
                <a:lnTo>
                  <a:pt x="85080" y="31160"/>
                </a:lnTo>
                <a:lnTo>
                  <a:pt x="85080" y="31170"/>
                </a:lnTo>
                <a:lnTo>
                  <a:pt x="85090" y="31170"/>
                </a:lnTo>
                <a:lnTo>
                  <a:pt x="85100" y="31170"/>
                </a:lnTo>
                <a:lnTo>
                  <a:pt x="85100" y="31160"/>
                </a:lnTo>
                <a:lnTo>
                  <a:pt x="85100" y="31150"/>
                </a:lnTo>
                <a:lnTo>
                  <a:pt x="85110" y="31150"/>
                </a:lnTo>
                <a:lnTo>
                  <a:pt x="85120" y="31150"/>
                </a:lnTo>
                <a:lnTo>
                  <a:pt x="85120" y="31160"/>
                </a:lnTo>
                <a:lnTo>
                  <a:pt x="85130" y="31160"/>
                </a:lnTo>
                <a:lnTo>
                  <a:pt x="85130" y="31170"/>
                </a:lnTo>
                <a:lnTo>
                  <a:pt x="85150" y="31170"/>
                </a:lnTo>
                <a:lnTo>
                  <a:pt x="85160" y="31170"/>
                </a:lnTo>
                <a:lnTo>
                  <a:pt x="85170" y="31170"/>
                </a:lnTo>
                <a:lnTo>
                  <a:pt x="85170" y="31180"/>
                </a:lnTo>
                <a:lnTo>
                  <a:pt x="85180" y="31180"/>
                </a:lnTo>
                <a:lnTo>
                  <a:pt x="85190" y="31180"/>
                </a:lnTo>
                <a:lnTo>
                  <a:pt x="85190" y="31190"/>
                </a:lnTo>
                <a:lnTo>
                  <a:pt x="85220" y="31230"/>
                </a:lnTo>
                <a:lnTo>
                  <a:pt x="85290" y="31320"/>
                </a:lnTo>
                <a:lnTo>
                  <a:pt x="85330" y="31380"/>
                </a:lnTo>
                <a:lnTo>
                  <a:pt x="85410" y="31500"/>
                </a:lnTo>
                <a:lnTo>
                  <a:pt x="85460" y="31560"/>
                </a:lnTo>
                <a:lnTo>
                  <a:pt x="85550" y="31680"/>
                </a:lnTo>
                <a:lnTo>
                  <a:pt x="85570" y="31720"/>
                </a:lnTo>
                <a:lnTo>
                  <a:pt x="85600" y="31770"/>
                </a:lnTo>
                <a:lnTo>
                  <a:pt x="85680" y="31870"/>
                </a:lnTo>
                <a:lnTo>
                  <a:pt x="85720" y="31930"/>
                </a:lnTo>
                <a:lnTo>
                  <a:pt x="85790" y="32030"/>
                </a:lnTo>
                <a:lnTo>
                  <a:pt x="85840" y="32100"/>
                </a:lnTo>
                <a:lnTo>
                  <a:pt x="85880" y="32150"/>
                </a:lnTo>
                <a:lnTo>
                  <a:pt x="85910" y="32200"/>
                </a:lnTo>
                <a:lnTo>
                  <a:pt x="85980" y="32300"/>
                </a:lnTo>
                <a:lnTo>
                  <a:pt x="86020" y="32370"/>
                </a:lnTo>
                <a:lnTo>
                  <a:pt x="86070" y="32440"/>
                </a:lnTo>
                <a:lnTo>
                  <a:pt x="86120" y="32500"/>
                </a:lnTo>
                <a:lnTo>
                  <a:pt x="86170" y="32580"/>
                </a:lnTo>
                <a:lnTo>
                  <a:pt x="86240" y="32680"/>
                </a:lnTo>
                <a:lnTo>
                  <a:pt x="86250" y="32690"/>
                </a:lnTo>
                <a:lnTo>
                  <a:pt x="86280" y="32730"/>
                </a:lnTo>
                <a:lnTo>
                  <a:pt x="86290" y="32750"/>
                </a:lnTo>
                <a:lnTo>
                  <a:pt x="86290" y="32760"/>
                </a:lnTo>
                <a:lnTo>
                  <a:pt x="86290" y="32780"/>
                </a:lnTo>
                <a:lnTo>
                  <a:pt x="86260" y="32840"/>
                </a:lnTo>
                <a:lnTo>
                  <a:pt x="86250" y="32860"/>
                </a:lnTo>
                <a:lnTo>
                  <a:pt x="86260" y="32870"/>
                </a:lnTo>
                <a:lnTo>
                  <a:pt x="86260" y="32890"/>
                </a:lnTo>
                <a:lnTo>
                  <a:pt x="86270" y="32930"/>
                </a:lnTo>
                <a:lnTo>
                  <a:pt x="86270" y="32960"/>
                </a:lnTo>
                <a:lnTo>
                  <a:pt x="86260" y="32990"/>
                </a:lnTo>
                <a:lnTo>
                  <a:pt x="86260" y="33000"/>
                </a:lnTo>
                <a:lnTo>
                  <a:pt x="86250" y="33010"/>
                </a:lnTo>
                <a:lnTo>
                  <a:pt x="86260" y="33030"/>
                </a:lnTo>
                <a:lnTo>
                  <a:pt x="86260" y="33040"/>
                </a:lnTo>
                <a:lnTo>
                  <a:pt x="86270" y="33060"/>
                </a:lnTo>
                <a:lnTo>
                  <a:pt x="86270" y="33090"/>
                </a:lnTo>
                <a:lnTo>
                  <a:pt x="86280" y="33110"/>
                </a:lnTo>
                <a:lnTo>
                  <a:pt x="86290" y="33130"/>
                </a:lnTo>
                <a:lnTo>
                  <a:pt x="86310" y="33170"/>
                </a:lnTo>
                <a:lnTo>
                  <a:pt x="86330" y="33210"/>
                </a:lnTo>
                <a:lnTo>
                  <a:pt x="86350" y="33230"/>
                </a:lnTo>
                <a:lnTo>
                  <a:pt x="86360" y="33240"/>
                </a:lnTo>
                <a:lnTo>
                  <a:pt x="86380" y="33250"/>
                </a:lnTo>
                <a:lnTo>
                  <a:pt x="86390" y="33260"/>
                </a:lnTo>
                <a:lnTo>
                  <a:pt x="86390" y="33270"/>
                </a:lnTo>
                <a:lnTo>
                  <a:pt x="86400" y="33280"/>
                </a:lnTo>
                <a:lnTo>
                  <a:pt x="86400" y="33340"/>
                </a:lnTo>
                <a:lnTo>
                  <a:pt x="86400" y="33360"/>
                </a:lnTo>
                <a:lnTo>
                  <a:pt x="86400" y="33390"/>
                </a:lnTo>
                <a:lnTo>
                  <a:pt x="86390" y="33410"/>
                </a:lnTo>
                <a:lnTo>
                  <a:pt x="86390" y="33430"/>
                </a:lnTo>
                <a:lnTo>
                  <a:pt x="86390" y="33440"/>
                </a:lnTo>
                <a:lnTo>
                  <a:pt x="86380" y="33440"/>
                </a:lnTo>
                <a:lnTo>
                  <a:pt x="86390" y="33440"/>
                </a:lnTo>
                <a:lnTo>
                  <a:pt x="86400" y="33440"/>
                </a:lnTo>
                <a:lnTo>
                  <a:pt x="86410" y="33440"/>
                </a:lnTo>
                <a:lnTo>
                  <a:pt x="86410" y="33450"/>
                </a:lnTo>
                <a:lnTo>
                  <a:pt x="86430" y="33430"/>
                </a:lnTo>
                <a:lnTo>
                  <a:pt x="86440" y="33420"/>
                </a:lnTo>
                <a:lnTo>
                  <a:pt x="86450" y="33420"/>
                </a:lnTo>
                <a:lnTo>
                  <a:pt x="86460" y="33430"/>
                </a:lnTo>
                <a:lnTo>
                  <a:pt x="86470" y="33430"/>
                </a:lnTo>
                <a:lnTo>
                  <a:pt x="86460" y="33470"/>
                </a:lnTo>
                <a:lnTo>
                  <a:pt x="86420" y="33620"/>
                </a:lnTo>
                <a:lnTo>
                  <a:pt x="86370" y="33780"/>
                </a:lnTo>
                <a:lnTo>
                  <a:pt x="86320" y="33930"/>
                </a:lnTo>
                <a:lnTo>
                  <a:pt x="86270" y="34080"/>
                </a:lnTo>
                <a:lnTo>
                  <a:pt x="86230" y="34230"/>
                </a:lnTo>
                <a:lnTo>
                  <a:pt x="86180" y="34390"/>
                </a:lnTo>
                <a:lnTo>
                  <a:pt x="86170" y="34420"/>
                </a:lnTo>
                <a:lnTo>
                  <a:pt x="86140" y="34500"/>
                </a:lnTo>
                <a:lnTo>
                  <a:pt x="86130" y="34550"/>
                </a:lnTo>
                <a:lnTo>
                  <a:pt x="86110" y="34580"/>
                </a:lnTo>
                <a:lnTo>
                  <a:pt x="86080" y="34700"/>
                </a:lnTo>
                <a:lnTo>
                  <a:pt x="86030" y="34850"/>
                </a:lnTo>
                <a:lnTo>
                  <a:pt x="86020" y="34890"/>
                </a:lnTo>
                <a:lnTo>
                  <a:pt x="85980" y="35000"/>
                </a:lnTo>
                <a:lnTo>
                  <a:pt x="85950" y="35110"/>
                </a:lnTo>
                <a:lnTo>
                  <a:pt x="85940" y="35130"/>
                </a:lnTo>
                <a:lnTo>
                  <a:pt x="85930" y="35160"/>
                </a:lnTo>
                <a:lnTo>
                  <a:pt x="85890" y="35310"/>
                </a:lnTo>
                <a:lnTo>
                  <a:pt x="85850" y="35430"/>
                </a:lnTo>
                <a:lnTo>
                  <a:pt x="85840" y="35480"/>
                </a:lnTo>
                <a:lnTo>
                  <a:pt x="85810" y="35570"/>
                </a:lnTo>
                <a:lnTo>
                  <a:pt x="85790" y="35620"/>
                </a:lnTo>
                <a:lnTo>
                  <a:pt x="85760" y="35730"/>
                </a:lnTo>
                <a:lnTo>
                  <a:pt x="85740" y="35770"/>
                </a:lnTo>
                <a:lnTo>
                  <a:pt x="85720" y="35830"/>
                </a:lnTo>
                <a:lnTo>
                  <a:pt x="85710" y="35860"/>
                </a:lnTo>
                <a:lnTo>
                  <a:pt x="85710" y="35880"/>
                </a:lnTo>
                <a:lnTo>
                  <a:pt x="85700" y="35910"/>
                </a:lnTo>
                <a:lnTo>
                  <a:pt x="85700" y="35930"/>
                </a:lnTo>
                <a:lnTo>
                  <a:pt x="85680" y="35960"/>
                </a:lnTo>
                <a:lnTo>
                  <a:pt x="85670" y="36000"/>
                </a:lnTo>
                <a:lnTo>
                  <a:pt x="85660" y="36030"/>
                </a:lnTo>
                <a:lnTo>
                  <a:pt x="85640" y="36100"/>
                </a:lnTo>
                <a:lnTo>
                  <a:pt x="85630" y="36130"/>
                </a:lnTo>
                <a:lnTo>
                  <a:pt x="85620" y="36170"/>
                </a:lnTo>
                <a:lnTo>
                  <a:pt x="85610" y="36170"/>
                </a:lnTo>
                <a:lnTo>
                  <a:pt x="85610" y="36180"/>
                </a:lnTo>
                <a:lnTo>
                  <a:pt x="85590" y="36240"/>
                </a:lnTo>
                <a:lnTo>
                  <a:pt x="85570" y="36300"/>
                </a:lnTo>
                <a:lnTo>
                  <a:pt x="85570" y="36310"/>
                </a:lnTo>
                <a:lnTo>
                  <a:pt x="85570" y="36330"/>
                </a:lnTo>
                <a:lnTo>
                  <a:pt x="85550" y="36370"/>
                </a:lnTo>
                <a:lnTo>
                  <a:pt x="85530" y="36440"/>
                </a:lnTo>
                <a:lnTo>
                  <a:pt x="85520" y="36470"/>
                </a:lnTo>
                <a:lnTo>
                  <a:pt x="85510" y="36510"/>
                </a:lnTo>
                <a:lnTo>
                  <a:pt x="85500" y="36560"/>
                </a:lnTo>
                <a:lnTo>
                  <a:pt x="85480" y="36590"/>
                </a:lnTo>
                <a:lnTo>
                  <a:pt x="85480" y="36620"/>
                </a:lnTo>
                <a:lnTo>
                  <a:pt x="85460" y="36670"/>
                </a:lnTo>
                <a:lnTo>
                  <a:pt x="85450" y="36710"/>
                </a:lnTo>
                <a:lnTo>
                  <a:pt x="85430" y="36760"/>
                </a:lnTo>
                <a:lnTo>
                  <a:pt x="85420" y="36800"/>
                </a:lnTo>
                <a:lnTo>
                  <a:pt x="85400" y="36860"/>
                </a:lnTo>
                <a:lnTo>
                  <a:pt x="85380" y="36900"/>
                </a:lnTo>
                <a:lnTo>
                  <a:pt x="85370" y="36940"/>
                </a:lnTo>
                <a:lnTo>
                  <a:pt x="85360" y="36990"/>
                </a:lnTo>
                <a:lnTo>
                  <a:pt x="85340" y="37030"/>
                </a:lnTo>
                <a:lnTo>
                  <a:pt x="85340" y="37050"/>
                </a:lnTo>
                <a:lnTo>
                  <a:pt x="85320" y="37100"/>
                </a:lnTo>
                <a:lnTo>
                  <a:pt x="85300" y="37170"/>
                </a:lnTo>
                <a:lnTo>
                  <a:pt x="85290" y="37190"/>
                </a:lnTo>
                <a:lnTo>
                  <a:pt x="85280" y="37240"/>
                </a:lnTo>
                <a:lnTo>
                  <a:pt x="85280" y="37250"/>
                </a:lnTo>
                <a:lnTo>
                  <a:pt x="85250" y="37440"/>
                </a:lnTo>
                <a:lnTo>
                  <a:pt x="85200" y="37620"/>
                </a:lnTo>
                <a:lnTo>
                  <a:pt x="85190" y="37640"/>
                </a:lnTo>
                <a:lnTo>
                  <a:pt x="85170" y="37670"/>
                </a:lnTo>
                <a:lnTo>
                  <a:pt x="85130" y="37750"/>
                </a:lnTo>
                <a:lnTo>
                  <a:pt x="84990" y="38180"/>
                </a:lnTo>
                <a:lnTo>
                  <a:pt x="84930" y="38370"/>
                </a:lnTo>
                <a:lnTo>
                  <a:pt x="84870" y="38510"/>
                </a:lnTo>
                <a:lnTo>
                  <a:pt x="84840" y="38590"/>
                </a:lnTo>
                <a:lnTo>
                  <a:pt x="84800" y="38660"/>
                </a:lnTo>
                <a:lnTo>
                  <a:pt x="84740" y="38730"/>
                </a:lnTo>
                <a:lnTo>
                  <a:pt x="84690" y="38790"/>
                </a:lnTo>
                <a:lnTo>
                  <a:pt x="84510" y="39060"/>
                </a:lnTo>
                <a:lnTo>
                  <a:pt x="84500" y="39060"/>
                </a:lnTo>
                <a:lnTo>
                  <a:pt x="84480" y="39100"/>
                </a:lnTo>
                <a:lnTo>
                  <a:pt x="84390" y="39210"/>
                </a:lnTo>
                <a:lnTo>
                  <a:pt x="84270" y="39370"/>
                </a:lnTo>
                <a:lnTo>
                  <a:pt x="84170" y="39490"/>
                </a:lnTo>
                <a:lnTo>
                  <a:pt x="84160" y="39510"/>
                </a:lnTo>
                <a:lnTo>
                  <a:pt x="84150" y="39510"/>
                </a:lnTo>
                <a:lnTo>
                  <a:pt x="84140" y="39540"/>
                </a:lnTo>
                <a:lnTo>
                  <a:pt x="84060" y="39590"/>
                </a:lnTo>
                <a:lnTo>
                  <a:pt x="84060" y="39600"/>
                </a:lnTo>
                <a:lnTo>
                  <a:pt x="84060" y="39610"/>
                </a:lnTo>
                <a:lnTo>
                  <a:pt x="83830" y="39860"/>
                </a:lnTo>
                <a:lnTo>
                  <a:pt x="83710" y="39990"/>
                </a:lnTo>
                <a:lnTo>
                  <a:pt x="83700" y="39990"/>
                </a:lnTo>
                <a:lnTo>
                  <a:pt x="83450" y="40280"/>
                </a:lnTo>
                <a:lnTo>
                  <a:pt x="83400" y="40320"/>
                </a:lnTo>
                <a:lnTo>
                  <a:pt x="83090" y="40560"/>
                </a:lnTo>
                <a:lnTo>
                  <a:pt x="82530" y="40980"/>
                </a:lnTo>
                <a:lnTo>
                  <a:pt x="82160" y="41270"/>
                </a:lnTo>
                <a:lnTo>
                  <a:pt x="82070" y="41320"/>
                </a:lnTo>
                <a:lnTo>
                  <a:pt x="82030" y="41350"/>
                </a:lnTo>
                <a:lnTo>
                  <a:pt x="81780" y="41490"/>
                </a:lnTo>
                <a:lnTo>
                  <a:pt x="81500" y="41650"/>
                </a:lnTo>
                <a:lnTo>
                  <a:pt x="81350" y="41730"/>
                </a:lnTo>
                <a:lnTo>
                  <a:pt x="81130" y="41860"/>
                </a:lnTo>
                <a:lnTo>
                  <a:pt x="80720" y="42020"/>
                </a:lnTo>
                <a:lnTo>
                  <a:pt x="80700" y="42030"/>
                </a:lnTo>
                <a:lnTo>
                  <a:pt x="80700" y="41960"/>
                </a:lnTo>
                <a:lnTo>
                  <a:pt x="80700" y="41910"/>
                </a:lnTo>
                <a:lnTo>
                  <a:pt x="80700" y="41760"/>
                </a:lnTo>
                <a:lnTo>
                  <a:pt x="80700" y="41700"/>
                </a:lnTo>
                <a:lnTo>
                  <a:pt x="80700" y="41690"/>
                </a:lnTo>
                <a:lnTo>
                  <a:pt x="80700" y="41620"/>
                </a:lnTo>
                <a:lnTo>
                  <a:pt x="80700" y="41550"/>
                </a:lnTo>
                <a:lnTo>
                  <a:pt x="80700" y="41500"/>
                </a:lnTo>
                <a:lnTo>
                  <a:pt x="80700" y="41480"/>
                </a:lnTo>
                <a:lnTo>
                  <a:pt x="80710" y="41330"/>
                </a:lnTo>
                <a:lnTo>
                  <a:pt x="80710" y="41190"/>
                </a:lnTo>
                <a:lnTo>
                  <a:pt x="80710" y="41180"/>
                </a:lnTo>
                <a:lnTo>
                  <a:pt x="80710" y="41030"/>
                </a:lnTo>
                <a:lnTo>
                  <a:pt x="80710" y="40880"/>
                </a:lnTo>
                <a:lnTo>
                  <a:pt x="80710" y="40710"/>
                </a:lnTo>
                <a:lnTo>
                  <a:pt x="80710" y="40660"/>
                </a:lnTo>
                <a:lnTo>
                  <a:pt x="80710" y="40650"/>
                </a:lnTo>
                <a:lnTo>
                  <a:pt x="80710" y="40590"/>
                </a:lnTo>
                <a:lnTo>
                  <a:pt x="80710" y="40580"/>
                </a:lnTo>
                <a:lnTo>
                  <a:pt x="80710" y="40530"/>
                </a:lnTo>
                <a:lnTo>
                  <a:pt x="80710" y="40510"/>
                </a:lnTo>
                <a:lnTo>
                  <a:pt x="80710" y="40460"/>
                </a:lnTo>
                <a:lnTo>
                  <a:pt x="80710" y="40440"/>
                </a:lnTo>
                <a:lnTo>
                  <a:pt x="80710" y="40430"/>
                </a:lnTo>
                <a:lnTo>
                  <a:pt x="80710" y="40400"/>
                </a:lnTo>
                <a:lnTo>
                  <a:pt x="80710" y="40380"/>
                </a:lnTo>
                <a:lnTo>
                  <a:pt x="80700" y="40330"/>
                </a:lnTo>
                <a:lnTo>
                  <a:pt x="80700" y="40310"/>
                </a:lnTo>
                <a:lnTo>
                  <a:pt x="80700" y="40260"/>
                </a:lnTo>
                <a:lnTo>
                  <a:pt x="80700" y="40240"/>
                </a:lnTo>
                <a:lnTo>
                  <a:pt x="80690" y="40200"/>
                </a:lnTo>
                <a:lnTo>
                  <a:pt x="80690" y="40180"/>
                </a:lnTo>
                <a:lnTo>
                  <a:pt x="80690" y="40170"/>
                </a:lnTo>
                <a:lnTo>
                  <a:pt x="80690" y="40160"/>
                </a:lnTo>
                <a:lnTo>
                  <a:pt x="80680" y="40150"/>
                </a:lnTo>
                <a:lnTo>
                  <a:pt x="80680" y="40080"/>
                </a:lnTo>
                <a:lnTo>
                  <a:pt x="80670" y="40020"/>
                </a:lnTo>
                <a:lnTo>
                  <a:pt x="80670" y="40000"/>
                </a:lnTo>
                <a:lnTo>
                  <a:pt x="80670" y="39960"/>
                </a:lnTo>
                <a:lnTo>
                  <a:pt x="80670" y="39940"/>
                </a:lnTo>
                <a:lnTo>
                  <a:pt x="80670" y="39890"/>
                </a:lnTo>
                <a:lnTo>
                  <a:pt x="80660" y="39860"/>
                </a:lnTo>
                <a:lnTo>
                  <a:pt x="80660" y="39830"/>
                </a:lnTo>
                <a:lnTo>
                  <a:pt x="80660" y="39770"/>
                </a:lnTo>
                <a:lnTo>
                  <a:pt x="80650" y="39710"/>
                </a:lnTo>
                <a:lnTo>
                  <a:pt x="80650" y="39650"/>
                </a:lnTo>
                <a:lnTo>
                  <a:pt x="80650" y="39640"/>
                </a:lnTo>
                <a:lnTo>
                  <a:pt x="80640" y="39580"/>
                </a:lnTo>
                <a:lnTo>
                  <a:pt x="80640" y="39540"/>
                </a:lnTo>
                <a:lnTo>
                  <a:pt x="80640" y="39510"/>
                </a:lnTo>
                <a:lnTo>
                  <a:pt x="80630" y="39450"/>
                </a:lnTo>
                <a:lnTo>
                  <a:pt x="80630" y="39390"/>
                </a:lnTo>
                <a:lnTo>
                  <a:pt x="80620" y="39320"/>
                </a:lnTo>
                <a:lnTo>
                  <a:pt x="80610" y="39250"/>
                </a:lnTo>
                <a:lnTo>
                  <a:pt x="80610" y="39180"/>
                </a:lnTo>
                <a:lnTo>
                  <a:pt x="80610" y="39170"/>
                </a:lnTo>
                <a:lnTo>
                  <a:pt x="80600" y="39130"/>
                </a:lnTo>
                <a:lnTo>
                  <a:pt x="80600" y="39100"/>
                </a:lnTo>
                <a:lnTo>
                  <a:pt x="80600" y="39040"/>
                </a:lnTo>
                <a:lnTo>
                  <a:pt x="80590" y="39020"/>
                </a:lnTo>
                <a:lnTo>
                  <a:pt x="80590" y="38970"/>
                </a:lnTo>
                <a:lnTo>
                  <a:pt x="80590" y="38960"/>
                </a:lnTo>
                <a:lnTo>
                  <a:pt x="80590" y="38940"/>
                </a:lnTo>
                <a:lnTo>
                  <a:pt x="80580" y="38910"/>
                </a:lnTo>
                <a:lnTo>
                  <a:pt x="80580" y="38890"/>
                </a:lnTo>
                <a:lnTo>
                  <a:pt x="80580" y="38840"/>
                </a:lnTo>
                <a:lnTo>
                  <a:pt x="80580" y="38830"/>
                </a:lnTo>
                <a:lnTo>
                  <a:pt x="80570" y="38780"/>
                </a:lnTo>
                <a:lnTo>
                  <a:pt x="80570" y="38750"/>
                </a:lnTo>
                <a:lnTo>
                  <a:pt x="80570" y="38720"/>
                </a:lnTo>
                <a:lnTo>
                  <a:pt x="80570" y="38700"/>
                </a:lnTo>
                <a:lnTo>
                  <a:pt x="80560" y="38670"/>
                </a:lnTo>
                <a:lnTo>
                  <a:pt x="80560" y="38640"/>
                </a:lnTo>
                <a:lnTo>
                  <a:pt x="80560" y="38610"/>
                </a:lnTo>
                <a:lnTo>
                  <a:pt x="80560" y="38580"/>
                </a:lnTo>
                <a:lnTo>
                  <a:pt x="80550" y="38560"/>
                </a:lnTo>
                <a:lnTo>
                  <a:pt x="80550" y="38520"/>
                </a:lnTo>
                <a:lnTo>
                  <a:pt x="80550" y="38510"/>
                </a:lnTo>
                <a:lnTo>
                  <a:pt x="80550" y="38500"/>
                </a:lnTo>
                <a:lnTo>
                  <a:pt x="80550" y="38450"/>
                </a:lnTo>
                <a:lnTo>
                  <a:pt x="80540" y="38430"/>
                </a:lnTo>
                <a:lnTo>
                  <a:pt x="80540" y="38390"/>
                </a:lnTo>
                <a:lnTo>
                  <a:pt x="80540" y="38370"/>
                </a:lnTo>
                <a:lnTo>
                  <a:pt x="80540" y="38320"/>
                </a:lnTo>
                <a:lnTo>
                  <a:pt x="80530" y="38310"/>
                </a:lnTo>
                <a:lnTo>
                  <a:pt x="80530" y="38260"/>
                </a:lnTo>
                <a:lnTo>
                  <a:pt x="80530" y="38230"/>
                </a:lnTo>
                <a:lnTo>
                  <a:pt x="80520" y="38220"/>
                </a:lnTo>
                <a:lnTo>
                  <a:pt x="80510" y="38220"/>
                </a:lnTo>
                <a:lnTo>
                  <a:pt x="80460" y="38190"/>
                </a:lnTo>
                <a:lnTo>
                  <a:pt x="80370" y="38130"/>
                </a:lnTo>
                <a:lnTo>
                  <a:pt x="80350" y="38120"/>
                </a:lnTo>
                <a:lnTo>
                  <a:pt x="80260" y="38070"/>
                </a:lnTo>
                <a:lnTo>
                  <a:pt x="80240" y="38050"/>
                </a:lnTo>
                <a:lnTo>
                  <a:pt x="80160" y="38000"/>
                </a:lnTo>
                <a:lnTo>
                  <a:pt x="80060" y="37940"/>
                </a:lnTo>
                <a:lnTo>
                  <a:pt x="79970" y="37880"/>
                </a:lnTo>
                <a:lnTo>
                  <a:pt x="79890" y="37830"/>
                </a:lnTo>
                <a:lnTo>
                  <a:pt x="79810" y="37780"/>
                </a:lnTo>
                <a:lnTo>
                  <a:pt x="79700" y="37720"/>
                </a:lnTo>
                <a:lnTo>
                  <a:pt x="79570" y="37630"/>
                </a:lnTo>
                <a:lnTo>
                  <a:pt x="79550" y="37620"/>
                </a:lnTo>
                <a:lnTo>
                  <a:pt x="79500" y="37590"/>
                </a:lnTo>
                <a:lnTo>
                  <a:pt x="79490" y="37580"/>
                </a:lnTo>
                <a:lnTo>
                  <a:pt x="79480" y="37580"/>
                </a:lnTo>
                <a:lnTo>
                  <a:pt x="79350" y="37500"/>
                </a:lnTo>
                <a:lnTo>
                  <a:pt x="79290" y="37460"/>
                </a:lnTo>
                <a:lnTo>
                  <a:pt x="79130" y="37360"/>
                </a:lnTo>
                <a:lnTo>
                  <a:pt x="79030" y="37300"/>
                </a:lnTo>
                <a:lnTo>
                  <a:pt x="78940" y="37250"/>
                </a:lnTo>
                <a:lnTo>
                  <a:pt x="78890" y="37210"/>
                </a:lnTo>
                <a:lnTo>
                  <a:pt x="78840" y="37180"/>
                </a:lnTo>
                <a:lnTo>
                  <a:pt x="78830" y="37180"/>
                </a:lnTo>
                <a:lnTo>
                  <a:pt x="78800" y="37160"/>
                </a:lnTo>
                <a:lnTo>
                  <a:pt x="78790" y="37150"/>
                </a:lnTo>
                <a:lnTo>
                  <a:pt x="78770" y="37130"/>
                </a:lnTo>
                <a:lnTo>
                  <a:pt x="78730" y="37110"/>
                </a:lnTo>
                <a:lnTo>
                  <a:pt x="78670" y="37070"/>
                </a:lnTo>
                <a:lnTo>
                  <a:pt x="78660" y="37070"/>
                </a:lnTo>
                <a:lnTo>
                  <a:pt x="78620" y="37050"/>
                </a:lnTo>
                <a:lnTo>
                  <a:pt x="78620" y="37040"/>
                </a:lnTo>
                <a:lnTo>
                  <a:pt x="78590" y="37030"/>
                </a:lnTo>
                <a:lnTo>
                  <a:pt x="78570" y="37010"/>
                </a:lnTo>
                <a:lnTo>
                  <a:pt x="78550" y="37000"/>
                </a:lnTo>
                <a:lnTo>
                  <a:pt x="78530" y="36990"/>
                </a:lnTo>
                <a:lnTo>
                  <a:pt x="78520" y="36990"/>
                </a:lnTo>
                <a:lnTo>
                  <a:pt x="78510" y="36980"/>
                </a:lnTo>
                <a:lnTo>
                  <a:pt x="78360" y="36880"/>
                </a:lnTo>
                <a:lnTo>
                  <a:pt x="78270" y="36830"/>
                </a:lnTo>
                <a:lnTo>
                  <a:pt x="78120" y="36730"/>
                </a:lnTo>
                <a:lnTo>
                  <a:pt x="78060" y="36700"/>
                </a:lnTo>
                <a:lnTo>
                  <a:pt x="77870" y="36580"/>
                </a:lnTo>
                <a:lnTo>
                  <a:pt x="77680" y="36470"/>
                </a:lnTo>
                <a:lnTo>
                  <a:pt x="77490" y="36350"/>
                </a:lnTo>
                <a:lnTo>
                  <a:pt x="77480" y="36350"/>
                </a:lnTo>
                <a:lnTo>
                  <a:pt x="77440" y="36320"/>
                </a:lnTo>
                <a:lnTo>
                  <a:pt x="77280" y="36230"/>
                </a:lnTo>
                <a:lnTo>
                  <a:pt x="77250" y="36210"/>
                </a:lnTo>
                <a:lnTo>
                  <a:pt x="77220" y="36190"/>
                </a:lnTo>
                <a:lnTo>
                  <a:pt x="77170" y="36150"/>
                </a:lnTo>
                <a:lnTo>
                  <a:pt x="77030" y="36070"/>
                </a:lnTo>
                <a:lnTo>
                  <a:pt x="76660" y="35830"/>
                </a:lnTo>
                <a:lnTo>
                  <a:pt x="76630" y="35810"/>
                </a:lnTo>
                <a:lnTo>
                  <a:pt x="76490" y="35720"/>
                </a:lnTo>
                <a:lnTo>
                  <a:pt x="76470" y="35710"/>
                </a:lnTo>
                <a:lnTo>
                  <a:pt x="76380" y="35660"/>
                </a:lnTo>
                <a:lnTo>
                  <a:pt x="76200" y="35540"/>
                </a:lnTo>
                <a:lnTo>
                  <a:pt x="75980" y="35410"/>
                </a:lnTo>
                <a:lnTo>
                  <a:pt x="75780" y="35290"/>
                </a:lnTo>
                <a:lnTo>
                  <a:pt x="75710" y="35240"/>
                </a:lnTo>
                <a:lnTo>
                  <a:pt x="75700" y="35250"/>
                </a:lnTo>
                <a:lnTo>
                  <a:pt x="75700" y="35240"/>
                </a:lnTo>
                <a:lnTo>
                  <a:pt x="75690" y="35230"/>
                </a:lnTo>
                <a:lnTo>
                  <a:pt x="75630" y="35200"/>
                </a:lnTo>
                <a:lnTo>
                  <a:pt x="75570" y="35160"/>
                </a:lnTo>
                <a:lnTo>
                  <a:pt x="75550" y="35150"/>
                </a:lnTo>
                <a:lnTo>
                  <a:pt x="75420" y="35060"/>
                </a:lnTo>
                <a:lnTo>
                  <a:pt x="75090" y="34860"/>
                </a:lnTo>
                <a:lnTo>
                  <a:pt x="74960" y="34780"/>
                </a:lnTo>
                <a:lnTo>
                  <a:pt x="74930" y="34760"/>
                </a:lnTo>
                <a:lnTo>
                  <a:pt x="74900" y="34740"/>
                </a:lnTo>
                <a:lnTo>
                  <a:pt x="74850" y="34710"/>
                </a:lnTo>
                <a:lnTo>
                  <a:pt x="74830" y="34700"/>
                </a:lnTo>
                <a:lnTo>
                  <a:pt x="74760" y="34660"/>
                </a:lnTo>
                <a:lnTo>
                  <a:pt x="74760" y="34650"/>
                </a:lnTo>
                <a:lnTo>
                  <a:pt x="74760" y="34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