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Namutumba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mutu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20" y="60850"/>
                </a:moveTo>
                <a:lnTo>
                  <a:pt x="74920" y="60860"/>
                </a:lnTo>
                <a:lnTo>
                  <a:pt x="74910" y="60860"/>
                </a:lnTo>
                <a:lnTo>
                  <a:pt x="74820" y="60890"/>
                </a:lnTo>
                <a:lnTo>
                  <a:pt x="74790" y="60890"/>
                </a:lnTo>
                <a:lnTo>
                  <a:pt x="74780" y="60890"/>
                </a:lnTo>
                <a:lnTo>
                  <a:pt x="74750" y="60900"/>
                </a:lnTo>
                <a:lnTo>
                  <a:pt x="74700" y="60910"/>
                </a:lnTo>
                <a:lnTo>
                  <a:pt x="74690" y="60920"/>
                </a:lnTo>
                <a:lnTo>
                  <a:pt x="74670" y="60920"/>
                </a:lnTo>
                <a:lnTo>
                  <a:pt x="74540" y="60950"/>
                </a:lnTo>
                <a:lnTo>
                  <a:pt x="74500" y="60960"/>
                </a:lnTo>
                <a:lnTo>
                  <a:pt x="74380" y="60990"/>
                </a:lnTo>
                <a:lnTo>
                  <a:pt x="74360" y="60990"/>
                </a:lnTo>
                <a:lnTo>
                  <a:pt x="74220" y="61020"/>
                </a:lnTo>
                <a:lnTo>
                  <a:pt x="74170" y="61040"/>
                </a:lnTo>
                <a:lnTo>
                  <a:pt x="74070" y="61060"/>
                </a:lnTo>
                <a:lnTo>
                  <a:pt x="74010" y="61070"/>
                </a:lnTo>
                <a:lnTo>
                  <a:pt x="74000" y="61070"/>
                </a:lnTo>
                <a:lnTo>
                  <a:pt x="73910" y="61080"/>
                </a:lnTo>
                <a:lnTo>
                  <a:pt x="73870" y="61070"/>
                </a:lnTo>
                <a:lnTo>
                  <a:pt x="73850" y="61070"/>
                </a:lnTo>
                <a:lnTo>
                  <a:pt x="73840" y="61070"/>
                </a:lnTo>
                <a:lnTo>
                  <a:pt x="73830" y="61070"/>
                </a:lnTo>
                <a:lnTo>
                  <a:pt x="73810" y="61060"/>
                </a:lnTo>
                <a:lnTo>
                  <a:pt x="73790" y="61040"/>
                </a:lnTo>
                <a:lnTo>
                  <a:pt x="73760" y="61020"/>
                </a:lnTo>
                <a:lnTo>
                  <a:pt x="73760" y="61010"/>
                </a:lnTo>
                <a:lnTo>
                  <a:pt x="73750" y="61010"/>
                </a:lnTo>
                <a:lnTo>
                  <a:pt x="73740" y="61010"/>
                </a:lnTo>
                <a:lnTo>
                  <a:pt x="73740" y="61000"/>
                </a:lnTo>
                <a:lnTo>
                  <a:pt x="73740" y="60990"/>
                </a:lnTo>
                <a:lnTo>
                  <a:pt x="73740" y="60980"/>
                </a:lnTo>
                <a:lnTo>
                  <a:pt x="73730" y="60970"/>
                </a:lnTo>
                <a:lnTo>
                  <a:pt x="73730" y="60960"/>
                </a:lnTo>
                <a:lnTo>
                  <a:pt x="73730" y="60950"/>
                </a:lnTo>
                <a:lnTo>
                  <a:pt x="73720" y="60950"/>
                </a:lnTo>
                <a:lnTo>
                  <a:pt x="73710" y="60950"/>
                </a:lnTo>
                <a:lnTo>
                  <a:pt x="73700" y="60950"/>
                </a:lnTo>
                <a:lnTo>
                  <a:pt x="73690" y="60940"/>
                </a:lnTo>
                <a:lnTo>
                  <a:pt x="73680" y="60940"/>
                </a:lnTo>
                <a:lnTo>
                  <a:pt x="73670" y="60940"/>
                </a:lnTo>
                <a:lnTo>
                  <a:pt x="73670" y="60930"/>
                </a:lnTo>
                <a:lnTo>
                  <a:pt x="73660" y="60930"/>
                </a:lnTo>
                <a:lnTo>
                  <a:pt x="73640" y="60910"/>
                </a:lnTo>
                <a:lnTo>
                  <a:pt x="73610" y="60900"/>
                </a:lnTo>
                <a:lnTo>
                  <a:pt x="73590" y="60870"/>
                </a:lnTo>
                <a:lnTo>
                  <a:pt x="73570" y="60850"/>
                </a:lnTo>
                <a:lnTo>
                  <a:pt x="73550" y="60830"/>
                </a:lnTo>
                <a:lnTo>
                  <a:pt x="73540" y="60820"/>
                </a:lnTo>
                <a:lnTo>
                  <a:pt x="73540" y="60810"/>
                </a:lnTo>
                <a:lnTo>
                  <a:pt x="73530" y="60790"/>
                </a:lnTo>
                <a:lnTo>
                  <a:pt x="73510" y="60770"/>
                </a:lnTo>
                <a:lnTo>
                  <a:pt x="73490" y="60740"/>
                </a:lnTo>
                <a:lnTo>
                  <a:pt x="73480" y="60730"/>
                </a:lnTo>
                <a:lnTo>
                  <a:pt x="73470" y="60720"/>
                </a:lnTo>
                <a:lnTo>
                  <a:pt x="73450" y="60690"/>
                </a:lnTo>
                <a:lnTo>
                  <a:pt x="73380" y="60610"/>
                </a:lnTo>
                <a:lnTo>
                  <a:pt x="73370" y="60590"/>
                </a:lnTo>
                <a:lnTo>
                  <a:pt x="73360" y="60580"/>
                </a:lnTo>
                <a:lnTo>
                  <a:pt x="73350" y="60570"/>
                </a:lnTo>
                <a:lnTo>
                  <a:pt x="73350" y="60560"/>
                </a:lnTo>
                <a:lnTo>
                  <a:pt x="73340" y="60550"/>
                </a:lnTo>
                <a:lnTo>
                  <a:pt x="73330" y="60540"/>
                </a:lnTo>
                <a:lnTo>
                  <a:pt x="73320" y="60530"/>
                </a:lnTo>
                <a:lnTo>
                  <a:pt x="73320" y="60520"/>
                </a:lnTo>
                <a:lnTo>
                  <a:pt x="73310" y="60510"/>
                </a:lnTo>
                <a:lnTo>
                  <a:pt x="73290" y="60510"/>
                </a:lnTo>
                <a:lnTo>
                  <a:pt x="73280" y="60510"/>
                </a:lnTo>
                <a:lnTo>
                  <a:pt x="73250" y="60510"/>
                </a:lnTo>
                <a:lnTo>
                  <a:pt x="73220" y="60530"/>
                </a:lnTo>
                <a:lnTo>
                  <a:pt x="73190" y="60540"/>
                </a:lnTo>
                <a:lnTo>
                  <a:pt x="73190" y="60550"/>
                </a:lnTo>
                <a:lnTo>
                  <a:pt x="73180" y="60560"/>
                </a:lnTo>
                <a:lnTo>
                  <a:pt x="73170" y="60570"/>
                </a:lnTo>
                <a:lnTo>
                  <a:pt x="73160" y="60590"/>
                </a:lnTo>
                <a:lnTo>
                  <a:pt x="73140" y="60620"/>
                </a:lnTo>
                <a:lnTo>
                  <a:pt x="73090" y="60670"/>
                </a:lnTo>
                <a:lnTo>
                  <a:pt x="73060" y="60690"/>
                </a:lnTo>
                <a:lnTo>
                  <a:pt x="73030" y="60700"/>
                </a:lnTo>
                <a:lnTo>
                  <a:pt x="73010" y="60720"/>
                </a:lnTo>
                <a:lnTo>
                  <a:pt x="72980" y="60730"/>
                </a:lnTo>
                <a:lnTo>
                  <a:pt x="72950" y="60740"/>
                </a:lnTo>
                <a:lnTo>
                  <a:pt x="72910" y="60750"/>
                </a:lnTo>
                <a:lnTo>
                  <a:pt x="72890" y="60760"/>
                </a:lnTo>
                <a:lnTo>
                  <a:pt x="72860" y="60770"/>
                </a:lnTo>
                <a:lnTo>
                  <a:pt x="72830" y="60780"/>
                </a:lnTo>
                <a:lnTo>
                  <a:pt x="72820" y="60790"/>
                </a:lnTo>
                <a:lnTo>
                  <a:pt x="72800" y="60800"/>
                </a:lnTo>
                <a:lnTo>
                  <a:pt x="72770" y="60810"/>
                </a:lnTo>
                <a:lnTo>
                  <a:pt x="72740" y="60810"/>
                </a:lnTo>
                <a:lnTo>
                  <a:pt x="72720" y="60810"/>
                </a:lnTo>
                <a:lnTo>
                  <a:pt x="72700" y="60800"/>
                </a:lnTo>
                <a:lnTo>
                  <a:pt x="72670" y="60790"/>
                </a:lnTo>
                <a:lnTo>
                  <a:pt x="72660" y="60780"/>
                </a:lnTo>
                <a:lnTo>
                  <a:pt x="72650" y="60770"/>
                </a:lnTo>
                <a:lnTo>
                  <a:pt x="72640" y="60770"/>
                </a:lnTo>
                <a:lnTo>
                  <a:pt x="72620" y="60760"/>
                </a:lnTo>
                <a:lnTo>
                  <a:pt x="72590" y="60740"/>
                </a:lnTo>
                <a:lnTo>
                  <a:pt x="72560" y="60730"/>
                </a:lnTo>
                <a:lnTo>
                  <a:pt x="72550" y="60730"/>
                </a:lnTo>
                <a:lnTo>
                  <a:pt x="72540" y="60720"/>
                </a:lnTo>
                <a:lnTo>
                  <a:pt x="72530" y="60720"/>
                </a:lnTo>
                <a:lnTo>
                  <a:pt x="72510" y="60710"/>
                </a:lnTo>
                <a:lnTo>
                  <a:pt x="72490" y="60710"/>
                </a:lnTo>
                <a:lnTo>
                  <a:pt x="72480" y="60710"/>
                </a:lnTo>
                <a:lnTo>
                  <a:pt x="72470" y="60700"/>
                </a:lnTo>
                <a:lnTo>
                  <a:pt x="72450" y="60690"/>
                </a:lnTo>
                <a:lnTo>
                  <a:pt x="72440" y="60690"/>
                </a:lnTo>
                <a:lnTo>
                  <a:pt x="72420" y="60680"/>
                </a:lnTo>
                <a:lnTo>
                  <a:pt x="72410" y="60680"/>
                </a:lnTo>
                <a:lnTo>
                  <a:pt x="72380" y="60670"/>
                </a:lnTo>
                <a:lnTo>
                  <a:pt x="72370" y="60670"/>
                </a:lnTo>
                <a:lnTo>
                  <a:pt x="72370" y="60660"/>
                </a:lnTo>
                <a:lnTo>
                  <a:pt x="72360" y="60660"/>
                </a:lnTo>
                <a:lnTo>
                  <a:pt x="72350" y="60650"/>
                </a:lnTo>
                <a:lnTo>
                  <a:pt x="72340" y="60650"/>
                </a:lnTo>
                <a:lnTo>
                  <a:pt x="72320" y="60640"/>
                </a:lnTo>
                <a:lnTo>
                  <a:pt x="72300" y="60640"/>
                </a:lnTo>
                <a:lnTo>
                  <a:pt x="72290" y="60630"/>
                </a:lnTo>
                <a:lnTo>
                  <a:pt x="72280" y="60630"/>
                </a:lnTo>
                <a:lnTo>
                  <a:pt x="72270" y="60610"/>
                </a:lnTo>
                <a:lnTo>
                  <a:pt x="72260" y="60600"/>
                </a:lnTo>
                <a:lnTo>
                  <a:pt x="72250" y="60590"/>
                </a:lnTo>
                <a:lnTo>
                  <a:pt x="72240" y="60590"/>
                </a:lnTo>
                <a:lnTo>
                  <a:pt x="72240" y="60580"/>
                </a:lnTo>
                <a:lnTo>
                  <a:pt x="72230" y="60580"/>
                </a:lnTo>
                <a:lnTo>
                  <a:pt x="72230" y="60570"/>
                </a:lnTo>
                <a:lnTo>
                  <a:pt x="72220" y="60570"/>
                </a:lnTo>
                <a:lnTo>
                  <a:pt x="72210" y="60560"/>
                </a:lnTo>
                <a:lnTo>
                  <a:pt x="72210" y="60550"/>
                </a:lnTo>
                <a:lnTo>
                  <a:pt x="72190" y="60540"/>
                </a:lnTo>
                <a:lnTo>
                  <a:pt x="72170" y="60530"/>
                </a:lnTo>
                <a:lnTo>
                  <a:pt x="72170" y="60520"/>
                </a:lnTo>
                <a:lnTo>
                  <a:pt x="72160" y="60520"/>
                </a:lnTo>
                <a:lnTo>
                  <a:pt x="72150" y="60510"/>
                </a:lnTo>
                <a:lnTo>
                  <a:pt x="72140" y="60510"/>
                </a:lnTo>
                <a:lnTo>
                  <a:pt x="72130" y="60500"/>
                </a:lnTo>
                <a:lnTo>
                  <a:pt x="72120" y="60500"/>
                </a:lnTo>
                <a:lnTo>
                  <a:pt x="72110" y="60490"/>
                </a:lnTo>
                <a:lnTo>
                  <a:pt x="72100" y="60490"/>
                </a:lnTo>
                <a:lnTo>
                  <a:pt x="72090" y="60480"/>
                </a:lnTo>
                <a:lnTo>
                  <a:pt x="72080" y="60470"/>
                </a:lnTo>
                <a:lnTo>
                  <a:pt x="72080" y="60460"/>
                </a:lnTo>
                <a:lnTo>
                  <a:pt x="72070" y="60460"/>
                </a:lnTo>
                <a:lnTo>
                  <a:pt x="72070" y="60450"/>
                </a:lnTo>
                <a:lnTo>
                  <a:pt x="72060" y="60450"/>
                </a:lnTo>
                <a:lnTo>
                  <a:pt x="72050" y="60440"/>
                </a:lnTo>
                <a:lnTo>
                  <a:pt x="72040" y="60440"/>
                </a:lnTo>
                <a:lnTo>
                  <a:pt x="72030" y="60430"/>
                </a:lnTo>
                <a:lnTo>
                  <a:pt x="72020" y="60430"/>
                </a:lnTo>
                <a:lnTo>
                  <a:pt x="72010" y="60420"/>
                </a:lnTo>
                <a:lnTo>
                  <a:pt x="72000" y="60420"/>
                </a:lnTo>
                <a:lnTo>
                  <a:pt x="72000" y="60410"/>
                </a:lnTo>
                <a:lnTo>
                  <a:pt x="71990" y="60400"/>
                </a:lnTo>
                <a:lnTo>
                  <a:pt x="71980" y="60390"/>
                </a:lnTo>
                <a:lnTo>
                  <a:pt x="71970" y="60390"/>
                </a:lnTo>
                <a:lnTo>
                  <a:pt x="71960" y="60390"/>
                </a:lnTo>
                <a:lnTo>
                  <a:pt x="71950" y="60390"/>
                </a:lnTo>
                <a:lnTo>
                  <a:pt x="71940" y="60390"/>
                </a:lnTo>
                <a:lnTo>
                  <a:pt x="71930" y="60390"/>
                </a:lnTo>
                <a:lnTo>
                  <a:pt x="71920" y="60390"/>
                </a:lnTo>
                <a:lnTo>
                  <a:pt x="71910" y="60390"/>
                </a:lnTo>
                <a:lnTo>
                  <a:pt x="71900" y="60380"/>
                </a:lnTo>
                <a:lnTo>
                  <a:pt x="71890" y="60380"/>
                </a:lnTo>
                <a:lnTo>
                  <a:pt x="71880" y="60380"/>
                </a:lnTo>
                <a:lnTo>
                  <a:pt x="71880" y="60370"/>
                </a:lnTo>
                <a:lnTo>
                  <a:pt x="71870" y="60370"/>
                </a:lnTo>
                <a:lnTo>
                  <a:pt x="71860" y="60370"/>
                </a:lnTo>
                <a:lnTo>
                  <a:pt x="71850" y="60370"/>
                </a:lnTo>
                <a:lnTo>
                  <a:pt x="71850" y="60360"/>
                </a:lnTo>
                <a:lnTo>
                  <a:pt x="71840" y="60360"/>
                </a:lnTo>
                <a:lnTo>
                  <a:pt x="71830" y="60360"/>
                </a:lnTo>
                <a:lnTo>
                  <a:pt x="71820" y="60360"/>
                </a:lnTo>
                <a:lnTo>
                  <a:pt x="71810" y="60360"/>
                </a:lnTo>
                <a:lnTo>
                  <a:pt x="71800" y="60360"/>
                </a:lnTo>
                <a:lnTo>
                  <a:pt x="71790" y="60350"/>
                </a:lnTo>
                <a:lnTo>
                  <a:pt x="71780" y="60350"/>
                </a:lnTo>
                <a:lnTo>
                  <a:pt x="71770" y="60350"/>
                </a:lnTo>
                <a:lnTo>
                  <a:pt x="71770" y="60340"/>
                </a:lnTo>
                <a:lnTo>
                  <a:pt x="71760" y="60340"/>
                </a:lnTo>
                <a:lnTo>
                  <a:pt x="71750" y="60340"/>
                </a:lnTo>
                <a:lnTo>
                  <a:pt x="71750" y="60350"/>
                </a:lnTo>
                <a:lnTo>
                  <a:pt x="71740" y="60350"/>
                </a:lnTo>
                <a:lnTo>
                  <a:pt x="71730" y="60350"/>
                </a:lnTo>
                <a:lnTo>
                  <a:pt x="71720" y="60350"/>
                </a:lnTo>
                <a:lnTo>
                  <a:pt x="71710" y="60350"/>
                </a:lnTo>
                <a:lnTo>
                  <a:pt x="71690" y="60350"/>
                </a:lnTo>
                <a:lnTo>
                  <a:pt x="71680" y="60350"/>
                </a:lnTo>
                <a:lnTo>
                  <a:pt x="71670" y="60350"/>
                </a:lnTo>
                <a:lnTo>
                  <a:pt x="71670" y="60340"/>
                </a:lnTo>
                <a:lnTo>
                  <a:pt x="71660" y="60340"/>
                </a:lnTo>
                <a:lnTo>
                  <a:pt x="71650" y="60340"/>
                </a:lnTo>
                <a:lnTo>
                  <a:pt x="71640" y="60330"/>
                </a:lnTo>
                <a:lnTo>
                  <a:pt x="71630" y="60330"/>
                </a:lnTo>
                <a:lnTo>
                  <a:pt x="71620" y="60320"/>
                </a:lnTo>
                <a:lnTo>
                  <a:pt x="71610" y="60320"/>
                </a:lnTo>
                <a:lnTo>
                  <a:pt x="71590" y="60320"/>
                </a:lnTo>
                <a:lnTo>
                  <a:pt x="71580" y="60320"/>
                </a:lnTo>
                <a:lnTo>
                  <a:pt x="71570" y="60320"/>
                </a:lnTo>
                <a:lnTo>
                  <a:pt x="71560" y="60320"/>
                </a:lnTo>
                <a:lnTo>
                  <a:pt x="71550" y="60320"/>
                </a:lnTo>
                <a:lnTo>
                  <a:pt x="71550" y="60310"/>
                </a:lnTo>
                <a:lnTo>
                  <a:pt x="71540" y="60300"/>
                </a:lnTo>
                <a:lnTo>
                  <a:pt x="71540" y="60290"/>
                </a:lnTo>
                <a:lnTo>
                  <a:pt x="71530" y="60290"/>
                </a:lnTo>
                <a:lnTo>
                  <a:pt x="71520" y="60290"/>
                </a:lnTo>
                <a:lnTo>
                  <a:pt x="71510" y="60290"/>
                </a:lnTo>
                <a:lnTo>
                  <a:pt x="71510" y="60300"/>
                </a:lnTo>
                <a:lnTo>
                  <a:pt x="71510" y="60290"/>
                </a:lnTo>
                <a:lnTo>
                  <a:pt x="71500" y="60290"/>
                </a:lnTo>
                <a:lnTo>
                  <a:pt x="71490" y="60290"/>
                </a:lnTo>
                <a:lnTo>
                  <a:pt x="71490" y="60300"/>
                </a:lnTo>
                <a:lnTo>
                  <a:pt x="71470" y="60310"/>
                </a:lnTo>
                <a:lnTo>
                  <a:pt x="71460" y="60310"/>
                </a:lnTo>
                <a:lnTo>
                  <a:pt x="71450" y="60310"/>
                </a:lnTo>
                <a:lnTo>
                  <a:pt x="71440" y="60310"/>
                </a:lnTo>
                <a:lnTo>
                  <a:pt x="71430" y="60320"/>
                </a:lnTo>
                <a:lnTo>
                  <a:pt x="71430" y="60310"/>
                </a:lnTo>
                <a:lnTo>
                  <a:pt x="71430" y="60300"/>
                </a:lnTo>
                <a:lnTo>
                  <a:pt x="71420" y="60300"/>
                </a:lnTo>
                <a:lnTo>
                  <a:pt x="71420" y="60290"/>
                </a:lnTo>
                <a:lnTo>
                  <a:pt x="71420" y="60280"/>
                </a:lnTo>
                <a:lnTo>
                  <a:pt x="71420" y="60270"/>
                </a:lnTo>
                <a:lnTo>
                  <a:pt x="71420" y="60260"/>
                </a:lnTo>
                <a:lnTo>
                  <a:pt x="71420" y="60250"/>
                </a:lnTo>
                <a:lnTo>
                  <a:pt x="71420" y="60240"/>
                </a:lnTo>
                <a:lnTo>
                  <a:pt x="71410" y="60230"/>
                </a:lnTo>
                <a:lnTo>
                  <a:pt x="71410" y="60220"/>
                </a:lnTo>
                <a:lnTo>
                  <a:pt x="71410" y="60210"/>
                </a:lnTo>
                <a:lnTo>
                  <a:pt x="71410" y="60200"/>
                </a:lnTo>
                <a:lnTo>
                  <a:pt x="71410" y="60190"/>
                </a:lnTo>
                <a:lnTo>
                  <a:pt x="71410" y="60180"/>
                </a:lnTo>
                <a:lnTo>
                  <a:pt x="71410" y="60170"/>
                </a:lnTo>
                <a:lnTo>
                  <a:pt x="71410" y="60160"/>
                </a:lnTo>
                <a:lnTo>
                  <a:pt x="71400" y="60150"/>
                </a:lnTo>
                <a:lnTo>
                  <a:pt x="71400" y="60140"/>
                </a:lnTo>
                <a:lnTo>
                  <a:pt x="71400" y="60130"/>
                </a:lnTo>
                <a:lnTo>
                  <a:pt x="71410" y="60110"/>
                </a:lnTo>
                <a:lnTo>
                  <a:pt x="71410" y="60100"/>
                </a:lnTo>
                <a:lnTo>
                  <a:pt x="71410" y="60090"/>
                </a:lnTo>
                <a:lnTo>
                  <a:pt x="71420" y="60070"/>
                </a:lnTo>
                <a:lnTo>
                  <a:pt x="71420" y="60050"/>
                </a:lnTo>
                <a:lnTo>
                  <a:pt x="71410" y="60040"/>
                </a:lnTo>
                <a:lnTo>
                  <a:pt x="71420" y="60040"/>
                </a:lnTo>
                <a:lnTo>
                  <a:pt x="71420" y="60030"/>
                </a:lnTo>
                <a:lnTo>
                  <a:pt x="71420" y="60020"/>
                </a:lnTo>
                <a:lnTo>
                  <a:pt x="71430" y="60010"/>
                </a:lnTo>
                <a:lnTo>
                  <a:pt x="71430" y="60000"/>
                </a:lnTo>
                <a:lnTo>
                  <a:pt x="71430" y="59990"/>
                </a:lnTo>
                <a:lnTo>
                  <a:pt x="71440" y="59980"/>
                </a:lnTo>
                <a:lnTo>
                  <a:pt x="71450" y="59970"/>
                </a:lnTo>
                <a:lnTo>
                  <a:pt x="71460" y="59960"/>
                </a:lnTo>
                <a:lnTo>
                  <a:pt x="71470" y="59930"/>
                </a:lnTo>
                <a:lnTo>
                  <a:pt x="71480" y="59910"/>
                </a:lnTo>
                <a:lnTo>
                  <a:pt x="71480" y="59900"/>
                </a:lnTo>
                <a:lnTo>
                  <a:pt x="71480" y="59880"/>
                </a:lnTo>
                <a:lnTo>
                  <a:pt x="71480" y="59860"/>
                </a:lnTo>
                <a:lnTo>
                  <a:pt x="71470" y="59820"/>
                </a:lnTo>
                <a:lnTo>
                  <a:pt x="71470" y="59780"/>
                </a:lnTo>
                <a:lnTo>
                  <a:pt x="71470" y="59760"/>
                </a:lnTo>
                <a:lnTo>
                  <a:pt x="71470" y="59750"/>
                </a:lnTo>
                <a:lnTo>
                  <a:pt x="71470" y="59740"/>
                </a:lnTo>
                <a:lnTo>
                  <a:pt x="71460" y="59730"/>
                </a:lnTo>
                <a:lnTo>
                  <a:pt x="71460" y="59720"/>
                </a:lnTo>
                <a:lnTo>
                  <a:pt x="71460" y="59710"/>
                </a:lnTo>
                <a:lnTo>
                  <a:pt x="71460" y="59700"/>
                </a:lnTo>
                <a:lnTo>
                  <a:pt x="71450" y="59700"/>
                </a:lnTo>
                <a:lnTo>
                  <a:pt x="71450" y="59690"/>
                </a:lnTo>
                <a:lnTo>
                  <a:pt x="71450" y="59680"/>
                </a:lnTo>
                <a:lnTo>
                  <a:pt x="71440" y="59670"/>
                </a:lnTo>
                <a:lnTo>
                  <a:pt x="71430" y="59670"/>
                </a:lnTo>
                <a:lnTo>
                  <a:pt x="71430" y="59660"/>
                </a:lnTo>
                <a:lnTo>
                  <a:pt x="71420" y="59650"/>
                </a:lnTo>
                <a:lnTo>
                  <a:pt x="71410" y="59640"/>
                </a:lnTo>
                <a:lnTo>
                  <a:pt x="71410" y="59630"/>
                </a:lnTo>
                <a:lnTo>
                  <a:pt x="71400" y="59630"/>
                </a:lnTo>
                <a:lnTo>
                  <a:pt x="71400" y="59620"/>
                </a:lnTo>
                <a:lnTo>
                  <a:pt x="71390" y="59610"/>
                </a:lnTo>
                <a:lnTo>
                  <a:pt x="71380" y="59610"/>
                </a:lnTo>
                <a:lnTo>
                  <a:pt x="71380" y="59600"/>
                </a:lnTo>
                <a:lnTo>
                  <a:pt x="71370" y="59590"/>
                </a:lnTo>
                <a:lnTo>
                  <a:pt x="71370" y="59580"/>
                </a:lnTo>
                <a:lnTo>
                  <a:pt x="71360" y="59570"/>
                </a:lnTo>
                <a:lnTo>
                  <a:pt x="71350" y="59560"/>
                </a:lnTo>
                <a:lnTo>
                  <a:pt x="71350" y="59550"/>
                </a:lnTo>
                <a:lnTo>
                  <a:pt x="71320" y="59520"/>
                </a:lnTo>
                <a:lnTo>
                  <a:pt x="71290" y="59480"/>
                </a:lnTo>
                <a:lnTo>
                  <a:pt x="71290" y="59460"/>
                </a:lnTo>
                <a:lnTo>
                  <a:pt x="71280" y="59450"/>
                </a:lnTo>
                <a:lnTo>
                  <a:pt x="71270" y="59450"/>
                </a:lnTo>
                <a:lnTo>
                  <a:pt x="71260" y="59450"/>
                </a:lnTo>
                <a:lnTo>
                  <a:pt x="71260" y="59440"/>
                </a:lnTo>
                <a:lnTo>
                  <a:pt x="71250" y="59440"/>
                </a:lnTo>
                <a:lnTo>
                  <a:pt x="71230" y="59440"/>
                </a:lnTo>
                <a:lnTo>
                  <a:pt x="71220" y="59440"/>
                </a:lnTo>
                <a:lnTo>
                  <a:pt x="71210" y="59430"/>
                </a:lnTo>
                <a:lnTo>
                  <a:pt x="71200" y="59430"/>
                </a:lnTo>
                <a:lnTo>
                  <a:pt x="71190" y="59420"/>
                </a:lnTo>
                <a:lnTo>
                  <a:pt x="71170" y="59420"/>
                </a:lnTo>
                <a:lnTo>
                  <a:pt x="71160" y="59410"/>
                </a:lnTo>
                <a:lnTo>
                  <a:pt x="71150" y="59410"/>
                </a:lnTo>
                <a:lnTo>
                  <a:pt x="71140" y="59410"/>
                </a:lnTo>
                <a:lnTo>
                  <a:pt x="71130" y="59400"/>
                </a:lnTo>
                <a:lnTo>
                  <a:pt x="71120" y="59400"/>
                </a:lnTo>
                <a:lnTo>
                  <a:pt x="71110" y="59400"/>
                </a:lnTo>
                <a:lnTo>
                  <a:pt x="71100" y="59400"/>
                </a:lnTo>
                <a:lnTo>
                  <a:pt x="71090" y="59400"/>
                </a:lnTo>
                <a:lnTo>
                  <a:pt x="71080" y="59400"/>
                </a:lnTo>
                <a:lnTo>
                  <a:pt x="71070" y="59400"/>
                </a:lnTo>
                <a:lnTo>
                  <a:pt x="71060" y="59400"/>
                </a:lnTo>
                <a:lnTo>
                  <a:pt x="71050" y="59390"/>
                </a:lnTo>
                <a:lnTo>
                  <a:pt x="71040" y="59390"/>
                </a:lnTo>
                <a:lnTo>
                  <a:pt x="71030" y="59390"/>
                </a:lnTo>
                <a:lnTo>
                  <a:pt x="71020" y="59400"/>
                </a:lnTo>
                <a:lnTo>
                  <a:pt x="71010" y="59400"/>
                </a:lnTo>
                <a:lnTo>
                  <a:pt x="71000" y="59400"/>
                </a:lnTo>
                <a:lnTo>
                  <a:pt x="70990" y="59400"/>
                </a:lnTo>
                <a:lnTo>
                  <a:pt x="70980" y="59400"/>
                </a:lnTo>
                <a:lnTo>
                  <a:pt x="70970" y="59400"/>
                </a:lnTo>
                <a:lnTo>
                  <a:pt x="70960" y="59400"/>
                </a:lnTo>
                <a:lnTo>
                  <a:pt x="70950" y="59400"/>
                </a:lnTo>
                <a:lnTo>
                  <a:pt x="70940" y="59400"/>
                </a:lnTo>
                <a:lnTo>
                  <a:pt x="70930" y="59400"/>
                </a:lnTo>
                <a:lnTo>
                  <a:pt x="70920" y="59400"/>
                </a:lnTo>
                <a:lnTo>
                  <a:pt x="70910" y="59400"/>
                </a:lnTo>
                <a:lnTo>
                  <a:pt x="70900" y="59390"/>
                </a:lnTo>
                <a:lnTo>
                  <a:pt x="70890" y="59390"/>
                </a:lnTo>
                <a:lnTo>
                  <a:pt x="70880" y="59390"/>
                </a:lnTo>
                <a:lnTo>
                  <a:pt x="70880" y="59380"/>
                </a:lnTo>
                <a:lnTo>
                  <a:pt x="70870" y="59380"/>
                </a:lnTo>
                <a:lnTo>
                  <a:pt x="70850" y="59370"/>
                </a:lnTo>
                <a:lnTo>
                  <a:pt x="70820" y="59330"/>
                </a:lnTo>
                <a:lnTo>
                  <a:pt x="70810" y="59320"/>
                </a:lnTo>
                <a:lnTo>
                  <a:pt x="70800" y="59310"/>
                </a:lnTo>
                <a:lnTo>
                  <a:pt x="70760" y="59270"/>
                </a:lnTo>
                <a:lnTo>
                  <a:pt x="70740" y="59250"/>
                </a:lnTo>
                <a:lnTo>
                  <a:pt x="70720" y="59230"/>
                </a:lnTo>
                <a:lnTo>
                  <a:pt x="70690" y="59220"/>
                </a:lnTo>
                <a:lnTo>
                  <a:pt x="70660" y="59210"/>
                </a:lnTo>
                <a:lnTo>
                  <a:pt x="70640" y="59210"/>
                </a:lnTo>
                <a:lnTo>
                  <a:pt x="70630" y="59210"/>
                </a:lnTo>
                <a:lnTo>
                  <a:pt x="70570" y="59210"/>
                </a:lnTo>
                <a:lnTo>
                  <a:pt x="70530" y="59210"/>
                </a:lnTo>
                <a:lnTo>
                  <a:pt x="70510" y="59210"/>
                </a:lnTo>
                <a:lnTo>
                  <a:pt x="70490" y="59210"/>
                </a:lnTo>
                <a:lnTo>
                  <a:pt x="70450" y="59210"/>
                </a:lnTo>
                <a:lnTo>
                  <a:pt x="70430" y="59210"/>
                </a:lnTo>
                <a:lnTo>
                  <a:pt x="70410" y="59210"/>
                </a:lnTo>
                <a:lnTo>
                  <a:pt x="70400" y="59220"/>
                </a:lnTo>
                <a:lnTo>
                  <a:pt x="70380" y="59220"/>
                </a:lnTo>
                <a:lnTo>
                  <a:pt x="70340" y="59220"/>
                </a:lnTo>
                <a:lnTo>
                  <a:pt x="70330" y="59220"/>
                </a:lnTo>
                <a:lnTo>
                  <a:pt x="70300" y="59220"/>
                </a:lnTo>
                <a:lnTo>
                  <a:pt x="70290" y="59210"/>
                </a:lnTo>
                <a:lnTo>
                  <a:pt x="70280" y="59210"/>
                </a:lnTo>
                <a:lnTo>
                  <a:pt x="70250" y="59210"/>
                </a:lnTo>
                <a:lnTo>
                  <a:pt x="70230" y="59210"/>
                </a:lnTo>
                <a:lnTo>
                  <a:pt x="70220" y="59210"/>
                </a:lnTo>
                <a:lnTo>
                  <a:pt x="70220" y="59200"/>
                </a:lnTo>
                <a:lnTo>
                  <a:pt x="70210" y="59190"/>
                </a:lnTo>
                <a:lnTo>
                  <a:pt x="70200" y="59170"/>
                </a:lnTo>
                <a:lnTo>
                  <a:pt x="70190" y="59140"/>
                </a:lnTo>
                <a:lnTo>
                  <a:pt x="70180" y="59130"/>
                </a:lnTo>
                <a:lnTo>
                  <a:pt x="70160" y="59100"/>
                </a:lnTo>
                <a:lnTo>
                  <a:pt x="70150" y="59080"/>
                </a:lnTo>
                <a:lnTo>
                  <a:pt x="70110" y="59030"/>
                </a:lnTo>
                <a:lnTo>
                  <a:pt x="70090" y="59020"/>
                </a:lnTo>
                <a:lnTo>
                  <a:pt x="70070" y="59000"/>
                </a:lnTo>
                <a:lnTo>
                  <a:pt x="70010" y="58930"/>
                </a:lnTo>
                <a:lnTo>
                  <a:pt x="69980" y="58900"/>
                </a:lnTo>
                <a:lnTo>
                  <a:pt x="69980" y="58890"/>
                </a:lnTo>
                <a:lnTo>
                  <a:pt x="69970" y="58890"/>
                </a:lnTo>
                <a:lnTo>
                  <a:pt x="69970" y="58880"/>
                </a:lnTo>
                <a:lnTo>
                  <a:pt x="69960" y="58870"/>
                </a:lnTo>
                <a:lnTo>
                  <a:pt x="69950" y="58860"/>
                </a:lnTo>
                <a:lnTo>
                  <a:pt x="69940" y="58830"/>
                </a:lnTo>
                <a:lnTo>
                  <a:pt x="69920" y="58740"/>
                </a:lnTo>
                <a:lnTo>
                  <a:pt x="69920" y="58720"/>
                </a:lnTo>
                <a:lnTo>
                  <a:pt x="69910" y="58700"/>
                </a:lnTo>
                <a:lnTo>
                  <a:pt x="69900" y="58670"/>
                </a:lnTo>
                <a:lnTo>
                  <a:pt x="69890" y="58630"/>
                </a:lnTo>
                <a:lnTo>
                  <a:pt x="69890" y="58620"/>
                </a:lnTo>
                <a:lnTo>
                  <a:pt x="69890" y="58600"/>
                </a:lnTo>
                <a:lnTo>
                  <a:pt x="69890" y="58580"/>
                </a:lnTo>
                <a:lnTo>
                  <a:pt x="69890" y="58570"/>
                </a:lnTo>
                <a:lnTo>
                  <a:pt x="69890" y="58560"/>
                </a:lnTo>
                <a:lnTo>
                  <a:pt x="69890" y="58550"/>
                </a:lnTo>
                <a:lnTo>
                  <a:pt x="69890" y="58530"/>
                </a:lnTo>
                <a:lnTo>
                  <a:pt x="69890" y="58510"/>
                </a:lnTo>
                <a:lnTo>
                  <a:pt x="69900" y="58480"/>
                </a:lnTo>
                <a:lnTo>
                  <a:pt x="69900" y="58470"/>
                </a:lnTo>
                <a:lnTo>
                  <a:pt x="69900" y="58460"/>
                </a:lnTo>
                <a:lnTo>
                  <a:pt x="69900" y="58440"/>
                </a:lnTo>
                <a:lnTo>
                  <a:pt x="69900" y="58430"/>
                </a:lnTo>
                <a:lnTo>
                  <a:pt x="69900" y="58410"/>
                </a:lnTo>
                <a:lnTo>
                  <a:pt x="69910" y="58400"/>
                </a:lnTo>
                <a:lnTo>
                  <a:pt x="69910" y="58380"/>
                </a:lnTo>
                <a:lnTo>
                  <a:pt x="69910" y="58340"/>
                </a:lnTo>
                <a:lnTo>
                  <a:pt x="69910" y="58330"/>
                </a:lnTo>
                <a:lnTo>
                  <a:pt x="69920" y="58310"/>
                </a:lnTo>
                <a:lnTo>
                  <a:pt x="69920" y="58280"/>
                </a:lnTo>
                <a:lnTo>
                  <a:pt x="69920" y="58260"/>
                </a:lnTo>
                <a:lnTo>
                  <a:pt x="69930" y="58240"/>
                </a:lnTo>
                <a:lnTo>
                  <a:pt x="69930" y="58210"/>
                </a:lnTo>
                <a:lnTo>
                  <a:pt x="69920" y="58190"/>
                </a:lnTo>
                <a:lnTo>
                  <a:pt x="69920" y="58170"/>
                </a:lnTo>
                <a:lnTo>
                  <a:pt x="69920" y="58160"/>
                </a:lnTo>
                <a:lnTo>
                  <a:pt x="69910" y="58150"/>
                </a:lnTo>
                <a:lnTo>
                  <a:pt x="69910" y="58140"/>
                </a:lnTo>
                <a:lnTo>
                  <a:pt x="69910" y="58120"/>
                </a:lnTo>
                <a:lnTo>
                  <a:pt x="69890" y="58050"/>
                </a:lnTo>
                <a:lnTo>
                  <a:pt x="69880" y="58020"/>
                </a:lnTo>
                <a:lnTo>
                  <a:pt x="69880" y="57990"/>
                </a:lnTo>
                <a:lnTo>
                  <a:pt x="69870" y="57940"/>
                </a:lnTo>
                <a:lnTo>
                  <a:pt x="69870" y="57920"/>
                </a:lnTo>
                <a:lnTo>
                  <a:pt x="69860" y="57870"/>
                </a:lnTo>
                <a:lnTo>
                  <a:pt x="69860" y="57840"/>
                </a:lnTo>
                <a:lnTo>
                  <a:pt x="69860" y="57830"/>
                </a:lnTo>
                <a:lnTo>
                  <a:pt x="69860" y="57820"/>
                </a:lnTo>
                <a:lnTo>
                  <a:pt x="69860" y="57800"/>
                </a:lnTo>
                <a:lnTo>
                  <a:pt x="69850" y="57780"/>
                </a:lnTo>
                <a:lnTo>
                  <a:pt x="69850" y="57770"/>
                </a:lnTo>
                <a:lnTo>
                  <a:pt x="69860" y="57740"/>
                </a:lnTo>
                <a:lnTo>
                  <a:pt x="69870" y="57720"/>
                </a:lnTo>
                <a:lnTo>
                  <a:pt x="69870" y="57710"/>
                </a:lnTo>
                <a:lnTo>
                  <a:pt x="69880" y="57700"/>
                </a:lnTo>
                <a:lnTo>
                  <a:pt x="69880" y="57690"/>
                </a:lnTo>
                <a:lnTo>
                  <a:pt x="69900" y="57670"/>
                </a:lnTo>
                <a:lnTo>
                  <a:pt x="69900" y="57660"/>
                </a:lnTo>
                <a:lnTo>
                  <a:pt x="69910" y="57660"/>
                </a:lnTo>
                <a:lnTo>
                  <a:pt x="69910" y="57650"/>
                </a:lnTo>
                <a:lnTo>
                  <a:pt x="69940" y="57600"/>
                </a:lnTo>
                <a:lnTo>
                  <a:pt x="69960" y="57570"/>
                </a:lnTo>
                <a:lnTo>
                  <a:pt x="69960" y="57560"/>
                </a:lnTo>
                <a:lnTo>
                  <a:pt x="69970" y="57540"/>
                </a:lnTo>
                <a:lnTo>
                  <a:pt x="69990" y="57520"/>
                </a:lnTo>
                <a:lnTo>
                  <a:pt x="70000" y="57500"/>
                </a:lnTo>
                <a:lnTo>
                  <a:pt x="70010" y="57490"/>
                </a:lnTo>
                <a:lnTo>
                  <a:pt x="70030" y="57470"/>
                </a:lnTo>
                <a:lnTo>
                  <a:pt x="70060" y="57450"/>
                </a:lnTo>
                <a:lnTo>
                  <a:pt x="70090" y="57430"/>
                </a:lnTo>
                <a:lnTo>
                  <a:pt x="70110" y="57410"/>
                </a:lnTo>
                <a:lnTo>
                  <a:pt x="70140" y="57390"/>
                </a:lnTo>
                <a:lnTo>
                  <a:pt x="70160" y="57330"/>
                </a:lnTo>
                <a:lnTo>
                  <a:pt x="70180" y="57270"/>
                </a:lnTo>
                <a:lnTo>
                  <a:pt x="70190" y="57230"/>
                </a:lnTo>
                <a:lnTo>
                  <a:pt x="70190" y="57210"/>
                </a:lnTo>
                <a:lnTo>
                  <a:pt x="70210" y="57140"/>
                </a:lnTo>
                <a:lnTo>
                  <a:pt x="70220" y="57130"/>
                </a:lnTo>
                <a:lnTo>
                  <a:pt x="70220" y="57110"/>
                </a:lnTo>
                <a:lnTo>
                  <a:pt x="70230" y="57100"/>
                </a:lnTo>
                <a:lnTo>
                  <a:pt x="70230" y="57090"/>
                </a:lnTo>
                <a:lnTo>
                  <a:pt x="70230" y="57080"/>
                </a:lnTo>
                <a:lnTo>
                  <a:pt x="70230" y="57070"/>
                </a:lnTo>
                <a:lnTo>
                  <a:pt x="70240" y="57050"/>
                </a:lnTo>
                <a:lnTo>
                  <a:pt x="70250" y="57020"/>
                </a:lnTo>
                <a:lnTo>
                  <a:pt x="70260" y="56990"/>
                </a:lnTo>
                <a:lnTo>
                  <a:pt x="70270" y="56960"/>
                </a:lnTo>
                <a:lnTo>
                  <a:pt x="70270" y="56890"/>
                </a:lnTo>
                <a:lnTo>
                  <a:pt x="70280" y="56850"/>
                </a:lnTo>
                <a:lnTo>
                  <a:pt x="70280" y="56830"/>
                </a:lnTo>
                <a:lnTo>
                  <a:pt x="70280" y="56800"/>
                </a:lnTo>
                <a:lnTo>
                  <a:pt x="70280" y="56760"/>
                </a:lnTo>
                <a:lnTo>
                  <a:pt x="70280" y="56730"/>
                </a:lnTo>
                <a:lnTo>
                  <a:pt x="70280" y="56720"/>
                </a:lnTo>
                <a:lnTo>
                  <a:pt x="70280" y="56700"/>
                </a:lnTo>
                <a:lnTo>
                  <a:pt x="70280" y="56670"/>
                </a:lnTo>
                <a:lnTo>
                  <a:pt x="70280" y="56650"/>
                </a:lnTo>
                <a:lnTo>
                  <a:pt x="70280" y="56630"/>
                </a:lnTo>
                <a:lnTo>
                  <a:pt x="70280" y="56620"/>
                </a:lnTo>
                <a:lnTo>
                  <a:pt x="70300" y="56600"/>
                </a:lnTo>
                <a:lnTo>
                  <a:pt x="70310" y="56590"/>
                </a:lnTo>
                <a:lnTo>
                  <a:pt x="70310" y="56580"/>
                </a:lnTo>
                <a:lnTo>
                  <a:pt x="70320" y="56560"/>
                </a:lnTo>
                <a:lnTo>
                  <a:pt x="70330" y="56550"/>
                </a:lnTo>
                <a:lnTo>
                  <a:pt x="70330" y="56540"/>
                </a:lnTo>
                <a:lnTo>
                  <a:pt x="70340" y="56540"/>
                </a:lnTo>
                <a:lnTo>
                  <a:pt x="70340" y="56520"/>
                </a:lnTo>
                <a:lnTo>
                  <a:pt x="70330" y="56510"/>
                </a:lnTo>
                <a:lnTo>
                  <a:pt x="70310" y="56480"/>
                </a:lnTo>
                <a:lnTo>
                  <a:pt x="70300" y="56460"/>
                </a:lnTo>
                <a:lnTo>
                  <a:pt x="70300" y="56440"/>
                </a:lnTo>
                <a:lnTo>
                  <a:pt x="70310" y="56430"/>
                </a:lnTo>
                <a:lnTo>
                  <a:pt x="70310" y="56400"/>
                </a:lnTo>
                <a:lnTo>
                  <a:pt x="70310" y="56390"/>
                </a:lnTo>
                <a:lnTo>
                  <a:pt x="70320" y="56380"/>
                </a:lnTo>
                <a:lnTo>
                  <a:pt x="70340" y="56350"/>
                </a:lnTo>
                <a:lnTo>
                  <a:pt x="70350" y="56340"/>
                </a:lnTo>
                <a:lnTo>
                  <a:pt x="70360" y="56330"/>
                </a:lnTo>
                <a:lnTo>
                  <a:pt x="70370" y="56320"/>
                </a:lnTo>
                <a:lnTo>
                  <a:pt x="70390" y="56290"/>
                </a:lnTo>
                <a:lnTo>
                  <a:pt x="70400" y="56240"/>
                </a:lnTo>
                <a:lnTo>
                  <a:pt x="70400" y="56230"/>
                </a:lnTo>
                <a:lnTo>
                  <a:pt x="70410" y="56210"/>
                </a:lnTo>
                <a:lnTo>
                  <a:pt x="70410" y="56200"/>
                </a:lnTo>
                <a:lnTo>
                  <a:pt x="70420" y="56180"/>
                </a:lnTo>
                <a:lnTo>
                  <a:pt x="70450" y="56110"/>
                </a:lnTo>
                <a:lnTo>
                  <a:pt x="70460" y="56090"/>
                </a:lnTo>
                <a:lnTo>
                  <a:pt x="70460" y="56080"/>
                </a:lnTo>
                <a:lnTo>
                  <a:pt x="70470" y="56070"/>
                </a:lnTo>
                <a:lnTo>
                  <a:pt x="70470" y="56060"/>
                </a:lnTo>
                <a:lnTo>
                  <a:pt x="70480" y="56060"/>
                </a:lnTo>
                <a:lnTo>
                  <a:pt x="70480" y="56050"/>
                </a:lnTo>
                <a:lnTo>
                  <a:pt x="70490" y="56030"/>
                </a:lnTo>
                <a:lnTo>
                  <a:pt x="70500" y="56020"/>
                </a:lnTo>
                <a:lnTo>
                  <a:pt x="70510" y="55990"/>
                </a:lnTo>
                <a:lnTo>
                  <a:pt x="70520" y="55970"/>
                </a:lnTo>
                <a:lnTo>
                  <a:pt x="70540" y="55950"/>
                </a:lnTo>
                <a:lnTo>
                  <a:pt x="70560" y="55920"/>
                </a:lnTo>
                <a:lnTo>
                  <a:pt x="70570" y="55920"/>
                </a:lnTo>
                <a:lnTo>
                  <a:pt x="70580" y="55910"/>
                </a:lnTo>
                <a:lnTo>
                  <a:pt x="70590" y="55890"/>
                </a:lnTo>
                <a:lnTo>
                  <a:pt x="70600" y="55880"/>
                </a:lnTo>
                <a:lnTo>
                  <a:pt x="70630" y="55850"/>
                </a:lnTo>
                <a:lnTo>
                  <a:pt x="70660" y="55830"/>
                </a:lnTo>
                <a:lnTo>
                  <a:pt x="70680" y="55810"/>
                </a:lnTo>
                <a:lnTo>
                  <a:pt x="70690" y="55800"/>
                </a:lnTo>
                <a:lnTo>
                  <a:pt x="70710" y="55780"/>
                </a:lnTo>
                <a:lnTo>
                  <a:pt x="70720" y="55770"/>
                </a:lnTo>
                <a:lnTo>
                  <a:pt x="70730" y="55760"/>
                </a:lnTo>
                <a:lnTo>
                  <a:pt x="70750" y="55730"/>
                </a:lnTo>
                <a:lnTo>
                  <a:pt x="70760" y="55720"/>
                </a:lnTo>
                <a:lnTo>
                  <a:pt x="70770" y="55700"/>
                </a:lnTo>
                <a:lnTo>
                  <a:pt x="70780" y="55690"/>
                </a:lnTo>
                <a:lnTo>
                  <a:pt x="70820" y="55630"/>
                </a:lnTo>
                <a:lnTo>
                  <a:pt x="70820" y="55620"/>
                </a:lnTo>
                <a:lnTo>
                  <a:pt x="70820" y="55610"/>
                </a:lnTo>
                <a:lnTo>
                  <a:pt x="70830" y="55600"/>
                </a:lnTo>
                <a:lnTo>
                  <a:pt x="70860" y="55560"/>
                </a:lnTo>
                <a:lnTo>
                  <a:pt x="70870" y="55530"/>
                </a:lnTo>
                <a:lnTo>
                  <a:pt x="70880" y="55520"/>
                </a:lnTo>
                <a:lnTo>
                  <a:pt x="70890" y="55480"/>
                </a:lnTo>
                <a:lnTo>
                  <a:pt x="70900" y="55470"/>
                </a:lnTo>
                <a:lnTo>
                  <a:pt x="70920" y="55410"/>
                </a:lnTo>
                <a:lnTo>
                  <a:pt x="70920" y="55370"/>
                </a:lnTo>
                <a:lnTo>
                  <a:pt x="70930" y="55330"/>
                </a:lnTo>
                <a:lnTo>
                  <a:pt x="70960" y="55240"/>
                </a:lnTo>
                <a:lnTo>
                  <a:pt x="70960" y="55220"/>
                </a:lnTo>
                <a:lnTo>
                  <a:pt x="70960" y="55210"/>
                </a:lnTo>
                <a:lnTo>
                  <a:pt x="70970" y="55200"/>
                </a:lnTo>
                <a:lnTo>
                  <a:pt x="70980" y="55180"/>
                </a:lnTo>
                <a:lnTo>
                  <a:pt x="70980" y="55170"/>
                </a:lnTo>
                <a:lnTo>
                  <a:pt x="71000" y="55150"/>
                </a:lnTo>
                <a:lnTo>
                  <a:pt x="71000" y="55130"/>
                </a:lnTo>
                <a:lnTo>
                  <a:pt x="71020" y="55100"/>
                </a:lnTo>
                <a:lnTo>
                  <a:pt x="71030" y="55090"/>
                </a:lnTo>
                <a:lnTo>
                  <a:pt x="71030" y="55070"/>
                </a:lnTo>
                <a:lnTo>
                  <a:pt x="71050" y="55030"/>
                </a:lnTo>
                <a:lnTo>
                  <a:pt x="71060" y="55010"/>
                </a:lnTo>
                <a:lnTo>
                  <a:pt x="71070" y="54990"/>
                </a:lnTo>
                <a:lnTo>
                  <a:pt x="71080" y="54970"/>
                </a:lnTo>
                <a:lnTo>
                  <a:pt x="71110" y="54930"/>
                </a:lnTo>
                <a:lnTo>
                  <a:pt x="71120" y="54920"/>
                </a:lnTo>
                <a:lnTo>
                  <a:pt x="71120" y="54910"/>
                </a:lnTo>
                <a:lnTo>
                  <a:pt x="71140" y="54890"/>
                </a:lnTo>
                <a:lnTo>
                  <a:pt x="71170" y="54840"/>
                </a:lnTo>
                <a:lnTo>
                  <a:pt x="71190" y="54820"/>
                </a:lnTo>
                <a:lnTo>
                  <a:pt x="71210" y="54790"/>
                </a:lnTo>
                <a:lnTo>
                  <a:pt x="71220" y="54780"/>
                </a:lnTo>
                <a:lnTo>
                  <a:pt x="71250" y="54750"/>
                </a:lnTo>
                <a:lnTo>
                  <a:pt x="71260" y="54730"/>
                </a:lnTo>
                <a:lnTo>
                  <a:pt x="71280" y="54710"/>
                </a:lnTo>
                <a:lnTo>
                  <a:pt x="71290" y="54700"/>
                </a:lnTo>
                <a:lnTo>
                  <a:pt x="71350" y="54650"/>
                </a:lnTo>
                <a:lnTo>
                  <a:pt x="71370" y="54630"/>
                </a:lnTo>
                <a:lnTo>
                  <a:pt x="71420" y="54690"/>
                </a:lnTo>
                <a:lnTo>
                  <a:pt x="71430" y="54700"/>
                </a:lnTo>
                <a:lnTo>
                  <a:pt x="71440" y="54720"/>
                </a:lnTo>
                <a:lnTo>
                  <a:pt x="71450" y="54730"/>
                </a:lnTo>
                <a:lnTo>
                  <a:pt x="71460" y="54740"/>
                </a:lnTo>
                <a:lnTo>
                  <a:pt x="71470" y="54750"/>
                </a:lnTo>
                <a:lnTo>
                  <a:pt x="71510" y="54800"/>
                </a:lnTo>
                <a:lnTo>
                  <a:pt x="71530" y="54810"/>
                </a:lnTo>
                <a:lnTo>
                  <a:pt x="71540" y="54820"/>
                </a:lnTo>
                <a:lnTo>
                  <a:pt x="71550" y="54840"/>
                </a:lnTo>
                <a:lnTo>
                  <a:pt x="71560" y="54850"/>
                </a:lnTo>
                <a:lnTo>
                  <a:pt x="71570" y="54850"/>
                </a:lnTo>
                <a:lnTo>
                  <a:pt x="71590" y="54870"/>
                </a:lnTo>
                <a:lnTo>
                  <a:pt x="71600" y="54880"/>
                </a:lnTo>
                <a:lnTo>
                  <a:pt x="71620" y="54900"/>
                </a:lnTo>
                <a:lnTo>
                  <a:pt x="71650" y="54920"/>
                </a:lnTo>
                <a:lnTo>
                  <a:pt x="71660" y="54930"/>
                </a:lnTo>
                <a:lnTo>
                  <a:pt x="71660" y="54940"/>
                </a:lnTo>
                <a:lnTo>
                  <a:pt x="71670" y="54940"/>
                </a:lnTo>
                <a:lnTo>
                  <a:pt x="71680" y="54950"/>
                </a:lnTo>
                <a:lnTo>
                  <a:pt x="71690" y="54960"/>
                </a:lnTo>
                <a:lnTo>
                  <a:pt x="71760" y="55010"/>
                </a:lnTo>
                <a:lnTo>
                  <a:pt x="71770" y="55020"/>
                </a:lnTo>
                <a:lnTo>
                  <a:pt x="71800" y="55040"/>
                </a:lnTo>
                <a:lnTo>
                  <a:pt x="71830" y="55050"/>
                </a:lnTo>
                <a:lnTo>
                  <a:pt x="71860" y="55070"/>
                </a:lnTo>
                <a:lnTo>
                  <a:pt x="71890" y="55080"/>
                </a:lnTo>
                <a:lnTo>
                  <a:pt x="71920" y="55100"/>
                </a:lnTo>
                <a:lnTo>
                  <a:pt x="71970" y="55130"/>
                </a:lnTo>
                <a:lnTo>
                  <a:pt x="72010" y="55160"/>
                </a:lnTo>
                <a:lnTo>
                  <a:pt x="72050" y="55180"/>
                </a:lnTo>
                <a:lnTo>
                  <a:pt x="72060" y="55190"/>
                </a:lnTo>
                <a:lnTo>
                  <a:pt x="72130" y="55230"/>
                </a:lnTo>
                <a:lnTo>
                  <a:pt x="72160" y="55250"/>
                </a:lnTo>
                <a:lnTo>
                  <a:pt x="72190" y="55280"/>
                </a:lnTo>
                <a:lnTo>
                  <a:pt x="72210" y="55290"/>
                </a:lnTo>
                <a:lnTo>
                  <a:pt x="72230" y="55320"/>
                </a:lnTo>
                <a:lnTo>
                  <a:pt x="72240" y="55330"/>
                </a:lnTo>
                <a:lnTo>
                  <a:pt x="72250" y="55340"/>
                </a:lnTo>
                <a:lnTo>
                  <a:pt x="72260" y="55350"/>
                </a:lnTo>
                <a:lnTo>
                  <a:pt x="72270" y="55350"/>
                </a:lnTo>
                <a:lnTo>
                  <a:pt x="72270" y="55360"/>
                </a:lnTo>
                <a:lnTo>
                  <a:pt x="72280" y="55370"/>
                </a:lnTo>
                <a:lnTo>
                  <a:pt x="72290" y="55400"/>
                </a:lnTo>
                <a:lnTo>
                  <a:pt x="72290" y="55410"/>
                </a:lnTo>
                <a:lnTo>
                  <a:pt x="72300" y="55430"/>
                </a:lnTo>
                <a:lnTo>
                  <a:pt x="72310" y="55470"/>
                </a:lnTo>
                <a:lnTo>
                  <a:pt x="72310" y="55480"/>
                </a:lnTo>
                <a:lnTo>
                  <a:pt x="72310" y="55490"/>
                </a:lnTo>
                <a:lnTo>
                  <a:pt x="72310" y="55530"/>
                </a:lnTo>
                <a:lnTo>
                  <a:pt x="72310" y="55590"/>
                </a:lnTo>
                <a:lnTo>
                  <a:pt x="72320" y="55620"/>
                </a:lnTo>
                <a:lnTo>
                  <a:pt x="72320" y="55640"/>
                </a:lnTo>
                <a:lnTo>
                  <a:pt x="72320" y="55670"/>
                </a:lnTo>
                <a:lnTo>
                  <a:pt x="72320" y="55690"/>
                </a:lnTo>
                <a:lnTo>
                  <a:pt x="72320" y="55720"/>
                </a:lnTo>
                <a:lnTo>
                  <a:pt x="72330" y="55750"/>
                </a:lnTo>
                <a:lnTo>
                  <a:pt x="72330" y="55780"/>
                </a:lnTo>
                <a:lnTo>
                  <a:pt x="72340" y="55810"/>
                </a:lnTo>
                <a:lnTo>
                  <a:pt x="72340" y="55830"/>
                </a:lnTo>
                <a:lnTo>
                  <a:pt x="72350" y="55840"/>
                </a:lnTo>
                <a:lnTo>
                  <a:pt x="72360" y="55860"/>
                </a:lnTo>
                <a:lnTo>
                  <a:pt x="72400" y="55920"/>
                </a:lnTo>
                <a:lnTo>
                  <a:pt x="72410" y="55930"/>
                </a:lnTo>
                <a:lnTo>
                  <a:pt x="72420" y="55930"/>
                </a:lnTo>
                <a:lnTo>
                  <a:pt x="72440" y="55950"/>
                </a:lnTo>
                <a:lnTo>
                  <a:pt x="72450" y="55970"/>
                </a:lnTo>
                <a:lnTo>
                  <a:pt x="72470" y="55980"/>
                </a:lnTo>
                <a:lnTo>
                  <a:pt x="72470" y="55990"/>
                </a:lnTo>
                <a:lnTo>
                  <a:pt x="72480" y="56000"/>
                </a:lnTo>
                <a:lnTo>
                  <a:pt x="72490" y="56020"/>
                </a:lnTo>
                <a:lnTo>
                  <a:pt x="72500" y="56030"/>
                </a:lnTo>
                <a:lnTo>
                  <a:pt x="72500" y="56050"/>
                </a:lnTo>
                <a:lnTo>
                  <a:pt x="72500" y="56070"/>
                </a:lnTo>
                <a:lnTo>
                  <a:pt x="72510" y="56090"/>
                </a:lnTo>
                <a:lnTo>
                  <a:pt x="72510" y="56100"/>
                </a:lnTo>
                <a:lnTo>
                  <a:pt x="72520" y="56120"/>
                </a:lnTo>
                <a:lnTo>
                  <a:pt x="72520" y="56140"/>
                </a:lnTo>
                <a:lnTo>
                  <a:pt x="72520" y="56150"/>
                </a:lnTo>
                <a:lnTo>
                  <a:pt x="72530" y="56160"/>
                </a:lnTo>
                <a:lnTo>
                  <a:pt x="72540" y="56180"/>
                </a:lnTo>
                <a:lnTo>
                  <a:pt x="72550" y="56210"/>
                </a:lnTo>
                <a:lnTo>
                  <a:pt x="72560" y="56230"/>
                </a:lnTo>
                <a:lnTo>
                  <a:pt x="72570" y="56240"/>
                </a:lnTo>
                <a:lnTo>
                  <a:pt x="72580" y="56270"/>
                </a:lnTo>
                <a:lnTo>
                  <a:pt x="72600" y="56300"/>
                </a:lnTo>
                <a:lnTo>
                  <a:pt x="72620" y="56320"/>
                </a:lnTo>
                <a:lnTo>
                  <a:pt x="72640" y="56350"/>
                </a:lnTo>
                <a:lnTo>
                  <a:pt x="72650" y="56380"/>
                </a:lnTo>
                <a:lnTo>
                  <a:pt x="72670" y="56400"/>
                </a:lnTo>
                <a:lnTo>
                  <a:pt x="72700" y="56420"/>
                </a:lnTo>
                <a:lnTo>
                  <a:pt x="72700" y="56430"/>
                </a:lnTo>
                <a:lnTo>
                  <a:pt x="72710" y="56430"/>
                </a:lnTo>
                <a:lnTo>
                  <a:pt x="72720" y="56440"/>
                </a:lnTo>
                <a:lnTo>
                  <a:pt x="72740" y="56460"/>
                </a:lnTo>
                <a:lnTo>
                  <a:pt x="72760" y="56490"/>
                </a:lnTo>
                <a:lnTo>
                  <a:pt x="72780" y="56500"/>
                </a:lnTo>
                <a:lnTo>
                  <a:pt x="72830" y="56540"/>
                </a:lnTo>
                <a:lnTo>
                  <a:pt x="72840" y="56550"/>
                </a:lnTo>
                <a:lnTo>
                  <a:pt x="72860" y="56570"/>
                </a:lnTo>
                <a:lnTo>
                  <a:pt x="72890" y="56590"/>
                </a:lnTo>
                <a:lnTo>
                  <a:pt x="72920" y="56610"/>
                </a:lnTo>
                <a:lnTo>
                  <a:pt x="72960" y="56630"/>
                </a:lnTo>
                <a:lnTo>
                  <a:pt x="72990" y="56650"/>
                </a:lnTo>
                <a:lnTo>
                  <a:pt x="73000" y="56650"/>
                </a:lnTo>
                <a:lnTo>
                  <a:pt x="73030" y="56670"/>
                </a:lnTo>
                <a:lnTo>
                  <a:pt x="73060" y="56680"/>
                </a:lnTo>
                <a:lnTo>
                  <a:pt x="73090" y="56690"/>
                </a:lnTo>
                <a:lnTo>
                  <a:pt x="73130" y="56710"/>
                </a:lnTo>
                <a:lnTo>
                  <a:pt x="73150" y="56730"/>
                </a:lnTo>
                <a:lnTo>
                  <a:pt x="73170" y="56740"/>
                </a:lnTo>
                <a:lnTo>
                  <a:pt x="73190" y="56750"/>
                </a:lnTo>
                <a:lnTo>
                  <a:pt x="73200" y="56760"/>
                </a:lnTo>
                <a:lnTo>
                  <a:pt x="73210" y="56770"/>
                </a:lnTo>
                <a:lnTo>
                  <a:pt x="73220" y="56780"/>
                </a:lnTo>
                <a:lnTo>
                  <a:pt x="73240" y="56790"/>
                </a:lnTo>
                <a:lnTo>
                  <a:pt x="73260" y="56830"/>
                </a:lnTo>
                <a:lnTo>
                  <a:pt x="73270" y="56840"/>
                </a:lnTo>
                <a:lnTo>
                  <a:pt x="73310" y="56880"/>
                </a:lnTo>
                <a:lnTo>
                  <a:pt x="73320" y="56890"/>
                </a:lnTo>
                <a:lnTo>
                  <a:pt x="73330" y="56910"/>
                </a:lnTo>
                <a:lnTo>
                  <a:pt x="73400" y="57010"/>
                </a:lnTo>
                <a:lnTo>
                  <a:pt x="73410" y="57020"/>
                </a:lnTo>
                <a:lnTo>
                  <a:pt x="73430" y="57040"/>
                </a:lnTo>
                <a:lnTo>
                  <a:pt x="73450" y="57060"/>
                </a:lnTo>
                <a:lnTo>
                  <a:pt x="73480" y="57080"/>
                </a:lnTo>
                <a:lnTo>
                  <a:pt x="73490" y="57090"/>
                </a:lnTo>
                <a:lnTo>
                  <a:pt x="73570" y="57130"/>
                </a:lnTo>
                <a:lnTo>
                  <a:pt x="73610" y="57160"/>
                </a:lnTo>
                <a:lnTo>
                  <a:pt x="73680" y="57200"/>
                </a:lnTo>
                <a:lnTo>
                  <a:pt x="73710" y="57220"/>
                </a:lnTo>
                <a:lnTo>
                  <a:pt x="73750" y="57250"/>
                </a:lnTo>
                <a:lnTo>
                  <a:pt x="73770" y="57270"/>
                </a:lnTo>
                <a:lnTo>
                  <a:pt x="73820" y="57310"/>
                </a:lnTo>
                <a:lnTo>
                  <a:pt x="73820" y="57320"/>
                </a:lnTo>
                <a:lnTo>
                  <a:pt x="73840" y="57350"/>
                </a:lnTo>
                <a:lnTo>
                  <a:pt x="73840" y="57380"/>
                </a:lnTo>
                <a:lnTo>
                  <a:pt x="73840" y="57500"/>
                </a:lnTo>
                <a:lnTo>
                  <a:pt x="73840" y="57620"/>
                </a:lnTo>
                <a:lnTo>
                  <a:pt x="73840" y="57640"/>
                </a:lnTo>
                <a:lnTo>
                  <a:pt x="73840" y="57720"/>
                </a:lnTo>
                <a:lnTo>
                  <a:pt x="73830" y="57740"/>
                </a:lnTo>
                <a:lnTo>
                  <a:pt x="73830" y="57860"/>
                </a:lnTo>
                <a:lnTo>
                  <a:pt x="73830" y="57900"/>
                </a:lnTo>
                <a:lnTo>
                  <a:pt x="73820" y="57980"/>
                </a:lnTo>
                <a:lnTo>
                  <a:pt x="73820" y="57990"/>
                </a:lnTo>
                <a:lnTo>
                  <a:pt x="73820" y="58000"/>
                </a:lnTo>
                <a:lnTo>
                  <a:pt x="73820" y="58100"/>
                </a:lnTo>
                <a:lnTo>
                  <a:pt x="73810" y="58140"/>
                </a:lnTo>
                <a:lnTo>
                  <a:pt x="73810" y="58220"/>
                </a:lnTo>
                <a:lnTo>
                  <a:pt x="73800" y="58340"/>
                </a:lnTo>
                <a:lnTo>
                  <a:pt x="73800" y="58370"/>
                </a:lnTo>
                <a:lnTo>
                  <a:pt x="73790" y="58430"/>
                </a:lnTo>
                <a:lnTo>
                  <a:pt x="73780" y="58590"/>
                </a:lnTo>
                <a:lnTo>
                  <a:pt x="73780" y="58620"/>
                </a:lnTo>
                <a:lnTo>
                  <a:pt x="73780" y="58670"/>
                </a:lnTo>
                <a:lnTo>
                  <a:pt x="73770" y="58770"/>
                </a:lnTo>
                <a:lnTo>
                  <a:pt x="73760" y="58790"/>
                </a:lnTo>
                <a:lnTo>
                  <a:pt x="73760" y="58800"/>
                </a:lnTo>
                <a:lnTo>
                  <a:pt x="73760" y="58830"/>
                </a:lnTo>
                <a:lnTo>
                  <a:pt x="73780" y="58880"/>
                </a:lnTo>
                <a:lnTo>
                  <a:pt x="73810" y="58960"/>
                </a:lnTo>
                <a:lnTo>
                  <a:pt x="73840" y="59050"/>
                </a:lnTo>
                <a:lnTo>
                  <a:pt x="73840" y="59070"/>
                </a:lnTo>
                <a:lnTo>
                  <a:pt x="73850" y="59120"/>
                </a:lnTo>
                <a:lnTo>
                  <a:pt x="73860" y="59200"/>
                </a:lnTo>
                <a:lnTo>
                  <a:pt x="73870" y="59250"/>
                </a:lnTo>
                <a:lnTo>
                  <a:pt x="73870" y="59270"/>
                </a:lnTo>
                <a:lnTo>
                  <a:pt x="73880" y="59320"/>
                </a:lnTo>
                <a:lnTo>
                  <a:pt x="73890" y="59360"/>
                </a:lnTo>
                <a:lnTo>
                  <a:pt x="73890" y="59370"/>
                </a:lnTo>
                <a:lnTo>
                  <a:pt x="73910" y="59420"/>
                </a:lnTo>
                <a:lnTo>
                  <a:pt x="73920" y="59450"/>
                </a:lnTo>
                <a:lnTo>
                  <a:pt x="73920" y="59460"/>
                </a:lnTo>
                <a:lnTo>
                  <a:pt x="73920" y="59470"/>
                </a:lnTo>
                <a:lnTo>
                  <a:pt x="73930" y="59480"/>
                </a:lnTo>
                <a:lnTo>
                  <a:pt x="73930" y="59490"/>
                </a:lnTo>
                <a:lnTo>
                  <a:pt x="73930" y="59500"/>
                </a:lnTo>
                <a:lnTo>
                  <a:pt x="73930" y="59510"/>
                </a:lnTo>
                <a:lnTo>
                  <a:pt x="73930" y="59520"/>
                </a:lnTo>
                <a:lnTo>
                  <a:pt x="73930" y="59530"/>
                </a:lnTo>
                <a:lnTo>
                  <a:pt x="73940" y="59540"/>
                </a:lnTo>
                <a:lnTo>
                  <a:pt x="73940" y="59550"/>
                </a:lnTo>
                <a:lnTo>
                  <a:pt x="73940" y="59560"/>
                </a:lnTo>
                <a:lnTo>
                  <a:pt x="73940" y="59580"/>
                </a:lnTo>
                <a:lnTo>
                  <a:pt x="73940" y="59600"/>
                </a:lnTo>
                <a:lnTo>
                  <a:pt x="73940" y="59630"/>
                </a:lnTo>
                <a:lnTo>
                  <a:pt x="73950" y="59630"/>
                </a:lnTo>
                <a:lnTo>
                  <a:pt x="73950" y="59650"/>
                </a:lnTo>
                <a:lnTo>
                  <a:pt x="73950" y="59660"/>
                </a:lnTo>
                <a:lnTo>
                  <a:pt x="73960" y="59670"/>
                </a:lnTo>
                <a:lnTo>
                  <a:pt x="73960" y="59680"/>
                </a:lnTo>
                <a:lnTo>
                  <a:pt x="73970" y="59690"/>
                </a:lnTo>
                <a:lnTo>
                  <a:pt x="73970" y="59700"/>
                </a:lnTo>
                <a:lnTo>
                  <a:pt x="73980" y="59700"/>
                </a:lnTo>
                <a:lnTo>
                  <a:pt x="73990" y="59710"/>
                </a:lnTo>
                <a:lnTo>
                  <a:pt x="73990" y="59720"/>
                </a:lnTo>
                <a:lnTo>
                  <a:pt x="73990" y="59730"/>
                </a:lnTo>
                <a:lnTo>
                  <a:pt x="74000" y="59740"/>
                </a:lnTo>
                <a:lnTo>
                  <a:pt x="74000" y="59750"/>
                </a:lnTo>
                <a:lnTo>
                  <a:pt x="73990" y="59760"/>
                </a:lnTo>
                <a:lnTo>
                  <a:pt x="73990" y="59770"/>
                </a:lnTo>
                <a:lnTo>
                  <a:pt x="73990" y="59780"/>
                </a:lnTo>
                <a:lnTo>
                  <a:pt x="73990" y="59790"/>
                </a:lnTo>
                <a:lnTo>
                  <a:pt x="74000" y="59800"/>
                </a:lnTo>
                <a:lnTo>
                  <a:pt x="74010" y="59810"/>
                </a:lnTo>
                <a:lnTo>
                  <a:pt x="74020" y="59810"/>
                </a:lnTo>
                <a:lnTo>
                  <a:pt x="74020" y="59820"/>
                </a:lnTo>
                <a:lnTo>
                  <a:pt x="74030" y="59820"/>
                </a:lnTo>
                <a:lnTo>
                  <a:pt x="74030" y="59830"/>
                </a:lnTo>
                <a:lnTo>
                  <a:pt x="74030" y="59850"/>
                </a:lnTo>
                <a:lnTo>
                  <a:pt x="74040" y="59850"/>
                </a:lnTo>
                <a:lnTo>
                  <a:pt x="74050" y="59860"/>
                </a:lnTo>
                <a:lnTo>
                  <a:pt x="74060" y="59870"/>
                </a:lnTo>
                <a:lnTo>
                  <a:pt x="74070" y="59880"/>
                </a:lnTo>
                <a:lnTo>
                  <a:pt x="74080" y="59880"/>
                </a:lnTo>
                <a:lnTo>
                  <a:pt x="74090" y="59890"/>
                </a:lnTo>
                <a:lnTo>
                  <a:pt x="74100" y="59890"/>
                </a:lnTo>
                <a:lnTo>
                  <a:pt x="74110" y="59900"/>
                </a:lnTo>
                <a:lnTo>
                  <a:pt x="74110" y="59910"/>
                </a:lnTo>
                <a:lnTo>
                  <a:pt x="74120" y="59920"/>
                </a:lnTo>
                <a:lnTo>
                  <a:pt x="74120" y="59930"/>
                </a:lnTo>
                <a:lnTo>
                  <a:pt x="74130" y="59930"/>
                </a:lnTo>
                <a:lnTo>
                  <a:pt x="74130" y="59940"/>
                </a:lnTo>
                <a:lnTo>
                  <a:pt x="74140" y="59940"/>
                </a:lnTo>
                <a:lnTo>
                  <a:pt x="74150" y="59940"/>
                </a:lnTo>
                <a:lnTo>
                  <a:pt x="74160" y="59940"/>
                </a:lnTo>
                <a:lnTo>
                  <a:pt x="74180" y="59940"/>
                </a:lnTo>
                <a:lnTo>
                  <a:pt x="74180" y="59950"/>
                </a:lnTo>
                <a:lnTo>
                  <a:pt x="74190" y="59960"/>
                </a:lnTo>
                <a:lnTo>
                  <a:pt x="74190" y="59970"/>
                </a:lnTo>
                <a:lnTo>
                  <a:pt x="74190" y="59980"/>
                </a:lnTo>
                <a:lnTo>
                  <a:pt x="74200" y="59980"/>
                </a:lnTo>
                <a:lnTo>
                  <a:pt x="74210" y="59980"/>
                </a:lnTo>
                <a:lnTo>
                  <a:pt x="74210" y="59990"/>
                </a:lnTo>
                <a:lnTo>
                  <a:pt x="74220" y="60000"/>
                </a:lnTo>
                <a:lnTo>
                  <a:pt x="74220" y="60010"/>
                </a:lnTo>
                <a:lnTo>
                  <a:pt x="74210" y="60020"/>
                </a:lnTo>
                <a:lnTo>
                  <a:pt x="74200" y="60030"/>
                </a:lnTo>
                <a:lnTo>
                  <a:pt x="74190" y="60030"/>
                </a:lnTo>
                <a:lnTo>
                  <a:pt x="74190" y="60040"/>
                </a:lnTo>
                <a:lnTo>
                  <a:pt x="74180" y="60050"/>
                </a:lnTo>
                <a:lnTo>
                  <a:pt x="74180" y="60060"/>
                </a:lnTo>
                <a:lnTo>
                  <a:pt x="74190" y="60060"/>
                </a:lnTo>
                <a:lnTo>
                  <a:pt x="74190" y="60070"/>
                </a:lnTo>
                <a:lnTo>
                  <a:pt x="74200" y="60070"/>
                </a:lnTo>
                <a:lnTo>
                  <a:pt x="74200" y="60080"/>
                </a:lnTo>
                <a:lnTo>
                  <a:pt x="74200" y="60070"/>
                </a:lnTo>
                <a:lnTo>
                  <a:pt x="74210" y="60070"/>
                </a:lnTo>
                <a:lnTo>
                  <a:pt x="74210" y="60080"/>
                </a:lnTo>
                <a:lnTo>
                  <a:pt x="74220" y="60080"/>
                </a:lnTo>
                <a:lnTo>
                  <a:pt x="74230" y="60090"/>
                </a:lnTo>
                <a:lnTo>
                  <a:pt x="74240" y="60090"/>
                </a:lnTo>
                <a:lnTo>
                  <a:pt x="74250" y="60090"/>
                </a:lnTo>
                <a:lnTo>
                  <a:pt x="74260" y="60090"/>
                </a:lnTo>
                <a:lnTo>
                  <a:pt x="74260" y="60100"/>
                </a:lnTo>
                <a:lnTo>
                  <a:pt x="74260" y="60110"/>
                </a:lnTo>
                <a:lnTo>
                  <a:pt x="74270" y="60110"/>
                </a:lnTo>
                <a:lnTo>
                  <a:pt x="74270" y="60120"/>
                </a:lnTo>
                <a:lnTo>
                  <a:pt x="74270" y="60130"/>
                </a:lnTo>
                <a:lnTo>
                  <a:pt x="74260" y="60140"/>
                </a:lnTo>
                <a:lnTo>
                  <a:pt x="74260" y="60150"/>
                </a:lnTo>
                <a:lnTo>
                  <a:pt x="74260" y="60160"/>
                </a:lnTo>
                <a:lnTo>
                  <a:pt x="74260" y="60170"/>
                </a:lnTo>
                <a:lnTo>
                  <a:pt x="74250" y="60170"/>
                </a:lnTo>
                <a:lnTo>
                  <a:pt x="74250" y="60180"/>
                </a:lnTo>
                <a:lnTo>
                  <a:pt x="74240" y="60180"/>
                </a:lnTo>
                <a:lnTo>
                  <a:pt x="74240" y="60190"/>
                </a:lnTo>
                <a:lnTo>
                  <a:pt x="74230" y="60190"/>
                </a:lnTo>
                <a:lnTo>
                  <a:pt x="74230" y="60200"/>
                </a:lnTo>
                <a:lnTo>
                  <a:pt x="74230" y="60210"/>
                </a:lnTo>
                <a:lnTo>
                  <a:pt x="74230" y="60220"/>
                </a:lnTo>
                <a:lnTo>
                  <a:pt x="74230" y="60230"/>
                </a:lnTo>
                <a:lnTo>
                  <a:pt x="74230" y="60240"/>
                </a:lnTo>
                <a:lnTo>
                  <a:pt x="74240" y="60240"/>
                </a:lnTo>
                <a:lnTo>
                  <a:pt x="74250" y="60240"/>
                </a:lnTo>
                <a:lnTo>
                  <a:pt x="74260" y="60250"/>
                </a:lnTo>
                <a:lnTo>
                  <a:pt x="74270" y="60250"/>
                </a:lnTo>
                <a:lnTo>
                  <a:pt x="74310" y="60260"/>
                </a:lnTo>
                <a:lnTo>
                  <a:pt x="74320" y="60260"/>
                </a:lnTo>
                <a:lnTo>
                  <a:pt x="74330" y="60270"/>
                </a:lnTo>
                <a:lnTo>
                  <a:pt x="74340" y="60270"/>
                </a:lnTo>
                <a:lnTo>
                  <a:pt x="74350" y="60270"/>
                </a:lnTo>
                <a:lnTo>
                  <a:pt x="74360" y="60260"/>
                </a:lnTo>
                <a:lnTo>
                  <a:pt x="74370" y="60260"/>
                </a:lnTo>
                <a:lnTo>
                  <a:pt x="74380" y="60250"/>
                </a:lnTo>
                <a:lnTo>
                  <a:pt x="74390" y="60240"/>
                </a:lnTo>
                <a:lnTo>
                  <a:pt x="74400" y="60240"/>
                </a:lnTo>
                <a:lnTo>
                  <a:pt x="74410" y="60240"/>
                </a:lnTo>
                <a:lnTo>
                  <a:pt x="74410" y="60250"/>
                </a:lnTo>
                <a:lnTo>
                  <a:pt x="74420" y="60250"/>
                </a:lnTo>
                <a:lnTo>
                  <a:pt x="74420" y="60240"/>
                </a:lnTo>
                <a:lnTo>
                  <a:pt x="74430" y="60240"/>
                </a:lnTo>
                <a:lnTo>
                  <a:pt x="74440" y="60230"/>
                </a:lnTo>
                <a:lnTo>
                  <a:pt x="74450" y="60230"/>
                </a:lnTo>
                <a:lnTo>
                  <a:pt x="74450" y="60240"/>
                </a:lnTo>
                <a:lnTo>
                  <a:pt x="74460" y="60240"/>
                </a:lnTo>
                <a:lnTo>
                  <a:pt x="74460" y="60250"/>
                </a:lnTo>
                <a:lnTo>
                  <a:pt x="74470" y="60250"/>
                </a:lnTo>
                <a:lnTo>
                  <a:pt x="74480" y="60250"/>
                </a:lnTo>
                <a:lnTo>
                  <a:pt x="74480" y="60260"/>
                </a:lnTo>
                <a:lnTo>
                  <a:pt x="74490" y="60260"/>
                </a:lnTo>
                <a:lnTo>
                  <a:pt x="74490" y="60270"/>
                </a:lnTo>
                <a:lnTo>
                  <a:pt x="74500" y="60270"/>
                </a:lnTo>
                <a:lnTo>
                  <a:pt x="74500" y="60280"/>
                </a:lnTo>
                <a:lnTo>
                  <a:pt x="74500" y="60290"/>
                </a:lnTo>
                <a:lnTo>
                  <a:pt x="74500" y="60300"/>
                </a:lnTo>
                <a:lnTo>
                  <a:pt x="74500" y="60310"/>
                </a:lnTo>
                <a:lnTo>
                  <a:pt x="74510" y="60310"/>
                </a:lnTo>
                <a:lnTo>
                  <a:pt x="74510" y="60320"/>
                </a:lnTo>
                <a:lnTo>
                  <a:pt x="74520" y="60320"/>
                </a:lnTo>
                <a:lnTo>
                  <a:pt x="74520" y="60330"/>
                </a:lnTo>
                <a:lnTo>
                  <a:pt x="74520" y="60340"/>
                </a:lnTo>
                <a:lnTo>
                  <a:pt x="74530" y="60340"/>
                </a:lnTo>
                <a:lnTo>
                  <a:pt x="74540" y="60350"/>
                </a:lnTo>
                <a:lnTo>
                  <a:pt x="74540" y="60340"/>
                </a:lnTo>
                <a:lnTo>
                  <a:pt x="74550" y="60340"/>
                </a:lnTo>
                <a:lnTo>
                  <a:pt x="74560" y="60340"/>
                </a:lnTo>
                <a:lnTo>
                  <a:pt x="74560" y="60330"/>
                </a:lnTo>
                <a:lnTo>
                  <a:pt x="74570" y="60330"/>
                </a:lnTo>
                <a:lnTo>
                  <a:pt x="74570" y="60340"/>
                </a:lnTo>
                <a:lnTo>
                  <a:pt x="74580" y="60350"/>
                </a:lnTo>
                <a:lnTo>
                  <a:pt x="74580" y="60360"/>
                </a:lnTo>
                <a:lnTo>
                  <a:pt x="74580" y="60370"/>
                </a:lnTo>
                <a:lnTo>
                  <a:pt x="74590" y="60370"/>
                </a:lnTo>
                <a:lnTo>
                  <a:pt x="74590" y="60380"/>
                </a:lnTo>
                <a:lnTo>
                  <a:pt x="74590" y="60390"/>
                </a:lnTo>
                <a:lnTo>
                  <a:pt x="74580" y="60400"/>
                </a:lnTo>
                <a:lnTo>
                  <a:pt x="74570" y="60400"/>
                </a:lnTo>
                <a:lnTo>
                  <a:pt x="74570" y="60410"/>
                </a:lnTo>
                <a:lnTo>
                  <a:pt x="74570" y="60420"/>
                </a:lnTo>
                <a:lnTo>
                  <a:pt x="74570" y="60430"/>
                </a:lnTo>
                <a:lnTo>
                  <a:pt x="74570" y="60440"/>
                </a:lnTo>
                <a:lnTo>
                  <a:pt x="74570" y="60450"/>
                </a:lnTo>
                <a:lnTo>
                  <a:pt x="74580" y="60450"/>
                </a:lnTo>
                <a:lnTo>
                  <a:pt x="74580" y="60460"/>
                </a:lnTo>
                <a:lnTo>
                  <a:pt x="74590" y="60460"/>
                </a:lnTo>
                <a:lnTo>
                  <a:pt x="74600" y="60470"/>
                </a:lnTo>
                <a:lnTo>
                  <a:pt x="74610" y="60470"/>
                </a:lnTo>
                <a:lnTo>
                  <a:pt x="74620" y="60470"/>
                </a:lnTo>
                <a:lnTo>
                  <a:pt x="74630" y="60470"/>
                </a:lnTo>
                <a:lnTo>
                  <a:pt x="74640" y="60470"/>
                </a:lnTo>
                <a:lnTo>
                  <a:pt x="74640" y="60480"/>
                </a:lnTo>
                <a:lnTo>
                  <a:pt x="74640" y="60490"/>
                </a:lnTo>
                <a:lnTo>
                  <a:pt x="74630" y="60500"/>
                </a:lnTo>
                <a:lnTo>
                  <a:pt x="74620" y="60510"/>
                </a:lnTo>
                <a:lnTo>
                  <a:pt x="74610" y="60520"/>
                </a:lnTo>
                <a:lnTo>
                  <a:pt x="74610" y="60530"/>
                </a:lnTo>
                <a:lnTo>
                  <a:pt x="74610" y="60540"/>
                </a:lnTo>
                <a:lnTo>
                  <a:pt x="74610" y="60550"/>
                </a:lnTo>
                <a:lnTo>
                  <a:pt x="74620" y="60550"/>
                </a:lnTo>
                <a:lnTo>
                  <a:pt x="74620" y="60560"/>
                </a:lnTo>
                <a:lnTo>
                  <a:pt x="74630" y="60560"/>
                </a:lnTo>
                <a:lnTo>
                  <a:pt x="74640" y="60560"/>
                </a:lnTo>
                <a:lnTo>
                  <a:pt x="74640" y="60570"/>
                </a:lnTo>
                <a:lnTo>
                  <a:pt x="74650" y="60570"/>
                </a:lnTo>
                <a:lnTo>
                  <a:pt x="74650" y="60580"/>
                </a:lnTo>
                <a:lnTo>
                  <a:pt x="74660" y="60580"/>
                </a:lnTo>
                <a:lnTo>
                  <a:pt x="74660" y="60590"/>
                </a:lnTo>
                <a:lnTo>
                  <a:pt x="74660" y="60600"/>
                </a:lnTo>
                <a:lnTo>
                  <a:pt x="74660" y="60610"/>
                </a:lnTo>
                <a:lnTo>
                  <a:pt x="74670" y="60620"/>
                </a:lnTo>
                <a:lnTo>
                  <a:pt x="74670" y="60630"/>
                </a:lnTo>
                <a:lnTo>
                  <a:pt x="74670" y="60640"/>
                </a:lnTo>
                <a:lnTo>
                  <a:pt x="74670" y="60650"/>
                </a:lnTo>
                <a:lnTo>
                  <a:pt x="74670" y="60660"/>
                </a:lnTo>
                <a:lnTo>
                  <a:pt x="74670" y="60670"/>
                </a:lnTo>
                <a:lnTo>
                  <a:pt x="74670" y="60680"/>
                </a:lnTo>
                <a:lnTo>
                  <a:pt x="74660" y="60690"/>
                </a:lnTo>
                <a:lnTo>
                  <a:pt x="74650" y="60690"/>
                </a:lnTo>
                <a:lnTo>
                  <a:pt x="74650" y="60700"/>
                </a:lnTo>
                <a:lnTo>
                  <a:pt x="74640" y="60700"/>
                </a:lnTo>
                <a:lnTo>
                  <a:pt x="74640" y="60710"/>
                </a:lnTo>
                <a:lnTo>
                  <a:pt x="74640" y="60720"/>
                </a:lnTo>
                <a:lnTo>
                  <a:pt x="74650" y="60730"/>
                </a:lnTo>
                <a:lnTo>
                  <a:pt x="74650" y="60740"/>
                </a:lnTo>
                <a:lnTo>
                  <a:pt x="74650" y="60750"/>
                </a:lnTo>
                <a:lnTo>
                  <a:pt x="74660" y="60750"/>
                </a:lnTo>
                <a:lnTo>
                  <a:pt x="74660" y="60770"/>
                </a:lnTo>
                <a:lnTo>
                  <a:pt x="74670" y="60770"/>
                </a:lnTo>
                <a:lnTo>
                  <a:pt x="74670" y="60780"/>
                </a:lnTo>
                <a:lnTo>
                  <a:pt x="74680" y="60780"/>
                </a:lnTo>
                <a:lnTo>
                  <a:pt x="74690" y="60780"/>
                </a:lnTo>
                <a:lnTo>
                  <a:pt x="74700" y="60780"/>
                </a:lnTo>
                <a:lnTo>
                  <a:pt x="74710" y="60790"/>
                </a:lnTo>
                <a:lnTo>
                  <a:pt x="74720" y="60790"/>
                </a:lnTo>
                <a:lnTo>
                  <a:pt x="74730" y="60810"/>
                </a:lnTo>
                <a:lnTo>
                  <a:pt x="74740" y="60820"/>
                </a:lnTo>
                <a:lnTo>
                  <a:pt x="74750" y="60820"/>
                </a:lnTo>
                <a:lnTo>
                  <a:pt x="74760" y="60820"/>
                </a:lnTo>
                <a:lnTo>
                  <a:pt x="74770" y="60820"/>
                </a:lnTo>
                <a:lnTo>
                  <a:pt x="74780" y="60820"/>
                </a:lnTo>
                <a:lnTo>
                  <a:pt x="74790" y="60820"/>
                </a:lnTo>
                <a:lnTo>
                  <a:pt x="74800" y="60820"/>
                </a:lnTo>
                <a:lnTo>
                  <a:pt x="74810" y="60810"/>
                </a:lnTo>
                <a:lnTo>
                  <a:pt x="74820" y="60810"/>
                </a:lnTo>
                <a:lnTo>
                  <a:pt x="74830" y="60810"/>
                </a:lnTo>
                <a:lnTo>
                  <a:pt x="74850" y="60810"/>
                </a:lnTo>
                <a:lnTo>
                  <a:pt x="74860" y="60800"/>
                </a:lnTo>
                <a:lnTo>
                  <a:pt x="74860" y="60810"/>
                </a:lnTo>
                <a:lnTo>
                  <a:pt x="74870" y="60810"/>
                </a:lnTo>
                <a:lnTo>
                  <a:pt x="74880" y="60820"/>
                </a:lnTo>
                <a:lnTo>
                  <a:pt x="74890" y="60820"/>
                </a:lnTo>
                <a:lnTo>
                  <a:pt x="74900" y="60830"/>
                </a:lnTo>
                <a:lnTo>
                  <a:pt x="74910" y="60830"/>
                </a:lnTo>
                <a:lnTo>
                  <a:pt x="74910" y="60840"/>
                </a:lnTo>
                <a:lnTo>
                  <a:pt x="749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