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Namisindwa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Namisindw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4740" y="57090"/>
                </a:moveTo>
                <a:lnTo>
                  <a:pt x="84730" y="57110"/>
                </a:lnTo>
                <a:lnTo>
                  <a:pt x="84720" y="57130"/>
                </a:lnTo>
                <a:lnTo>
                  <a:pt x="84710" y="57150"/>
                </a:lnTo>
                <a:lnTo>
                  <a:pt x="84700" y="57170"/>
                </a:lnTo>
                <a:lnTo>
                  <a:pt x="84690" y="57180"/>
                </a:lnTo>
                <a:lnTo>
                  <a:pt x="84680" y="57200"/>
                </a:lnTo>
                <a:lnTo>
                  <a:pt x="84670" y="57210"/>
                </a:lnTo>
                <a:lnTo>
                  <a:pt x="84660" y="57230"/>
                </a:lnTo>
                <a:lnTo>
                  <a:pt x="84660" y="57250"/>
                </a:lnTo>
                <a:lnTo>
                  <a:pt x="84660" y="57260"/>
                </a:lnTo>
                <a:lnTo>
                  <a:pt x="84650" y="57270"/>
                </a:lnTo>
                <a:lnTo>
                  <a:pt x="84650" y="57290"/>
                </a:lnTo>
                <a:lnTo>
                  <a:pt x="84640" y="57300"/>
                </a:lnTo>
                <a:lnTo>
                  <a:pt x="84620" y="57320"/>
                </a:lnTo>
                <a:lnTo>
                  <a:pt x="84610" y="57330"/>
                </a:lnTo>
                <a:lnTo>
                  <a:pt x="84600" y="57350"/>
                </a:lnTo>
                <a:lnTo>
                  <a:pt x="84590" y="57360"/>
                </a:lnTo>
                <a:lnTo>
                  <a:pt x="84570" y="57400"/>
                </a:lnTo>
                <a:lnTo>
                  <a:pt x="84560" y="57420"/>
                </a:lnTo>
                <a:lnTo>
                  <a:pt x="84560" y="57430"/>
                </a:lnTo>
                <a:lnTo>
                  <a:pt x="84550" y="57440"/>
                </a:lnTo>
                <a:lnTo>
                  <a:pt x="84530" y="57450"/>
                </a:lnTo>
                <a:lnTo>
                  <a:pt x="84520" y="57460"/>
                </a:lnTo>
                <a:lnTo>
                  <a:pt x="84460" y="57490"/>
                </a:lnTo>
                <a:lnTo>
                  <a:pt x="84450" y="57520"/>
                </a:lnTo>
                <a:lnTo>
                  <a:pt x="84450" y="57540"/>
                </a:lnTo>
                <a:lnTo>
                  <a:pt x="84440" y="57560"/>
                </a:lnTo>
                <a:lnTo>
                  <a:pt x="84430" y="57570"/>
                </a:lnTo>
                <a:lnTo>
                  <a:pt x="84420" y="57580"/>
                </a:lnTo>
                <a:lnTo>
                  <a:pt x="84410" y="57590"/>
                </a:lnTo>
                <a:lnTo>
                  <a:pt x="84400" y="57590"/>
                </a:lnTo>
                <a:lnTo>
                  <a:pt x="84370" y="57590"/>
                </a:lnTo>
                <a:lnTo>
                  <a:pt x="84330" y="57650"/>
                </a:lnTo>
                <a:lnTo>
                  <a:pt x="84330" y="57670"/>
                </a:lnTo>
                <a:lnTo>
                  <a:pt x="84340" y="57680"/>
                </a:lnTo>
                <a:lnTo>
                  <a:pt x="84340" y="57700"/>
                </a:lnTo>
                <a:lnTo>
                  <a:pt x="84350" y="57710"/>
                </a:lnTo>
                <a:lnTo>
                  <a:pt x="84350" y="57730"/>
                </a:lnTo>
                <a:lnTo>
                  <a:pt x="84350" y="57750"/>
                </a:lnTo>
                <a:lnTo>
                  <a:pt x="84350" y="57760"/>
                </a:lnTo>
                <a:lnTo>
                  <a:pt x="84350" y="57780"/>
                </a:lnTo>
                <a:lnTo>
                  <a:pt x="84340" y="57790"/>
                </a:lnTo>
                <a:lnTo>
                  <a:pt x="84340" y="57810"/>
                </a:lnTo>
                <a:lnTo>
                  <a:pt x="84340" y="57820"/>
                </a:lnTo>
                <a:lnTo>
                  <a:pt x="84330" y="57830"/>
                </a:lnTo>
                <a:lnTo>
                  <a:pt x="84330" y="57850"/>
                </a:lnTo>
                <a:lnTo>
                  <a:pt x="84320" y="57860"/>
                </a:lnTo>
                <a:lnTo>
                  <a:pt x="84310" y="57880"/>
                </a:lnTo>
                <a:lnTo>
                  <a:pt x="84300" y="57890"/>
                </a:lnTo>
                <a:lnTo>
                  <a:pt x="84290" y="57910"/>
                </a:lnTo>
                <a:lnTo>
                  <a:pt x="84290" y="57920"/>
                </a:lnTo>
                <a:lnTo>
                  <a:pt x="84280" y="57940"/>
                </a:lnTo>
                <a:lnTo>
                  <a:pt x="84280" y="57960"/>
                </a:lnTo>
                <a:lnTo>
                  <a:pt x="84270" y="57970"/>
                </a:lnTo>
                <a:lnTo>
                  <a:pt x="84270" y="57980"/>
                </a:lnTo>
                <a:lnTo>
                  <a:pt x="84260" y="58000"/>
                </a:lnTo>
                <a:lnTo>
                  <a:pt x="84260" y="58030"/>
                </a:lnTo>
                <a:lnTo>
                  <a:pt x="84270" y="58040"/>
                </a:lnTo>
                <a:lnTo>
                  <a:pt x="84270" y="58060"/>
                </a:lnTo>
                <a:lnTo>
                  <a:pt x="84270" y="58070"/>
                </a:lnTo>
                <a:lnTo>
                  <a:pt x="84280" y="58090"/>
                </a:lnTo>
                <a:lnTo>
                  <a:pt x="84280" y="58100"/>
                </a:lnTo>
                <a:lnTo>
                  <a:pt x="84280" y="58110"/>
                </a:lnTo>
                <a:lnTo>
                  <a:pt x="84280" y="58120"/>
                </a:lnTo>
                <a:lnTo>
                  <a:pt x="84270" y="58130"/>
                </a:lnTo>
                <a:lnTo>
                  <a:pt x="84270" y="58150"/>
                </a:lnTo>
                <a:lnTo>
                  <a:pt x="84270" y="58170"/>
                </a:lnTo>
                <a:lnTo>
                  <a:pt x="84270" y="58180"/>
                </a:lnTo>
                <a:lnTo>
                  <a:pt x="84270" y="58200"/>
                </a:lnTo>
                <a:lnTo>
                  <a:pt x="84260" y="58210"/>
                </a:lnTo>
                <a:lnTo>
                  <a:pt x="84250" y="58220"/>
                </a:lnTo>
                <a:lnTo>
                  <a:pt x="84240" y="58230"/>
                </a:lnTo>
                <a:lnTo>
                  <a:pt x="84220" y="58270"/>
                </a:lnTo>
                <a:lnTo>
                  <a:pt x="84210" y="58280"/>
                </a:lnTo>
                <a:lnTo>
                  <a:pt x="84200" y="58290"/>
                </a:lnTo>
                <a:lnTo>
                  <a:pt x="84180" y="58300"/>
                </a:lnTo>
                <a:lnTo>
                  <a:pt x="84170" y="58300"/>
                </a:lnTo>
                <a:lnTo>
                  <a:pt x="84160" y="58300"/>
                </a:lnTo>
                <a:lnTo>
                  <a:pt x="84090" y="58330"/>
                </a:lnTo>
                <a:lnTo>
                  <a:pt x="84070" y="58340"/>
                </a:lnTo>
                <a:lnTo>
                  <a:pt x="84060" y="58340"/>
                </a:lnTo>
                <a:lnTo>
                  <a:pt x="84040" y="58350"/>
                </a:lnTo>
                <a:lnTo>
                  <a:pt x="84030" y="58340"/>
                </a:lnTo>
                <a:lnTo>
                  <a:pt x="83990" y="58350"/>
                </a:lnTo>
                <a:lnTo>
                  <a:pt x="83980" y="58360"/>
                </a:lnTo>
                <a:lnTo>
                  <a:pt x="83960" y="58360"/>
                </a:lnTo>
                <a:lnTo>
                  <a:pt x="83950" y="58370"/>
                </a:lnTo>
                <a:lnTo>
                  <a:pt x="83920" y="58390"/>
                </a:lnTo>
                <a:lnTo>
                  <a:pt x="83890" y="58400"/>
                </a:lnTo>
                <a:lnTo>
                  <a:pt x="83870" y="58420"/>
                </a:lnTo>
                <a:lnTo>
                  <a:pt x="83850" y="58450"/>
                </a:lnTo>
                <a:lnTo>
                  <a:pt x="83850" y="58470"/>
                </a:lnTo>
                <a:lnTo>
                  <a:pt x="83840" y="58480"/>
                </a:lnTo>
                <a:lnTo>
                  <a:pt x="83830" y="58500"/>
                </a:lnTo>
                <a:lnTo>
                  <a:pt x="83810" y="58510"/>
                </a:lnTo>
                <a:lnTo>
                  <a:pt x="83800" y="58520"/>
                </a:lnTo>
                <a:lnTo>
                  <a:pt x="83800" y="58540"/>
                </a:lnTo>
                <a:lnTo>
                  <a:pt x="83790" y="58550"/>
                </a:lnTo>
                <a:lnTo>
                  <a:pt x="83770" y="58550"/>
                </a:lnTo>
                <a:lnTo>
                  <a:pt x="83760" y="58580"/>
                </a:lnTo>
                <a:lnTo>
                  <a:pt x="83750" y="58600"/>
                </a:lnTo>
                <a:lnTo>
                  <a:pt x="83750" y="58610"/>
                </a:lnTo>
                <a:lnTo>
                  <a:pt x="83750" y="58640"/>
                </a:lnTo>
                <a:lnTo>
                  <a:pt x="83770" y="58650"/>
                </a:lnTo>
                <a:lnTo>
                  <a:pt x="83760" y="58650"/>
                </a:lnTo>
                <a:lnTo>
                  <a:pt x="83760" y="58660"/>
                </a:lnTo>
                <a:lnTo>
                  <a:pt x="83750" y="58670"/>
                </a:lnTo>
                <a:lnTo>
                  <a:pt x="83730" y="58680"/>
                </a:lnTo>
                <a:lnTo>
                  <a:pt x="83720" y="58690"/>
                </a:lnTo>
                <a:lnTo>
                  <a:pt x="83700" y="58690"/>
                </a:lnTo>
                <a:lnTo>
                  <a:pt x="83680" y="58700"/>
                </a:lnTo>
                <a:lnTo>
                  <a:pt x="83660" y="58740"/>
                </a:lnTo>
                <a:lnTo>
                  <a:pt x="83650" y="58760"/>
                </a:lnTo>
                <a:lnTo>
                  <a:pt x="83650" y="58770"/>
                </a:lnTo>
                <a:lnTo>
                  <a:pt x="83660" y="58790"/>
                </a:lnTo>
                <a:lnTo>
                  <a:pt x="83660" y="58800"/>
                </a:lnTo>
                <a:lnTo>
                  <a:pt x="83660" y="58810"/>
                </a:lnTo>
                <a:lnTo>
                  <a:pt x="83670" y="58830"/>
                </a:lnTo>
                <a:lnTo>
                  <a:pt x="83670" y="58840"/>
                </a:lnTo>
                <a:lnTo>
                  <a:pt x="83660" y="58840"/>
                </a:lnTo>
                <a:lnTo>
                  <a:pt x="83670" y="58850"/>
                </a:lnTo>
                <a:lnTo>
                  <a:pt x="83670" y="58860"/>
                </a:lnTo>
                <a:lnTo>
                  <a:pt x="83670" y="58870"/>
                </a:lnTo>
                <a:lnTo>
                  <a:pt x="83660" y="58870"/>
                </a:lnTo>
                <a:lnTo>
                  <a:pt x="83660" y="58880"/>
                </a:lnTo>
                <a:lnTo>
                  <a:pt x="83670" y="58880"/>
                </a:lnTo>
                <a:lnTo>
                  <a:pt x="83670" y="58890"/>
                </a:lnTo>
                <a:lnTo>
                  <a:pt x="83670" y="58900"/>
                </a:lnTo>
                <a:lnTo>
                  <a:pt x="83680" y="58900"/>
                </a:lnTo>
                <a:lnTo>
                  <a:pt x="83680" y="58910"/>
                </a:lnTo>
                <a:lnTo>
                  <a:pt x="83680" y="58920"/>
                </a:lnTo>
                <a:lnTo>
                  <a:pt x="83690" y="58920"/>
                </a:lnTo>
                <a:lnTo>
                  <a:pt x="83700" y="58920"/>
                </a:lnTo>
                <a:lnTo>
                  <a:pt x="83710" y="58930"/>
                </a:lnTo>
                <a:lnTo>
                  <a:pt x="83720" y="58940"/>
                </a:lnTo>
                <a:lnTo>
                  <a:pt x="83710" y="58940"/>
                </a:lnTo>
                <a:lnTo>
                  <a:pt x="83700" y="58960"/>
                </a:lnTo>
                <a:lnTo>
                  <a:pt x="83720" y="59000"/>
                </a:lnTo>
                <a:lnTo>
                  <a:pt x="83730" y="59010"/>
                </a:lnTo>
                <a:lnTo>
                  <a:pt x="83740" y="59030"/>
                </a:lnTo>
                <a:lnTo>
                  <a:pt x="83750" y="59040"/>
                </a:lnTo>
                <a:lnTo>
                  <a:pt x="83740" y="59050"/>
                </a:lnTo>
                <a:lnTo>
                  <a:pt x="83730" y="59050"/>
                </a:lnTo>
                <a:lnTo>
                  <a:pt x="83720" y="59060"/>
                </a:lnTo>
                <a:lnTo>
                  <a:pt x="83710" y="59070"/>
                </a:lnTo>
                <a:lnTo>
                  <a:pt x="83690" y="59080"/>
                </a:lnTo>
                <a:lnTo>
                  <a:pt x="83670" y="59090"/>
                </a:lnTo>
                <a:lnTo>
                  <a:pt x="83640" y="59090"/>
                </a:lnTo>
                <a:lnTo>
                  <a:pt x="83590" y="59110"/>
                </a:lnTo>
                <a:lnTo>
                  <a:pt x="83570" y="59120"/>
                </a:lnTo>
                <a:lnTo>
                  <a:pt x="83520" y="59150"/>
                </a:lnTo>
                <a:lnTo>
                  <a:pt x="83510" y="59160"/>
                </a:lnTo>
                <a:lnTo>
                  <a:pt x="83500" y="59170"/>
                </a:lnTo>
                <a:lnTo>
                  <a:pt x="83490" y="59170"/>
                </a:lnTo>
                <a:lnTo>
                  <a:pt x="83470" y="59180"/>
                </a:lnTo>
                <a:lnTo>
                  <a:pt x="83450" y="59180"/>
                </a:lnTo>
                <a:lnTo>
                  <a:pt x="83440" y="59190"/>
                </a:lnTo>
                <a:lnTo>
                  <a:pt x="83430" y="59180"/>
                </a:lnTo>
                <a:lnTo>
                  <a:pt x="83430" y="59160"/>
                </a:lnTo>
                <a:lnTo>
                  <a:pt x="83400" y="59170"/>
                </a:lnTo>
                <a:lnTo>
                  <a:pt x="83390" y="59170"/>
                </a:lnTo>
                <a:lnTo>
                  <a:pt x="83380" y="59150"/>
                </a:lnTo>
                <a:lnTo>
                  <a:pt x="83350" y="59150"/>
                </a:lnTo>
                <a:lnTo>
                  <a:pt x="83330" y="59160"/>
                </a:lnTo>
                <a:lnTo>
                  <a:pt x="83280" y="59190"/>
                </a:lnTo>
                <a:lnTo>
                  <a:pt x="83270" y="59240"/>
                </a:lnTo>
                <a:lnTo>
                  <a:pt x="83270" y="59260"/>
                </a:lnTo>
                <a:lnTo>
                  <a:pt x="83270" y="59290"/>
                </a:lnTo>
                <a:lnTo>
                  <a:pt x="83260" y="59310"/>
                </a:lnTo>
                <a:lnTo>
                  <a:pt x="83260" y="59320"/>
                </a:lnTo>
                <a:lnTo>
                  <a:pt x="83260" y="59340"/>
                </a:lnTo>
                <a:lnTo>
                  <a:pt x="83240" y="59340"/>
                </a:lnTo>
                <a:lnTo>
                  <a:pt x="83230" y="59340"/>
                </a:lnTo>
                <a:lnTo>
                  <a:pt x="83210" y="59330"/>
                </a:lnTo>
                <a:lnTo>
                  <a:pt x="83210" y="59320"/>
                </a:lnTo>
                <a:lnTo>
                  <a:pt x="83200" y="59300"/>
                </a:lnTo>
                <a:lnTo>
                  <a:pt x="83170" y="59280"/>
                </a:lnTo>
                <a:lnTo>
                  <a:pt x="83150" y="59310"/>
                </a:lnTo>
                <a:lnTo>
                  <a:pt x="83140" y="59330"/>
                </a:lnTo>
                <a:lnTo>
                  <a:pt x="83130" y="59340"/>
                </a:lnTo>
                <a:lnTo>
                  <a:pt x="83120" y="59360"/>
                </a:lnTo>
                <a:lnTo>
                  <a:pt x="83110" y="59370"/>
                </a:lnTo>
                <a:lnTo>
                  <a:pt x="83090" y="59380"/>
                </a:lnTo>
                <a:lnTo>
                  <a:pt x="83080" y="59410"/>
                </a:lnTo>
                <a:lnTo>
                  <a:pt x="83090" y="59420"/>
                </a:lnTo>
                <a:lnTo>
                  <a:pt x="83090" y="59430"/>
                </a:lnTo>
                <a:lnTo>
                  <a:pt x="83090" y="59440"/>
                </a:lnTo>
                <a:lnTo>
                  <a:pt x="83090" y="59450"/>
                </a:lnTo>
                <a:lnTo>
                  <a:pt x="83070" y="59450"/>
                </a:lnTo>
                <a:lnTo>
                  <a:pt x="83070" y="59470"/>
                </a:lnTo>
                <a:lnTo>
                  <a:pt x="83060" y="59480"/>
                </a:lnTo>
                <a:lnTo>
                  <a:pt x="83040" y="59490"/>
                </a:lnTo>
                <a:lnTo>
                  <a:pt x="83030" y="59500"/>
                </a:lnTo>
                <a:lnTo>
                  <a:pt x="83010" y="59510"/>
                </a:lnTo>
                <a:lnTo>
                  <a:pt x="83010" y="59520"/>
                </a:lnTo>
                <a:lnTo>
                  <a:pt x="83000" y="59530"/>
                </a:lnTo>
                <a:lnTo>
                  <a:pt x="82990" y="59520"/>
                </a:lnTo>
                <a:lnTo>
                  <a:pt x="82960" y="59520"/>
                </a:lnTo>
                <a:lnTo>
                  <a:pt x="82950" y="59530"/>
                </a:lnTo>
                <a:lnTo>
                  <a:pt x="82940" y="59550"/>
                </a:lnTo>
                <a:lnTo>
                  <a:pt x="82920" y="59580"/>
                </a:lnTo>
                <a:lnTo>
                  <a:pt x="82930" y="59590"/>
                </a:lnTo>
                <a:lnTo>
                  <a:pt x="82910" y="59600"/>
                </a:lnTo>
                <a:lnTo>
                  <a:pt x="82900" y="59590"/>
                </a:lnTo>
                <a:lnTo>
                  <a:pt x="82890" y="59580"/>
                </a:lnTo>
                <a:lnTo>
                  <a:pt x="82850" y="59590"/>
                </a:lnTo>
                <a:lnTo>
                  <a:pt x="82840" y="59600"/>
                </a:lnTo>
                <a:lnTo>
                  <a:pt x="82800" y="59620"/>
                </a:lnTo>
                <a:lnTo>
                  <a:pt x="82800" y="59640"/>
                </a:lnTo>
                <a:lnTo>
                  <a:pt x="82780" y="59640"/>
                </a:lnTo>
                <a:lnTo>
                  <a:pt x="82760" y="59630"/>
                </a:lnTo>
                <a:lnTo>
                  <a:pt x="82740" y="59640"/>
                </a:lnTo>
                <a:lnTo>
                  <a:pt x="82720" y="59640"/>
                </a:lnTo>
                <a:lnTo>
                  <a:pt x="82690" y="59630"/>
                </a:lnTo>
                <a:lnTo>
                  <a:pt x="82670" y="59630"/>
                </a:lnTo>
                <a:lnTo>
                  <a:pt x="82630" y="59660"/>
                </a:lnTo>
                <a:lnTo>
                  <a:pt x="82620" y="59670"/>
                </a:lnTo>
                <a:lnTo>
                  <a:pt x="82600" y="59680"/>
                </a:lnTo>
                <a:lnTo>
                  <a:pt x="82590" y="59680"/>
                </a:lnTo>
                <a:lnTo>
                  <a:pt x="82570" y="59680"/>
                </a:lnTo>
                <a:lnTo>
                  <a:pt x="82530" y="59690"/>
                </a:lnTo>
                <a:lnTo>
                  <a:pt x="82520" y="59700"/>
                </a:lnTo>
                <a:lnTo>
                  <a:pt x="82500" y="59710"/>
                </a:lnTo>
                <a:lnTo>
                  <a:pt x="82480" y="59730"/>
                </a:lnTo>
                <a:lnTo>
                  <a:pt x="82460" y="59720"/>
                </a:lnTo>
                <a:lnTo>
                  <a:pt x="82450" y="59730"/>
                </a:lnTo>
                <a:lnTo>
                  <a:pt x="82430" y="59730"/>
                </a:lnTo>
                <a:lnTo>
                  <a:pt x="82410" y="59730"/>
                </a:lnTo>
                <a:lnTo>
                  <a:pt x="82390" y="59730"/>
                </a:lnTo>
                <a:lnTo>
                  <a:pt x="82370" y="59720"/>
                </a:lnTo>
                <a:lnTo>
                  <a:pt x="82330" y="59730"/>
                </a:lnTo>
                <a:lnTo>
                  <a:pt x="82320" y="59730"/>
                </a:lnTo>
                <a:lnTo>
                  <a:pt x="82290" y="59750"/>
                </a:lnTo>
                <a:lnTo>
                  <a:pt x="82290" y="59760"/>
                </a:lnTo>
                <a:lnTo>
                  <a:pt x="82280" y="59770"/>
                </a:lnTo>
                <a:lnTo>
                  <a:pt x="82270" y="59770"/>
                </a:lnTo>
                <a:lnTo>
                  <a:pt x="82260" y="59760"/>
                </a:lnTo>
                <a:lnTo>
                  <a:pt x="82230" y="59770"/>
                </a:lnTo>
                <a:lnTo>
                  <a:pt x="82220" y="59780"/>
                </a:lnTo>
                <a:lnTo>
                  <a:pt x="82200" y="59780"/>
                </a:lnTo>
                <a:lnTo>
                  <a:pt x="82170" y="59800"/>
                </a:lnTo>
                <a:lnTo>
                  <a:pt x="82160" y="59850"/>
                </a:lnTo>
                <a:lnTo>
                  <a:pt x="82160" y="59860"/>
                </a:lnTo>
                <a:lnTo>
                  <a:pt x="82140" y="59880"/>
                </a:lnTo>
                <a:lnTo>
                  <a:pt x="82140" y="59890"/>
                </a:lnTo>
                <a:lnTo>
                  <a:pt x="82140" y="59910"/>
                </a:lnTo>
                <a:lnTo>
                  <a:pt x="82140" y="59920"/>
                </a:lnTo>
                <a:lnTo>
                  <a:pt x="82120" y="59950"/>
                </a:lnTo>
                <a:lnTo>
                  <a:pt x="82100" y="59980"/>
                </a:lnTo>
                <a:lnTo>
                  <a:pt x="82100" y="59990"/>
                </a:lnTo>
                <a:lnTo>
                  <a:pt x="82100" y="60000"/>
                </a:lnTo>
                <a:lnTo>
                  <a:pt x="82100" y="60040"/>
                </a:lnTo>
                <a:lnTo>
                  <a:pt x="82100" y="60050"/>
                </a:lnTo>
                <a:lnTo>
                  <a:pt x="82100" y="60060"/>
                </a:lnTo>
                <a:lnTo>
                  <a:pt x="82100" y="60070"/>
                </a:lnTo>
                <a:lnTo>
                  <a:pt x="82090" y="60080"/>
                </a:lnTo>
                <a:lnTo>
                  <a:pt x="82080" y="60080"/>
                </a:lnTo>
                <a:lnTo>
                  <a:pt x="82070" y="60080"/>
                </a:lnTo>
                <a:lnTo>
                  <a:pt x="82060" y="60080"/>
                </a:lnTo>
                <a:lnTo>
                  <a:pt x="82050" y="60080"/>
                </a:lnTo>
                <a:lnTo>
                  <a:pt x="82040" y="60080"/>
                </a:lnTo>
                <a:lnTo>
                  <a:pt x="82030" y="60070"/>
                </a:lnTo>
                <a:lnTo>
                  <a:pt x="82020" y="60070"/>
                </a:lnTo>
                <a:lnTo>
                  <a:pt x="82020" y="60060"/>
                </a:lnTo>
                <a:lnTo>
                  <a:pt x="82020" y="60050"/>
                </a:lnTo>
                <a:lnTo>
                  <a:pt x="82020" y="60040"/>
                </a:lnTo>
                <a:lnTo>
                  <a:pt x="82020" y="60030"/>
                </a:lnTo>
                <a:lnTo>
                  <a:pt x="82020" y="60020"/>
                </a:lnTo>
                <a:lnTo>
                  <a:pt x="82020" y="60010"/>
                </a:lnTo>
                <a:lnTo>
                  <a:pt x="82010" y="60010"/>
                </a:lnTo>
                <a:lnTo>
                  <a:pt x="82010" y="60000"/>
                </a:lnTo>
                <a:lnTo>
                  <a:pt x="82000" y="60000"/>
                </a:lnTo>
                <a:lnTo>
                  <a:pt x="82000" y="59990"/>
                </a:lnTo>
                <a:lnTo>
                  <a:pt x="81990" y="59990"/>
                </a:lnTo>
                <a:lnTo>
                  <a:pt x="81980" y="59990"/>
                </a:lnTo>
                <a:lnTo>
                  <a:pt x="81980" y="59980"/>
                </a:lnTo>
                <a:lnTo>
                  <a:pt x="81970" y="59980"/>
                </a:lnTo>
                <a:lnTo>
                  <a:pt x="81970" y="59970"/>
                </a:lnTo>
                <a:lnTo>
                  <a:pt x="81960" y="59970"/>
                </a:lnTo>
                <a:lnTo>
                  <a:pt x="81960" y="59960"/>
                </a:lnTo>
                <a:lnTo>
                  <a:pt x="81950" y="59960"/>
                </a:lnTo>
                <a:lnTo>
                  <a:pt x="81940" y="59960"/>
                </a:lnTo>
                <a:lnTo>
                  <a:pt x="81940" y="59950"/>
                </a:lnTo>
                <a:lnTo>
                  <a:pt x="81930" y="59950"/>
                </a:lnTo>
                <a:lnTo>
                  <a:pt x="81920" y="59950"/>
                </a:lnTo>
                <a:lnTo>
                  <a:pt x="81910" y="59950"/>
                </a:lnTo>
                <a:lnTo>
                  <a:pt x="81900" y="59950"/>
                </a:lnTo>
                <a:lnTo>
                  <a:pt x="81890" y="59950"/>
                </a:lnTo>
                <a:lnTo>
                  <a:pt x="81890" y="59940"/>
                </a:lnTo>
                <a:lnTo>
                  <a:pt x="81880" y="59940"/>
                </a:lnTo>
                <a:lnTo>
                  <a:pt x="81870" y="59940"/>
                </a:lnTo>
                <a:lnTo>
                  <a:pt x="81870" y="59930"/>
                </a:lnTo>
                <a:lnTo>
                  <a:pt x="81860" y="59930"/>
                </a:lnTo>
                <a:lnTo>
                  <a:pt x="81850" y="59930"/>
                </a:lnTo>
                <a:lnTo>
                  <a:pt x="81840" y="59930"/>
                </a:lnTo>
                <a:lnTo>
                  <a:pt x="81820" y="59930"/>
                </a:lnTo>
                <a:lnTo>
                  <a:pt x="81810" y="59930"/>
                </a:lnTo>
                <a:lnTo>
                  <a:pt x="81780" y="59930"/>
                </a:lnTo>
                <a:lnTo>
                  <a:pt x="81730" y="59910"/>
                </a:lnTo>
                <a:lnTo>
                  <a:pt x="81720" y="59910"/>
                </a:lnTo>
                <a:lnTo>
                  <a:pt x="81710" y="59910"/>
                </a:lnTo>
                <a:lnTo>
                  <a:pt x="81700" y="59910"/>
                </a:lnTo>
                <a:lnTo>
                  <a:pt x="81700" y="59900"/>
                </a:lnTo>
                <a:lnTo>
                  <a:pt x="81700" y="59890"/>
                </a:lnTo>
                <a:lnTo>
                  <a:pt x="81690" y="59880"/>
                </a:lnTo>
                <a:lnTo>
                  <a:pt x="81690" y="59870"/>
                </a:lnTo>
                <a:lnTo>
                  <a:pt x="81700" y="59870"/>
                </a:lnTo>
                <a:lnTo>
                  <a:pt x="81700" y="59860"/>
                </a:lnTo>
                <a:lnTo>
                  <a:pt x="81700" y="59850"/>
                </a:lnTo>
                <a:lnTo>
                  <a:pt x="81700" y="59840"/>
                </a:lnTo>
                <a:lnTo>
                  <a:pt x="81690" y="59840"/>
                </a:lnTo>
                <a:lnTo>
                  <a:pt x="81690" y="59830"/>
                </a:lnTo>
                <a:lnTo>
                  <a:pt x="81690" y="59820"/>
                </a:lnTo>
                <a:lnTo>
                  <a:pt x="81700" y="59810"/>
                </a:lnTo>
                <a:lnTo>
                  <a:pt x="81700" y="59800"/>
                </a:lnTo>
                <a:lnTo>
                  <a:pt x="81710" y="59790"/>
                </a:lnTo>
                <a:lnTo>
                  <a:pt x="81710" y="59780"/>
                </a:lnTo>
                <a:lnTo>
                  <a:pt x="81720" y="59770"/>
                </a:lnTo>
                <a:lnTo>
                  <a:pt x="81730" y="59750"/>
                </a:lnTo>
                <a:lnTo>
                  <a:pt x="81730" y="59740"/>
                </a:lnTo>
                <a:lnTo>
                  <a:pt x="81730" y="59730"/>
                </a:lnTo>
                <a:lnTo>
                  <a:pt x="81730" y="59720"/>
                </a:lnTo>
                <a:lnTo>
                  <a:pt x="81730" y="59710"/>
                </a:lnTo>
                <a:lnTo>
                  <a:pt x="81740" y="59700"/>
                </a:lnTo>
                <a:lnTo>
                  <a:pt x="81740" y="59690"/>
                </a:lnTo>
                <a:lnTo>
                  <a:pt x="81740" y="59680"/>
                </a:lnTo>
                <a:lnTo>
                  <a:pt x="81760" y="59670"/>
                </a:lnTo>
                <a:lnTo>
                  <a:pt x="81760" y="59660"/>
                </a:lnTo>
                <a:lnTo>
                  <a:pt x="81770" y="59650"/>
                </a:lnTo>
                <a:lnTo>
                  <a:pt x="81770" y="59640"/>
                </a:lnTo>
                <a:lnTo>
                  <a:pt x="81760" y="59640"/>
                </a:lnTo>
                <a:lnTo>
                  <a:pt x="81760" y="59630"/>
                </a:lnTo>
                <a:lnTo>
                  <a:pt x="81760" y="59610"/>
                </a:lnTo>
                <a:lnTo>
                  <a:pt x="81770" y="59590"/>
                </a:lnTo>
                <a:lnTo>
                  <a:pt x="81770" y="59580"/>
                </a:lnTo>
                <a:lnTo>
                  <a:pt x="81770" y="59570"/>
                </a:lnTo>
                <a:lnTo>
                  <a:pt x="81770" y="59560"/>
                </a:lnTo>
                <a:lnTo>
                  <a:pt x="81770" y="59540"/>
                </a:lnTo>
                <a:lnTo>
                  <a:pt x="81780" y="59520"/>
                </a:lnTo>
                <a:lnTo>
                  <a:pt x="81790" y="59490"/>
                </a:lnTo>
                <a:lnTo>
                  <a:pt x="81790" y="59460"/>
                </a:lnTo>
                <a:lnTo>
                  <a:pt x="81800" y="59450"/>
                </a:lnTo>
                <a:lnTo>
                  <a:pt x="81800" y="59440"/>
                </a:lnTo>
                <a:lnTo>
                  <a:pt x="81800" y="59420"/>
                </a:lnTo>
                <a:lnTo>
                  <a:pt x="81800" y="59410"/>
                </a:lnTo>
                <a:lnTo>
                  <a:pt x="81810" y="59400"/>
                </a:lnTo>
                <a:lnTo>
                  <a:pt x="81810" y="59390"/>
                </a:lnTo>
                <a:lnTo>
                  <a:pt x="81820" y="59380"/>
                </a:lnTo>
                <a:lnTo>
                  <a:pt x="81820" y="59370"/>
                </a:lnTo>
                <a:lnTo>
                  <a:pt x="81820" y="59360"/>
                </a:lnTo>
                <a:lnTo>
                  <a:pt x="81820" y="59350"/>
                </a:lnTo>
                <a:lnTo>
                  <a:pt x="81820" y="59340"/>
                </a:lnTo>
                <a:lnTo>
                  <a:pt x="81830" y="59340"/>
                </a:lnTo>
                <a:lnTo>
                  <a:pt x="81830" y="59330"/>
                </a:lnTo>
                <a:lnTo>
                  <a:pt x="81830" y="59320"/>
                </a:lnTo>
                <a:lnTo>
                  <a:pt x="81830" y="59310"/>
                </a:lnTo>
                <a:lnTo>
                  <a:pt x="81830" y="59300"/>
                </a:lnTo>
                <a:lnTo>
                  <a:pt x="81840" y="59290"/>
                </a:lnTo>
                <a:lnTo>
                  <a:pt x="81840" y="59280"/>
                </a:lnTo>
                <a:lnTo>
                  <a:pt x="81840" y="59270"/>
                </a:lnTo>
                <a:lnTo>
                  <a:pt x="81850" y="59270"/>
                </a:lnTo>
                <a:lnTo>
                  <a:pt x="81850" y="59260"/>
                </a:lnTo>
                <a:lnTo>
                  <a:pt x="81860" y="59260"/>
                </a:lnTo>
                <a:lnTo>
                  <a:pt x="81860" y="59250"/>
                </a:lnTo>
                <a:lnTo>
                  <a:pt x="81870" y="59250"/>
                </a:lnTo>
                <a:lnTo>
                  <a:pt x="81880" y="59240"/>
                </a:lnTo>
                <a:lnTo>
                  <a:pt x="81880" y="59230"/>
                </a:lnTo>
                <a:lnTo>
                  <a:pt x="81890" y="59230"/>
                </a:lnTo>
                <a:lnTo>
                  <a:pt x="81900" y="59220"/>
                </a:lnTo>
                <a:lnTo>
                  <a:pt x="81900" y="59210"/>
                </a:lnTo>
                <a:lnTo>
                  <a:pt x="81910" y="59200"/>
                </a:lnTo>
                <a:lnTo>
                  <a:pt x="81920" y="59200"/>
                </a:lnTo>
                <a:lnTo>
                  <a:pt x="81930" y="59200"/>
                </a:lnTo>
                <a:lnTo>
                  <a:pt x="81930" y="59190"/>
                </a:lnTo>
                <a:lnTo>
                  <a:pt x="81930" y="59180"/>
                </a:lnTo>
                <a:lnTo>
                  <a:pt x="81920" y="59180"/>
                </a:lnTo>
                <a:lnTo>
                  <a:pt x="81910" y="59180"/>
                </a:lnTo>
                <a:lnTo>
                  <a:pt x="81910" y="59170"/>
                </a:lnTo>
                <a:lnTo>
                  <a:pt x="81920" y="59170"/>
                </a:lnTo>
                <a:lnTo>
                  <a:pt x="81930" y="59160"/>
                </a:lnTo>
                <a:lnTo>
                  <a:pt x="81940" y="59150"/>
                </a:lnTo>
                <a:lnTo>
                  <a:pt x="81950" y="59140"/>
                </a:lnTo>
                <a:lnTo>
                  <a:pt x="81960" y="59130"/>
                </a:lnTo>
                <a:lnTo>
                  <a:pt x="81960" y="59120"/>
                </a:lnTo>
                <a:lnTo>
                  <a:pt x="81970" y="59100"/>
                </a:lnTo>
                <a:lnTo>
                  <a:pt x="81980" y="59090"/>
                </a:lnTo>
                <a:lnTo>
                  <a:pt x="81980" y="59080"/>
                </a:lnTo>
                <a:lnTo>
                  <a:pt x="81980" y="59060"/>
                </a:lnTo>
                <a:lnTo>
                  <a:pt x="81980" y="59050"/>
                </a:lnTo>
                <a:lnTo>
                  <a:pt x="81990" y="59030"/>
                </a:lnTo>
                <a:lnTo>
                  <a:pt x="81990" y="59010"/>
                </a:lnTo>
                <a:lnTo>
                  <a:pt x="81990" y="59000"/>
                </a:lnTo>
                <a:lnTo>
                  <a:pt x="81990" y="58990"/>
                </a:lnTo>
                <a:lnTo>
                  <a:pt x="81990" y="58970"/>
                </a:lnTo>
                <a:lnTo>
                  <a:pt x="81990" y="58960"/>
                </a:lnTo>
                <a:lnTo>
                  <a:pt x="81990" y="58940"/>
                </a:lnTo>
                <a:lnTo>
                  <a:pt x="82000" y="58930"/>
                </a:lnTo>
                <a:lnTo>
                  <a:pt x="81990" y="58920"/>
                </a:lnTo>
                <a:lnTo>
                  <a:pt x="82000" y="58910"/>
                </a:lnTo>
                <a:lnTo>
                  <a:pt x="82000" y="58900"/>
                </a:lnTo>
                <a:lnTo>
                  <a:pt x="82010" y="58900"/>
                </a:lnTo>
                <a:lnTo>
                  <a:pt x="82020" y="58900"/>
                </a:lnTo>
                <a:lnTo>
                  <a:pt x="82020" y="58890"/>
                </a:lnTo>
                <a:lnTo>
                  <a:pt x="82020" y="58880"/>
                </a:lnTo>
                <a:lnTo>
                  <a:pt x="82030" y="58880"/>
                </a:lnTo>
                <a:lnTo>
                  <a:pt x="82040" y="58870"/>
                </a:lnTo>
                <a:lnTo>
                  <a:pt x="82050" y="58860"/>
                </a:lnTo>
                <a:lnTo>
                  <a:pt x="82060" y="58850"/>
                </a:lnTo>
                <a:lnTo>
                  <a:pt x="82070" y="58840"/>
                </a:lnTo>
                <a:lnTo>
                  <a:pt x="82090" y="58840"/>
                </a:lnTo>
                <a:lnTo>
                  <a:pt x="82100" y="58830"/>
                </a:lnTo>
                <a:lnTo>
                  <a:pt x="82110" y="58830"/>
                </a:lnTo>
                <a:lnTo>
                  <a:pt x="82120" y="58820"/>
                </a:lnTo>
                <a:lnTo>
                  <a:pt x="82140" y="58800"/>
                </a:lnTo>
                <a:lnTo>
                  <a:pt x="82160" y="58800"/>
                </a:lnTo>
                <a:lnTo>
                  <a:pt x="82170" y="58790"/>
                </a:lnTo>
                <a:lnTo>
                  <a:pt x="82180" y="58790"/>
                </a:lnTo>
                <a:lnTo>
                  <a:pt x="82190" y="58790"/>
                </a:lnTo>
                <a:lnTo>
                  <a:pt x="82200" y="58780"/>
                </a:lnTo>
                <a:lnTo>
                  <a:pt x="82200" y="58770"/>
                </a:lnTo>
                <a:lnTo>
                  <a:pt x="82200" y="58760"/>
                </a:lnTo>
                <a:lnTo>
                  <a:pt x="82200" y="58750"/>
                </a:lnTo>
                <a:lnTo>
                  <a:pt x="82200" y="58740"/>
                </a:lnTo>
                <a:lnTo>
                  <a:pt x="82210" y="58730"/>
                </a:lnTo>
                <a:lnTo>
                  <a:pt x="82220" y="58730"/>
                </a:lnTo>
                <a:lnTo>
                  <a:pt x="82230" y="58720"/>
                </a:lnTo>
                <a:lnTo>
                  <a:pt x="82240" y="58710"/>
                </a:lnTo>
                <a:lnTo>
                  <a:pt x="82250" y="58710"/>
                </a:lnTo>
                <a:lnTo>
                  <a:pt x="82250" y="58700"/>
                </a:lnTo>
                <a:lnTo>
                  <a:pt x="82250" y="58690"/>
                </a:lnTo>
                <a:lnTo>
                  <a:pt x="82260" y="58690"/>
                </a:lnTo>
                <a:lnTo>
                  <a:pt x="82260" y="58680"/>
                </a:lnTo>
                <a:lnTo>
                  <a:pt x="82270" y="58670"/>
                </a:lnTo>
                <a:lnTo>
                  <a:pt x="82270" y="58660"/>
                </a:lnTo>
                <a:lnTo>
                  <a:pt x="82280" y="58650"/>
                </a:lnTo>
                <a:lnTo>
                  <a:pt x="82280" y="58640"/>
                </a:lnTo>
                <a:lnTo>
                  <a:pt x="82310" y="58620"/>
                </a:lnTo>
                <a:lnTo>
                  <a:pt x="82310" y="58610"/>
                </a:lnTo>
                <a:lnTo>
                  <a:pt x="82320" y="58590"/>
                </a:lnTo>
                <a:lnTo>
                  <a:pt x="82320" y="58580"/>
                </a:lnTo>
                <a:lnTo>
                  <a:pt x="82330" y="58560"/>
                </a:lnTo>
                <a:lnTo>
                  <a:pt x="82330" y="58520"/>
                </a:lnTo>
                <a:lnTo>
                  <a:pt x="82330" y="58490"/>
                </a:lnTo>
                <a:lnTo>
                  <a:pt x="82330" y="58480"/>
                </a:lnTo>
                <a:lnTo>
                  <a:pt x="82330" y="58460"/>
                </a:lnTo>
                <a:lnTo>
                  <a:pt x="82330" y="58450"/>
                </a:lnTo>
                <a:lnTo>
                  <a:pt x="82330" y="58440"/>
                </a:lnTo>
                <a:lnTo>
                  <a:pt x="82330" y="58430"/>
                </a:lnTo>
                <a:lnTo>
                  <a:pt x="82320" y="58420"/>
                </a:lnTo>
                <a:lnTo>
                  <a:pt x="82320" y="58410"/>
                </a:lnTo>
                <a:lnTo>
                  <a:pt x="82320" y="58400"/>
                </a:lnTo>
                <a:lnTo>
                  <a:pt x="82320" y="58390"/>
                </a:lnTo>
                <a:lnTo>
                  <a:pt x="82320" y="58380"/>
                </a:lnTo>
                <a:lnTo>
                  <a:pt x="82320" y="58370"/>
                </a:lnTo>
                <a:lnTo>
                  <a:pt x="82310" y="58370"/>
                </a:lnTo>
                <a:lnTo>
                  <a:pt x="82300" y="58370"/>
                </a:lnTo>
                <a:lnTo>
                  <a:pt x="82290" y="58380"/>
                </a:lnTo>
                <a:lnTo>
                  <a:pt x="82280" y="58380"/>
                </a:lnTo>
                <a:lnTo>
                  <a:pt x="82280" y="58370"/>
                </a:lnTo>
                <a:lnTo>
                  <a:pt x="82280" y="58360"/>
                </a:lnTo>
                <a:lnTo>
                  <a:pt x="82280" y="58350"/>
                </a:lnTo>
                <a:lnTo>
                  <a:pt x="82280" y="58340"/>
                </a:lnTo>
                <a:lnTo>
                  <a:pt x="82280" y="58330"/>
                </a:lnTo>
                <a:lnTo>
                  <a:pt x="82280" y="58320"/>
                </a:lnTo>
                <a:lnTo>
                  <a:pt x="82270" y="58320"/>
                </a:lnTo>
                <a:lnTo>
                  <a:pt x="82260" y="58300"/>
                </a:lnTo>
                <a:lnTo>
                  <a:pt x="82240" y="58280"/>
                </a:lnTo>
                <a:lnTo>
                  <a:pt x="82250" y="58230"/>
                </a:lnTo>
                <a:lnTo>
                  <a:pt x="82260" y="58180"/>
                </a:lnTo>
                <a:lnTo>
                  <a:pt x="82270" y="58160"/>
                </a:lnTo>
                <a:lnTo>
                  <a:pt x="82260" y="58160"/>
                </a:lnTo>
                <a:lnTo>
                  <a:pt x="82250" y="58160"/>
                </a:lnTo>
                <a:lnTo>
                  <a:pt x="82240" y="58160"/>
                </a:lnTo>
                <a:lnTo>
                  <a:pt x="82230" y="58160"/>
                </a:lnTo>
                <a:lnTo>
                  <a:pt x="82230" y="58170"/>
                </a:lnTo>
                <a:lnTo>
                  <a:pt x="82220" y="58170"/>
                </a:lnTo>
                <a:lnTo>
                  <a:pt x="82210" y="58170"/>
                </a:lnTo>
                <a:lnTo>
                  <a:pt x="82220" y="58160"/>
                </a:lnTo>
                <a:lnTo>
                  <a:pt x="82220" y="58150"/>
                </a:lnTo>
                <a:lnTo>
                  <a:pt x="82220" y="58140"/>
                </a:lnTo>
                <a:lnTo>
                  <a:pt x="82230" y="58140"/>
                </a:lnTo>
                <a:lnTo>
                  <a:pt x="82220" y="58140"/>
                </a:lnTo>
                <a:lnTo>
                  <a:pt x="82220" y="58130"/>
                </a:lnTo>
                <a:lnTo>
                  <a:pt x="82230" y="58130"/>
                </a:lnTo>
                <a:lnTo>
                  <a:pt x="82230" y="58120"/>
                </a:lnTo>
                <a:lnTo>
                  <a:pt x="82230" y="58110"/>
                </a:lnTo>
                <a:lnTo>
                  <a:pt x="82220" y="58110"/>
                </a:lnTo>
                <a:lnTo>
                  <a:pt x="82220" y="58100"/>
                </a:lnTo>
                <a:lnTo>
                  <a:pt x="82230" y="58100"/>
                </a:lnTo>
                <a:lnTo>
                  <a:pt x="82240" y="58090"/>
                </a:lnTo>
                <a:lnTo>
                  <a:pt x="82250" y="58090"/>
                </a:lnTo>
                <a:lnTo>
                  <a:pt x="82250" y="58080"/>
                </a:lnTo>
                <a:lnTo>
                  <a:pt x="82250" y="58070"/>
                </a:lnTo>
                <a:lnTo>
                  <a:pt x="82250" y="58060"/>
                </a:lnTo>
                <a:lnTo>
                  <a:pt x="82260" y="58060"/>
                </a:lnTo>
                <a:lnTo>
                  <a:pt x="82260" y="58050"/>
                </a:lnTo>
                <a:lnTo>
                  <a:pt x="82270" y="58050"/>
                </a:lnTo>
                <a:lnTo>
                  <a:pt x="82270" y="58040"/>
                </a:lnTo>
                <a:lnTo>
                  <a:pt x="82270" y="58030"/>
                </a:lnTo>
                <a:lnTo>
                  <a:pt x="82280" y="58030"/>
                </a:lnTo>
                <a:lnTo>
                  <a:pt x="82280" y="58020"/>
                </a:lnTo>
                <a:lnTo>
                  <a:pt x="82280" y="58010"/>
                </a:lnTo>
                <a:lnTo>
                  <a:pt x="82290" y="58010"/>
                </a:lnTo>
                <a:lnTo>
                  <a:pt x="82290" y="58000"/>
                </a:lnTo>
                <a:lnTo>
                  <a:pt x="82300" y="58000"/>
                </a:lnTo>
                <a:lnTo>
                  <a:pt x="82300" y="57990"/>
                </a:lnTo>
                <a:lnTo>
                  <a:pt x="82290" y="57980"/>
                </a:lnTo>
                <a:lnTo>
                  <a:pt x="82300" y="57980"/>
                </a:lnTo>
                <a:lnTo>
                  <a:pt x="82300" y="57970"/>
                </a:lnTo>
                <a:lnTo>
                  <a:pt x="82300" y="57960"/>
                </a:lnTo>
                <a:lnTo>
                  <a:pt x="82290" y="57960"/>
                </a:lnTo>
                <a:lnTo>
                  <a:pt x="82290" y="57950"/>
                </a:lnTo>
                <a:lnTo>
                  <a:pt x="82290" y="57940"/>
                </a:lnTo>
                <a:lnTo>
                  <a:pt x="82290" y="57930"/>
                </a:lnTo>
                <a:lnTo>
                  <a:pt x="82290" y="57920"/>
                </a:lnTo>
                <a:lnTo>
                  <a:pt x="82290" y="57910"/>
                </a:lnTo>
                <a:lnTo>
                  <a:pt x="82280" y="57910"/>
                </a:lnTo>
                <a:lnTo>
                  <a:pt x="82280" y="57900"/>
                </a:lnTo>
                <a:lnTo>
                  <a:pt x="82290" y="57900"/>
                </a:lnTo>
                <a:lnTo>
                  <a:pt x="82290" y="57890"/>
                </a:lnTo>
                <a:lnTo>
                  <a:pt x="82300" y="57880"/>
                </a:lnTo>
                <a:lnTo>
                  <a:pt x="82300" y="57870"/>
                </a:lnTo>
                <a:lnTo>
                  <a:pt x="82310" y="57860"/>
                </a:lnTo>
                <a:lnTo>
                  <a:pt x="82310" y="57850"/>
                </a:lnTo>
                <a:lnTo>
                  <a:pt x="82310" y="57840"/>
                </a:lnTo>
                <a:lnTo>
                  <a:pt x="82310" y="57830"/>
                </a:lnTo>
                <a:lnTo>
                  <a:pt x="82310" y="57820"/>
                </a:lnTo>
                <a:lnTo>
                  <a:pt x="82320" y="57810"/>
                </a:lnTo>
                <a:lnTo>
                  <a:pt x="82320" y="57800"/>
                </a:lnTo>
                <a:lnTo>
                  <a:pt x="82310" y="57800"/>
                </a:lnTo>
                <a:lnTo>
                  <a:pt x="82300" y="57800"/>
                </a:lnTo>
                <a:lnTo>
                  <a:pt x="82290" y="57790"/>
                </a:lnTo>
                <a:lnTo>
                  <a:pt x="82280" y="57790"/>
                </a:lnTo>
                <a:lnTo>
                  <a:pt x="82270" y="57790"/>
                </a:lnTo>
                <a:lnTo>
                  <a:pt x="82260" y="57790"/>
                </a:lnTo>
                <a:lnTo>
                  <a:pt x="82250" y="57790"/>
                </a:lnTo>
                <a:lnTo>
                  <a:pt x="82240" y="57780"/>
                </a:lnTo>
                <a:lnTo>
                  <a:pt x="82240" y="57770"/>
                </a:lnTo>
                <a:lnTo>
                  <a:pt x="82240" y="57760"/>
                </a:lnTo>
                <a:lnTo>
                  <a:pt x="82230" y="57750"/>
                </a:lnTo>
                <a:lnTo>
                  <a:pt x="82230" y="57740"/>
                </a:lnTo>
                <a:lnTo>
                  <a:pt x="82230" y="57730"/>
                </a:lnTo>
                <a:lnTo>
                  <a:pt x="82220" y="57720"/>
                </a:lnTo>
                <a:lnTo>
                  <a:pt x="82220" y="57710"/>
                </a:lnTo>
                <a:lnTo>
                  <a:pt x="82220" y="57700"/>
                </a:lnTo>
                <a:lnTo>
                  <a:pt x="82220" y="57690"/>
                </a:lnTo>
                <a:lnTo>
                  <a:pt x="82220" y="57680"/>
                </a:lnTo>
                <a:lnTo>
                  <a:pt x="82190" y="57660"/>
                </a:lnTo>
                <a:lnTo>
                  <a:pt x="82180" y="57650"/>
                </a:lnTo>
                <a:lnTo>
                  <a:pt x="82180" y="57640"/>
                </a:lnTo>
                <a:lnTo>
                  <a:pt x="82180" y="57630"/>
                </a:lnTo>
                <a:lnTo>
                  <a:pt x="82170" y="57630"/>
                </a:lnTo>
                <a:lnTo>
                  <a:pt x="82170" y="57620"/>
                </a:lnTo>
                <a:lnTo>
                  <a:pt x="82170" y="57610"/>
                </a:lnTo>
                <a:lnTo>
                  <a:pt x="82170" y="57600"/>
                </a:lnTo>
                <a:lnTo>
                  <a:pt x="82160" y="57600"/>
                </a:lnTo>
                <a:lnTo>
                  <a:pt x="82160" y="57590"/>
                </a:lnTo>
                <a:lnTo>
                  <a:pt x="82150" y="57590"/>
                </a:lnTo>
                <a:lnTo>
                  <a:pt x="82150" y="57580"/>
                </a:lnTo>
                <a:lnTo>
                  <a:pt x="82140" y="57580"/>
                </a:lnTo>
                <a:lnTo>
                  <a:pt x="82130" y="57570"/>
                </a:lnTo>
                <a:lnTo>
                  <a:pt x="82130" y="57560"/>
                </a:lnTo>
                <a:lnTo>
                  <a:pt x="82120" y="57550"/>
                </a:lnTo>
                <a:lnTo>
                  <a:pt x="82090" y="57530"/>
                </a:lnTo>
                <a:lnTo>
                  <a:pt x="82070" y="57520"/>
                </a:lnTo>
                <a:lnTo>
                  <a:pt x="82060" y="57510"/>
                </a:lnTo>
                <a:lnTo>
                  <a:pt x="82050" y="57500"/>
                </a:lnTo>
                <a:lnTo>
                  <a:pt x="82030" y="57500"/>
                </a:lnTo>
                <a:lnTo>
                  <a:pt x="82030" y="57490"/>
                </a:lnTo>
                <a:lnTo>
                  <a:pt x="82020" y="57480"/>
                </a:lnTo>
                <a:lnTo>
                  <a:pt x="82020" y="57470"/>
                </a:lnTo>
                <a:lnTo>
                  <a:pt x="82010" y="57460"/>
                </a:lnTo>
                <a:lnTo>
                  <a:pt x="82010" y="57450"/>
                </a:lnTo>
                <a:lnTo>
                  <a:pt x="82000" y="57450"/>
                </a:lnTo>
                <a:lnTo>
                  <a:pt x="82000" y="57440"/>
                </a:lnTo>
                <a:lnTo>
                  <a:pt x="82000" y="57430"/>
                </a:lnTo>
                <a:lnTo>
                  <a:pt x="82000" y="57420"/>
                </a:lnTo>
                <a:lnTo>
                  <a:pt x="82000" y="57410"/>
                </a:lnTo>
                <a:lnTo>
                  <a:pt x="82000" y="57400"/>
                </a:lnTo>
                <a:lnTo>
                  <a:pt x="82000" y="57390"/>
                </a:lnTo>
                <a:lnTo>
                  <a:pt x="82000" y="57380"/>
                </a:lnTo>
                <a:lnTo>
                  <a:pt x="82010" y="57380"/>
                </a:lnTo>
                <a:lnTo>
                  <a:pt x="82010" y="57370"/>
                </a:lnTo>
                <a:lnTo>
                  <a:pt x="82020" y="57360"/>
                </a:lnTo>
                <a:lnTo>
                  <a:pt x="82030" y="57350"/>
                </a:lnTo>
                <a:lnTo>
                  <a:pt x="82020" y="57340"/>
                </a:lnTo>
                <a:lnTo>
                  <a:pt x="82030" y="57330"/>
                </a:lnTo>
                <a:lnTo>
                  <a:pt x="82020" y="57320"/>
                </a:lnTo>
                <a:lnTo>
                  <a:pt x="82020" y="57310"/>
                </a:lnTo>
                <a:lnTo>
                  <a:pt x="82020" y="57300"/>
                </a:lnTo>
                <a:lnTo>
                  <a:pt x="82020" y="57290"/>
                </a:lnTo>
                <a:lnTo>
                  <a:pt x="82010" y="57280"/>
                </a:lnTo>
                <a:lnTo>
                  <a:pt x="82000" y="57270"/>
                </a:lnTo>
                <a:lnTo>
                  <a:pt x="81990" y="57270"/>
                </a:lnTo>
                <a:lnTo>
                  <a:pt x="81990" y="57260"/>
                </a:lnTo>
                <a:lnTo>
                  <a:pt x="81980" y="57260"/>
                </a:lnTo>
                <a:lnTo>
                  <a:pt x="81970" y="57250"/>
                </a:lnTo>
                <a:lnTo>
                  <a:pt x="81980" y="57250"/>
                </a:lnTo>
                <a:lnTo>
                  <a:pt x="81990" y="57250"/>
                </a:lnTo>
                <a:lnTo>
                  <a:pt x="81990" y="57240"/>
                </a:lnTo>
                <a:lnTo>
                  <a:pt x="82000" y="57240"/>
                </a:lnTo>
                <a:lnTo>
                  <a:pt x="82000" y="57250"/>
                </a:lnTo>
                <a:lnTo>
                  <a:pt x="82010" y="57250"/>
                </a:lnTo>
                <a:lnTo>
                  <a:pt x="82010" y="57260"/>
                </a:lnTo>
                <a:lnTo>
                  <a:pt x="82010" y="57250"/>
                </a:lnTo>
                <a:lnTo>
                  <a:pt x="82020" y="57250"/>
                </a:lnTo>
                <a:lnTo>
                  <a:pt x="82030" y="57250"/>
                </a:lnTo>
                <a:lnTo>
                  <a:pt x="82030" y="57240"/>
                </a:lnTo>
                <a:lnTo>
                  <a:pt x="82040" y="57240"/>
                </a:lnTo>
                <a:lnTo>
                  <a:pt x="82030" y="57210"/>
                </a:lnTo>
                <a:lnTo>
                  <a:pt x="82040" y="57200"/>
                </a:lnTo>
                <a:lnTo>
                  <a:pt x="82040" y="57180"/>
                </a:lnTo>
                <a:lnTo>
                  <a:pt x="82040" y="57170"/>
                </a:lnTo>
                <a:lnTo>
                  <a:pt x="82040" y="57150"/>
                </a:lnTo>
                <a:lnTo>
                  <a:pt x="82040" y="57120"/>
                </a:lnTo>
                <a:lnTo>
                  <a:pt x="82040" y="57100"/>
                </a:lnTo>
                <a:lnTo>
                  <a:pt x="82040" y="57080"/>
                </a:lnTo>
                <a:lnTo>
                  <a:pt x="82050" y="57060"/>
                </a:lnTo>
                <a:lnTo>
                  <a:pt x="82060" y="57050"/>
                </a:lnTo>
                <a:lnTo>
                  <a:pt x="82070" y="57030"/>
                </a:lnTo>
                <a:lnTo>
                  <a:pt x="82090" y="57010"/>
                </a:lnTo>
                <a:lnTo>
                  <a:pt x="82110" y="57000"/>
                </a:lnTo>
                <a:lnTo>
                  <a:pt x="82130" y="57000"/>
                </a:lnTo>
                <a:lnTo>
                  <a:pt x="82120" y="56990"/>
                </a:lnTo>
                <a:lnTo>
                  <a:pt x="82110" y="56980"/>
                </a:lnTo>
                <a:lnTo>
                  <a:pt x="82100" y="56980"/>
                </a:lnTo>
                <a:lnTo>
                  <a:pt x="82090" y="56970"/>
                </a:lnTo>
                <a:lnTo>
                  <a:pt x="82080" y="56970"/>
                </a:lnTo>
                <a:lnTo>
                  <a:pt x="82070" y="56970"/>
                </a:lnTo>
                <a:lnTo>
                  <a:pt x="82030" y="56940"/>
                </a:lnTo>
                <a:lnTo>
                  <a:pt x="82030" y="56930"/>
                </a:lnTo>
                <a:lnTo>
                  <a:pt x="82030" y="56920"/>
                </a:lnTo>
                <a:lnTo>
                  <a:pt x="82030" y="56910"/>
                </a:lnTo>
                <a:lnTo>
                  <a:pt x="82030" y="56900"/>
                </a:lnTo>
                <a:lnTo>
                  <a:pt x="82040" y="56890"/>
                </a:lnTo>
                <a:lnTo>
                  <a:pt x="82040" y="56880"/>
                </a:lnTo>
                <a:lnTo>
                  <a:pt x="82040" y="56870"/>
                </a:lnTo>
                <a:lnTo>
                  <a:pt x="82050" y="56820"/>
                </a:lnTo>
                <a:lnTo>
                  <a:pt x="82050" y="56810"/>
                </a:lnTo>
                <a:lnTo>
                  <a:pt x="82050" y="56800"/>
                </a:lnTo>
                <a:lnTo>
                  <a:pt x="82050" y="56790"/>
                </a:lnTo>
                <a:lnTo>
                  <a:pt x="82040" y="56790"/>
                </a:lnTo>
                <a:lnTo>
                  <a:pt x="82050" y="56790"/>
                </a:lnTo>
                <a:lnTo>
                  <a:pt x="82050" y="56780"/>
                </a:lnTo>
                <a:lnTo>
                  <a:pt x="82040" y="56770"/>
                </a:lnTo>
                <a:lnTo>
                  <a:pt x="82030" y="56770"/>
                </a:lnTo>
                <a:lnTo>
                  <a:pt x="82020" y="56760"/>
                </a:lnTo>
                <a:lnTo>
                  <a:pt x="82030" y="56750"/>
                </a:lnTo>
                <a:lnTo>
                  <a:pt x="82030" y="56740"/>
                </a:lnTo>
                <a:lnTo>
                  <a:pt x="82030" y="56730"/>
                </a:lnTo>
                <a:lnTo>
                  <a:pt x="82040" y="56730"/>
                </a:lnTo>
                <a:lnTo>
                  <a:pt x="82050" y="56720"/>
                </a:lnTo>
                <a:lnTo>
                  <a:pt x="82050" y="56710"/>
                </a:lnTo>
                <a:lnTo>
                  <a:pt x="82060" y="56710"/>
                </a:lnTo>
                <a:lnTo>
                  <a:pt x="82060" y="56700"/>
                </a:lnTo>
                <a:lnTo>
                  <a:pt x="82060" y="56690"/>
                </a:lnTo>
                <a:lnTo>
                  <a:pt x="82070" y="56690"/>
                </a:lnTo>
                <a:lnTo>
                  <a:pt x="82060" y="56690"/>
                </a:lnTo>
                <a:lnTo>
                  <a:pt x="82050" y="56680"/>
                </a:lnTo>
                <a:lnTo>
                  <a:pt x="82050" y="56670"/>
                </a:lnTo>
                <a:lnTo>
                  <a:pt x="82060" y="56670"/>
                </a:lnTo>
                <a:lnTo>
                  <a:pt x="82060" y="56660"/>
                </a:lnTo>
                <a:lnTo>
                  <a:pt x="82070" y="56670"/>
                </a:lnTo>
                <a:lnTo>
                  <a:pt x="82070" y="56660"/>
                </a:lnTo>
                <a:lnTo>
                  <a:pt x="82080" y="56660"/>
                </a:lnTo>
                <a:lnTo>
                  <a:pt x="82090" y="56650"/>
                </a:lnTo>
                <a:lnTo>
                  <a:pt x="82100" y="56660"/>
                </a:lnTo>
                <a:lnTo>
                  <a:pt x="82110" y="56660"/>
                </a:lnTo>
                <a:lnTo>
                  <a:pt x="82110" y="56650"/>
                </a:lnTo>
                <a:lnTo>
                  <a:pt x="82120" y="56650"/>
                </a:lnTo>
                <a:lnTo>
                  <a:pt x="82130" y="56650"/>
                </a:lnTo>
                <a:lnTo>
                  <a:pt x="82130" y="56660"/>
                </a:lnTo>
                <a:lnTo>
                  <a:pt x="82140" y="56660"/>
                </a:lnTo>
                <a:lnTo>
                  <a:pt x="82150" y="56660"/>
                </a:lnTo>
                <a:lnTo>
                  <a:pt x="82150" y="56670"/>
                </a:lnTo>
                <a:lnTo>
                  <a:pt x="82160" y="56670"/>
                </a:lnTo>
                <a:lnTo>
                  <a:pt x="82170" y="56670"/>
                </a:lnTo>
                <a:lnTo>
                  <a:pt x="82180" y="56670"/>
                </a:lnTo>
                <a:lnTo>
                  <a:pt x="82180" y="56660"/>
                </a:lnTo>
                <a:lnTo>
                  <a:pt x="82180" y="56670"/>
                </a:lnTo>
                <a:lnTo>
                  <a:pt x="82180" y="56680"/>
                </a:lnTo>
                <a:lnTo>
                  <a:pt x="82190" y="56680"/>
                </a:lnTo>
                <a:lnTo>
                  <a:pt x="82190" y="56670"/>
                </a:lnTo>
                <a:lnTo>
                  <a:pt x="82200" y="56670"/>
                </a:lnTo>
                <a:lnTo>
                  <a:pt x="82200" y="56680"/>
                </a:lnTo>
                <a:lnTo>
                  <a:pt x="82200" y="56690"/>
                </a:lnTo>
                <a:lnTo>
                  <a:pt x="82210" y="56690"/>
                </a:lnTo>
                <a:lnTo>
                  <a:pt x="82220" y="56690"/>
                </a:lnTo>
                <a:lnTo>
                  <a:pt x="82220" y="56680"/>
                </a:lnTo>
                <a:lnTo>
                  <a:pt x="82230" y="56680"/>
                </a:lnTo>
                <a:lnTo>
                  <a:pt x="82230" y="56690"/>
                </a:lnTo>
                <a:lnTo>
                  <a:pt x="82220" y="56690"/>
                </a:lnTo>
                <a:lnTo>
                  <a:pt x="82230" y="56690"/>
                </a:lnTo>
                <a:lnTo>
                  <a:pt x="82240" y="56690"/>
                </a:lnTo>
                <a:lnTo>
                  <a:pt x="82240" y="56700"/>
                </a:lnTo>
                <a:lnTo>
                  <a:pt x="82250" y="56710"/>
                </a:lnTo>
                <a:lnTo>
                  <a:pt x="82260" y="56710"/>
                </a:lnTo>
                <a:lnTo>
                  <a:pt x="82260" y="56720"/>
                </a:lnTo>
                <a:lnTo>
                  <a:pt x="82260" y="56730"/>
                </a:lnTo>
                <a:lnTo>
                  <a:pt x="82260" y="56740"/>
                </a:lnTo>
                <a:lnTo>
                  <a:pt x="82270" y="56740"/>
                </a:lnTo>
                <a:lnTo>
                  <a:pt x="82270" y="56730"/>
                </a:lnTo>
                <a:lnTo>
                  <a:pt x="82280" y="56720"/>
                </a:lnTo>
                <a:lnTo>
                  <a:pt x="82290" y="56730"/>
                </a:lnTo>
                <a:lnTo>
                  <a:pt x="82300" y="56740"/>
                </a:lnTo>
                <a:lnTo>
                  <a:pt x="82300" y="56730"/>
                </a:lnTo>
                <a:lnTo>
                  <a:pt x="82310" y="56730"/>
                </a:lnTo>
                <a:lnTo>
                  <a:pt x="82310" y="56740"/>
                </a:lnTo>
                <a:lnTo>
                  <a:pt x="82320" y="56740"/>
                </a:lnTo>
                <a:lnTo>
                  <a:pt x="82330" y="56750"/>
                </a:lnTo>
                <a:lnTo>
                  <a:pt x="82340" y="56750"/>
                </a:lnTo>
                <a:lnTo>
                  <a:pt x="82350" y="56750"/>
                </a:lnTo>
                <a:lnTo>
                  <a:pt x="82350" y="56760"/>
                </a:lnTo>
                <a:lnTo>
                  <a:pt x="82350" y="56750"/>
                </a:lnTo>
                <a:lnTo>
                  <a:pt x="82360" y="56750"/>
                </a:lnTo>
                <a:lnTo>
                  <a:pt x="82360" y="56740"/>
                </a:lnTo>
                <a:lnTo>
                  <a:pt x="82360" y="56750"/>
                </a:lnTo>
                <a:lnTo>
                  <a:pt x="82370" y="56750"/>
                </a:lnTo>
                <a:lnTo>
                  <a:pt x="82380" y="56750"/>
                </a:lnTo>
                <a:lnTo>
                  <a:pt x="82380" y="56740"/>
                </a:lnTo>
                <a:lnTo>
                  <a:pt x="82370" y="56740"/>
                </a:lnTo>
                <a:lnTo>
                  <a:pt x="82380" y="56740"/>
                </a:lnTo>
                <a:lnTo>
                  <a:pt x="82380" y="56730"/>
                </a:lnTo>
                <a:lnTo>
                  <a:pt x="82380" y="56740"/>
                </a:lnTo>
                <a:lnTo>
                  <a:pt x="82390" y="56740"/>
                </a:lnTo>
                <a:lnTo>
                  <a:pt x="82400" y="56740"/>
                </a:lnTo>
                <a:lnTo>
                  <a:pt x="82410" y="56740"/>
                </a:lnTo>
                <a:lnTo>
                  <a:pt x="82410" y="56750"/>
                </a:lnTo>
                <a:lnTo>
                  <a:pt x="82420" y="56750"/>
                </a:lnTo>
                <a:lnTo>
                  <a:pt x="82420" y="56760"/>
                </a:lnTo>
                <a:lnTo>
                  <a:pt x="82430" y="56760"/>
                </a:lnTo>
                <a:lnTo>
                  <a:pt x="82430" y="56750"/>
                </a:lnTo>
                <a:lnTo>
                  <a:pt x="82440" y="56740"/>
                </a:lnTo>
                <a:lnTo>
                  <a:pt x="82450" y="56740"/>
                </a:lnTo>
                <a:lnTo>
                  <a:pt x="82450" y="56750"/>
                </a:lnTo>
                <a:lnTo>
                  <a:pt x="82460" y="56750"/>
                </a:lnTo>
                <a:lnTo>
                  <a:pt x="82460" y="56760"/>
                </a:lnTo>
                <a:lnTo>
                  <a:pt x="82470" y="56760"/>
                </a:lnTo>
                <a:lnTo>
                  <a:pt x="82470" y="56750"/>
                </a:lnTo>
                <a:lnTo>
                  <a:pt x="82480" y="56750"/>
                </a:lnTo>
                <a:lnTo>
                  <a:pt x="82480" y="56740"/>
                </a:lnTo>
                <a:lnTo>
                  <a:pt x="82490" y="56740"/>
                </a:lnTo>
                <a:lnTo>
                  <a:pt x="82500" y="56740"/>
                </a:lnTo>
                <a:lnTo>
                  <a:pt x="82500" y="56730"/>
                </a:lnTo>
                <a:lnTo>
                  <a:pt x="82500" y="56720"/>
                </a:lnTo>
                <a:lnTo>
                  <a:pt x="82510" y="56720"/>
                </a:lnTo>
                <a:lnTo>
                  <a:pt x="82520" y="56720"/>
                </a:lnTo>
                <a:lnTo>
                  <a:pt x="82530" y="56710"/>
                </a:lnTo>
                <a:lnTo>
                  <a:pt x="82540" y="56710"/>
                </a:lnTo>
                <a:lnTo>
                  <a:pt x="82540" y="56700"/>
                </a:lnTo>
                <a:lnTo>
                  <a:pt x="82550" y="56710"/>
                </a:lnTo>
                <a:lnTo>
                  <a:pt x="82560" y="56710"/>
                </a:lnTo>
                <a:lnTo>
                  <a:pt x="82560" y="56700"/>
                </a:lnTo>
                <a:lnTo>
                  <a:pt x="82570" y="56700"/>
                </a:lnTo>
                <a:lnTo>
                  <a:pt x="82570" y="56710"/>
                </a:lnTo>
                <a:lnTo>
                  <a:pt x="82580" y="56710"/>
                </a:lnTo>
                <a:lnTo>
                  <a:pt x="82580" y="56720"/>
                </a:lnTo>
                <a:lnTo>
                  <a:pt x="82590" y="56720"/>
                </a:lnTo>
                <a:lnTo>
                  <a:pt x="82590" y="56710"/>
                </a:lnTo>
                <a:lnTo>
                  <a:pt x="82600" y="56720"/>
                </a:lnTo>
                <a:lnTo>
                  <a:pt x="82610" y="56720"/>
                </a:lnTo>
                <a:lnTo>
                  <a:pt x="82620" y="56710"/>
                </a:lnTo>
                <a:lnTo>
                  <a:pt x="82630" y="56710"/>
                </a:lnTo>
                <a:lnTo>
                  <a:pt x="82630" y="56700"/>
                </a:lnTo>
                <a:lnTo>
                  <a:pt x="82640" y="56700"/>
                </a:lnTo>
                <a:lnTo>
                  <a:pt x="82650" y="56700"/>
                </a:lnTo>
                <a:lnTo>
                  <a:pt x="82650" y="56710"/>
                </a:lnTo>
                <a:lnTo>
                  <a:pt x="82650" y="56700"/>
                </a:lnTo>
                <a:lnTo>
                  <a:pt x="82660" y="56700"/>
                </a:lnTo>
                <a:lnTo>
                  <a:pt x="82670" y="56700"/>
                </a:lnTo>
                <a:lnTo>
                  <a:pt x="82670" y="56690"/>
                </a:lnTo>
                <a:lnTo>
                  <a:pt x="82680" y="56690"/>
                </a:lnTo>
                <a:lnTo>
                  <a:pt x="82690" y="56690"/>
                </a:lnTo>
                <a:lnTo>
                  <a:pt x="82700" y="56680"/>
                </a:lnTo>
                <a:lnTo>
                  <a:pt x="82710" y="56680"/>
                </a:lnTo>
                <a:lnTo>
                  <a:pt x="82710" y="56670"/>
                </a:lnTo>
                <a:lnTo>
                  <a:pt x="82720" y="56670"/>
                </a:lnTo>
                <a:lnTo>
                  <a:pt x="82720" y="56660"/>
                </a:lnTo>
                <a:lnTo>
                  <a:pt x="82720" y="56650"/>
                </a:lnTo>
                <a:lnTo>
                  <a:pt x="82720" y="56640"/>
                </a:lnTo>
                <a:lnTo>
                  <a:pt x="82730" y="56630"/>
                </a:lnTo>
                <a:lnTo>
                  <a:pt x="82730" y="56620"/>
                </a:lnTo>
                <a:lnTo>
                  <a:pt x="82730" y="56610"/>
                </a:lnTo>
                <a:lnTo>
                  <a:pt x="82730" y="56600"/>
                </a:lnTo>
                <a:lnTo>
                  <a:pt x="82740" y="56600"/>
                </a:lnTo>
                <a:lnTo>
                  <a:pt x="82740" y="56590"/>
                </a:lnTo>
                <a:lnTo>
                  <a:pt x="82750" y="56580"/>
                </a:lnTo>
                <a:lnTo>
                  <a:pt x="82750" y="56570"/>
                </a:lnTo>
                <a:lnTo>
                  <a:pt x="82750" y="56560"/>
                </a:lnTo>
                <a:lnTo>
                  <a:pt x="82750" y="56550"/>
                </a:lnTo>
                <a:lnTo>
                  <a:pt x="82760" y="56550"/>
                </a:lnTo>
                <a:lnTo>
                  <a:pt x="82760" y="56540"/>
                </a:lnTo>
                <a:lnTo>
                  <a:pt x="82780" y="56520"/>
                </a:lnTo>
                <a:lnTo>
                  <a:pt x="82780" y="56510"/>
                </a:lnTo>
                <a:lnTo>
                  <a:pt x="82780" y="56500"/>
                </a:lnTo>
                <a:lnTo>
                  <a:pt x="82770" y="56500"/>
                </a:lnTo>
                <a:lnTo>
                  <a:pt x="82770" y="56490"/>
                </a:lnTo>
                <a:lnTo>
                  <a:pt x="82770" y="56480"/>
                </a:lnTo>
                <a:lnTo>
                  <a:pt x="82760" y="56480"/>
                </a:lnTo>
                <a:lnTo>
                  <a:pt x="82760" y="56470"/>
                </a:lnTo>
                <a:lnTo>
                  <a:pt x="82760" y="56460"/>
                </a:lnTo>
                <a:lnTo>
                  <a:pt x="82760" y="56450"/>
                </a:lnTo>
                <a:lnTo>
                  <a:pt x="82760" y="56440"/>
                </a:lnTo>
                <a:lnTo>
                  <a:pt x="82760" y="56430"/>
                </a:lnTo>
                <a:lnTo>
                  <a:pt x="82760" y="56420"/>
                </a:lnTo>
                <a:lnTo>
                  <a:pt x="82760" y="56410"/>
                </a:lnTo>
                <a:lnTo>
                  <a:pt x="82790" y="56400"/>
                </a:lnTo>
                <a:lnTo>
                  <a:pt x="82800" y="56380"/>
                </a:lnTo>
                <a:lnTo>
                  <a:pt x="82800" y="56370"/>
                </a:lnTo>
                <a:lnTo>
                  <a:pt x="82810" y="56370"/>
                </a:lnTo>
                <a:lnTo>
                  <a:pt x="82810" y="56360"/>
                </a:lnTo>
                <a:lnTo>
                  <a:pt x="82820" y="56360"/>
                </a:lnTo>
                <a:lnTo>
                  <a:pt x="82830" y="56360"/>
                </a:lnTo>
                <a:lnTo>
                  <a:pt x="82830" y="56370"/>
                </a:lnTo>
                <a:lnTo>
                  <a:pt x="82840" y="56380"/>
                </a:lnTo>
                <a:lnTo>
                  <a:pt x="82840" y="56390"/>
                </a:lnTo>
                <a:lnTo>
                  <a:pt x="82850" y="56400"/>
                </a:lnTo>
                <a:lnTo>
                  <a:pt x="82850" y="56410"/>
                </a:lnTo>
                <a:lnTo>
                  <a:pt x="82850" y="56420"/>
                </a:lnTo>
                <a:lnTo>
                  <a:pt x="82860" y="56420"/>
                </a:lnTo>
                <a:lnTo>
                  <a:pt x="82860" y="56430"/>
                </a:lnTo>
                <a:lnTo>
                  <a:pt x="82860" y="56440"/>
                </a:lnTo>
                <a:lnTo>
                  <a:pt x="82870" y="56440"/>
                </a:lnTo>
                <a:lnTo>
                  <a:pt x="82870" y="56450"/>
                </a:lnTo>
                <a:lnTo>
                  <a:pt x="82870" y="56460"/>
                </a:lnTo>
                <a:lnTo>
                  <a:pt x="82880" y="56460"/>
                </a:lnTo>
                <a:lnTo>
                  <a:pt x="82880" y="56470"/>
                </a:lnTo>
                <a:lnTo>
                  <a:pt x="82890" y="56470"/>
                </a:lnTo>
                <a:lnTo>
                  <a:pt x="82890" y="56480"/>
                </a:lnTo>
                <a:lnTo>
                  <a:pt x="82890" y="56490"/>
                </a:lnTo>
                <a:lnTo>
                  <a:pt x="82900" y="56490"/>
                </a:lnTo>
                <a:lnTo>
                  <a:pt x="82910" y="56490"/>
                </a:lnTo>
                <a:lnTo>
                  <a:pt x="82920" y="56490"/>
                </a:lnTo>
                <a:lnTo>
                  <a:pt x="82920" y="56500"/>
                </a:lnTo>
                <a:lnTo>
                  <a:pt x="82930" y="56500"/>
                </a:lnTo>
                <a:lnTo>
                  <a:pt x="82940" y="56500"/>
                </a:lnTo>
                <a:lnTo>
                  <a:pt x="82940" y="56490"/>
                </a:lnTo>
                <a:lnTo>
                  <a:pt x="82950" y="56490"/>
                </a:lnTo>
                <a:lnTo>
                  <a:pt x="82960" y="56490"/>
                </a:lnTo>
                <a:lnTo>
                  <a:pt x="82960" y="56480"/>
                </a:lnTo>
                <a:lnTo>
                  <a:pt x="82970" y="56480"/>
                </a:lnTo>
                <a:lnTo>
                  <a:pt x="82970" y="56470"/>
                </a:lnTo>
                <a:lnTo>
                  <a:pt x="82980" y="56470"/>
                </a:lnTo>
                <a:lnTo>
                  <a:pt x="82990" y="56470"/>
                </a:lnTo>
                <a:lnTo>
                  <a:pt x="83000" y="56470"/>
                </a:lnTo>
                <a:lnTo>
                  <a:pt x="83010" y="56470"/>
                </a:lnTo>
                <a:lnTo>
                  <a:pt x="83010" y="56460"/>
                </a:lnTo>
                <a:lnTo>
                  <a:pt x="83030" y="56460"/>
                </a:lnTo>
                <a:lnTo>
                  <a:pt x="83040" y="56460"/>
                </a:lnTo>
                <a:lnTo>
                  <a:pt x="83040" y="56450"/>
                </a:lnTo>
                <a:lnTo>
                  <a:pt x="83050" y="56450"/>
                </a:lnTo>
                <a:lnTo>
                  <a:pt x="83060" y="56450"/>
                </a:lnTo>
                <a:lnTo>
                  <a:pt x="83070" y="56460"/>
                </a:lnTo>
                <a:lnTo>
                  <a:pt x="83090" y="56460"/>
                </a:lnTo>
                <a:lnTo>
                  <a:pt x="83100" y="56460"/>
                </a:lnTo>
                <a:lnTo>
                  <a:pt x="83110" y="56460"/>
                </a:lnTo>
                <a:lnTo>
                  <a:pt x="83130" y="56460"/>
                </a:lnTo>
                <a:lnTo>
                  <a:pt x="83140" y="56460"/>
                </a:lnTo>
                <a:lnTo>
                  <a:pt x="83160" y="56450"/>
                </a:lnTo>
                <a:lnTo>
                  <a:pt x="83170" y="56450"/>
                </a:lnTo>
                <a:lnTo>
                  <a:pt x="83240" y="56450"/>
                </a:lnTo>
                <a:lnTo>
                  <a:pt x="83350" y="56460"/>
                </a:lnTo>
                <a:lnTo>
                  <a:pt x="83480" y="56460"/>
                </a:lnTo>
                <a:lnTo>
                  <a:pt x="83620" y="56530"/>
                </a:lnTo>
                <a:lnTo>
                  <a:pt x="83820" y="56620"/>
                </a:lnTo>
                <a:lnTo>
                  <a:pt x="83960" y="56680"/>
                </a:lnTo>
                <a:lnTo>
                  <a:pt x="84120" y="56820"/>
                </a:lnTo>
                <a:lnTo>
                  <a:pt x="84350" y="56920"/>
                </a:lnTo>
                <a:lnTo>
                  <a:pt x="84530" y="56990"/>
                </a:lnTo>
                <a:lnTo>
                  <a:pt x="84660" y="57050"/>
                </a:lnTo>
                <a:lnTo>
                  <a:pt x="84740" y="57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