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Namayingo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maying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710" y="68940"/>
                </a:moveTo>
                <a:lnTo>
                  <a:pt x="76720" y="68940"/>
                </a:lnTo>
                <a:lnTo>
                  <a:pt x="76730" y="68950"/>
                </a:lnTo>
                <a:lnTo>
                  <a:pt x="76720" y="68960"/>
                </a:lnTo>
                <a:lnTo>
                  <a:pt x="76720" y="68970"/>
                </a:lnTo>
                <a:lnTo>
                  <a:pt x="76690" y="69000"/>
                </a:lnTo>
                <a:lnTo>
                  <a:pt x="76560" y="69170"/>
                </a:lnTo>
                <a:lnTo>
                  <a:pt x="76550" y="69200"/>
                </a:lnTo>
                <a:lnTo>
                  <a:pt x="76410" y="69390"/>
                </a:lnTo>
                <a:lnTo>
                  <a:pt x="76180" y="69700"/>
                </a:lnTo>
                <a:lnTo>
                  <a:pt x="76140" y="69750"/>
                </a:lnTo>
                <a:lnTo>
                  <a:pt x="76100" y="69810"/>
                </a:lnTo>
                <a:lnTo>
                  <a:pt x="76020" y="69910"/>
                </a:lnTo>
                <a:lnTo>
                  <a:pt x="75950" y="70020"/>
                </a:lnTo>
                <a:lnTo>
                  <a:pt x="75920" y="70050"/>
                </a:lnTo>
                <a:lnTo>
                  <a:pt x="75890" y="70090"/>
                </a:lnTo>
                <a:lnTo>
                  <a:pt x="75880" y="70110"/>
                </a:lnTo>
                <a:lnTo>
                  <a:pt x="75870" y="70120"/>
                </a:lnTo>
                <a:lnTo>
                  <a:pt x="75780" y="70240"/>
                </a:lnTo>
                <a:lnTo>
                  <a:pt x="75770" y="70240"/>
                </a:lnTo>
                <a:lnTo>
                  <a:pt x="75770" y="70250"/>
                </a:lnTo>
                <a:lnTo>
                  <a:pt x="75770" y="70260"/>
                </a:lnTo>
                <a:lnTo>
                  <a:pt x="75760" y="70270"/>
                </a:lnTo>
                <a:lnTo>
                  <a:pt x="75750" y="70290"/>
                </a:lnTo>
                <a:lnTo>
                  <a:pt x="75750" y="70300"/>
                </a:lnTo>
                <a:lnTo>
                  <a:pt x="75740" y="70310"/>
                </a:lnTo>
                <a:lnTo>
                  <a:pt x="75740" y="70320"/>
                </a:lnTo>
                <a:lnTo>
                  <a:pt x="75740" y="70330"/>
                </a:lnTo>
                <a:lnTo>
                  <a:pt x="75740" y="70350"/>
                </a:lnTo>
                <a:lnTo>
                  <a:pt x="75750" y="70360"/>
                </a:lnTo>
                <a:lnTo>
                  <a:pt x="75740" y="70370"/>
                </a:lnTo>
                <a:lnTo>
                  <a:pt x="75750" y="70370"/>
                </a:lnTo>
                <a:lnTo>
                  <a:pt x="75760" y="70380"/>
                </a:lnTo>
                <a:lnTo>
                  <a:pt x="75770" y="70420"/>
                </a:lnTo>
                <a:lnTo>
                  <a:pt x="75780" y="70420"/>
                </a:lnTo>
                <a:lnTo>
                  <a:pt x="75820" y="70550"/>
                </a:lnTo>
                <a:lnTo>
                  <a:pt x="75860" y="70710"/>
                </a:lnTo>
                <a:lnTo>
                  <a:pt x="75910" y="70880"/>
                </a:lnTo>
                <a:lnTo>
                  <a:pt x="75940" y="70970"/>
                </a:lnTo>
                <a:lnTo>
                  <a:pt x="76030" y="71290"/>
                </a:lnTo>
                <a:lnTo>
                  <a:pt x="76070" y="71420"/>
                </a:lnTo>
                <a:lnTo>
                  <a:pt x="76130" y="71630"/>
                </a:lnTo>
                <a:lnTo>
                  <a:pt x="76220" y="71930"/>
                </a:lnTo>
                <a:lnTo>
                  <a:pt x="76240" y="72010"/>
                </a:lnTo>
                <a:lnTo>
                  <a:pt x="76360" y="72350"/>
                </a:lnTo>
                <a:lnTo>
                  <a:pt x="76380" y="72390"/>
                </a:lnTo>
                <a:lnTo>
                  <a:pt x="76390" y="72420"/>
                </a:lnTo>
                <a:lnTo>
                  <a:pt x="76460" y="72630"/>
                </a:lnTo>
                <a:lnTo>
                  <a:pt x="76960" y="74060"/>
                </a:lnTo>
                <a:lnTo>
                  <a:pt x="76940" y="74400"/>
                </a:lnTo>
                <a:lnTo>
                  <a:pt x="76910" y="74650"/>
                </a:lnTo>
                <a:lnTo>
                  <a:pt x="76830" y="75170"/>
                </a:lnTo>
                <a:lnTo>
                  <a:pt x="76700" y="75950"/>
                </a:lnTo>
                <a:lnTo>
                  <a:pt x="76710" y="75950"/>
                </a:lnTo>
                <a:lnTo>
                  <a:pt x="76600" y="76520"/>
                </a:lnTo>
                <a:lnTo>
                  <a:pt x="76460" y="77350"/>
                </a:lnTo>
                <a:lnTo>
                  <a:pt x="76370" y="77350"/>
                </a:lnTo>
                <a:lnTo>
                  <a:pt x="76330" y="77350"/>
                </a:lnTo>
                <a:lnTo>
                  <a:pt x="76080" y="78630"/>
                </a:lnTo>
                <a:lnTo>
                  <a:pt x="76030" y="78900"/>
                </a:lnTo>
                <a:lnTo>
                  <a:pt x="75990" y="79180"/>
                </a:lnTo>
                <a:lnTo>
                  <a:pt x="75950" y="79380"/>
                </a:lnTo>
                <a:lnTo>
                  <a:pt x="75950" y="79590"/>
                </a:lnTo>
                <a:lnTo>
                  <a:pt x="75920" y="79860"/>
                </a:lnTo>
                <a:lnTo>
                  <a:pt x="75910" y="80230"/>
                </a:lnTo>
                <a:lnTo>
                  <a:pt x="75900" y="80530"/>
                </a:lnTo>
                <a:lnTo>
                  <a:pt x="75880" y="80760"/>
                </a:lnTo>
                <a:lnTo>
                  <a:pt x="75840" y="81010"/>
                </a:lnTo>
                <a:lnTo>
                  <a:pt x="75860" y="81430"/>
                </a:lnTo>
                <a:lnTo>
                  <a:pt x="75870" y="81900"/>
                </a:lnTo>
                <a:lnTo>
                  <a:pt x="75870" y="81960"/>
                </a:lnTo>
                <a:lnTo>
                  <a:pt x="75870" y="82020"/>
                </a:lnTo>
                <a:lnTo>
                  <a:pt x="75900" y="82640"/>
                </a:lnTo>
                <a:lnTo>
                  <a:pt x="75910" y="82960"/>
                </a:lnTo>
                <a:lnTo>
                  <a:pt x="75920" y="83290"/>
                </a:lnTo>
                <a:lnTo>
                  <a:pt x="75930" y="83570"/>
                </a:lnTo>
                <a:lnTo>
                  <a:pt x="75940" y="83710"/>
                </a:lnTo>
                <a:lnTo>
                  <a:pt x="75950" y="83810"/>
                </a:lnTo>
                <a:lnTo>
                  <a:pt x="75950" y="83890"/>
                </a:lnTo>
                <a:lnTo>
                  <a:pt x="75960" y="84060"/>
                </a:lnTo>
                <a:lnTo>
                  <a:pt x="75970" y="84370"/>
                </a:lnTo>
                <a:lnTo>
                  <a:pt x="75980" y="84780"/>
                </a:lnTo>
                <a:lnTo>
                  <a:pt x="76030" y="84780"/>
                </a:lnTo>
                <a:lnTo>
                  <a:pt x="76030" y="86180"/>
                </a:lnTo>
                <a:lnTo>
                  <a:pt x="76030" y="87820"/>
                </a:lnTo>
                <a:lnTo>
                  <a:pt x="74190" y="87840"/>
                </a:lnTo>
                <a:lnTo>
                  <a:pt x="73310" y="87850"/>
                </a:lnTo>
                <a:lnTo>
                  <a:pt x="72300" y="87870"/>
                </a:lnTo>
                <a:lnTo>
                  <a:pt x="72240" y="87870"/>
                </a:lnTo>
                <a:lnTo>
                  <a:pt x="71710" y="87870"/>
                </a:lnTo>
                <a:lnTo>
                  <a:pt x="71730" y="77630"/>
                </a:lnTo>
                <a:lnTo>
                  <a:pt x="71730" y="76010"/>
                </a:lnTo>
                <a:lnTo>
                  <a:pt x="71730" y="75850"/>
                </a:lnTo>
                <a:lnTo>
                  <a:pt x="71730" y="75620"/>
                </a:lnTo>
                <a:lnTo>
                  <a:pt x="71730" y="75400"/>
                </a:lnTo>
                <a:lnTo>
                  <a:pt x="71730" y="75250"/>
                </a:lnTo>
                <a:lnTo>
                  <a:pt x="71730" y="74890"/>
                </a:lnTo>
                <a:lnTo>
                  <a:pt x="71730" y="74760"/>
                </a:lnTo>
                <a:lnTo>
                  <a:pt x="71730" y="74600"/>
                </a:lnTo>
                <a:lnTo>
                  <a:pt x="71730" y="74530"/>
                </a:lnTo>
                <a:lnTo>
                  <a:pt x="71730" y="74480"/>
                </a:lnTo>
                <a:lnTo>
                  <a:pt x="71730" y="74470"/>
                </a:lnTo>
                <a:lnTo>
                  <a:pt x="71730" y="74330"/>
                </a:lnTo>
                <a:lnTo>
                  <a:pt x="71730" y="74230"/>
                </a:lnTo>
                <a:lnTo>
                  <a:pt x="71730" y="74220"/>
                </a:lnTo>
                <a:lnTo>
                  <a:pt x="71730" y="74170"/>
                </a:lnTo>
                <a:lnTo>
                  <a:pt x="71730" y="74120"/>
                </a:lnTo>
                <a:lnTo>
                  <a:pt x="71730" y="74080"/>
                </a:lnTo>
                <a:lnTo>
                  <a:pt x="71730" y="74020"/>
                </a:lnTo>
                <a:lnTo>
                  <a:pt x="71730" y="73910"/>
                </a:lnTo>
                <a:lnTo>
                  <a:pt x="71730" y="73800"/>
                </a:lnTo>
                <a:lnTo>
                  <a:pt x="71730" y="73780"/>
                </a:lnTo>
                <a:lnTo>
                  <a:pt x="71730" y="73750"/>
                </a:lnTo>
                <a:lnTo>
                  <a:pt x="71730" y="73700"/>
                </a:lnTo>
                <a:lnTo>
                  <a:pt x="71730" y="73590"/>
                </a:lnTo>
                <a:lnTo>
                  <a:pt x="71730" y="73400"/>
                </a:lnTo>
                <a:lnTo>
                  <a:pt x="71730" y="73380"/>
                </a:lnTo>
                <a:lnTo>
                  <a:pt x="71730" y="73100"/>
                </a:lnTo>
                <a:lnTo>
                  <a:pt x="71730" y="73050"/>
                </a:lnTo>
                <a:lnTo>
                  <a:pt x="71780" y="73050"/>
                </a:lnTo>
                <a:lnTo>
                  <a:pt x="71800" y="73050"/>
                </a:lnTo>
                <a:lnTo>
                  <a:pt x="71820" y="73040"/>
                </a:lnTo>
                <a:lnTo>
                  <a:pt x="71830" y="73040"/>
                </a:lnTo>
                <a:lnTo>
                  <a:pt x="71900" y="73040"/>
                </a:lnTo>
                <a:lnTo>
                  <a:pt x="72030" y="73010"/>
                </a:lnTo>
                <a:lnTo>
                  <a:pt x="72120" y="72960"/>
                </a:lnTo>
                <a:lnTo>
                  <a:pt x="72220" y="72910"/>
                </a:lnTo>
                <a:lnTo>
                  <a:pt x="72240" y="72880"/>
                </a:lnTo>
                <a:lnTo>
                  <a:pt x="72270" y="72850"/>
                </a:lnTo>
                <a:lnTo>
                  <a:pt x="72300" y="72800"/>
                </a:lnTo>
                <a:lnTo>
                  <a:pt x="72320" y="72770"/>
                </a:lnTo>
                <a:lnTo>
                  <a:pt x="72340" y="72740"/>
                </a:lnTo>
                <a:lnTo>
                  <a:pt x="72360" y="72710"/>
                </a:lnTo>
                <a:lnTo>
                  <a:pt x="72370" y="72700"/>
                </a:lnTo>
                <a:lnTo>
                  <a:pt x="72390" y="72630"/>
                </a:lnTo>
                <a:lnTo>
                  <a:pt x="72410" y="72600"/>
                </a:lnTo>
                <a:lnTo>
                  <a:pt x="72420" y="72560"/>
                </a:lnTo>
                <a:lnTo>
                  <a:pt x="72430" y="72530"/>
                </a:lnTo>
                <a:lnTo>
                  <a:pt x="72450" y="72430"/>
                </a:lnTo>
                <a:lnTo>
                  <a:pt x="72450" y="72350"/>
                </a:lnTo>
                <a:lnTo>
                  <a:pt x="72450" y="72310"/>
                </a:lnTo>
                <a:lnTo>
                  <a:pt x="72450" y="72300"/>
                </a:lnTo>
                <a:lnTo>
                  <a:pt x="72450" y="72280"/>
                </a:lnTo>
                <a:lnTo>
                  <a:pt x="72450" y="72240"/>
                </a:lnTo>
                <a:lnTo>
                  <a:pt x="72440" y="72210"/>
                </a:lnTo>
                <a:lnTo>
                  <a:pt x="72440" y="72170"/>
                </a:lnTo>
                <a:lnTo>
                  <a:pt x="72440" y="72150"/>
                </a:lnTo>
                <a:lnTo>
                  <a:pt x="72430" y="72120"/>
                </a:lnTo>
                <a:lnTo>
                  <a:pt x="72420" y="72070"/>
                </a:lnTo>
                <a:lnTo>
                  <a:pt x="72400" y="72030"/>
                </a:lnTo>
                <a:lnTo>
                  <a:pt x="72400" y="72010"/>
                </a:lnTo>
                <a:lnTo>
                  <a:pt x="72380" y="71990"/>
                </a:lnTo>
                <a:lnTo>
                  <a:pt x="72350" y="71950"/>
                </a:lnTo>
                <a:lnTo>
                  <a:pt x="72320" y="71930"/>
                </a:lnTo>
                <a:lnTo>
                  <a:pt x="72300" y="71900"/>
                </a:lnTo>
                <a:lnTo>
                  <a:pt x="72280" y="71880"/>
                </a:lnTo>
                <a:lnTo>
                  <a:pt x="72250" y="71870"/>
                </a:lnTo>
                <a:lnTo>
                  <a:pt x="72220" y="71860"/>
                </a:lnTo>
                <a:lnTo>
                  <a:pt x="72150" y="71840"/>
                </a:lnTo>
                <a:lnTo>
                  <a:pt x="72120" y="71830"/>
                </a:lnTo>
                <a:lnTo>
                  <a:pt x="72090" y="71820"/>
                </a:lnTo>
                <a:lnTo>
                  <a:pt x="72060" y="71820"/>
                </a:lnTo>
                <a:lnTo>
                  <a:pt x="72020" y="71810"/>
                </a:lnTo>
                <a:lnTo>
                  <a:pt x="71960" y="71820"/>
                </a:lnTo>
                <a:lnTo>
                  <a:pt x="71920" y="71820"/>
                </a:lnTo>
                <a:lnTo>
                  <a:pt x="71870" y="71820"/>
                </a:lnTo>
                <a:lnTo>
                  <a:pt x="71860" y="71820"/>
                </a:lnTo>
                <a:lnTo>
                  <a:pt x="71790" y="71830"/>
                </a:lnTo>
                <a:lnTo>
                  <a:pt x="71730" y="71850"/>
                </a:lnTo>
                <a:lnTo>
                  <a:pt x="71730" y="71710"/>
                </a:lnTo>
                <a:lnTo>
                  <a:pt x="71730" y="71660"/>
                </a:lnTo>
                <a:lnTo>
                  <a:pt x="71730" y="71630"/>
                </a:lnTo>
                <a:lnTo>
                  <a:pt x="71730" y="71570"/>
                </a:lnTo>
                <a:lnTo>
                  <a:pt x="71730" y="71500"/>
                </a:lnTo>
                <a:lnTo>
                  <a:pt x="71730" y="71490"/>
                </a:lnTo>
                <a:lnTo>
                  <a:pt x="71730" y="71480"/>
                </a:lnTo>
                <a:lnTo>
                  <a:pt x="71730" y="71430"/>
                </a:lnTo>
                <a:lnTo>
                  <a:pt x="71730" y="71350"/>
                </a:lnTo>
                <a:lnTo>
                  <a:pt x="71730" y="71300"/>
                </a:lnTo>
                <a:lnTo>
                  <a:pt x="71730" y="71290"/>
                </a:lnTo>
                <a:lnTo>
                  <a:pt x="71730" y="71210"/>
                </a:lnTo>
                <a:lnTo>
                  <a:pt x="71730" y="71120"/>
                </a:lnTo>
                <a:lnTo>
                  <a:pt x="71730" y="71090"/>
                </a:lnTo>
                <a:lnTo>
                  <a:pt x="71730" y="71050"/>
                </a:lnTo>
                <a:lnTo>
                  <a:pt x="71730" y="70900"/>
                </a:lnTo>
                <a:lnTo>
                  <a:pt x="71730" y="70750"/>
                </a:lnTo>
                <a:lnTo>
                  <a:pt x="71730" y="70650"/>
                </a:lnTo>
                <a:lnTo>
                  <a:pt x="71730" y="70640"/>
                </a:lnTo>
                <a:lnTo>
                  <a:pt x="71730" y="70610"/>
                </a:lnTo>
                <a:lnTo>
                  <a:pt x="71730" y="70310"/>
                </a:lnTo>
                <a:lnTo>
                  <a:pt x="71720" y="70160"/>
                </a:lnTo>
                <a:lnTo>
                  <a:pt x="71730" y="70020"/>
                </a:lnTo>
                <a:lnTo>
                  <a:pt x="71730" y="70000"/>
                </a:lnTo>
                <a:lnTo>
                  <a:pt x="71730" y="69870"/>
                </a:lnTo>
                <a:lnTo>
                  <a:pt x="71730" y="69730"/>
                </a:lnTo>
                <a:lnTo>
                  <a:pt x="71730" y="69580"/>
                </a:lnTo>
                <a:lnTo>
                  <a:pt x="71720" y="69430"/>
                </a:lnTo>
                <a:lnTo>
                  <a:pt x="71720" y="69280"/>
                </a:lnTo>
                <a:lnTo>
                  <a:pt x="71720" y="69220"/>
                </a:lnTo>
                <a:lnTo>
                  <a:pt x="71720" y="69110"/>
                </a:lnTo>
                <a:lnTo>
                  <a:pt x="71720" y="69090"/>
                </a:lnTo>
                <a:lnTo>
                  <a:pt x="71720" y="68980"/>
                </a:lnTo>
                <a:lnTo>
                  <a:pt x="71720" y="68630"/>
                </a:lnTo>
                <a:lnTo>
                  <a:pt x="71720" y="68320"/>
                </a:lnTo>
                <a:lnTo>
                  <a:pt x="71720" y="68270"/>
                </a:lnTo>
                <a:lnTo>
                  <a:pt x="71720" y="68030"/>
                </a:lnTo>
                <a:lnTo>
                  <a:pt x="71720" y="68000"/>
                </a:lnTo>
                <a:lnTo>
                  <a:pt x="71720" y="67970"/>
                </a:lnTo>
                <a:lnTo>
                  <a:pt x="71720" y="67920"/>
                </a:lnTo>
                <a:lnTo>
                  <a:pt x="71720" y="67890"/>
                </a:lnTo>
                <a:lnTo>
                  <a:pt x="71720" y="67870"/>
                </a:lnTo>
                <a:lnTo>
                  <a:pt x="71720" y="67850"/>
                </a:lnTo>
                <a:lnTo>
                  <a:pt x="71730" y="67850"/>
                </a:lnTo>
                <a:lnTo>
                  <a:pt x="71730" y="67840"/>
                </a:lnTo>
                <a:lnTo>
                  <a:pt x="71770" y="67790"/>
                </a:lnTo>
                <a:lnTo>
                  <a:pt x="71850" y="67690"/>
                </a:lnTo>
                <a:lnTo>
                  <a:pt x="71900" y="67610"/>
                </a:lnTo>
                <a:lnTo>
                  <a:pt x="71930" y="67570"/>
                </a:lnTo>
                <a:lnTo>
                  <a:pt x="71960" y="67530"/>
                </a:lnTo>
                <a:lnTo>
                  <a:pt x="72020" y="67450"/>
                </a:lnTo>
                <a:lnTo>
                  <a:pt x="72050" y="67420"/>
                </a:lnTo>
                <a:lnTo>
                  <a:pt x="72080" y="67380"/>
                </a:lnTo>
                <a:lnTo>
                  <a:pt x="72140" y="67300"/>
                </a:lnTo>
                <a:lnTo>
                  <a:pt x="72160" y="67280"/>
                </a:lnTo>
                <a:lnTo>
                  <a:pt x="72180" y="67260"/>
                </a:lnTo>
                <a:lnTo>
                  <a:pt x="72200" y="67230"/>
                </a:lnTo>
                <a:lnTo>
                  <a:pt x="72220" y="67210"/>
                </a:lnTo>
                <a:lnTo>
                  <a:pt x="72240" y="67180"/>
                </a:lnTo>
                <a:lnTo>
                  <a:pt x="72260" y="67150"/>
                </a:lnTo>
                <a:lnTo>
                  <a:pt x="72270" y="67140"/>
                </a:lnTo>
                <a:lnTo>
                  <a:pt x="72280" y="67120"/>
                </a:lnTo>
                <a:lnTo>
                  <a:pt x="72290" y="67120"/>
                </a:lnTo>
                <a:lnTo>
                  <a:pt x="72350" y="67120"/>
                </a:lnTo>
                <a:lnTo>
                  <a:pt x="72530" y="67120"/>
                </a:lnTo>
                <a:lnTo>
                  <a:pt x="72620" y="67110"/>
                </a:lnTo>
                <a:lnTo>
                  <a:pt x="72660" y="67110"/>
                </a:lnTo>
                <a:lnTo>
                  <a:pt x="72710" y="67100"/>
                </a:lnTo>
                <a:lnTo>
                  <a:pt x="72740" y="67100"/>
                </a:lnTo>
                <a:lnTo>
                  <a:pt x="72820" y="67080"/>
                </a:lnTo>
                <a:lnTo>
                  <a:pt x="72860" y="67070"/>
                </a:lnTo>
                <a:lnTo>
                  <a:pt x="72900" y="67060"/>
                </a:lnTo>
                <a:lnTo>
                  <a:pt x="73000" y="67040"/>
                </a:lnTo>
                <a:lnTo>
                  <a:pt x="73030" y="67050"/>
                </a:lnTo>
                <a:lnTo>
                  <a:pt x="73050" y="67050"/>
                </a:lnTo>
                <a:lnTo>
                  <a:pt x="73080" y="67060"/>
                </a:lnTo>
                <a:lnTo>
                  <a:pt x="73110" y="67070"/>
                </a:lnTo>
                <a:lnTo>
                  <a:pt x="73160" y="67070"/>
                </a:lnTo>
                <a:lnTo>
                  <a:pt x="73200" y="67060"/>
                </a:lnTo>
                <a:lnTo>
                  <a:pt x="73240" y="67050"/>
                </a:lnTo>
                <a:lnTo>
                  <a:pt x="73270" y="67050"/>
                </a:lnTo>
                <a:lnTo>
                  <a:pt x="73300" y="67040"/>
                </a:lnTo>
                <a:lnTo>
                  <a:pt x="73320" y="67030"/>
                </a:lnTo>
                <a:lnTo>
                  <a:pt x="73340" y="67020"/>
                </a:lnTo>
                <a:lnTo>
                  <a:pt x="73360" y="67010"/>
                </a:lnTo>
                <a:lnTo>
                  <a:pt x="73390" y="67010"/>
                </a:lnTo>
                <a:lnTo>
                  <a:pt x="73410" y="67000"/>
                </a:lnTo>
                <a:lnTo>
                  <a:pt x="73430" y="66990"/>
                </a:lnTo>
                <a:lnTo>
                  <a:pt x="73450" y="66980"/>
                </a:lnTo>
                <a:lnTo>
                  <a:pt x="73460" y="66970"/>
                </a:lnTo>
                <a:lnTo>
                  <a:pt x="73470" y="66960"/>
                </a:lnTo>
                <a:lnTo>
                  <a:pt x="73500" y="66940"/>
                </a:lnTo>
                <a:lnTo>
                  <a:pt x="73510" y="66930"/>
                </a:lnTo>
                <a:lnTo>
                  <a:pt x="73560" y="66890"/>
                </a:lnTo>
                <a:lnTo>
                  <a:pt x="73580" y="66870"/>
                </a:lnTo>
                <a:lnTo>
                  <a:pt x="73590" y="66840"/>
                </a:lnTo>
                <a:lnTo>
                  <a:pt x="73620" y="66800"/>
                </a:lnTo>
                <a:lnTo>
                  <a:pt x="73640" y="66780"/>
                </a:lnTo>
                <a:lnTo>
                  <a:pt x="73660" y="66760"/>
                </a:lnTo>
                <a:lnTo>
                  <a:pt x="73690" y="66720"/>
                </a:lnTo>
                <a:lnTo>
                  <a:pt x="73730" y="66690"/>
                </a:lnTo>
                <a:lnTo>
                  <a:pt x="73770" y="66670"/>
                </a:lnTo>
                <a:lnTo>
                  <a:pt x="73780" y="66660"/>
                </a:lnTo>
                <a:lnTo>
                  <a:pt x="73800" y="66660"/>
                </a:lnTo>
                <a:lnTo>
                  <a:pt x="73810" y="66660"/>
                </a:lnTo>
                <a:lnTo>
                  <a:pt x="73830" y="66670"/>
                </a:lnTo>
                <a:lnTo>
                  <a:pt x="73860" y="66670"/>
                </a:lnTo>
                <a:lnTo>
                  <a:pt x="73880" y="66670"/>
                </a:lnTo>
                <a:lnTo>
                  <a:pt x="73910" y="66680"/>
                </a:lnTo>
                <a:lnTo>
                  <a:pt x="73920" y="66680"/>
                </a:lnTo>
                <a:lnTo>
                  <a:pt x="73940" y="66680"/>
                </a:lnTo>
                <a:lnTo>
                  <a:pt x="73950" y="66670"/>
                </a:lnTo>
                <a:lnTo>
                  <a:pt x="73960" y="66670"/>
                </a:lnTo>
                <a:lnTo>
                  <a:pt x="73980" y="66650"/>
                </a:lnTo>
                <a:lnTo>
                  <a:pt x="73990" y="66640"/>
                </a:lnTo>
                <a:lnTo>
                  <a:pt x="73990" y="66630"/>
                </a:lnTo>
                <a:lnTo>
                  <a:pt x="74000" y="66620"/>
                </a:lnTo>
                <a:lnTo>
                  <a:pt x="74020" y="66610"/>
                </a:lnTo>
                <a:lnTo>
                  <a:pt x="74030" y="66590"/>
                </a:lnTo>
                <a:lnTo>
                  <a:pt x="74030" y="66580"/>
                </a:lnTo>
                <a:lnTo>
                  <a:pt x="74040" y="66560"/>
                </a:lnTo>
                <a:lnTo>
                  <a:pt x="74050" y="66550"/>
                </a:lnTo>
                <a:lnTo>
                  <a:pt x="74060" y="66530"/>
                </a:lnTo>
                <a:lnTo>
                  <a:pt x="74060" y="66510"/>
                </a:lnTo>
                <a:lnTo>
                  <a:pt x="74070" y="66500"/>
                </a:lnTo>
                <a:lnTo>
                  <a:pt x="74070" y="66460"/>
                </a:lnTo>
                <a:lnTo>
                  <a:pt x="74070" y="66450"/>
                </a:lnTo>
                <a:lnTo>
                  <a:pt x="74080" y="66440"/>
                </a:lnTo>
                <a:lnTo>
                  <a:pt x="74090" y="66430"/>
                </a:lnTo>
                <a:lnTo>
                  <a:pt x="74090" y="66420"/>
                </a:lnTo>
                <a:lnTo>
                  <a:pt x="74100" y="66420"/>
                </a:lnTo>
                <a:lnTo>
                  <a:pt x="74100" y="66410"/>
                </a:lnTo>
                <a:lnTo>
                  <a:pt x="74110" y="66410"/>
                </a:lnTo>
                <a:lnTo>
                  <a:pt x="74120" y="66400"/>
                </a:lnTo>
                <a:lnTo>
                  <a:pt x="74130" y="66390"/>
                </a:lnTo>
                <a:lnTo>
                  <a:pt x="74140" y="66360"/>
                </a:lnTo>
                <a:lnTo>
                  <a:pt x="74140" y="66340"/>
                </a:lnTo>
                <a:lnTo>
                  <a:pt x="74150" y="66270"/>
                </a:lnTo>
                <a:lnTo>
                  <a:pt x="74160" y="66250"/>
                </a:lnTo>
                <a:lnTo>
                  <a:pt x="74170" y="66190"/>
                </a:lnTo>
                <a:lnTo>
                  <a:pt x="74170" y="66140"/>
                </a:lnTo>
                <a:lnTo>
                  <a:pt x="74170" y="66110"/>
                </a:lnTo>
                <a:lnTo>
                  <a:pt x="74180" y="66090"/>
                </a:lnTo>
                <a:lnTo>
                  <a:pt x="74190" y="66060"/>
                </a:lnTo>
                <a:lnTo>
                  <a:pt x="74200" y="66020"/>
                </a:lnTo>
                <a:lnTo>
                  <a:pt x="74210" y="66000"/>
                </a:lnTo>
                <a:lnTo>
                  <a:pt x="74240" y="65970"/>
                </a:lnTo>
                <a:lnTo>
                  <a:pt x="74250" y="65950"/>
                </a:lnTo>
                <a:lnTo>
                  <a:pt x="74270" y="65930"/>
                </a:lnTo>
                <a:lnTo>
                  <a:pt x="74290" y="65900"/>
                </a:lnTo>
                <a:lnTo>
                  <a:pt x="74300" y="65880"/>
                </a:lnTo>
                <a:lnTo>
                  <a:pt x="74310" y="65880"/>
                </a:lnTo>
                <a:lnTo>
                  <a:pt x="74330" y="65840"/>
                </a:lnTo>
                <a:lnTo>
                  <a:pt x="74330" y="65830"/>
                </a:lnTo>
                <a:lnTo>
                  <a:pt x="74340" y="65820"/>
                </a:lnTo>
                <a:lnTo>
                  <a:pt x="74340" y="65800"/>
                </a:lnTo>
                <a:lnTo>
                  <a:pt x="74360" y="65790"/>
                </a:lnTo>
                <a:lnTo>
                  <a:pt x="74370" y="65780"/>
                </a:lnTo>
                <a:lnTo>
                  <a:pt x="74370" y="65770"/>
                </a:lnTo>
                <a:lnTo>
                  <a:pt x="74370" y="65760"/>
                </a:lnTo>
                <a:lnTo>
                  <a:pt x="74370" y="65750"/>
                </a:lnTo>
                <a:lnTo>
                  <a:pt x="74370" y="65730"/>
                </a:lnTo>
                <a:lnTo>
                  <a:pt x="74380" y="65730"/>
                </a:lnTo>
                <a:lnTo>
                  <a:pt x="74390" y="65720"/>
                </a:lnTo>
                <a:lnTo>
                  <a:pt x="74400" y="65710"/>
                </a:lnTo>
                <a:lnTo>
                  <a:pt x="74400" y="65700"/>
                </a:lnTo>
                <a:lnTo>
                  <a:pt x="74410" y="65690"/>
                </a:lnTo>
                <a:lnTo>
                  <a:pt x="74410" y="65680"/>
                </a:lnTo>
                <a:lnTo>
                  <a:pt x="74410" y="65670"/>
                </a:lnTo>
                <a:lnTo>
                  <a:pt x="74400" y="65660"/>
                </a:lnTo>
                <a:lnTo>
                  <a:pt x="74410" y="65660"/>
                </a:lnTo>
                <a:lnTo>
                  <a:pt x="74410" y="65650"/>
                </a:lnTo>
                <a:lnTo>
                  <a:pt x="74420" y="65640"/>
                </a:lnTo>
                <a:lnTo>
                  <a:pt x="74420" y="65630"/>
                </a:lnTo>
                <a:lnTo>
                  <a:pt x="74420" y="65610"/>
                </a:lnTo>
                <a:lnTo>
                  <a:pt x="74420" y="65600"/>
                </a:lnTo>
                <a:lnTo>
                  <a:pt x="74430" y="65600"/>
                </a:lnTo>
                <a:lnTo>
                  <a:pt x="74440" y="65590"/>
                </a:lnTo>
                <a:lnTo>
                  <a:pt x="74450" y="65580"/>
                </a:lnTo>
                <a:lnTo>
                  <a:pt x="74460" y="65580"/>
                </a:lnTo>
                <a:lnTo>
                  <a:pt x="74470" y="65570"/>
                </a:lnTo>
                <a:lnTo>
                  <a:pt x="74480" y="65560"/>
                </a:lnTo>
                <a:lnTo>
                  <a:pt x="74490" y="65560"/>
                </a:lnTo>
                <a:lnTo>
                  <a:pt x="74500" y="65550"/>
                </a:lnTo>
                <a:lnTo>
                  <a:pt x="74510" y="65550"/>
                </a:lnTo>
                <a:lnTo>
                  <a:pt x="74520" y="65540"/>
                </a:lnTo>
                <a:lnTo>
                  <a:pt x="74540" y="65530"/>
                </a:lnTo>
                <a:lnTo>
                  <a:pt x="74550" y="65520"/>
                </a:lnTo>
                <a:lnTo>
                  <a:pt x="74560" y="65520"/>
                </a:lnTo>
                <a:lnTo>
                  <a:pt x="74560" y="65500"/>
                </a:lnTo>
                <a:lnTo>
                  <a:pt x="74570" y="65490"/>
                </a:lnTo>
                <a:lnTo>
                  <a:pt x="74580" y="65480"/>
                </a:lnTo>
                <a:lnTo>
                  <a:pt x="74590" y="65480"/>
                </a:lnTo>
                <a:lnTo>
                  <a:pt x="74600" y="65470"/>
                </a:lnTo>
                <a:lnTo>
                  <a:pt x="74610" y="65460"/>
                </a:lnTo>
                <a:lnTo>
                  <a:pt x="74610" y="65450"/>
                </a:lnTo>
                <a:lnTo>
                  <a:pt x="74610" y="65440"/>
                </a:lnTo>
                <a:lnTo>
                  <a:pt x="74610" y="65430"/>
                </a:lnTo>
                <a:lnTo>
                  <a:pt x="74620" y="65420"/>
                </a:lnTo>
                <a:lnTo>
                  <a:pt x="74630" y="65410"/>
                </a:lnTo>
                <a:lnTo>
                  <a:pt x="74630" y="65400"/>
                </a:lnTo>
                <a:lnTo>
                  <a:pt x="74640" y="65390"/>
                </a:lnTo>
                <a:lnTo>
                  <a:pt x="74650" y="65380"/>
                </a:lnTo>
                <a:lnTo>
                  <a:pt x="74650" y="65370"/>
                </a:lnTo>
                <a:lnTo>
                  <a:pt x="74660" y="65360"/>
                </a:lnTo>
                <a:lnTo>
                  <a:pt x="74670" y="65340"/>
                </a:lnTo>
                <a:lnTo>
                  <a:pt x="74680" y="65330"/>
                </a:lnTo>
                <a:lnTo>
                  <a:pt x="74680" y="65320"/>
                </a:lnTo>
                <a:lnTo>
                  <a:pt x="74680" y="65310"/>
                </a:lnTo>
                <a:lnTo>
                  <a:pt x="74680" y="65300"/>
                </a:lnTo>
                <a:lnTo>
                  <a:pt x="74690" y="65290"/>
                </a:lnTo>
                <a:lnTo>
                  <a:pt x="74690" y="65280"/>
                </a:lnTo>
                <a:lnTo>
                  <a:pt x="74700" y="65260"/>
                </a:lnTo>
                <a:lnTo>
                  <a:pt x="74700" y="65250"/>
                </a:lnTo>
                <a:lnTo>
                  <a:pt x="74710" y="65240"/>
                </a:lnTo>
                <a:lnTo>
                  <a:pt x="74720" y="65230"/>
                </a:lnTo>
                <a:lnTo>
                  <a:pt x="74720" y="65220"/>
                </a:lnTo>
                <a:lnTo>
                  <a:pt x="74720" y="65210"/>
                </a:lnTo>
                <a:lnTo>
                  <a:pt x="74730" y="65200"/>
                </a:lnTo>
                <a:lnTo>
                  <a:pt x="74730" y="65190"/>
                </a:lnTo>
                <a:lnTo>
                  <a:pt x="74730" y="65180"/>
                </a:lnTo>
                <a:lnTo>
                  <a:pt x="74740" y="65170"/>
                </a:lnTo>
                <a:lnTo>
                  <a:pt x="74750" y="65160"/>
                </a:lnTo>
                <a:lnTo>
                  <a:pt x="74750" y="65140"/>
                </a:lnTo>
                <a:lnTo>
                  <a:pt x="74760" y="65130"/>
                </a:lnTo>
                <a:lnTo>
                  <a:pt x="74760" y="65120"/>
                </a:lnTo>
                <a:lnTo>
                  <a:pt x="74770" y="65120"/>
                </a:lnTo>
                <a:lnTo>
                  <a:pt x="74770" y="65110"/>
                </a:lnTo>
                <a:lnTo>
                  <a:pt x="74770" y="65100"/>
                </a:lnTo>
                <a:lnTo>
                  <a:pt x="74770" y="65090"/>
                </a:lnTo>
                <a:lnTo>
                  <a:pt x="74780" y="65090"/>
                </a:lnTo>
                <a:lnTo>
                  <a:pt x="74790" y="65080"/>
                </a:lnTo>
                <a:lnTo>
                  <a:pt x="74800" y="65070"/>
                </a:lnTo>
                <a:lnTo>
                  <a:pt x="74810" y="65060"/>
                </a:lnTo>
                <a:lnTo>
                  <a:pt x="74830" y="65060"/>
                </a:lnTo>
                <a:lnTo>
                  <a:pt x="74850" y="65050"/>
                </a:lnTo>
                <a:lnTo>
                  <a:pt x="74860" y="65050"/>
                </a:lnTo>
                <a:lnTo>
                  <a:pt x="74870" y="65050"/>
                </a:lnTo>
                <a:lnTo>
                  <a:pt x="74890" y="65050"/>
                </a:lnTo>
                <a:lnTo>
                  <a:pt x="74900" y="65050"/>
                </a:lnTo>
                <a:lnTo>
                  <a:pt x="74900" y="65040"/>
                </a:lnTo>
                <a:lnTo>
                  <a:pt x="74900" y="65030"/>
                </a:lnTo>
                <a:lnTo>
                  <a:pt x="74910" y="65030"/>
                </a:lnTo>
                <a:lnTo>
                  <a:pt x="74910" y="65020"/>
                </a:lnTo>
                <a:lnTo>
                  <a:pt x="74910" y="65010"/>
                </a:lnTo>
                <a:lnTo>
                  <a:pt x="74920" y="65010"/>
                </a:lnTo>
                <a:lnTo>
                  <a:pt x="74930" y="65000"/>
                </a:lnTo>
                <a:lnTo>
                  <a:pt x="74940" y="64990"/>
                </a:lnTo>
                <a:lnTo>
                  <a:pt x="74940" y="64980"/>
                </a:lnTo>
                <a:lnTo>
                  <a:pt x="74950" y="64970"/>
                </a:lnTo>
                <a:lnTo>
                  <a:pt x="74950" y="64960"/>
                </a:lnTo>
                <a:lnTo>
                  <a:pt x="74950" y="64950"/>
                </a:lnTo>
                <a:lnTo>
                  <a:pt x="74960" y="64950"/>
                </a:lnTo>
                <a:lnTo>
                  <a:pt x="74970" y="64940"/>
                </a:lnTo>
                <a:lnTo>
                  <a:pt x="74980" y="64930"/>
                </a:lnTo>
                <a:lnTo>
                  <a:pt x="74980" y="64920"/>
                </a:lnTo>
                <a:lnTo>
                  <a:pt x="74980" y="64910"/>
                </a:lnTo>
                <a:lnTo>
                  <a:pt x="75010" y="64890"/>
                </a:lnTo>
                <a:lnTo>
                  <a:pt x="75040" y="64870"/>
                </a:lnTo>
                <a:lnTo>
                  <a:pt x="75060" y="64850"/>
                </a:lnTo>
                <a:lnTo>
                  <a:pt x="75080" y="64820"/>
                </a:lnTo>
                <a:lnTo>
                  <a:pt x="75090" y="64810"/>
                </a:lnTo>
                <a:lnTo>
                  <a:pt x="75090" y="64800"/>
                </a:lnTo>
                <a:lnTo>
                  <a:pt x="75100" y="64790"/>
                </a:lnTo>
                <a:lnTo>
                  <a:pt x="75110" y="64770"/>
                </a:lnTo>
                <a:lnTo>
                  <a:pt x="75110" y="64760"/>
                </a:lnTo>
                <a:lnTo>
                  <a:pt x="75110" y="64740"/>
                </a:lnTo>
                <a:lnTo>
                  <a:pt x="75120" y="64710"/>
                </a:lnTo>
                <a:lnTo>
                  <a:pt x="75140" y="64630"/>
                </a:lnTo>
                <a:lnTo>
                  <a:pt x="75160" y="64570"/>
                </a:lnTo>
                <a:lnTo>
                  <a:pt x="75170" y="64540"/>
                </a:lnTo>
                <a:lnTo>
                  <a:pt x="75180" y="64510"/>
                </a:lnTo>
                <a:lnTo>
                  <a:pt x="75190" y="64480"/>
                </a:lnTo>
                <a:lnTo>
                  <a:pt x="75210" y="64470"/>
                </a:lnTo>
                <a:lnTo>
                  <a:pt x="75220" y="64450"/>
                </a:lnTo>
                <a:lnTo>
                  <a:pt x="75230" y="64430"/>
                </a:lnTo>
                <a:lnTo>
                  <a:pt x="75250" y="64410"/>
                </a:lnTo>
                <a:lnTo>
                  <a:pt x="75260" y="64390"/>
                </a:lnTo>
                <a:lnTo>
                  <a:pt x="75290" y="64360"/>
                </a:lnTo>
                <a:lnTo>
                  <a:pt x="75330" y="64330"/>
                </a:lnTo>
                <a:lnTo>
                  <a:pt x="75360" y="64300"/>
                </a:lnTo>
                <a:lnTo>
                  <a:pt x="75380" y="64280"/>
                </a:lnTo>
                <a:lnTo>
                  <a:pt x="75390" y="64260"/>
                </a:lnTo>
                <a:lnTo>
                  <a:pt x="75400" y="64240"/>
                </a:lnTo>
                <a:lnTo>
                  <a:pt x="75410" y="64200"/>
                </a:lnTo>
                <a:lnTo>
                  <a:pt x="75430" y="64180"/>
                </a:lnTo>
                <a:lnTo>
                  <a:pt x="75470" y="64220"/>
                </a:lnTo>
                <a:lnTo>
                  <a:pt x="75500" y="64240"/>
                </a:lnTo>
                <a:lnTo>
                  <a:pt x="75530" y="64270"/>
                </a:lnTo>
                <a:lnTo>
                  <a:pt x="75560" y="64280"/>
                </a:lnTo>
                <a:lnTo>
                  <a:pt x="75590" y="64300"/>
                </a:lnTo>
                <a:lnTo>
                  <a:pt x="75590" y="64310"/>
                </a:lnTo>
                <a:lnTo>
                  <a:pt x="75600" y="64320"/>
                </a:lnTo>
                <a:lnTo>
                  <a:pt x="75610" y="64320"/>
                </a:lnTo>
                <a:lnTo>
                  <a:pt x="75610" y="64330"/>
                </a:lnTo>
                <a:lnTo>
                  <a:pt x="75620" y="64330"/>
                </a:lnTo>
                <a:lnTo>
                  <a:pt x="75630" y="64330"/>
                </a:lnTo>
                <a:lnTo>
                  <a:pt x="75640" y="64330"/>
                </a:lnTo>
                <a:lnTo>
                  <a:pt x="75640" y="64340"/>
                </a:lnTo>
                <a:lnTo>
                  <a:pt x="75650" y="64340"/>
                </a:lnTo>
                <a:lnTo>
                  <a:pt x="75650" y="64350"/>
                </a:lnTo>
                <a:lnTo>
                  <a:pt x="75660" y="64350"/>
                </a:lnTo>
                <a:lnTo>
                  <a:pt x="75660" y="64360"/>
                </a:lnTo>
                <a:lnTo>
                  <a:pt x="75660" y="64370"/>
                </a:lnTo>
                <a:lnTo>
                  <a:pt x="75670" y="64370"/>
                </a:lnTo>
                <a:lnTo>
                  <a:pt x="75670" y="64380"/>
                </a:lnTo>
                <a:lnTo>
                  <a:pt x="75680" y="64380"/>
                </a:lnTo>
                <a:lnTo>
                  <a:pt x="75690" y="64380"/>
                </a:lnTo>
                <a:lnTo>
                  <a:pt x="75700" y="64380"/>
                </a:lnTo>
                <a:lnTo>
                  <a:pt x="75690" y="64380"/>
                </a:lnTo>
                <a:lnTo>
                  <a:pt x="75690" y="64390"/>
                </a:lnTo>
                <a:lnTo>
                  <a:pt x="75700" y="64390"/>
                </a:lnTo>
                <a:lnTo>
                  <a:pt x="75700" y="64400"/>
                </a:lnTo>
                <a:lnTo>
                  <a:pt x="75700" y="64410"/>
                </a:lnTo>
                <a:lnTo>
                  <a:pt x="75700" y="64420"/>
                </a:lnTo>
                <a:lnTo>
                  <a:pt x="75710" y="64420"/>
                </a:lnTo>
                <a:lnTo>
                  <a:pt x="75710" y="64430"/>
                </a:lnTo>
                <a:lnTo>
                  <a:pt x="75720" y="64440"/>
                </a:lnTo>
                <a:lnTo>
                  <a:pt x="75710" y="64440"/>
                </a:lnTo>
                <a:lnTo>
                  <a:pt x="75710" y="64450"/>
                </a:lnTo>
                <a:lnTo>
                  <a:pt x="75720" y="64450"/>
                </a:lnTo>
                <a:lnTo>
                  <a:pt x="75730" y="64450"/>
                </a:lnTo>
                <a:lnTo>
                  <a:pt x="75730" y="64460"/>
                </a:lnTo>
                <a:lnTo>
                  <a:pt x="75740" y="64460"/>
                </a:lnTo>
                <a:lnTo>
                  <a:pt x="75750" y="64460"/>
                </a:lnTo>
                <a:lnTo>
                  <a:pt x="75750" y="64470"/>
                </a:lnTo>
                <a:lnTo>
                  <a:pt x="75760" y="64470"/>
                </a:lnTo>
                <a:lnTo>
                  <a:pt x="75760" y="64480"/>
                </a:lnTo>
                <a:lnTo>
                  <a:pt x="75750" y="64480"/>
                </a:lnTo>
                <a:lnTo>
                  <a:pt x="75750" y="64490"/>
                </a:lnTo>
                <a:lnTo>
                  <a:pt x="75750" y="64500"/>
                </a:lnTo>
                <a:lnTo>
                  <a:pt x="75750" y="64510"/>
                </a:lnTo>
                <a:lnTo>
                  <a:pt x="75740" y="64510"/>
                </a:lnTo>
                <a:lnTo>
                  <a:pt x="75740" y="64520"/>
                </a:lnTo>
                <a:lnTo>
                  <a:pt x="75740" y="64530"/>
                </a:lnTo>
                <a:lnTo>
                  <a:pt x="75730" y="64540"/>
                </a:lnTo>
                <a:lnTo>
                  <a:pt x="75730" y="64550"/>
                </a:lnTo>
                <a:lnTo>
                  <a:pt x="75720" y="64560"/>
                </a:lnTo>
                <a:lnTo>
                  <a:pt x="75720" y="64580"/>
                </a:lnTo>
                <a:lnTo>
                  <a:pt x="75730" y="64600"/>
                </a:lnTo>
                <a:lnTo>
                  <a:pt x="75730" y="64610"/>
                </a:lnTo>
                <a:lnTo>
                  <a:pt x="75740" y="64610"/>
                </a:lnTo>
                <a:lnTo>
                  <a:pt x="75750" y="64610"/>
                </a:lnTo>
                <a:lnTo>
                  <a:pt x="75750" y="64620"/>
                </a:lnTo>
                <a:lnTo>
                  <a:pt x="75750" y="64610"/>
                </a:lnTo>
                <a:lnTo>
                  <a:pt x="75760" y="64610"/>
                </a:lnTo>
                <a:lnTo>
                  <a:pt x="75760" y="64620"/>
                </a:lnTo>
                <a:lnTo>
                  <a:pt x="75760" y="64630"/>
                </a:lnTo>
                <a:lnTo>
                  <a:pt x="75760" y="64640"/>
                </a:lnTo>
                <a:lnTo>
                  <a:pt x="75770" y="64640"/>
                </a:lnTo>
                <a:lnTo>
                  <a:pt x="75770" y="64650"/>
                </a:lnTo>
                <a:lnTo>
                  <a:pt x="75760" y="64660"/>
                </a:lnTo>
                <a:lnTo>
                  <a:pt x="75760" y="64670"/>
                </a:lnTo>
                <a:lnTo>
                  <a:pt x="75760" y="64680"/>
                </a:lnTo>
                <a:lnTo>
                  <a:pt x="75750" y="64680"/>
                </a:lnTo>
                <a:lnTo>
                  <a:pt x="75760" y="64690"/>
                </a:lnTo>
                <a:lnTo>
                  <a:pt x="75750" y="64690"/>
                </a:lnTo>
                <a:lnTo>
                  <a:pt x="75740" y="64690"/>
                </a:lnTo>
                <a:lnTo>
                  <a:pt x="75740" y="64700"/>
                </a:lnTo>
                <a:lnTo>
                  <a:pt x="75740" y="64710"/>
                </a:lnTo>
                <a:lnTo>
                  <a:pt x="75750" y="64710"/>
                </a:lnTo>
                <a:lnTo>
                  <a:pt x="75740" y="64710"/>
                </a:lnTo>
                <a:lnTo>
                  <a:pt x="75740" y="64720"/>
                </a:lnTo>
                <a:lnTo>
                  <a:pt x="75750" y="64720"/>
                </a:lnTo>
                <a:lnTo>
                  <a:pt x="75750" y="64730"/>
                </a:lnTo>
                <a:lnTo>
                  <a:pt x="75740" y="64730"/>
                </a:lnTo>
                <a:lnTo>
                  <a:pt x="75750" y="64730"/>
                </a:lnTo>
                <a:lnTo>
                  <a:pt x="75750" y="64740"/>
                </a:lnTo>
                <a:lnTo>
                  <a:pt x="75740" y="64740"/>
                </a:lnTo>
                <a:lnTo>
                  <a:pt x="75750" y="64740"/>
                </a:lnTo>
                <a:lnTo>
                  <a:pt x="75750" y="64750"/>
                </a:lnTo>
                <a:lnTo>
                  <a:pt x="75750" y="64760"/>
                </a:lnTo>
                <a:lnTo>
                  <a:pt x="75760" y="64760"/>
                </a:lnTo>
                <a:lnTo>
                  <a:pt x="75760" y="64770"/>
                </a:lnTo>
                <a:lnTo>
                  <a:pt x="75760" y="64780"/>
                </a:lnTo>
                <a:lnTo>
                  <a:pt x="75760" y="64790"/>
                </a:lnTo>
                <a:lnTo>
                  <a:pt x="75760" y="64800"/>
                </a:lnTo>
                <a:lnTo>
                  <a:pt x="75760" y="64810"/>
                </a:lnTo>
                <a:lnTo>
                  <a:pt x="75760" y="64820"/>
                </a:lnTo>
                <a:lnTo>
                  <a:pt x="75760" y="64830"/>
                </a:lnTo>
                <a:lnTo>
                  <a:pt x="75750" y="64830"/>
                </a:lnTo>
                <a:lnTo>
                  <a:pt x="75750" y="64840"/>
                </a:lnTo>
                <a:lnTo>
                  <a:pt x="75750" y="64850"/>
                </a:lnTo>
                <a:lnTo>
                  <a:pt x="75760" y="64850"/>
                </a:lnTo>
                <a:lnTo>
                  <a:pt x="75760" y="64860"/>
                </a:lnTo>
                <a:lnTo>
                  <a:pt x="75770" y="64860"/>
                </a:lnTo>
                <a:lnTo>
                  <a:pt x="75770" y="64880"/>
                </a:lnTo>
                <a:lnTo>
                  <a:pt x="75790" y="64900"/>
                </a:lnTo>
                <a:lnTo>
                  <a:pt x="75800" y="64900"/>
                </a:lnTo>
                <a:lnTo>
                  <a:pt x="75820" y="64900"/>
                </a:lnTo>
                <a:lnTo>
                  <a:pt x="75850" y="64910"/>
                </a:lnTo>
                <a:lnTo>
                  <a:pt x="75860" y="64910"/>
                </a:lnTo>
                <a:lnTo>
                  <a:pt x="75870" y="64920"/>
                </a:lnTo>
                <a:lnTo>
                  <a:pt x="75890" y="64930"/>
                </a:lnTo>
                <a:lnTo>
                  <a:pt x="75910" y="64950"/>
                </a:lnTo>
                <a:lnTo>
                  <a:pt x="75920" y="64960"/>
                </a:lnTo>
                <a:lnTo>
                  <a:pt x="75930" y="64980"/>
                </a:lnTo>
                <a:lnTo>
                  <a:pt x="75970" y="65030"/>
                </a:lnTo>
                <a:lnTo>
                  <a:pt x="76000" y="65080"/>
                </a:lnTo>
                <a:lnTo>
                  <a:pt x="76010" y="65090"/>
                </a:lnTo>
                <a:lnTo>
                  <a:pt x="76030" y="65120"/>
                </a:lnTo>
                <a:lnTo>
                  <a:pt x="76040" y="65140"/>
                </a:lnTo>
                <a:lnTo>
                  <a:pt x="76060" y="65160"/>
                </a:lnTo>
                <a:lnTo>
                  <a:pt x="76070" y="65170"/>
                </a:lnTo>
                <a:lnTo>
                  <a:pt x="76080" y="65190"/>
                </a:lnTo>
                <a:lnTo>
                  <a:pt x="76090" y="65190"/>
                </a:lnTo>
                <a:lnTo>
                  <a:pt x="76090" y="65200"/>
                </a:lnTo>
                <a:lnTo>
                  <a:pt x="76100" y="65210"/>
                </a:lnTo>
                <a:lnTo>
                  <a:pt x="76100" y="65220"/>
                </a:lnTo>
                <a:lnTo>
                  <a:pt x="76110" y="65220"/>
                </a:lnTo>
                <a:lnTo>
                  <a:pt x="76100" y="65230"/>
                </a:lnTo>
                <a:lnTo>
                  <a:pt x="76100" y="65240"/>
                </a:lnTo>
                <a:lnTo>
                  <a:pt x="76100" y="65250"/>
                </a:lnTo>
                <a:lnTo>
                  <a:pt x="76090" y="65270"/>
                </a:lnTo>
                <a:lnTo>
                  <a:pt x="76080" y="65270"/>
                </a:lnTo>
                <a:lnTo>
                  <a:pt x="76080" y="65280"/>
                </a:lnTo>
                <a:lnTo>
                  <a:pt x="76070" y="65290"/>
                </a:lnTo>
                <a:lnTo>
                  <a:pt x="76070" y="65310"/>
                </a:lnTo>
                <a:lnTo>
                  <a:pt x="76070" y="65340"/>
                </a:lnTo>
                <a:lnTo>
                  <a:pt x="76070" y="65350"/>
                </a:lnTo>
                <a:lnTo>
                  <a:pt x="76070" y="65370"/>
                </a:lnTo>
                <a:lnTo>
                  <a:pt x="76070" y="65390"/>
                </a:lnTo>
                <a:lnTo>
                  <a:pt x="76060" y="65400"/>
                </a:lnTo>
                <a:lnTo>
                  <a:pt x="76060" y="65420"/>
                </a:lnTo>
                <a:lnTo>
                  <a:pt x="76060" y="65440"/>
                </a:lnTo>
                <a:lnTo>
                  <a:pt x="76050" y="65470"/>
                </a:lnTo>
                <a:lnTo>
                  <a:pt x="76050" y="65480"/>
                </a:lnTo>
                <a:lnTo>
                  <a:pt x="76050" y="65500"/>
                </a:lnTo>
                <a:lnTo>
                  <a:pt x="76040" y="65520"/>
                </a:lnTo>
                <a:lnTo>
                  <a:pt x="76020" y="65540"/>
                </a:lnTo>
                <a:lnTo>
                  <a:pt x="76010" y="65560"/>
                </a:lnTo>
                <a:lnTo>
                  <a:pt x="76000" y="65590"/>
                </a:lnTo>
                <a:lnTo>
                  <a:pt x="75990" y="65610"/>
                </a:lnTo>
                <a:lnTo>
                  <a:pt x="75990" y="65620"/>
                </a:lnTo>
                <a:lnTo>
                  <a:pt x="75980" y="65630"/>
                </a:lnTo>
                <a:lnTo>
                  <a:pt x="75980" y="65640"/>
                </a:lnTo>
                <a:lnTo>
                  <a:pt x="75980" y="65660"/>
                </a:lnTo>
                <a:lnTo>
                  <a:pt x="75980" y="65690"/>
                </a:lnTo>
                <a:lnTo>
                  <a:pt x="75980" y="65710"/>
                </a:lnTo>
                <a:lnTo>
                  <a:pt x="75960" y="65740"/>
                </a:lnTo>
                <a:lnTo>
                  <a:pt x="75940" y="65770"/>
                </a:lnTo>
                <a:lnTo>
                  <a:pt x="75910" y="65800"/>
                </a:lnTo>
                <a:lnTo>
                  <a:pt x="75900" y="65820"/>
                </a:lnTo>
                <a:lnTo>
                  <a:pt x="75890" y="65840"/>
                </a:lnTo>
                <a:lnTo>
                  <a:pt x="75880" y="65850"/>
                </a:lnTo>
                <a:lnTo>
                  <a:pt x="75880" y="65860"/>
                </a:lnTo>
                <a:lnTo>
                  <a:pt x="75880" y="65870"/>
                </a:lnTo>
                <a:lnTo>
                  <a:pt x="75870" y="65890"/>
                </a:lnTo>
                <a:lnTo>
                  <a:pt x="75860" y="65900"/>
                </a:lnTo>
                <a:lnTo>
                  <a:pt x="75850" y="65920"/>
                </a:lnTo>
                <a:lnTo>
                  <a:pt x="75840" y="65930"/>
                </a:lnTo>
                <a:lnTo>
                  <a:pt x="75830" y="65940"/>
                </a:lnTo>
                <a:lnTo>
                  <a:pt x="75820" y="65940"/>
                </a:lnTo>
                <a:lnTo>
                  <a:pt x="75820" y="65950"/>
                </a:lnTo>
                <a:lnTo>
                  <a:pt x="75810" y="65950"/>
                </a:lnTo>
                <a:lnTo>
                  <a:pt x="75800" y="65960"/>
                </a:lnTo>
                <a:lnTo>
                  <a:pt x="75790" y="65960"/>
                </a:lnTo>
                <a:lnTo>
                  <a:pt x="75790" y="65970"/>
                </a:lnTo>
                <a:lnTo>
                  <a:pt x="75780" y="65970"/>
                </a:lnTo>
                <a:lnTo>
                  <a:pt x="75780" y="65980"/>
                </a:lnTo>
                <a:lnTo>
                  <a:pt x="75770" y="65980"/>
                </a:lnTo>
                <a:lnTo>
                  <a:pt x="75770" y="65990"/>
                </a:lnTo>
                <a:lnTo>
                  <a:pt x="75760" y="65990"/>
                </a:lnTo>
                <a:lnTo>
                  <a:pt x="75760" y="66000"/>
                </a:lnTo>
                <a:lnTo>
                  <a:pt x="75750" y="66000"/>
                </a:lnTo>
                <a:lnTo>
                  <a:pt x="75740" y="66010"/>
                </a:lnTo>
                <a:lnTo>
                  <a:pt x="75740" y="66020"/>
                </a:lnTo>
                <a:lnTo>
                  <a:pt x="75730" y="66020"/>
                </a:lnTo>
                <a:lnTo>
                  <a:pt x="75730" y="66030"/>
                </a:lnTo>
                <a:lnTo>
                  <a:pt x="75730" y="66040"/>
                </a:lnTo>
                <a:lnTo>
                  <a:pt x="75730" y="66050"/>
                </a:lnTo>
                <a:lnTo>
                  <a:pt x="75720" y="66050"/>
                </a:lnTo>
                <a:lnTo>
                  <a:pt x="75720" y="66060"/>
                </a:lnTo>
                <a:lnTo>
                  <a:pt x="75710" y="66070"/>
                </a:lnTo>
                <a:lnTo>
                  <a:pt x="75700" y="66070"/>
                </a:lnTo>
                <a:lnTo>
                  <a:pt x="75700" y="66080"/>
                </a:lnTo>
                <a:lnTo>
                  <a:pt x="75700" y="66090"/>
                </a:lnTo>
                <a:lnTo>
                  <a:pt x="75700" y="66100"/>
                </a:lnTo>
                <a:lnTo>
                  <a:pt x="75700" y="66110"/>
                </a:lnTo>
                <a:lnTo>
                  <a:pt x="75700" y="66120"/>
                </a:lnTo>
                <a:lnTo>
                  <a:pt x="75700" y="66130"/>
                </a:lnTo>
                <a:lnTo>
                  <a:pt x="75700" y="66140"/>
                </a:lnTo>
                <a:lnTo>
                  <a:pt x="75690" y="66140"/>
                </a:lnTo>
                <a:lnTo>
                  <a:pt x="75680" y="66150"/>
                </a:lnTo>
                <a:lnTo>
                  <a:pt x="75670" y="66150"/>
                </a:lnTo>
                <a:lnTo>
                  <a:pt x="75670" y="66160"/>
                </a:lnTo>
                <a:lnTo>
                  <a:pt x="75660" y="66170"/>
                </a:lnTo>
                <a:lnTo>
                  <a:pt x="75660" y="66180"/>
                </a:lnTo>
                <a:lnTo>
                  <a:pt x="75660" y="66190"/>
                </a:lnTo>
                <a:lnTo>
                  <a:pt x="75650" y="66190"/>
                </a:lnTo>
                <a:lnTo>
                  <a:pt x="75650" y="66200"/>
                </a:lnTo>
                <a:lnTo>
                  <a:pt x="75640" y="66210"/>
                </a:lnTo>
                <a:lnTo>
                  <a:pt x="75630" y="66220"/>
                </a:lnTo>
                <a:lnTo>
                  <a:pt x="75620" y="66230"/>
                </a:lnTo>
                <a:lnTo>
                  <a:pt x="75610" y="66230"/>
                </a:lnTo>
                <a:lnTo>
                  <a:pt x="75600" y="66240"/>
                </a:lnTo>
                <a:lnTo>
                  <a:pt x="75580" y="66250"/>
                </a:lnTo>
                <a:lnTo>
                  <a:pt x="75560" y="66260"/>
                </a:lnTo>
                <a:lnTo>
                  <a:pt x="75550" y="66270"/>
                </a:lnTo>
                <a:lnTo>
                  <a:pt x="75550" y="66280"/>
                </a:lnTo>
                <a:lnTo>
                  <a:pt x="75540" y="66280"/>
                </a:lnTo>
                <a:lnTo>
                  <a:pt x="75540" y="66300"/>
                </a:lnTo>
                <a:lnTo>
                  <a:pt x="75530" y="66310"/>
                </a:lnTo>
                <a:lnTo>
                  <a:pt x="75520" y="66320"/>
                </a:lnTo>
                <a:lnTo>
                  <a:pt x="75520" y="66330"/>
                </a:lnTo>
                <a:lnTo>
                  <a:pt x="75510" y="66330"/>
                </a:lnTo>
                <a:lnTo>
                  <a:pt x="75500" y="66330"/>
                </a:lnTo>
                <a:lnTo>
                  <a:pt x="75500" y="66340"/>
                </a:lnTo>
                <a:lnTo>
                  <a:pt x="75490" y="66340"/>
                </a:lnTo>
                <a:lnTo>
                  <a:pt x="75480" y="66350"/>
                </a:lnTo>
                <a:lnTo>
                  <a:pt x="75470" y="66360"/>
                </a:lnTo>
                <a:lnTo>
                  <a:pt x="75460" y="66360"/>
                </a:lnTo>
                <a:lnTo>
                  <a:pt x="75450" y="66370"/>
                </a:lnTo>
                <a:lnTo>
                  <a:pt x="75440" y="66370"/>
                </a:lnTo>
                <a:lnTo>
                  <a:pt x="75430" y="66380"/>
                </a:lnTo>
                <a:lnTo>
                  <a:pt x="75430" y="66390"/>
                </a:lnTo>
                <a:lnTo>
                  <a:pt x="75420" y="66390"/>
                </a:lnTo>
                <a:lnTo>
                  <a:pt x="75410" y="66400"/>
                </a:lnTo>
                <a:lnTo>
                  <a:pt x="75400" y="66400"/>
                </a:lnTo>
                <a:lnTo>
                  <a:pt x="75390" y="66410"/>
                </a:lnTo>
                <a:lnTo>
                  <a:pt x="75380" y="66410"/>
                </a:lnTo>
                <a:lnTo>
                  <a:pt x="75370" y="66420"/>
                </a:lnTo>
                <a:lnTo>
                  <a:pt x="75360" y="66420"/>
                </a:lnTo>
                <a:lnTo>
                  <a:pt x="75360" y="66430"/>
                </a:lnTo>
                <a:lnTo>
                  <a:pt x="75350" y="66430"/>
                </a:lnTo>
                <a:lnTo>
                  <a:pt x="75350" y="66440"/>
                </a:lnTo>
                <a:lnTo>
                  <a:pt x="75340" y="66440"/>
                </a:lnTo>
                <a:lnTo>
                  <a:pt x="75330" y="66450"/>
                </a:lnTo>
                <a:lnTo>
                  <a:pt x="75320" y="66460"/>
                </a:lnTo>
                <a:lnTo>
                  <a:pt x="75310" y="66460"/>
                </a:lnTo>
                <a:lnTo>
                  <a:pt x="75310" y="66470"/>
                </a:lnTo>
                <a:lnTo>
                  <a:pt x="75290" y="66490"/>
                </a:lnTo>
                <a:lnTo>
                  <a:pt x="75280" y="66500"/>
                </a:lnTo>
                <a:lnTo>
                  <a:pt x="75270" y="66510"/>
                </a:lnTo>
                <a:lnTo>
                  <a:pt x="75260" y="66510"/>
                </a:lnTo>
                <a:lnTo>
                  <a:pt x="75260" y="66520"/>
                </a:lnTo>
                <a:lnTo>
                  <a:pt x="75250" y="66540"/>
                </a:lnTo>
                <a:lnTo>
                  <a:pt x="75250" y="66550"/>
                </a:lnTo>
                <a:lnTo>
                  <a:pt x="75240" y="66560"/>
                </a:lnTo>
                <a:lnTo>
                  <a:pt x="75240" y="66570"/>
                </a:lnTo>
                <a:lnTo>
                  <a:pt x="75240" y="66580"/>
                </a:lnTo>
                <a:lnTo>
                  <a:pt x="75240" y="66600"/>
                </a:lnTo>
                <a:lnTo>
                  <a:pt x="75250" y="66610"/>
                </a:lnTo>
                <a:lnTo>
                  <a:pt x="75260" y="66620"/>
                </a:lnTo>
                <a:lnTo>
                  <a:pt x="75270" y="66630"/>
                </a:lnTo>
                <a:lnTo>
                  <a:pt x="75270" y="66650"/>
                </a:lnTo>
                <a:lnTo>
                  <a:pt x="75290" y="66680"/>
                </a:lnTo>
                <a:lnTo>
                  <a:pt x="75310" y="66710"/>
                </a:lnTo>
                <a:lnTo>
                  <a:pt x="75320" y="66730"/>
                </a:lnTo>
                <a:lnTo>
                  <a:pt x="75320" y="66740"/>
                </a:lnTo>
                <a:lnTo>
                  <a:pt x="75330" y="66750"/>
                </a:lnTo>
                <a:lnTo>
                  <a:pt x="75330" y="66760"/>
                </a:lnTo>
                <a:lnTo>
                  <a:pt x="75330" y="66770"/>
                </a:lnTo>
                <a:lnTo>
                  <a:pt x="75330" y="66780"/>
                </a:lnTo>
                <a:lnTo>
                  <a:pt x="75340" y="66790"/>
                </a:lnTo>
                <a:lnTo>
                  <a:pt x="75340" y="66800"/>
                </a:lnTo>
                <a:lnTo>
                  <a:pt x="75340" y="66810"/>
                </a:lnTo>
                <a:lnTo>
                  <a:pt x="75340" y="66820"/>
                </a:lnTo>
                <a:lnTo>
                  <a:pt x="75340" y="66830"/>
                </a:lnTo>
                <a:lnTo>
                  <a:pt x="75340" y="66840"/>
                </a:lnTo>
                <a:lnTo>
                  <a:pt x="75330" y="66840"/>
                </a:lnTo>
                <a:lnTo>
                  <a:pt x="75330" y="66850"/>
                </a:lnTo>
                <a:lnTo>
                  <a:pt x="75330" y="66870"/>
                </a:lnTo>
                <a:lnTo>
                  <a:pt x="75320" y="66880"/>
                </a:lnTo>
                <a:lnTo>
                  <a:pt x="75320" y="66890"/>
                </a:lnTo>
                <a:lnTo>
                  <a:pt x="75310" y="66910"/>
                </a:lnTo>
                <a:lnTo>
                  <a:pt x="75310" y="66920"/>
                </a:lnTo>
                <a:lnTo>
                  <a:pt x="75300" y="66920"/>
                </a:lnTo>
                <a:lnTo>
                  <a:pt x="75300" y="66930"/>
                </a:lnTo>
                <a:lnTo>
                  <a:pt x="75300" y="66940"/>
                </a:lnTo>
                <a:lnTo>
                  <a:pt x="75290" y="66960"/>
                </a:lnTo>
                <a:lnTo>
                  <a:pt x="75290" y="66980"/>
                </a:lnTo>
                <a:lnTo>
                  <a:pt x="75300" y="66980"/>
                </a:lnTo>
                <a:lnTo>
                  <a:pt x="75310" y="66980"/>
                </a:lnTo>
                <a:lnTo>
                  <a:pt x="75320" y="66990"/>
                </a:lnTo>
                <a:lnTo>
                  <a:pt x="75330" y="66990"/>
                </a:lnTo>
                <a:lnTo>
                  <a:pt x="75340" y="67000"/>
                </a:lnTo>
                <a:lnTo>
                  <a:pt x="75350" y="67000"/>
                </a:lnTo>
                <a:lnTo>
                  <a:pt x="75360" y="67010"/>
                </a:lnTo>
                <a:lnTo>
                  <a:pt x="75370" y="67010"/>
                </a:lnTo>
                <a:lnTo>
                  <a:pt x="75380" y="67020"/>
                </a:lnTo>
                <a:lnTo>
                  <a:pt x="75390" y="67030"/>
                </a:lnTo>
                <a:lnTo>
                  <a:pt x="75400" y="67040"/>
                </a:lnTo>
                <a:lnTo>
                  <a:pt x="75410" y="67040"/>
                </a:lnTo>
                <a:lnTo>
                  <a:pt x="75420" y="67050"/>
                </a:lnTo>
                <a:lnTo>
                  <a:pt x="75430" y="67060"/>
                </a:lnTo>
                <a:lnTo>
                  <a:pt x="75440" y="67070"/>
                </a:lnTo>
                <a:lnTo>
                  <a:pt x="75440" y="67080"/>
                </a:lnTo>
                <a:lnTo>
                  <a:pt x="75450" y="67080"/>
                </a:lnTo>
                <a:lnTo>
                  <a:pt x="75450" y="67090"/>
                </a:lnTo>
                <a:lnTo>
                  <a:pt x="75460" y="67100"/>
                </a:lnTo>
                <a:lnTo>
                  <a:pt x="75460" y="67110"/>
                </a:lnTo>
                <a:lnTo>
                  <a:pt x="75470" y="67110"/>
                </a:lnTo>
                <a:lnTo>
                  <a:pt x="75470" y="67120"/>
                </a:lnTo>
                <a:lnTo>
                  <a:pt x="75480" y="67130"/>
                </a:lnTo>
                <a:lnTo>
                  <a:pt x="75480" y="67150"/>
                </a:lnTo>
                <a:lnTo>
                  <a:pt x="75490" y="67160"/>
                </a:lnTo>
                <a:lnTo>
                  <a:pt x="75490" y="67170"/>
                </a:lnTo>
                <a:lnTo>
                  <a:pt x="75500" y="67180"/>
                </a:lnTo>
                <a:lnTo>
                  <a:pt x="75500" y="67190"/>
                </a:lnTo>
                <a:lnTo>
                  <a:pt x="75500" y="67210"/>
                </a:lnTo>
                <a:lnTo>
                  <a:pt x="75500" y="67220"/>
                </a:lnTo>
                <a:lnTo>
                  <a:pt x="75500" y="67230"/>
                </a:lnTo>
                <a:lnTo>
                  <a:pt x="75500" y="67240"/>
                </a:lnTo>
                <a:lnTo>
                  <a:pt x="75510" y="67250"/>
                </a:lnTo>
                <a:lnTo>
                  <a:pt x="75510" y="67260"/>
                </a:lnTo>
                <a:lnTo>
                  <a:pt x="75510" y="67280"/>
                </a:lnTo>
                <a:lnTo>
                  <a:pt x="75520" y="67290"/>
                </a:lnTo>
                <a:lnTo>
                  <a:pt x="75530" y="67300"/>
                </a:lnTo>
                <a:lnTo>
                  <a:pt x="75540" y="67310"/>
                </a:lnTo>
                <a:lnTo>
                  <a:pt x="75540" y="67320"/>
                </a:lnTo>
                <a:lnTo>
                  <a:pt x="75550" y="67320"/>
                </a:lnTo>
                <a:lnTo>
                  <a:pt x="75550" y="67330"/>
                </a:lnTo>
                <a:lnTo>
                  <a:pt x="75560" y="67330"/>
                </a:lnTo>
                <a:lnTo>
                  <a:pt x="75560" y="67340"/>
                </a:lnTo>
                <a:lnTo>
                  <a:pt x="75570" y="67340"/>
                </a:lnTo>
                <a:lnTo>
                  <a:pt x="75570" y="67350"/>
                </a:lnTo>
                <a:lnTo>
                  <a:pt x="75570" y="67360"/>
                </a:lnTo>
                <a:lnTo>
                  <a:pt x="75580" y="67380"/>
                </a:lnTo>
                <a:lnTo>
                  <a:pt x="75600" y="67420"/>
                </a:lnTo>
                <a:lnTo>
                  <a:pt x="75600" y="67430"/>
                </a:lnTo>
                <a:lnTo>
                  <a:pt x="75610" y="67450"/>
                </a:lnTo>
                <a:lnTo>
                  <a:pt x="75630" y="67520"/>
                </a:lnTo>
                <a:lnTo>
                  <a:pt x="75640" y="67570"/>
                </a:lnTo>
                <a:lnTo>
                  <a:pt x="75640" y="67590"/>
                </a:lnTo>
                <a:lnTo>
                  <a:pt x="75660" y="67620"/>
                </a:lnTo>
                <a:lnTo>
                  <a:pt x="75670" y="67630"/>
                </a:lnTo>
                <a:lnTo>
                  <a:pt x="75680" y="67640"/>
                </a:lnTo>
                <a:lnTo>
                  <a:pt x="75690" y="67650"/>
                </a:lnTo>
                <a:lnTo>
                  <a:pt x="75700" y="67670"/>
                </a:lnTo>
                <a:lnTo>
                  <a:pt x="75710" y="67690"/>
                </a:lnTo>
                <a:lnTo>
                  <a:pt x="75720" y="67740"/>
                </a:lnTo>
                <a:lnTo>
                  <a:pt x="75730" y="67760"/>
                </a:lnTo>
                <a:lnTo>
                  <a:pt x="75730" y="67780"/>
                </a:lnTo>
                <a:lnTo>
                  <a:pt x="75740" y="67790"/>
                </a:lnTo>
                <a:lnTo>
                  <a:pt x="75740" y="67800"/>
                </a:lnTo>
                <a:lnTo>
                  <a:pt x="75750" y="67820"/>
                </a:lnTo>
                <a:lnTo>
                  <a:pt x="75760" y="67830"/>
                </a:lnTo>
                <a:lnTo>
                  <a:pt x="75760" y="67840"/>
                </a:lnTo>
                <a:lnTo>
                  <a:pt x="75760" y="67870"/>
                </a:lnTo>
                <a:lnTo>
                  <a:pt x="75760" y="67920"/>
                </a:lnTo>
                <a:lnTo>
                  <a:pt x="75770" y="67930"/>
                </a:lnTo>
                <a:lnTo>
                  <a:pt x="75780" y="67940"/>
                </a:lnTo>
                <a:lnTo>
                  <a:pt x="75790" y="67950"/>
                </a:lnTo>
                <a:lnTo>
                  <a:pt x="75810" y="67970"/>
                </a:lnTo>
                <a:lnTo>
                  <a:pt x="75820" y="67970"/>
                </a:lnTo>
                <a:lnTo>
                  <a:pt x="75850" y="67990"/>
                </a:lnTo>
                <a:lnTo>
                  <a:pt x="75860" y="68010"/>
                </a:lnTo>
                <a:lnTo>
                  <a:pt x="75880" y="68030"/>
                </a:lnTo>
                <a:lnTo>
                  <a:pt x="75880" y="68040"/>
                </a:lnTo>
                <a:lnTo>
                  <a:pt x="75910" y="68130"/>
                </a:lnTo>
                <a:lnTo>
                  <a:pt x="75910" y="68140"/>
                </a:lnTo>
                <a:lnTo>
                  <a:pt x="75920" y="68170"/>
                </a:lnTo>
                <a:lnTo>
                  <a:pt x="75930" y="68210"/>
                </a:lnTo>
                <a:lnTo>
                  <a:pt x="75930" y="68230"/>
                </a:lnTo>
                <a:lnTo>
                  <a:pt x="75950" y="68260"/>
                </a:lnTo>
                <a:lnTo>
                  <a:pt x="75950" y="68270"/>
                </a:lnTo>
                <a:lnTo>
                  <a:pt x="75960" y="68280"/>
                </a:lnTo>
                <a:lnTo>
                  <a:pt x="75970" y="68290"/>
                </a:lnTo>
                <a:lnTo>
                  <a:pt x="75970" y="68300"/>
                </a:lnTo>
                <a:lnTo>
                  <a:pt x="75980" y="68300"/>
                </a:lnTo>
                <a:lnTo>
                  <a:pt x="75980" y="68310"/>
                </a:lnTo>
                <a:lnTo>
                  <a:pt x="75990" y="68320"/>
                </a:lnTo>
                <a:lnTo>
                  <a:pt x="76000" y="68320"/>
                </a:lnTo>
                <a:lnTo>
                  <a:pt x="76010" y="68320"/>
                </a:lnTo>
                <a:lnTo>
                  <a:pt x="76010" y="68330"/>
                </a:lnTo>
                <a:lnTo>
                  <a:pt x="76020" y="68330"/>
                </a:lnTo>
                <a:lnTo>
                  <a:pt x="76020" y="68340"/>
                </a:lnTo>
                <a:lnTo>
                  <a:pt x="76030" y="68340"/>
                </a:lnTo>
                <a:lnTo>
                  <a:pt x="76040" y="68360"/>
                </a:lnTo>
                <a:lnTo>
                  <a:pt x="76070" y="68390"/>
                </a:lnTo>
                <a:lnTo>
                  <a:pt x="76100" y="68410"/>
                </a:lnTo>
                <a:lnTo>
                  <a:pt x="76120" y="68430"/>
                </a:lnTo>
                <a:lnTo>
                  <a:pt x="76170" y="68470"/>
                </a:lnTo>
                <a:lnTo>
                  <a:pt x="76190" y="68500"/>
                </a:lnTo>
                <a:lnTo>
                  <a:pt x="76310" y="68590"/>
                </a:lnTo>
                <a:lnTo>
                  <a:pt x="76430" y="68690"/>
                </a:lnTo>
                <a:lnTo>
                  <a:pt x="76430" y="68700"/>
                </a:lnTo>
                <a:lnTo>
                  <a:pt x="76520" y="68770"/>
                </a:lnTo>
                <a:lnTo>
                  <a:pt x="76600" y="68840"/>
                </a:lnTo>
                <a:lnTo>
                  <a:pt x="76610" y="68850"/>
                </a:lnTo>
                <a:lnTo>
                  <a:pt x="76650" y="68880"/>
                </a:lnTo>
                <a:lnTo>
                  <a:pt x="76710" y="68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