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Nakasongola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akasongol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290" y="45800"/>
                </a:moveTo>
                <a:lnTo>
                  <a:pt x="50300" y="45820"/>
                </a:lnTo>
                <a:lnTo>
                  <a:pt x="50330" y="45860"/>
                </a:lnTo>
                <a:lnTo>
                  <a:pt x="50350" y="45890"/>
                </a:lnTo>
                <a:lnTo>
                  <a:pt x="50360" y="45910"/>
                </a:lnTo>
                <a:lnTo>
                  <a:pt x="50370" y="45930"/>
                </a:lnTo>
                <a:lnTo>
                  <a:pt x="50380" y="45970"/>
                </a:lnTo>
                <a:lnTo>
                  <a:pt x="50390" y="46010"/>
                </a:lnTo>
                <a:lnTo>
                  <a:pt x="50400" y="46020"/>
                </a:lnTo>
                <a:lnTo>
                  <a:pt x="50410" y="46040"/>
                </a:lnTo>
                <a:lnTo>
                  <a:pt x="50420" y="46070"/>
                </a:lnTo>
                <a:lnTo>
                  <a:pt x="50420" y="46080"/>
                </a:lnTo>
                <a:lnTo>
                  <a:pt x="50420" y="46090"/>
                </a:lnTo>
                <a:lnTo>
                  <a:pt x="50440" y="46120"/>
                </a:lnTo>
                <a:lnTo>
                  <a:pt x="50450" y="46130"/>
                </a:lnTo>
                <a:lnTo>
                  <a:pt x="50460" y="46150"/>
                </a:lnTo>
                <a:lnTo>
                  <a:pt x="50470" y="46160"/>
                </a:lnTo>
                <a:lnTo>
                  <a:pt x="50490" y="46170"/>
                </a:lnTo>
                <a:lnTo>
                  <a:pt x="50490" y="46180"/>
                </a:lnTo>
                <a:lnTo>
                  <a:pt x="50510" y="46190"/>
                </a:lnTo>
                <a:lnTo>
                  <a:pt x="50520" y="46190"/>
                </a:lnTo>
                <a:lnTo>
                  <a:pt x="50550" y="46200"/>
                </a:lnTo>
                <a:lnTo>
                  <a:pt x="50550" y="46210"/>
                </a:lnTo>
                <a:lnTo>
                  <a:pt x="50570" y="46210"/>
                </a:lnTo>
                <a:lnTo>
                  <a:pt x="50580" y="46220"/>
                </a:lnTo>
                <a:lnTo>
                  <a:pt x="50600" y="46220"/>
                </a:lnTo>
                <a:lnTo>
                  <a:pt x="50610" y="46220"/>
                </a:lnTo>
                <a:lnTo>
                  <a:pt x="50620" y="46230"/>
                </a:lnTo>
                <a:lnTo>
                  <a:pt x="50680" y="46240"/>
                </a:lnTo>
                <a:lnTo>
                  <a:pt x="50710" y="46240"/>
                </a:lnTo>
                <a:lnTo>
                  <a:pt x="50730" y="46250"/>
                </a:lnTo>
                <a:lnTo>
                  <a:pt x="50760" y="46260"/>
                </a:lnTo>
                <a:lnTo>
                  <a:pt x="50780" y="46260"/>
                </a:lnTo>
                <a:lnTo>
                  <a:pt x="50790" y="46270"/>
                </a:lnTo>
                <a:lnTo>
                  <a:pt x="50800" y="46270"/>
                </a:lnTo>
                <a:lnTo>
                  <a:pt x="50830" y="46280"/>
                </a:lnTo>
                <a:lnTo>
                  <a:pt x="50860" y="46300"/>
                </a:lnTo>
                <a:lnTo>
                  <a:pt x="50870" y="46310"/>
                </a:lnTo>
                <a:lnTo>
                  <a:pt x="50890" y="46320"/>
                </a:lnTo>
                <a:lnTo>
                  <a:pt x="50900" y="46320"/>
                </a:lnTo>
                <a:lnTo>
                  <a:pt x="50920" y="46340"/>
                </a:lnTo>
                <a:lnTo>
                  <a:pt x="50940" y="46360"/>
                </a:lnTo>
                <a:lnTo>
                  <a:pt x="50960" y="46390"/>
                </a:lnTo>
                <a:lnTo>
                  <a:pt x="50980" y="46410"/>
                </a:lnTo>
                <a:lnTo>
                  <a:pt x="51010" y="46430"/>
                </a:lnTo>
                <a:lnTo>
                  <a:pt x="51020" y="46440"/>
                </a:lnTo>
                <a:lnTo>
                  <a:pt x="51030" y="46450"/>
                </a:lnTo>
                <a:lnTo>
                  <a:pt x="51040" y="46460"/>
                </a:lnTo>
                <a:lnTo>
                  <a:pt x="51060" y="46470"/>
                </a:lnTo>
                <a:lnTo>
                  <a:pt x="51080" y="46470"/>
                </a:lnTo>
                <a:lnTo>
                  <a:pt x="51130" y="46490"/>
                </a:lnTo>
                <a:lnTo>
                  <a:pt x="51140" y="46490"/>
                </a:lnTo>
                <a:lnTo>
                  <a:pt x="51150" y="46500"/>
                </a:lnTo>
                <a:lnTo>
                  <a:pt x="51170" y="46500"/>
                </a:lnTo>
                <a:lnTo>
                  <a:pt x="51220" y="46520"/>
                </a:lnTo>
                <a:lnTo>
                  <a:pt x="51230" y="46530"/>
                </a:lnTo>
                <a:lnTo>
                  <a:pt x="51290" y="46550"/>
                </a:lnTo>
                <a:lnTo>
                  <a:pt x="51310" y="46560"/>
                </a:lnTo>
                <a:lnTo>
                  <a:pt x="51320" y="46560"/>
                </a:lnTo>
                <a:lnTo>
                  <a:pt x="51360" y="46580"/>
                </a:lnTo>
                <a:lnTo>
                  <a:pt x="51380" y="46580"/>
                </a:lnTo>
                <a:lnTo>
                  <a:pt x="51390" y="46590"/>
                </a:lnTo>
                <a:lnTo>
                  <a:pt x="51410" y="46590"/>
                </a:lnTo>
                <a:lnTo>
                  <a:pt x="51420" y="46590"/>
                </a:lnTo>
                <a:lnTo>
                  <a:pt x="51430" y="46600"/>
                </a:lnTo>
                <a:lnTo>
                  <a:pt x="51460" y="46600"/>
                </a:lnTo>
                <a:lnTo>
                  <a:pt x="51480" y="46600"/>
                </a:lnTo>
                <a:lnTo>
                  <a:pt x="51510" y="46600"/>
                </a:lnTo>
                <a:lnTo>
                  <a:pt x="51560" y="46600"/>
                </a:lnTo>
                <a:lnTo>
                  <a:pt x="51590" y="46600"/>
                </a:lnTo>
                <a:lnTo>
                  <a:pt x="51620" y="46600"/>
                </a:lnTo>
                <a:lnTo>
                  <a:pt x="51650" y="46600"/>
                </a:lnTo>
                <a:lnTo>
                  <a:pt x="51700" y="46600"/>
                </a:lnTo>
                <a:lnTo>
                  <a:pt x="51750" y="46610"/>
                </a:lnTo>
                <a:lnTo>
                  <a:pt x="51810" y="46630"/>
                </a:lnTo>
                <a:lnTo>
                  <a:pt x="51840" y="46640"/>
                </a:lnTo>
                <a:lnTo>
                  <a:pt x="51850" y="46640"/>
                </a:lnTo>
                <a:lnTo>
                  <a:pt x="51870" y="46650"/>
                </a:lnTo>
                <a:lnTo>
                  <a:pt x="51890" y="46670"/>
                </a:lnTo>
                <a:lnTo>
                  <a:pt x="51910" y="46690"/>
                </a:lnTo>
                <a:lnTo>
                  <a:pt x="51930" y="46700"/>
                </a:lnTo>
                <a:lnTo>
                  <a:pt x="51940" y="46710"/>
                </a:lnTo>
                <a:lnTo>
                  <a:pt x="51950" y="46720"/>
                </a:lnTo>
                <a:lnTo>
                  <a:pt x="51960" y="46720"/>
                </a:lnTo>
                <a:lnTo>
                  <a:pt x="51980" y="46740"/>
                </a:lnTo>
                <a:lnTo>
                  <a:pt x="51990" y="46750"/>
                </a:lnTo>
                <a:lnTo>
                  <a:pt x="52000" y="46760"/>
                </a:lnTo>
                <a:lnTo>
                  <a:pt x="52020" y="46780"/>
                </a:lnTo>
                <a:lnTo>
                  <a:pt x="52030" y="46780"/>
                </a:lnTo>
                <a:lnTo>
                  <a:pt x="52050" y="46800"/>
                </a:lnTo>
                <a:lnTo>
                  <a:pt x="52080" y="46810"/>
                </a:lnTo>
                <a:lnTo>
                  <a:pt x="52110" y="46820"/>
                </a:lnTo>
                <a:lnTo>
                  <a:pt x="52120" y="46820"/>
                </a:lnTo>
                <a:lnTo>
                  <a:pt x="52160" y="46830"/>
                </a:lnTo>
                <a:lnTo>
                  <a:pt x="52180" y="46840"/>
                </a:lnTo>
                <a:lnTo>
                  <a:pt x="52230" y="46850"/>
                </a:lnTo>
                <a:lnTo>
                  <a:pt x="52260" y="46860"/>
                </a:lnTo>
                <a:lnTo>
                  <a:pt x="52260" y="46870"/>
                </a:lnTo>
                <a:lnTo>
                  <a:pt x="52290" y="46890"/>
                </a:lnTo>
                <a:lnTo>
                  <a:pt x="52320" y="46910"/>
                </a:lnTo>
                <a:lnTo>
                  <a:pt x="52380" y="46970"/>
                </a:lnTo>
                <a:lnTo>
                  <a:pt x="52390" y="46980"/>
                </a:lnTo>
                <a:lnTo>
                  <a:pt x="52410" y="47010"/>
                </a:lnTo>
                <a:lnTo>
                  <a:pt x="52420" y="47020"/>
                </a:lnTo>
                <a:lnTo>
                  <a:pt x="52430" y="47020"/>
                </a:lnTo>
                <a:lnTo>
                  <a:pt x="52450" y="47040"/>
                </a:lnTo>
                <a:lnTo>
                  <a:pt x="52460" y="47050"/>
                </a:lnTo>
                <a:lnTo>
                  <a:pt x="52480" y="47060"/>
                </a:lnTo>
                <a:lnTo>
                  <a:pt x="52520" y="47080"/>
                </a:lnTo>
                <a:lnTo>
                  <a:pt x="52540" y="47080"/>
                </a:lnTo>
                <a:lnTo>
                  <a:pt x="52550" y="47090"/>
                </a:lnTo>
                <a:lnTo>
                  <a:pt x="52590" y="47100"/>
                </a:lnTo>
                <a:lnTo>
                  <a:pt x="52610" y="47100"/>
                </a:lnTo>
                <a:lnTo>
                  <a:pt x="52610" y="47110"/>
                </a:lnTo>
                <a:lnTo>
                  <a:pt x="52630" y="47120"/>
                </a:lnTo>
                <a:lnTo>
                  <a:pt x="52640" y="47130"/>
                </a:lnTo>
                <a:lnTo>
                  <a:pt x="52660" y="47140"/>
                </a:lnTo>
                <a:lnTo>
                  <a:pt x="52660" y="47150"/>
                </a:lnTo>
                <a:lnTo>
                  <a:pt x="52680" y="47160"/>
                </a:lnTo>
                <a:lnTo>
                  <a:pt x="52690" y="47180"/>
                </a:lnTo>
                <a:lnTo>
                  <a:pt x="52700" y="47180"/>
                </a:lnTo>
                <a:lnTo>
                  <a:pt x="52720" y="47220"/>
                </a:lnTo>
                <a:lnTo>
                  <a:pt x="52790" y="47270"/>
                </a:lnTo>
                <a:lnTo>
                  <a:pt x="52840" y="47300"/>
                </a:lnTo>
                <a:lnTo>
                  <a:pt x="52870" y="47320"/>
                </a:lnTo>
                <a:lnTo>
                  <a:pt x="52900" y="47330"/>
                </a:lnTo>
                <a:lnTo>
                  <a:pt x="52920" y="47340"/>
                </a:lnTo>
                <a:lnTo>
                  <a:pt x="52970" y="47360"/>
                </a:lnTo>
                <a:lnTo>
                  <a:pt x="52980" y="47370"/>
                </a:lnTo>
                <a:lnTo>
                  <a:pt x="52990" y="47380"/>
                </a:lnTo>
                <a:lnTo>
                  <a:pt x="53020" y="47390"/>
                </a:lnTo>
                <a:lnTo>
                  <a:pt x="53040" y="47400"/>
                </a:lnTo>
                <a:lnTo>
                  <a:pt x="53050" y="47400"/>
                </a:lnTo>
                <a:lnTo>
                  <a:pt x="53070" y="47410"/>
                </a:lnTo>
                <a:lnTo>
                  <a:pt x="53110" y="47430"/>
                </a:lnTo>
                <a:lnTo>
                  <a:pt x="53130" y="47430"/>
                </a:lnTo>
                <a:lnTo>
                  <a:pt x="53160" y="47440"/>
                </a:lnTo>
                <a:lnTo>
                  <a:pt x="53190" y="47460"/>
                </a:lnTo>
                <a:lnTo>
                  <a:pt x="53230" y="47470"/>
                </a:lnTo>
                <a:lnTo>
                  <a:pt x="53240" y="47480"/>
                </a:lnTo>
                <a:lnTo>
                  <a:pt x="53260" y="47500"/>
                </a:lnTo>
                <a:lnTo>
                  <a:pt x="53270" y="47500"/>
                </a:lnTo>
                <a:lnTo>
                  <a:pt x="53270" y="47510"/>
                </a:lnTo>
                <a:lnTo>
                  <a:pt x="53280" y="47520"/>
                </a:lnTo>
                <a:lnTo>
                  <a:pt x="53290" y="47530"/>
                </a:lnTo>
                <a:lnTo>
                  <a:pt x="53330" y="47610"/>
                </a:lnTo>
                <a:lnTo>
                  <a:pt x="53360" y="47660"/>
                </a:lnTo>
                <a:lnTo>
                  <a:pt x="53370" y="47670"/>
                </a:lnTo>
                <a:lnTo>
                  <a:pt x="53380" y="47680"/>
                </a:lnTo>
                <a:lnTo>
                  <a:pt x="53390" y="47690"/>
                </a:lnTo>
                <a:lnTo>
                  <a:pt x="53400" y="47700"/>
                </a:lnTo>
                <a:lnTo>
                  <a:pt x="53420" y="47720"/>
                </a:lnTo>
                <a:lnTo>
                  <a:pt x="53440" y="47740"/>
                </a:lnTo>
                <a:lnTo>
                  <a:pt x="53450" y="47740"/>
                </a:lnTo>
                <a:lnTo>
                  <a:pt x="53460" y="47740"/>
                </a:lnTo>
                <a:lnTo>
                  <a:pt x="53460" y="47750"/>
                </a:lnTo>
                <a:lnTo>
                  <a:pt x="53470" y="47750"/>
                </a:lnTo>
                <a:lnTo>
                  <a:pt x="53480" y="47750"/>
                </a:lnTo>
                <a:lnTo>
                  <a:pt x="53490" y="47750"/>
                </a:lnTo>
                <a:lnTo>
                  <a:pt x="53490" y="47740"/>
                </a:lnTo>
                <a:lnTo>
                  <a:pt x="53500" y="47740"/>
                </a:lnTo>
                <a:lnTo>
                  <a:pt x="53510" y="47740"/>
                </a:lnTo>
                <a:lnTo>
                  <a:pt x="53530" y="47730"/>
                </a:lnTo>
                <a:lnTo>
                  <a:pt x="53540" y="47730"/>
                </a:lnTo>
                <a:lnTo>
                  <a:pt x="53550" y="47730"/>
                </a:lnTo>
                <a:lnTo>
                  <a:pt x="53570" y="47730"/>
                </a:lnTo>
                <a:lnTo>
                  <a:pt x="53580" y="47730"/>
                </a:lnTo>
                <a:lnTo>
                  <a:pt x="53590" y="47730"/>
                </a:lnTo>
                <a:lnTo>
                  <a:pt x="53620" y="47740"/>
                </a:lnTo>
                <a:lnTo>
                  <a:pt x="53630" y="47740"/>
                </a:lnTo>
                <a:lnTo>
                  <a:pt x="53640" y="47750"/>
                </a:lnTo>
                <a:lnTo>
                  <a:pt x="53650" y="47750"/>
                </a:lnTo>
                <a:lnTo>
                  <a:pt x="53670" y="47760"/>
                </a:lnTo>
                <a:lnTo>
                  <a:pt x="53680" y="47770"/>
                </a:lnTo>
                <a:lnTo>
                  <a:pt x="53690" y="47780"/>
                </a:lnTo>
                <a:lnTo>
                  <a:pt x="53700" y="47790"/>
                </a:lnTo>
                <a:lnTo>
                  <a:pt x="53710" y="47800"/>
                </a:lnTo>
                <a:lnTo>
                  <a:pt x="53720" y="47810"/>
                </a:lnTo>
                <a:lnTo>
                  <a:pt x="53740" y="47820"/>
                </a:lnTo>
                <a:lnTo>
                  <a:pt x="53750" y="47830"/>
                </a:lnTo>
                <a:lnTo>
                  <a:pt x="53760" y="47840"/>
                </a:lnTo>
                <a:lnTo>
                  <a:pt x="53780" y="47840"/>
                </a:lnTo>
                <a:lnTo>
                  <a:pt x="53810" y="47840"/>
                </a:lnTo>
                <a:lnTo>
                  <a:pt x="53840" y="47830"/>
                </a:lnTo>
                <a:lnTo>
                  <a:pt x="53870" y="47810"/>
                </a:lnTo>
                <a:lnTo>
                  <a:pt x="53890" y="47790"/>
                </a:lnTo>
                <a:lnTo>
                  <a:pt x="53900" y="47790"/>
                </a:lnTo>
                <a:lnTo>
                  <a:pt x="53900" y="47780"/>
                </a:lnTo>
                <a:lnTo>
                  <a:pt x="53920" y="47770"/>
                </a:lnTo>
                <a:lnTo>
                  <a:pt x="53930" y="47760"/>
                </a:lnTo>
                <a:lnTo>
                  <a:pt x="53940" y="47750"/>
                </a:lnTo>
                <a:lnTo>
                  <a:pt x="53970" y="47740"/>
                </a:lnTo>
                <a:lnTo>
                  <a:pt x="53990" y="47730"/>
                </a:lnTo>
                <a:lnTo>
                  <a:pt x="54000" y="47720"/>
                </a:lnTo>
                <a:lnTo>
                  <a:pt x="54020" y="47720"/>
                </a:lnTo>
                <a:lnTo>
                  <a:pt x="54060" y="47720"/>
                </a:lnTo>
                <a:lnTo>
                  <a:pt x="54100" y="47720"/>
                </a:lnTo>
                <a:lnTo>
                  <a:pt x="54140" y="47720"/>
                </a:lnTo>
                <a:lnTo>
                  <a:pt x="54160" y="47720"/>
                </a:lnTo>
                <a:lnTo>
                  <a:pt x="54200" y="47730"/>
                </a:lnTo>
                <a:lnTo>
                  <a:pt x="54220" y="47730"/>
                </a:lnTo>
                <a:lnTo>
                  <a:pt x="54250" y="47740"/>
                </a:lnTo>
                <a:lnTo>
                  <a:pt x="54270" y="47750"/>
                </a:lnTo>
                <a:lnTo>
                  <a:pt x="54290" y="47760"/>
                </a:lnTo>
                <a:lnTo>
                  <a:pt x="54310" y="47780"/>
                </a:lnTo>
                <a:lnTo>
                  <a:pt x="54330" y="47800"/>
                </a:lnTo>
                <a:lnTo>
                  <a:pt x="54350" y="47830"/>
                </a:lnTo>
                <a:lnTo>
                  <a:pt x="54360" y="47850"/>
                </a:lnTo>
                <a:lnTo>
                  <a:pt x="54380" y="47870"/>
                </a:lnTo>
                <a:lnTo>
                  <a:pt x="54390" y="47920"/>
                </a:lnTo>
                <a:lnTo>
                  <a:pt x="54400" y="47950"/>
                </a:lnTo>
                <a:lnTo>
                  <a:pt x="54410" y="47990"/>
                </a:lnTo>
                <a:lnTo>
                  <a:pt x="54430" y="48050"/>
                </a:lnTo>
                <a:lnTo>
                  <a:pt x="54430" y="48060"/>
                </a:lnTo>
                <a:lnTo>
                  <a:pt x="54430" y="48070"/>
                </a:lnTo>
                <a:lnTo>
                  <a:pt x="54460" y="48130"/>
                </a:lnTo>
                <a:lnTo>
                  <a:pt x="54470" y="48160"/>
                </a:lnTo>
                <a:lnTo>
                  <a:pt x="54480" y="48190"/>
                </a:lnTo>
                <a:lnTo>
                  <a:pt x="54500" y="48250"/>
                </a:lnTo>
                <a:lnTo>
                  <a:pt x="54530" y="48290"/>
                </a:lnTo>
                <a:lnTo>
                  <a:pt x="54540" y="48310"/>
                </a:lnTo>
                <a:lnTo>
                  <a:pt x="54550" y="48320"/>
                </a:lnTo>
                <a:lnTo>
                  <a:pt x="54560" y="48340"/>
                </a:lnTo>
                <a:lnTo>
                  <a:pt x="54580" y="48360"/>
                </a:lnTo>
                <a:lnTo>
                  <a:pt x="54600" y="48380"/>
                </a:lnTo>
                <a:lnTo>
                  <a:pt x="54600" y="48390"/>
                </a:lnTo>
                <a:lnTo>
                  <a:pt x="54620" y="48400"/>
                </a:lnTo>
                <a:lnTo>
                  <a:pt x="54620" y="48410"/>
                </a:lnTo>
                <a:lnTo>
                  <a:pt x="54660" y="48450"/>
                </a:lnTo>
                <a:lnTo>
                  <a:pt x="54720" y="48520"/>
                </a:lnTo>
                <a:lnTo>
                  <a:pt x="54720" y="48530"/>
                </a:lnTo>
                <a:lnTo>
                  <a:pt x="54730" y="48540"/>
                </a:lnTo>
                <a:lnTo>
                  <a:pt x="54780" y="48590"/>
                </a:lnTo>
                <a:lnTo>
                  <a:pt x="54930" y="48750"/>
                </a:lnTo>
                <a:lnTo>
                  <a:pt x="54970" y="48780"/>
                </a:lnTo>
                <a:lnTo>
                  <a:pt x="54980" y="48800"/>
                </a:lnTo>
                <a:lnTo>
                  <a:pt x="55140" y="48940"/>
                </a:lnTo>
                <a:lnTo>
                  <a:pt x="55270" y="49070"/>
                </a:lnTo>
                <a:lnTo>
                  <a:pt x="55280" y="49070"/>
                </a:lnTo>
                <a:lnTo>
                  <a:pt x="55320" y="49080"/>
                </a:lnTo>
                <a:lnTo>
                  <a:pt x="55370" y="49080"/>
                </a:lnTo>
                <a:lnTo>
                  <a:pt x="55430" y="49090"/>
                </a:lnTo>
                <a:lnTo>
                  <a:pt x="55450" y="49090"/>
                </a:lnTo>
                <a:lnTo>
                  <a:pt x="55500" y="49090"/>
                </a:lnTo>
                <a:lnTo>
                  <a:pt x="55550" y="49100"/>
                </a:lnTo>
                <a:lnTo>
                  <a:pt x="55580" y="49100"/>
                </a:lnTo>
                <a:lnTo>
                  <a:pt x="55610" y="49100"/>
                </a:lnTo>
                <a:lnTo>
                  <a:pt x="55670" y="49100"/>
                </a:lnTo>
                <a:lnTo>
                  <a:pt x="55680" y="49100"/>
                </a:lnTo>
                <a:lnTo>
                  <a:pt x="55740" y="49100"/>
                </a:lnTo>
                <a:lnTo>
                  <a:pt x="55760" y="49090"/>
                </a:lnTo>
                <a:lnTo>
                  <a:pt x="55860" y="49050"/>
                </a:lnTo>
                <a:lnTo>
                  <a:pt x="55880" y="49040"/>
                </a:lnTo>
                <a:lnTo>
                  <a:pt x="55910" y="49030"/>
                </a:lnTo>
                <a:lnTo>
                  <a:pt x="55990" y="49000"/>
                </a:lnTo>
                <a:lnTo>
                  <a:pt x="56000" y="48990"/>
                </a:lnTo>
                <a:lnTo>
                  <a:pt x="56030" y="48980"/>
                </a:lnTo>
                <a:lnTo>
                  <a:pt x="56100" y="48950"/>
                </a:lnTo>
                <a:lnTo>
                  <a:pt x="56120" y="48940"/>
                </a:lnTo>
                <a:lnTo>
                  <a:pt x="56130" y="48940"/>
                </a:lnTo>
                <a:lnTo>
                  <a:pt x="56170" y="48930"/>
                </a:lnTo>
                <a:lnTo>
                  <a:pt x="56190" y="48920"/>
                </a:lnTo>
                <a:lnTo>
                  <a:pt x="56200" y="48920"/>
                </a:lnTo>
                <a:lnTo>
                  <a:pt x="56270" y="48900"/>
                </a:lnTo>
                <a:lnTo>
                  <a:pt x="56290" y="48900"/>
                </a:lnTo>
                <a:lnTo>
                  <a:pt x="56340" y="48880"/>
                </a:lnTo>
                <a:lnTo>
                  <a:pt x="56370" y="48880"/>
                </a:lnTo>
                <a:lnTo>
                  <a:pt x="56380" y="48870"/>
                </a:lnTo>
                <a:lnTo>
                  <a:pt x="56400" y="48870"/>
                </a:lnTo>
                <a:lnTo>
                  <a:pt x="56400" y="48930"/>
                </a:lnTo>
                <a:lnTo>
                  <a:pt x="56400" y="49040"/>
                </a:lnTo>
                <a:lnTo>
                  <a:pt x="56400" y="49150"/>
                </a:lnTo>
                <a:lnTo>
                  <a:pt x="56400" y="49250"/>
                </a:lnTo>
                <a:lnTo>
                  <a:pt x="56410" y="49360"/>
                </a:lnTo>
                <a:lnTo>
                  <a:pt x="56410" y="49470"/>
                </a:lnTo>
                <a:lnTo>
                  <a:pt x="56410" y="49570"/>
                </a:lnTo>
                <a:lnTo>
                  <a:pt x="56410" y="49680"/>
                </a:lnTo>
                <a:lnTo>
                  <a:pt x="56410" y="49790"/>
                </a:lnTo>
                <a:lnTo>
                  <a:pt x="56410" y="49900"/>
                </a:lnTo>
                <a:lnTo>
                  <a:pt x="56410" y="49930"/>
                </a:lnTo>
                <a:lnTo>
                  <a:pt x="56420" y="49940"/>
                </a:lnTo>
                <a:lnTo>
                  <a:pt x="56540" y="50000"/>
                </a:lnTo>
                <a:lnTo>
                  <a:pt x="56550" y="50000"/>
                </a:lnTo>
                <a:lnTo>
                  <a:pt x="56570" y="50010"/>
                </a:lnTo>
                <a:lnTo>
                  <a:pt x="56600" y="50030"/>
                </a:lnTo>
                <a:lnTo>
                  <a:pt x="56660" y="50050"/>
                </a:lnTo>
                <a:lnTo>
                  <a:pt x="56710" y="50070"/>
                </a:lnTo>
                <a:lnTo>
                  <a:pt x="56730" y="50080"/>
                </a:lnTo>
                <a:lnTo>
                  <a:pt x="56740" y="50090"/>
                </a:lnTo>
                <a:lnTo>
                  <a:pt x="56820" y="50100"/>
                </a:lnTo>
                <a:lnTo>
                  <a:pt x="56890" y="50120"/>
                </a:lnTo>
                <a:lnTo>
                  <a:pt x="56930" y="50130"/>
                </a:lnTo>
                <a:lnTo>
                  <a:pt x="56970" y="50140"/>
                </a:lnTo>
                <a:lnTo>
                  <a:pt x="56990" y="50140"/>
                </a:lnTo>
                <a:lnTo>
                  <a:pt x="57070" y="50160"/>
                </a:lnTo>
                <a:lnTo>
                  <a:pt x="57150" y="50190"/>
                </a:lnTo>
                <a:lnTo>
                  <a:pt x="57170" y="50200"/>
                </a:lnTo>
                <a:lnTo>
                  <a:pt x="57180" y="50210"/>
                </a:lnTo>
                <a:lnTo>
                  <a:pt x="57190" y="50220"/>
                </a:lnTo>
                <a:lnTo>
                  <a:pt x="57220" y="50240"/>
                </a:lnTo>
                <a:lnTo>
                  <a:pt x="57260" y="50280"/>
                </a:lnTo>
                <a:lnTo>
                  <a:pt x="57290" y="50310"/>
                </a:lnTo>
                <a:lnTo>
                  <a:pt x="57290" y="50320"/>
                </a:lnTo>
                <a:lnTo>
                  <a:pt x="57300" y="50330"/>
                </a:lnTo>
                <a:lnTo>
                  <a:pt x="57300" y="50340"/>
                </a:lnTo>
                <a:lnTo>
                  <a:pt x="57310" y="50350"/>
                </a:lnTo>
                <a:lnTo>
                  <a:pt x="57320" y="50380"/>
                </a:lnTo>
                <a:lnTo>
                  <a:pt x="57330" y="50410"/>
                </a:lnTo>
                <a:lnTo>
                  <a:pt x="57350" y="50450"/>
                </a:lnTo>
                <a:lnTo>
                  <a:pt x="57350" y="50460"/>
                </a:lnTo>
                <a:lnTo>
                  <a:pt x="57360" y="50480"/>
                </a:lnTo>
                <a:lnTo>
                  <a:pt x="57370" y="50500"/>
                </a:lnTo>
                <a:lnTo>
                  <a:pt x="57380" y="50520"/>
                </a:lnTo>
                <a:lnTo>
                  <a:pt x="57390" y="50560"/>
                </a:lnTo>
                <a:lnTo>
                  <a:pt x="57400" y="50580"/>
                </a:lnTo>
                <a:lnTo>
                  <a:pt x="57400" y="50600"/>
                </a:lnTo>
                <a:lnTo>
                  <a:pt x="57420" y="50630"/>
                </a:lnTo>
                <a:lnTo>
                  <a:pt x="57440" y="50700"/>
                </a:lnTo>
                <a:lnTo>
                  <a:pt x="57440" y="50710"/>
                </a:lnTo>
                <a:lnTo>
                  <a:pt x="57450" y="50730"/>
                </a:lnTo>
                <a:lnTo>
                  <a:pt x="57480" y="50800"/>
                </a:lnTo>
                <a:lnTo>
                  <a:pt x="57480" y="50810"/>
                </a:lnTo>
                <a:lnTo>
                  <a:pt x="57490" y="50840"/>
                </a:lnTo>
                <a:lnTo>
                  <a:pt x="57490" y="50850"/>
                </a:lnTo>
                <a:lnTo>
                  <a:pt x="57510" y="50890"/>
                </a:lnTo>
                <a:lnTo>
                  <a:pt x="57520" y="50930"/>
                </a:lnTo>
                <a:lnTo>
                  <a:pt x="57530" y="50940"/>
                </a:lnTo>
                <a:lnTo>
                  <a:pt x="57540" y="50970"/>
                </a:lnTo>
                <a:lnTo>
                  <a:pt x="57550" y="51010"/>
                </a:lnTo>
                <a:lnTo>
                  <a:pt x="57560" y="51030"/>
                </a:lnTo>
                <a:lnTo>
                  <a:pt x="57560" y="51040"/>
                </a:lnTo>
                <a:lnTo>
                  <a:pt x="57570" y="51070"/>
                </a:lnTo>
                <a:lnTo>
                  <a:pt x="57580" y="51080"/>
                </a:lnTo>
                <a:lnTo>
                  <a:pt x="57580" y="51090"/>
                </a:lnTo>
                <a:lnTo>
                  <a:pt x="57580" y="51100"/>
                </a:lnTo>
                <a:lnTo>
                  <a:pt x="57590" y="51100"/>
                </a:lnTo>
                <a:lnTo>
                  <a:pt x="57590" y="51120"/>
                </a:lnTo>
                <a:lnTo>
                  <a:pt x="57600" y="51140"/>
                </a:lnTo>
                <a:lnTo>
                  <a:pt x="57610" y="51150"/>
                </a:lnTo>
                <a:lnTo>
                  <a:pt x="57620" y="51170"/>
                </a:lnTo>
                <a:lnTo>
                  <a:pt x="57620" y="51190"/>
                </a:lnTo>
                <a:lnTo>
                  <a:pt x="57630" y="51200"/>
                </a:lnTo>
                <a:lnTo>
                  <a:pt x="57640" y="51260"/>
                </a:lnTo>
                <a:lnTo>
                  <a:pt x="57650" y="51300"/>
                </a:lnTo>
                <a:lnTo>
                  <a:pt x="57650" y="51310"/>
                </a:lnTo>
                <a:lnTo>
                  <a:pt x="57650" y="51320"/>
                </a:lnTo>
                <a:lnTo>
                  <a:pt x="57680" y="51410"/>
                </a:lnTo>
                <a:lnTo>
                  <a:pt x="57680" y="51430"/>
                </a:lnTo>
                <a:lnTo>
                  <a:pt x="57690" y="51440"/>
                </a:lnTo>
                <a:lnTo>
                  <a:pt x="57690" y="51450"/>
                </a:lnTo>
                <a:lnTo>
                  <a:pt x="57700" y="51480"/>
                </a:lnTo>
                <a:lnTo>
                  <a:pt x="57720" y="51510"/>
                </a:lnTo>
                <a:lnTo>
                  <a:pt x="57740" y="51550"/>
                </a:lnTo>
                <a:lnTo>
                  <a:pt x="57750" y="51570"/>
                </a:lnTo>
                <a:lnTo>
                  <a:pt x="57760" y="51590"/>
                </a:lnTo>
                <a:lnTo>
                  <a:pt x="57770" y="51600"/>
                </a:lnTo>
                <a:lnTo>
                  <a:pt x="57780" y="51610"/>
                </a:lnTo>
                <a:lnTo>
                  <a:pt x="57800" y="51640"/>
                </a:lnTo>
                <a:lnTo>
                  <a:pt x="57800" y="51650"/>
                </a:lnTo>
                <a:lnTo>
                  <a:pt x="57800" y="51660"/>
                </a:lnTo>
                <a:lnTo>
                  <a:pt x="57810" y="51660"/>
                </a:lnTo>
                <a:lnTo>
                  <a:pt x="57810" y="51680"/>
                </a:lnTo>
                <a:lnTo>
                  <a:pt x="57820" y="51680"/>
                </a:lnTo>
                <a:lnTo>
                  <a:pt x="57820" y="51700"/>
                </a:lnTo>
                <a:lnTo>
                  <a:pt x="57830" y="51710"/>
                </a:lnTo>
                <a:lnTo>
                  <a:pt x="57840" y="51730"/>
                </a:lnTo>
                <a:lnTo>
                  <a:pt x="57850" y="51740"/>
                </a:lnTo>
                <a:lnTo>
                  <a:pt x="57850" y="51750"/>
                </a:lnTo>
                <a:lnTo>
                  <a:pt x="57850" y="51760"/>
                </a:lnTo>
                <a:lnTo>
                  <a:pt x="57860" y="51770"/>
                </a:lnTo>
                <a:lnTo>
                  <a:pt x="57870" y="51790"/>
                </a:lnTo>
                <a:lnTo>
                  <a:pt x="57870" y="51800"/>
                </a:lnTo>
                <a:lnTo>
                  <a:pt x="57880" y="51820"/>
                </a:lnTo>
                <a:lnTo>
                  <a:pt x="57880" y="51830"/>
                </a:lnTo>
                <a:lnTo>
                  <a:pt x="57890" y="51840"/>
                </a:lnTo>
                <a:lnTo>
                  <a:pt x="57890" y="51850"/>
                </a:lnTo>
                <a:lnTo>
                  <a:pt x="57900" y="51870"/>
                </a:lnTo>
                <a:lnTo>
                  <a:pt x="57900" y="51880"/>
                </a:lnTo>
                <a:lnTo>
                  <a:pt x="57900" y="51890"/>
                </a:lnTo>
                <a:lnTo>
                  <a:pt x="57910" y="51900"/>
                </a:lnTo>
                <a:lnTo>
                  <a:pt x="57910" y="51920"/>
                </a:lnTo>
                <a:lnTo>
                  <a:pt x="57910" y="51940"/>
                </a:lnTo>
                <a:lnTo>
                  <a:pt x="57920" y="51940"/>
                </a:lnTo>
                <a:lnTo>
                  <a:pt x="57920" y="51950"/>
                </a:lnTo>
                <a:lnTo>
                  <a:pt x="57920" y="51960"/>
                </a:lnTo>
                <a:lnTo>
                  <a:pt x="57920" y="51980"/>
                </a:lnTo>
                <a:lnTo>
                  <a:pt x="57920" y="51990"/>
                </a:lnTo>
                <a:lnTo>
                  <a:pt x="57930" y="52020"/>
                </a:lnTo>
                <a:lnTo>
                  <a:pt x="57930" y="52030"/>
                </a:lnTo>
                <a:lnTo>
                  <a:pt x="57930" y="52110"/>
                </a:lnTo>
                <a:lnTo>
                  <a:pt x="57930" y="52120"/>
                </a:lnTo>
                <a:lnTo>
                  <a:pt x="57930" y="52200"/>
                </a:lnTo>
                <a:lnTo>
                  <a:pt x="57930" y="52270"/>
                </a:lnTo>
                <a:lnTo>
                  <a:pt x="57930" y="52280"/>
                </a:lnTo>
                <a:lnTo>
                  <a:pt x="57930" y="52310"/>
                </a:lnTo>
                <a:lnTo>
                  <a:pt x="57930" y="52320"/>
                </a:lnTo>
                <a:lnTo>
                  <a:pt x="57930" y="52360"/>
                </a:lnTo>
                <a:lnTo>
                  <a:pt x="57940" y="52380"/>
                </a:lnTo>
                <a:lnTo>
                  <a:pt x="57940" y="52400"/>
                </a:lnTo>
                <a:lnTo>
                  <a:pt x="57940" y="52450"/>
                </a:lnTo>
                <a:lnTo>
                  <a:pt x="57940" y="52460"/>
                </a:lnTo>
                <a:lnTo>
                  <a:pt x="57940" y="52470"/>
                </a:lnTo>
                <a:lnTo>
                  <a:pt x="57940" y="52500"/>
                </a:lnTo>
                <a:lnTo>
                  <a:pt x="57950" y="52520"/>
                </a:lnTo>
                <a:lnTo>
                  <a:pt x="57950" y="52540"/>
                </a:lnTo>
                <a:lnTo>
                  <a:pt x="57950" y="52620"/>
                </a:lnTo>
                <a:lnTo>
                  <a:pt x="57950" y="52630"/>
                </a:lnTo>
                <a:lnTo>
                  <a:pt x="57950" y="52640"/>
                </a:lnTo>
                <a:lnTo>
                  <a:pt x="57960" y="52670"/>
                </a:lnTo>
                <a:lnTo>
                  <a:pt x="57960" y="52720"/>
                </a:lnTo>
                <a:lnTo>
                  <a:pt x="57960" y="52740"/>
                </a:lnTo>
                <a:lnTo>
                  <a:pt x="57970" y="52770"/>
                </a:lnTo>
                <a:lnTo>
                  <a:pt x="57970" y="52800"/>
                </a:lnTo>
                <a:lnTo>
                  <a:pt x="57970" y="52860"/>
                </a:lnTo>
                <a:lnTo>
                  <a:pt x="57980" y="52930"/>
                </a:lnTo>
                <a:lnTo>
                  <a:pt x="57980" y="52940"/>
                </a:lnTo>
                <a:lnTo>
                  <a:pt x="57990" y="53000"/>
                </a:lnTo>
                <a:lnTo>
                  <a:pt x="58000" y="53060"/>
                </a:lnTo>
                <a:lnTo>
                  <a:pt x="58000" y="53080"/>
                </a:lnTo>
                <a:lnTo>
                  <a:pt x="58010" y="53160"/>
                </a:lnTo>
                <a:lnTo>
                  <a:pt x="58020" y="53210"/>
                </a:lnTo>
                <a:lnTo>
                  <a:pt x="58020" y="53220"/>
                </a:lnTo>
                <a:lnTo>
                  <a:pt x="58030" y="53260"/>
                </a:lnTo>
                <a:lnTo>
                  <a:pt x="58030" y="53290"/>
                </a:lnTo>
                <a:lnTo>
                  <a:pt x="58050" y="53430"/>
                </a:lnTo>
                <a:lnTo>
                  <a:pt x="58060" y="53520"/>
                </a:lnTo>
                <a:lnTo>
                  <a:pt x="58060" y="53530"/>
                </a:lnTo>
                <a:lnTo>
                  <a:pt x="58060" y="53550"/>
                </a:lnTo>
                <a:lnTo>
                  <a:pt x="58060" y="53560"/>
                </a:lnTo>
                <a:lnTo>
                  <a:pt x="58060" y="53580"/>
                </a:lnTo>
                <a:lnTo>
                  <a:pt x="58060" y="53620"/>
                </a:lnTo>
                <a:lnTo>
                  <a:pt x="58060" y="53660"/>
                </a:lnTo>
                <a:lnTo>
                  <a:pt x="58050" y="53750"/>
                </a:lnTo>
                <a:lnTo>
                  <a:pt x="58040" y="53790"/>
                </a:lnTo>
                <a:lnTo>
                  <a:pt x="58040" y="53820"/>
                </a:lnTo>
                <a:lnTo>
                  <a:pt x="58020" y="53920"/>
                </a:lnTo>
                <a:lnTo>
                  <a:pt x="58000" y="54040"/>
                </a:lnTo>
                <a:lnTo>
                  <a:pt x="57990" y="54090"/>
                </a:lnTo>
                <a:lnTo>
                  <a:pt x="57990" y="54110"/>
                </a:lnTo>
                <a:lnTo>
                  <a:pt x="57980" y="54170"/>
                </a:lnTo>
                <a:lnTo>
                  <a:pt x="57970" y="54230"/>
                </a:lnTo>
                <a:lnTo>
                  <a:pt x="57960" y="54260"/>
                </a:lnTo>
                <a:lnTo>
                  <a:pt x="57950" y="54330"/>
                </a:lnTo>
                <a:lnTo>
                  <a:pt x="57950" y="54340"/>
                </a:lnTo>
                <a:lnTo>
                  <a:pt x="57940" y="54390"/>
                </a:lnTo>
                <a:lnTo>
                  <a:pt x="57940" y="54430"/>
                </a:lnTo>
                <a:lnTo>
                  <a:pt x="57920" y="54500"/>
                </a:lnTo>
                <a:lnTo>
                  <a:pt x="57920" y="54520"/>
                </a:lnTo>
                <a:lnTo>
                  <a:pt x="57920" y="54540"/>
                </a:lnTo>
                <a:lnTo>
                  <a:pt x="57900" y="54620"/>
                </a:lnTo>
                <a:lnTo>
                  <a:pt x="57900" y="54670"/>
                </a:lnTo>
                <a:lnTo>
                  <a:pt x="57900" y="54680"/>
                </a:lnTo>
                <a:lnTo>
                  <a:pt x="57890" y="54710"/>
                </a:lnTo>
                <a:lnTo>
                  <a:pt x="57880" y="54730"/>
                </a:lnTo>
                <a:lnTo>
                  <a:pt x="57880" y="54740"/>
                </a:lnTo>
                <a:lnTo>
                  <a:pt x="57870" y="54790"/>
                </a:lnTo>
                <a:lnTo>
                  <a:pt x="57870" y="54820"/>
                </a:lnTo>
                <a:lnTo>
                  <a:pt x="57860" y="54850"/>
                </a:lnTo>
                <a:lnTo>
                  <a:pt x="57810" y="54850"/>
                </a:lnTo>
                <a:lnTo>
                  <a:pt x="57770" y="54850"/>
                </a:lnTo>
                <a:lnTo>
                  <a:pt x="57760" y="54850"/>
                </a:lnTo>
                <a:lnTo>
                  <a:pt x="57740" y="54860"/>
                </a:lnTo>
                <a:lnTo>
                  <a:pt x="57710" y="54860"/>
                </a:lnTo>
                <a:lnTo>
                  <a:pt x="57650" y="54860"/>
                </a:lnTo>
                <a:lnTo>
                  <a:pt x="57600" y="54870"/>
                </a:lnTo>
                <a:lnTo>
                  <a:pt x="57570" y="54870"/>
                </a:lnTo>
                <a:lnTo>
                  <a:pt x="57550" y="54870"/>
                </a:lnTo>
                <a:lnTo>
                  <a:pt x="57500" y="54880"/>
                </a:lnTo>
                <a:lnTo>
                  <a:pt x="57450" y="54880"/>
                </a:lnTo>
                <a:lnTo>
                  <a:pt x="57420" y="54880"/>
                </a:lnTo>
                <a:lnTo>
                  <a:pt x="57340" y="54880"/>
                </a:lnTo>
                <a:lnTo>
                  <a:pt x="57290" y="54880"/>
                </a:lnTo>
                <a:lnTo>
                  <a:pt x="57270" y="54880"/>
                </a:lnTo>
                <a:lnTo>
                  <a:pt x="57260" y="54880"/>
                </a:lnTo>
                <a:lnTo>
                  <a:pt x="57230" y="54880"/>
                </a:lnTo>
                <a:lnTo>
                  <a:pt x="57210" y="54880"/>
                </a:lnTo>
                <a:lnTo>
                  <a:pt x="57180" y="54880"/>
                </a:lnTo>
                <a:lnTo>
                  <a:pt x="57170" y="54880"/>
                </a:lnTo>
                <a:lnTo>
                  <a:pt x="57160" y="54880"/>
                </a:lnTo>
                <a:lnTo>
                  <a:pt x="57150" y="54870"/>
                </a:lnTo>
                <a:lnTo>
                  <a:pt x="57120" y="54870"/>
                </a:lnTo>
                <a:lnTo>
                  <a:pt x="57080" y="54870"/>
                </a:lnTo>
                <a:lnTo>
                  <a:pt x="57060" y="54870"/>
                </a:lnTo>
                <a:lnTo>
                  <a:pt x="57040" y="54870"/>
                </a:lnTo>
                <a:lnTo>
                  <a:pt x="57020" y="54870"/>
                </a:lnTo>
                <a:lnTo>
                  <a:pt x="57010" y="54870"/>
                </a:lnTo>
                <a:lnTo>
                  <a:pt x="56990" y="54880"/>
                </a:lnTo>
                <a:lnTo>
                  <a:pt x="56980" y="54880"/>
                </a:lnTo>
                <a:lnTo>
                  <a:pt x="56960" y="54880"/>
                </a:lnTo>
                <a:lnTo>
                  <a:pt x="56950" y="54890"/>
                </a:lnTo>
                <a:lnTo>
                  <a:pt x="56910" y="54910"/>
                </a:lnTo>
                <a:lnTo>
                  <a:pt x="56900" y="54920"/>
                </a:lnTo>
                <a:lnTo>
                  <a:pt x="56890" y="54920"/>
                </a:lnTo>
                <a:lnTo>
                  <a:pt x="56870" y="54920"/>
                </a:lnTo>
                <a:lnTo>
                  <a:pt x="56860" y="54930"/>
                </a:lnTo>
                <a:lnTo>
                  <a:pt x="56840" y="54930"/>
                </a:lnTo>
                <a:lnTo>
                  <a:pt x="56830" y="54930"/>
                </a:lnTo>
                <a:lnTo>
                  <a:pt x="56820" y="54930"/>
                </a:lnTo>
                <a:lnTo>
                  <a:pt x="56790" y="54940"/>
                </a:lnTo>
                <a:lnTo>
                  <a:pt x="56770" y="54940"/>
                </a:lnTo>
                <a:lnTo>
                  <a:pt x="56730" y="54940"/>
                </a:lnTo>
                <a:lnTo>
                  <a:pt x="56710" y="54950"/>
                </a:lnTo>
                <a:lnTo>
                  <a:pt x="56680" y="54950"/>
                </a:lnTo>
                <a:lnTo>
                  <a:pt x="56670" y="54950"/>
                </a:lnTo>
                <a:lnTo>
                  <a:pt x="56650" y="54940"/>
                </a:lnTo>
                <a:lnTo>
                  <a:pt x="56640" y="54930"/>
                </a:lnTo>
                <a:lnTo>
                  <a:pt x="56630" y="54930"/>
                </a:lnTo>
                <a:lnTo>
                  <a:pt x="56620" y="54920"/>
                </a:lnTo>
                <a:lnTo>
                  <a:pt x="56610" y="54920"/>
                </a:lnTo>
                <a:lnTo>
                  <a:pt x="56600" y="54920"/>
                </a:lnTo>
                <a:lnTo>
                  <a:pt x="56580" y="54910"/>
                </a:lnTo>
                <a:lnTo>
                  <a:pt x="56570" y="54910"/>
                </a:lnTo>
                <a:lnTo>
                  <a:pt x="56550" y="54910"/>
                </a:lnTo>
                <a:lnTo>
                  <a:pt x="56540" y="54910"/>
                </a:lnTo>
                <a:lnTo>
                  <a:pt x="56530" y="54920"/>
                </a:lnTo>
                <a:lnTo>
                  <a:pt x="56510" y="54930"/>
                </a:lnTo>
                <a:lnTo>
                  <a:pt x="56500" y="54930"/>
                </a:lnTo>
                <a:lnTo>
                  <a:pt x="56490" y="54930"/>
                </a:lnTo>
                <a:lnTo>
                  <a:pt x="56480" y="54930"/>
                </a:lnTo>
                <a:lnTo>
                  <a:pt x="56470" y="54930"/>
                </a:lnTo>
                <a:lnTo>
                  <a:pt x="56460" y="54930"/>
                </a:lnTo>
                <a:lnTo>
                  <a:pt x="56450" y="54930"/>
                </a:lnTo>
                <a:lnTo>
                  <a:pt x="56440" y="54930"/>
                </a:lnTo>
                <a:lnTo>
                  <a:pt x="56430" y="54920"/>
                </a:lnTo>
                <a:lnTo>
                  <a:pt x="56420" y="54920"/>
                </a:lnTo>
                <a:lnTo>
                  <a:pt x="56410" y="54910"/>
                </a:lnTo>
                <a:lnTo>
                  <a:pt x="56400" y="54910"/>
                </a:lnTo>
                <a:lnTo>
                  <a:pt x="56390" y="54900"/>
                </a:lnTo>
                <a:lnTo>
                  <a:pt x="56380" y="54900"/>
                </a:lnTo>
                <a:lnTo>
                  <a:pt x="56370" y="54880"/>
                </a:lnTo>
                <a:lnTo>
                  <a:pt x="56350" y="54860"/>
                </a:lnTo>
                <a:lnTo>
                  <a:pt x="56340" y="54850"/>
                </a:lnTo>
                <a:lnTo>
                  <a:pt x="56320" y="54830"/>
                </a:lnTo>
                <a:lnTo>
                  <a:pt x="56300" y="54810"/>
                </a:lnTo>
                <a:lnTo>
                  <a:pt x="56290" y="54800"/>
                </a:lnTo>
                <a:lnTo>
                  <a:pt x="56280" y="54800"/>
                </a:lnTo>
                <a:lnTo>
                  <a:pt x="56270" y="54790"/>
                </a:lnTo>
                <a:lnTo>
                  <a:pt x="56260" y="54790"/>
                </a:lnTo>
                <a:lnTo>
                  <a:pt x="56250" y="54780"/>
                </a:lnTo>
                <a:lnTo>
                  <a:pt x="56250" y="54770"/>
                </a:lnTo>
                <a:lnTo>
                  <a:pt x="56240" y="54770"/>
                </a:lnTo>
                <a:lnTo>
                  <a:pt x="56230" y="54770"/>
                </a:lnTo>
                <a:lnTo>
                  <a:pt x="56220" y="54760"/>
                </a:lnTo>
                <a:lnTo>
                  <a:pt x="56210" y="54760"/>
                </a:lnTo>
                <a:lnTo>
                  <a:pt x="56210" y="54750"/>
                </a:lnTo>
                <a:lnTo>
                  <a:pt x="56200" y="54750"/>
                </a:lnTo>
                <a:lnTo>
                  <a:pt x="56190" y="54750"/>
                </a:lnTo>
                <a:lnTo>
                  <a:pt x="56180" y="54740"/>
                </a:lnTo>
                <a:lnTo>
                  <a:pt x="56160" y="54730"/>
                </a:lnTo>
                <a:lnTo>
                  <a:pt x="56150" y="54730"/>
                </a:lnTo>
                <a:lnTo>
                  <a:pt x="56110" y="54730"/>
                </a:lnTo>
                <a:lnTo>
                  <a:pt x="56090" y="54730"/>
                </a:lnTo>
                <a:lnTo>
                  <a:pt x="56080" y="54730"/>
                </a:lnTo>
                <a:lnTo>
                  <a:pt x="56070" y="54720"/>
                </a:lnTo>
                <a:lnTo>
                  <a:pt x="56060" y="54720"/>
                </a:lnTo>
                <a:lnTo>
                  <a:pt x="56050" y="54720"/>
                </a:lnTo>
                <a:lnTo>
                  <a:pt x="56040" y="54720"/>
                </a:lnTo>
                <a:lnTo>
                  <a:pt x="56030" y="54720"/>
                </a:lnTo>
                <a:lnTo>
                  <a:pt x="56020" y="54720"/>
                </a:lnTo>
                <a:lnTo>
                  <a:pt x="56010" y="54720"/>
                </a:lnTo>
                <a:lnTo>
                  <a:pt x="56000" y="54720"/>
                </a:lnTo>
                <a:lnTo>
                  <a:pt x="56000" y="54710"/>
                </a:lnTo>
                <a:lnTo>
                  <a:pt x="55990" y="54700"/>
                </a:lnTo>
                <a:lnTo>
                  <a:pt x="55960" y="54680"/>
                </a:lnTo>
                <a:lnTo>
                  <a:pt x="55940" y="54660"/>
                </a:lnTo>
                <a:lnTo>
                  <a:pt x="55900" y="54620"/>
                </a:lnTo>
                <a:lnTo>
                  <a:pt x="55860" y="54570"/>
                </a:lnTo>
                <a:lnTo>
                  <a:pt x="55830" y="54540"/>
                </a:lnTo>
                <a:lnTo>
                  <a:pt x="55800" y="54500"/>
                </a:lnTo>
                <a:lnTo>
                  <a:pt x="55790" y="54480"/>
                </a:lnTo>
                <a:lnTo>
                  <a:pt x="55780" y="54460"/>
                </a:lnTo>
                <a:lnTo>
                  <a:pt x="55770" y="54440"/>
                </a:lnTo>
                <a:lnTo>
                  <a:pt x="55770" y="54420"/>
                </a:lnTo>
                <a:lnTo>
                  <a:pt x="55770" y="54400"/>
                </a:lnTo>
                <a:lnTo>
                  <a:pt x="55760" y="54380"/>
                </a:lnTo>
                <a:lnTo>
                  <a:pt x="55740" y="54340"/>
                </a:lnTo>
                <a:lnTo>
                  <a:pt x="55720" y="54300"/>
                </a:lnTo>
                <a:lnTo>
                  <a:pt x="55720" y="54280"/>
                </a:lnTo>
                <a:lnTo>
                  <a:pt x="55710" y="54250"/>
                </a:lnTo>
                <a:lnTo>
                  <a:pt x="55700" y="54180"/>
                </a:lnTo>
                <a:lnTo>
                  <a:pt x="55700" y="54170"/>
                </a:lnTo>
                <a:lnTo>
                  <a:pt x="55700" y="54150"/>
                </a:lnTo>
                <a:lnTo>
                  <a:pt x="55700" y="54140"/>
                </a:lnTo>
                <a:lnTo>
                  <a:pt x="55690" y="54120"/>
                </a:lnTo>
                <a:lnTo>
                  <a:pt x="55690" y="54090"/>
                </a:lnTo>
                <a:lnTo>
                  <a:pt x="55680" y="54080"/>
                </a:lnTo>
                <a:lnTo>
                  <a:pt x="55680" y="54070"/>
                </a:lnTo>
                <a:lnTo>
                  <a:pt x="55670" y="54050"/>
                </a:lnTo>
                <a:lnTo>
                  <a:pt x="55660" y="54050"/>
                </a:lnTo>
                <a:lnTo>
                  <a:pt x="55640" y="54040"/>
                </a:lnTo>
                <a:lnTo>
                  <a:pt x="55630" y="54040"/>
                </a:lnTo>
                <a:lnTo>
                  <a:pt x="55630" y="54030"/>
                </a:lnTo>
                <a:lnTo>
                  <a:pt x="55620" y="54030"/>
                </a:lnTo>
                <a:lnTo>
                  <a:pt x="55610" y="54020"/>
                </a:lnTo>
                <a:lnTo>
                  <a:pt x="55600" y="54000"/>
                </a:lnTo>
                <a:lnTo>
                  <a:pt x="55600" y="53990"/>
                </a:lnTo>
                <a:lnTo>
                  <a:pt x="55590" y="53990"/>
                </a:lnTo>
                <a:lnTo>
                  <a:pt x="55580" y="53980"/>
                </a:lnTo>
                <a:lnTo>
                  <a:pt x="55570" y="53970"/>
                </a:lnTo>
                <a:lnTo>
                  <a:pt x="55540" y="53950"/>
                </a:lnTo>
                <a:lnTo>
                  <a:pt x="55520" y="53940"/>
                </a:lnTo>
                <a:lnTo>
                  <a:pt x="55500" y="53910"/>
                </a:lnTo>
                <a:lnTo>
                  <a:pt x="55470" y="53880"/>
                </a:lnTo>
                <a:lnTo>
                  <a:pt x="55460" y="53870"/>
                </a:lnTo>
                <a:lnTo>
                  <a:pt x="55430" y="53840"/>
                </a:lnTo>
                <a:lnTo>
                  <a:pt x="55380" y="53790"/>
                </a:lnTo>
                <a:lnTo>
                  <a:pt x="55350" y="53780"/>
                </a:lnTo>
                <a:lnTo>
                  <a:pt x="55330" y="53760"/>
                </a:lnTo>
                <a:lnTo>
                  <a:pt x="55290" y="53760"/>
                </a:lnTo>
                <a:lnTo>
                  <a:pt x="55260" y="53760"/>
                </a:lnTo>
                <a:lnTo>
                  <a:pt x="55230" y="53770"/>
                </a:lnTo>
                <a:lnTo>
                  <a:pt x="55190" y="53780"/>
                </a:lnTo>
                <a:lnTo>
                  <a:pt x="55160" y="53810"/>
                </a:lnTo>
                <a:lnTo>
                  <a:pt x="55160" y="53820"/>
                </a:lnTo>
                <a:lnTo>
                  <a:pt x="55150" y="53840"/>
                </a:lnTo>
                <a:lnTo>
                  <a:pt x="55150" y="53850"/>
                </a:lnTo>
                <a:lnTo>
                  <a:pt x="55140" y="53860"/>
                </a:lnTo>
                <a:lnTo>
                  <a:pt x="55130" y="53860"/>
                </a:lnTo>
                <a:lnTo>
                  <a:pt x="55120" y="53870"/>
                </a:lnTo>
                <a:lnTo>
                  <a:pt x="55110" y="53880"/>
                </a:lnTo>
                <a:lnTo>
                  <a:pt x="55100" y="53890"/>
                </a:lnTo>
                <a:lnTo>
                  <a:pt x="55100" y="53900"/>
                </a:lnTo>
                <a:lnTo>
                  <a:pt x="55090" y="53950"/>
                </a:lnTo>
                <a:lnTo>
                  <a:pt x="55090" y="53960"/>
                </a:lnTo>
                <a:lnTo>
                  <a:pt x="55090" y="53970"/>
                </a:lnTo>
                <a:lnTo>
                  <a:pt x="55080" y="53980"/>
                </a:lnTo>
                <a:lnTo>
                  <a:pt x="55080" y="53990"/>
                </a:lnTo>
                <a:lnTo>
                  <a:pt x="55080" y="54000"/>
                </a:lnTo>
                <a:lnTo>
                  <a:pt x="55080" y="54010"/>
                </a:lnTo>
                <a:lnTo>
                  <a:pt x="55080" y="54020"/>
                </a:lnTo>
                <a:lnTo>
                  <a:pt x="55070" y="54030"/>
                </a:lnTo>
                <a:lnTo>
                  <a:pt x="55070" y="54040"/>
                </a:lnTo>
                <a:lnTo>
                  <a:pt x="55070" y="54050"/>
                </a:lnTo>
                <a:lnTo>
                  <a:pt x="55070" y="54060"/>
                </a:lnTo>
                <a:lnTo>
                  <a:pt x="55070" y="54080"/>
                </a:lnTo>
                <a:lnTo>
                  <a:pt x="55070" y="54090"/>
                </a:lnTo>
                <a:lnTo>
                  <a:pt x="55080" y="54100"/>
                </a:lnTo>
                <a:lnTo>
                  <a:pt x="55070" y="54110"/>
                </a:lnTo>
                <a:lnTo>
                  <a:pt x="55070" y="54120"/>
                </a:lnTo>
                <a:lnTo>
                  <a:pt x="55060" y="54130"/>
                </a:lnTo>
                <a:lnTo>
                  <a:pt x="55060" y="54140"/>
                </a:lnTo>
                <a:lnTo>
                  <a:pt x="55050" y="54140"/>
                </a:lnTo>
                <a:lnTo>
                  <a:pt x="55040" y="54150"/>
                </a:lnTo>
                <a:lnTo>
                  <a:pt x="55030" y="54150"/>
                </a:lnTo>
                <a:lnTo>
                  <a:pt x="55020" y="54160"/>
                </a:lnTo>
                <a:lnTo>
                  <a:pt x="55010" y="54160"/>
                </a:lnTo>
                <a:lnTo>
                  <a:pt x="54990" y="54170"/>
                </a:lnTo>
                <a:lnTo>
                  <a:pt x="54970" y="54170"/>
                </a:lnTo>
                <a:lnTo>
                  <a:pt x="54950" y="54180"/>
                </a:lnTo>
                <a:lnTo>
                  <a:pt x="54920" y="54190"/>
                </a:lnTo>
                <a:lnTo>
                  <a:pt x="54880" y="54200"/>
                </a:lnTo>
                <a:lnTo>
                  <a:pt x="54860" y="54220"/>
                </a:lnTo>
                <a:lnTo>
                  <a:pt x="54840" y="54230"/>
                </a:lnTo>
                <a:lnTo>
                  <a:pt x="54800" y="54290"/>
                </a:lnTo>
                <a:lnTo>
                  <a:pt x="54770" y="54330"/>
                </a:lnTo>
                <a:lnTo>
                  <a:pt x="54740" y="54370"/>
                </a:lnTo>
                <a:lnTo>
                  <a:pt x="54720" y="54400"/>
                </a:lnTo>
                <a:lnTo>
                  <a:pt x="54710" y="54410"/>
                </a:lnTo>
                <a:lnTo>
                  <a:pt x="54700" y="54420"/>
                </a:lnTo>
                <a:lnTo>
                  <a:pt x="54700" y="54430"/>
                </a:lnTo>
                <a:lnTo>
                  <a:pt x="54690" y="54450"/>
                </a:lnTo>
                <a:lnTo>
                  <a:pt x="54680" y="54470"/>
                </a:lnTo>
                <a:lnTo>
                  <a:pt x="54660" y="54490"/>
                </a:lnTo>
                <a:lnTo>
                  <a:pt x="54640" y="54510"/>
                </a:lnTo>
                <a:lnTo>
                  <a:pt x="54610" y="54550"/>
                </a:lnTo>
                <a:lnTo>
                  <a:pt x="54590" y="54570"/>
                </a:lnTo>
                <a:lnTo>
                  <a:pt x="54570" y="54590"/>
                </a:lnTo>
                <a:lnTo>
                  <a:pt x="54510" y="54640"/>
                </a:lnTo>
                <a:lnTo>
                  <a:pt x="54470" y="54680"/>
                </a:lnTo>
                <a:lnTo>
                  <a:pt x="54460" y="54690"/>
                </a:lnTo>
                <a:lnTo>
                  <a:pt x="54450" y="54720"/>
                </a:lnTo>
                <a:lnTo>
                  <a:pt x="54450" y="54740"/>
                </a:lnTo>
                <a:lnTo>
                  <a:pt x="54440" y="54790"/>
                </a:lnTo>
                <a:lnTo>
                  <a:pt x="54430" y="54800"/>
                </a:lnTo>
                <a:lnTo>
                  <a:pt x="54420" y="54820"/>
                </a:lnTo>
                <a:lnTo>
                  <a:pt x="54410" y="54840"/>
                </a:lnTo>
                <a:lnTo>
                  <a:pt x="54390" y="54850"/>
                </a:lnTo>
                <a:lnTo>
                  <a:pt x="54390" y="54870"/>
                </a:lnTo>
                <a:lnTo>
                  <a:pt x="54380" y="54880"/>
                </a:lnTo>
                <a:lnTo>
                  <a:pt x="54380" y="54890"/>
                </a:lnTo>
                <a:lnTo>
                  <a:pt x="54380" y="54920"/>
                </a:lnTo>
                <a:lnTo>
                  <a:pt x="54380" y="54950"/>
                </a:lnTo>
                <a:lnTo>
                  <a:pt x="54380" y="54990"/>
                </a:lnTo>
                <a:lnTo>
                  <a:pt x="54390" y="55020"/>
                </a:lnTo>
                <a:lnTo>
                  <a:pt x="54390" y="55050"/>
                </a:lnTo>
                <a:lnTo>
                  <a:pt x="54390" y="55070"/>
                </a:lnTo>
                <a:lnTo>
                  <a:pt x="54400" y="55090"/>
                </a:lnTo>
                <a:lnTo>
                  <a:pt x="54410" y="55110"/>
                </a:lnTo>
                <a:lnTo>
                  <a:pt x="54430" y="55120"/>
                </a:lnTo>
                <a:lnTo>
                  <a:pt x="54430" y="55130"/>
                </a:lnTo>
                <a:lnTo>
                  <a:pt x="54450" y="55150"/>
                </a:lnTo>
                <a:lnTo>
                  <a:pt x="54470" y="55160"/>
                </a:lnTo>
                <a:lnTo>
                  <a:pt x="54480" y="55180"/>
                </a:lnTo>
                <a:lnTo>
                  <a:pt x="54500" y="55190"/>
                </a:lnTo>
                <a:lnTo>
                  <a:pt x="54500" y="55200"/>
                </a:lnTo>
                <a:lnTo>
                  <a:pt x="54500" y="55220"/>
                </a:lnTo>
                <a:lnTo>
                  <a:pt x="54500" y="55240"/>
                </a:lnTo>
                <a:lnTo>
                  <a:pt x="54510" y="55280"/>
                </a:lnTo>
                <a:lnTo>
                  <a:pt x="54500" y="55290"/>
                </a:lnTo>
                <a:lnTo>
                  <a:pt x="54500" y="55310"/>
                </a:lnTo>
                <a:lnTo>
                  <a:pt x="54500" y="55330"/>
                </a:lnTo>
                <a:lnTo>
                  <a:pt x="54490" y="55340"/>
                </a:lnTo>
                <a:lnTo>
                  <a:pt x="54480" y="55350"/>
                </a:lnTo>
                <a:lnTo>
                  <a:pt x="54480" y="55360"/>
                </a:lnTo>
                <a:lnTo>
                  <a:pt x="54470" y="55360"/>
                </a:lnTo>
                <a:lnTo>
                  <a:pt x="54450" y="55380"/>
                </a:lnTo>
                <a:lnTo>
                  <a:pt x="54430" y="55400"/>
                </a:lnTo>
                <a:lnTo>
                  <a:pt x="54400" y="55420"/>
                </a:lnTo>
                <a:lnTo>
                  <a:pt x="54300" y="55480"/>
                </a:lnTo>
                <a:lnTo>
                  <a:pt x="54260" y="55500"/>
                </a:lnTo>
                <a:lnTo>
                  <a:pt x="54230" y="55520"/>
                </a:lnTo>
                <a:lnTo>
                  <a:pt x="54210" y="55530"/>
                </a:lnTo>
                <a:lnTo>
                  <a:pt x="54200" y="55540"/>
                </a:lnTo>
                <a:lnTo>
                  <a:pt x="54180" y="55560"/>
                </a:lnTo>
                <a:lnTo>
                  <a:pt x="54170" y="55580"/>
                </a:lnTo>
                <a:lnTo>
                  <a:pt x="54160" y="55600"/>
                </a:lnTo>
                <a:lnTo>
                  <a:pt x="54160" y="55620"/>
                </a:lnTo>
                <a:lnTo>
                  <a:pt x="54160" y="55650"/>
                </a:lnTo>
                <a:lnTo>
                  <a:pt x="54150" y="55670"/>
                </a:lnTo>
                <a:lnTo>
                  <a:pt x="54150" y="55690"/>
                </a:lnTo>
                <a:lnTo>
                  <a:pt x="54160" y="55710"/>
                </a:lnTo>
                <a:lnTo>
                  <a:pt x="54160" y="55720"/>
                </a:lnTo>
                <a:lnTo>
                  <a:pt x="54160" y="55730"/>
                </a:lnTo>
                <a:lnTo>
                  <a:pt x="54170" y="55740"/>
                </a:lnTo>
                <a:lnTo>
                  <a:pt x="54170" y="55750"/>
                </a:lnTo>
                <a:lnTo>
                  <a:pt x="54200" y="55800"/>
                </a:lnTo>
                <a:lnTo>
                  <a:pt x="54230" y="55840"/>
                </a:lnTo>
                <a:lnTo>
                  <a:pt x="54250" y="55880"/>
                </a:lnTo>
                <a:lnTo>
                  <a:pt x="54250" y="55890"/>
                </a:lnTo>
                <a:lnTo>
                  <a:pt x="54260" y="55900"/>
                </a:lnTo>
                <a:lnTo>
                  <a:pt x="54260" y="55910"/>
                </a:lnTo>
                <a:lnTo>
                  <a:pt x="54270" y="55930"/>
                </a:lnTo>
                <a:lnTo>
                  <a:pt x="54270" y="55950"/>
                </a:lnTo>
                <a:lnTo>
                  <a:pt x="54260" y="55990"/>
                </a:lnTo>
                <a:lnTo>
                  <a:pt x="54260" y="56030"/>
                </a:lnTo>
                <a:lnTo>
                  <a:pt x="54260" y="56050"/>
                </a:lnTo>
                <a:lnTo>
                  <a:pt x="54270" y="56080"/>
                </a:lnTo>
                <a:lnTo>
                  <a:pt x="54250" y="56080"/>
                </a:lnTo>
                <a:lnTo>
                  <a:pt x="54250" y="56090"/>
                </a:lnTo>
                <a:lnTo>
                  <a:pt x="54250" y="56140"/>
                </a:lnTo>
                <a:lnTo>
                  <a:pt x="54260" y="56180"/>
                </a:lnTo>
                <a:lnTo>
                  <a:pt x="54260" y="56250"/>
                </a:lnTo>
                <a:lnTo>
                  <a:pt x="54280" y="56300"/>
                </a:lnTo>
                <a:lnTo>
                  <a:pt x="54290" y="56360"/>
                </a:lnTo>
                <a:lnTo>
                  <a:pt x="54290" y="56370"/>
                </a:lnTo>
                <a:lnTo>
                  <a:pt x="54310" y="56390"/>
                </a:lnTo>
                <a:lnTo>
                  <a:pt x="54320" y="56390"/>
                </a:lnTo>
                <a:lnTo>
                  <a:pt x="54340" y="56390"/>
                </a:lnTo>
                <a:lnTo>
                  <a:pt x="54360" y="56380"/>
                </a:lnTo>
                <a:lnTo>
                  <a:pt x="54360" y="56370"/>
                </a:lnTo>
                <a:lnTo>
                  <a:pt x="54400" y="56350"/>
                </a:lnTo>
                <a:lnTo>
                  <a:pt x="54430" y="56310"/>
                </a:lnTo>
                <a:lnTo>
                  <a:pt x="54490" y="56240"/>
                </a:lnTo>
                <a:lnTo>
                  <a:pt x="54500" y="56220"/>
                </a:lnTo>
                <a:lnTo>
                  <a:pt x="54510" y="56220"/>
                </a:lnTo>
                <a:lnTo>
                  <a:pt x="54520" y="56210"/>
                </a:lnTo>
                <a:lnTo>
                  <a:pt x="54540" y="56210"/>
                </a:lnTo>
                <a:lnTo>
                  <a:pt x="54550" y="56210"/>
                </a:lnTo>
                <a:lnTo>
                  <a:pt x="54560" y="56210"/>
                </a:lnTo>
                <a:lnTo>
                  <a:pt x="54570" y="56210"/>
                </a:lnTo>
                <a:lnTo>
                  <a:pt x="54580" y="56220"/>
                </a:lnTo>
                <a:lnTo>
                  <a:pt x="54600" y="56230"/>
                </a:lnTo>
                <a:lnTo>
                  <a:pt x="54600" y="56240"/>
                </a:lnTo>
                <a:lnTo>
                  <a:pt x="54620" y="56260"/>
                </a:lnTo>
                <a:lnTo>
                  <a:pt x="54620" y="56290"/>
                </a:lnTo>
                <a:lnTo>
                  <a:pt x="54620" y="56300"/>
                </a:lnTo>
                <a:lnTo>
                  <a:pt x="54610" y="56320"/>
                </a:lnTo>
                <a:lnTo>
                  <a:pt x="54610" y="56350"/>
                </a:lnTo>
                <a:lnTo>
                  <a:pt x="54590" y="56440"/>
                </a:lnTo>
                <a:lnTo>
                  <a:pt x="54580" y="56460"/>
                </a:lnTo>
                <a:lnTo>
                  <a:pt x="54560" y="56490"/>
                </a:lnTo>
                <a:lnTo>
                  <a:pt x="54560" y="56500"/>
                </a:lnTo>
                <a:lnTo>
                  <a:pt x="54550" y="56510"/>
                </a:lnTo>
                <a:lnTo>
                  <a:pt x="54540" y="56510"/>
                </a:lnTo>
                <a:lnTo>
                  <a:pt x="54520" y="56530"/>
                </a:lnTo>
                <a:lnTo>
                  <a:pt x="54510" y="56540"/>
                </a:lnTo>
                <a:lnTo>
                  <a:pt x="54500" y="56550"/>
                </a:lnTo>
                <a:lnTo>
                  <a:pt x="54480" y="56560"/>
                </a:lnTo>
                <a:lnTo>
                  <a:pt x="54470" y="56570"/>
                </a:lnTo>
                <a:lnTo>
                  <a:pt x="54450" y="56580"/>
                </a:lnTo>
                <a:lnTo>
                  <a:pt x="54430" y="56590"/>
                </a:lnTo>
                <a:lnTo>
                  <a:pt x="54410" y="56590"/>
                </a:lnTo>
                <a:lnTo>
                  <a:pt x="54400" y="56600"/>
                </a:lnTo>
                <a:lnTo>
                  <a:pt x="54390" y="56610"/>
                </a:lnTo>
                <a:lnTo>
                  <a:pt x="54380" y="56630"/>
                </a:lnTo>
                <a:lnTo>
                  <a:pt x="54360" y="56650"/>
                </a:lnTo>
                <a:lnTo>
                  <a:pt x="54330" y="56660"/>
                </a:lnTo>
                <a:lnTo>
                  <a:pt x="54300" y="56670"/>
                </a:lnTo>
                <a:lnTo>
                  <a:pt x="54280" y="56670"/>
                </a:lnTo>
                <a:lnTo>
                  <a:pt x="54250" y="56670"/>
                </a:lnTo>
                <a:lnTo>
                  <a:pt x="54220" y="56680"/>
                </a:lnTo>
                <a:lnTo>
                  <a:pt x="54200" y="56680"/>
                </a:lnTo>
                <a:lnTo>
                  <a:pt x="54190" y="56690"/>
                </a:lnTo>
                <a:lnTo>
                  <a:pt x="54180" y="56690"/>
                </a:lnTo>
                <a:lnTo>
                  <a:pt x="54160" y="56690"/>
                </a:lnTo>
                <a:lnTo>
                  <a:pt x="54140" y="56690"/>
                </a:lnTo>
                <a:lnTo>
                  <a:pt x="54140" y="56700"/>
                </a:lnTo>
                <a:lnTo>
                  <a:pt x="54110" y="56700"/>
                </a:lnTo>
                <a:lnTo>
                  <a:pt x="54100" y="56700"/>
                </a:lnTo>
                <a:lnTo>
                  <a:pt x="54040" y="56700"/>
                </a:lnTo>
                <a:lnTo>
                  <a:pt x="53970" y="56700"/>
                </a:lnTo>
                <a:lnTo>
                  <a:pt x="53940" y="56700"/>
                </a:lnTo>
                <a:lnTo>
                  <a:pt x="53920" y="56700"/>
                </a:lnTo>
                <a:lnTo>
                  <a:pt x="53880" y="56690"/>
                </a:lnTo>
                <a:lnTo>
                  <a:pt x="53850" y="56680"/>
                </a:lnTo>
                <a:lnTo>
                  <a:pt x="53820" y="56660"/>
                </a:lnTo>
                <a:lnTo>
                  <a:pt x="53800" y="56650"/>
                </a:lnTo>
                <a:lnTo>
                  <a:pt x="53790" y="56650"/>
                </a:lnTo>
                <a:lnTo>
                  <a:pt x="53730" y="56620"/>
                </a:lnTo>
                <a:lnTo>
                  <a:pt x="53710" y="56610"/>
                </a:lnTo>
                <a:lnTo>
                  <a:pt x="53660" y="56600"/>
                </a:lnTo>
                <a:lnTo>
                  <a:pt x="53630" y="56580"/>
                </a:lnTo>
                <a:lnTo>
                  <a:pt x="53620" y="56580"/>
                </a:lnTo>
                <a:lnTo>
                  <a:pt x="53580" y="56560"/>
                </a:lnTo>
                <a:lnTo>
                  <a:pt x="53520" y="56520"/>
                </a:lnTo>
                <a:lnTo>
                  <a:pt x="53510" y="56520"/>
                </a:lnTo>
                <a:lnTo>
                  <a:pt x="53500" y="56520"/>
                </a:lnTo>
                <a:lnTo>
                  <a:pt x="53470" y="56510"/>
                </a:lnTo>
                <a:lnTo>
                  <a:pt x="53460" y="56510"/>
                </a:lnTo>
                <a:lnTo>
                  <a:pt x="53410" y="56500"/>
                </a:lnTo>
                <a:lnTo>
                  <a:pt x="53400" y="56490"/>
                </a:lnTo>
                <a:lnTo>
                  <a:pt x="53360" y="56470"/>
                </a:lnTo>
                <a:lnTo>
                  <a:pt x="53320" y="56450"/>
                </a:lnTo>
                <a:lnTo>
                  <a:pt x="53300" y="56440"/>
                </a:lnTo>
                <a:lnTo>
                  <a:pt x="53280" y="56420"/>
                </a:lnTo>
                <a:lnTo>
                  <a:pt x="53280" y="56400"/>
                </a:lnTo>
                <a:lnTo>
                  <a:pt x="53270" y="56400"/>
                </a:lnTo>
                <a:lnTo>
                  <a:pt x="53270" y="56390"/>
                </a:lnTo>
                <a:lnTo>
                  <a:pt x="53270" y="56380"/>
                </a:lnTo>
                <a:lnTo>
                  <a:pt x="53270" y="56370"/>
                </a:lnTo>
                <a:lnTo>
                  <a:pt x="53260" y="56360"/>
                </a:lnTo>
                <a:lnTo>
                  <a:pt x="53260" y="56340"/>
                </a:lnTo>
                <a:lnTo>
                  <a:pt x="53240" y="56330"/>
                </a:lnTo>
                <a:lnTo>
                  <a:pt x="53240" y="56320"/>
                </a:lnTo>
                <a:lnTo>
                  <a:pt x="53230" y="56320"/>
                </a:lnTo>
                <a:lnTo>
                  <a:pt x="53230" y="56300"/>
                </a:lnTo>
                <a:lnTo>
                  <a:pt x="53210" y="56280"/>
                </a:lnTo>
                <a:lnTo>
                  <a:pt x="53200" y="56270"/>
                </a:lnTo>
                <a:lnTo>
                  <a:pt x="53190" y="56260"/>
                </a:lnTo>
                <a:lnTo>
                  <a:pt x="53170" y="56240"/>
                </a:lnTo>
                <a:lnTo>
                  <a:pt x="53160" y="56230"/>
                </a:lnTo>
                <a:lnTo>
                  <a:pt x="53150" y="56230"/>
                </a:lnTo>
                <a:lnTo>
                  <a:pt x="53140" y="56210"/>
                </a:lnTo>
                <a:lnTo>
                  <a:pt x="53130" y="56200"/>
                </a:lnTo>
                <a:lnTo>
                  <a:pt x="53110" y="56190"/>
                </a:lnTo>
                <a:lnTo>
                  <a:pt x="53100" y="56190"/>
                </a:lnTo>
                <a:lnTo>
                  <a:pt x="53100" y="56180"/>
                </a:lnTo>
                <a:lnTo>
                  <a:pt x="53090" y="56180"/>
                </a:lnTo>
                <a:lnTo>
                  <a:pt x="53090" y="56170"/>
                </a:lnTo>
                <a:lnTo>
                  <a:pt x="53080" y="56160"/>
                </a:lnTo>
                <a:lnTo>
                  <a:pt x="53070" y="56160"/>
                </a:lnTo>
                <a:lnTo>
                  <a:pt x="53070" y="56150"/>
                </a:lnTo>
                <a:lnTo>
                  <a:pt x="53070" y="56140"/>
                </a:lnTo>
                <a:lnTo>
                  <a:pt x="53060" y="56130"/>
                </a:lnTo>
                <a:lnTo>
                  <a:pt x="53050" y="56110"/>
                </a:lnTo>
                <a:lnTo>
                  <a:pt x="53050" y="56090"/>
                </a:lnTo>
                <a:lnTo>
                  <a:pt x="53040" y="56070"/>
                </a:lnTo>
                <a:lnTo>
                  <a:pt x="53030" y="56060"/>
                </a:lnTo>
                <a:lnTo>
                  <a:pt x="53020" y="56040"/>
                </a:lnTo>
                <a:lnTo>
                  <a:pt x="53000" y="56030"/>
                </a:lnTo>
                <a:lnTo>
                  <a:pt x="52990" y="56010"/>
                </a:lnTo>
                <a:lnTo>
                  <a:pt x="52990" y="56000"/>
                </a:lnTo>
                <a:lnTo>
                  <a:pt x="52980" y="55990"/>
                </a:lnTo>
                <a:lnTo>
                  <a:pt x="52950" y="55960"/>
                </a:lnTo>
                <a:lnTo>
                  <a:pt x="52940" y="55940"/>
                </a:lnTo>
                <a:lnTo>
                  <a:pt x="52940" y="55930"/>
                </a:lnTo>
                <a:lnTo>
                  <a:pt x="52930" y="55910"/>
                </a:lnTo>
                <a:lnTo>
                  <a:pt x="52930" y="55900"/>
                </a:lnTo>
                <a:lnTo>
                  <a:pt x="52920" y="55890"/>
                </a:lnTo>
                <a:lnTo>
                  <a:pt x="52920" y="55870"/>
                </a:lnTo>
                <a:lnTo>
                  <a:pt x="52910" y="55870"/>
                </a:lnTo>
                <a:lnTo>
                  <a:pt x="52900" y="55850"/>
                </a:lnTo>
                <a:lnTo>
                  <a:pt x="52890" y="55850"/>
                </a:lnTo>
                <a:lnTo>
                  <a:pt x="52880" y="55840"/>
                </a:lnTo>
                <a:lnTo>
                  <a:pt x="52860" y="55820"/>
                </a:lnTo>
                <a:lnTo>
                  <a:pt x="52850" y="55810"/>
                </a:lnTo>
                <a:lnTo>
                  <a:pt x="52850" y="55800"/>
                </a:lnTo>
                <a:lnTo>
                  <a:pt x="52840" y="55790"/>
                </a:lnTo>
                <a:lnTo>
                  <a:pt x="52830" y="55780"/>
                </a:lnTo>
                <a:lnTo>
                  <a:pt x="52820" y="55770"/>
                </a:lnTo>
                <a:lnTo>
                  <a:pt x="52810" y="55770"/>
                </a:lnTo>
                <a:lnTo>
                  <a:pt x="52790" y="55750"/>
                </a:lnTo>
                <a:lnTo>
                  <a:pt x="52780" y="55750"/>
                </a:lnTo>
                <a:lnTo>
                  <a:pt x="52780" y="55740"/>
                </a:lnTo>
                <a:lnTo>
                  <a:pt x="52760" y="55730"/>
                </a:lnTo>
                <a:lnTo>
                  <a:pt x="52760" y="55720"/>
                </a:lnTo>
                <a:lnTo>
                  <a:pt x="52750" y="55700"/>
                </a:lnTo>
                <a:lnTo>
                  <a:pt x="52740" y="55690"/>
                </a:lnTo>
                <a:lnTo>
                  <a:pt x="52740" y="55670"/>
                </a:lnTo>
                <a:lnTo>
                  <a:pt x="52740" y="55660"/>
                </a:lnTo>
                <a:lnTo>
                  <a:pt x="52730" y="55640"/>
                </a:lnTo>
                <a:lnTo>
                  <a:pt x="52710" y="55620"/>
                </a:lnTo>
                <a:lnTo>
                  <a:pt x="52680" y="55600"/>
                </a:lnTo>
                <a:lnTo>
                  <a:pt x="52670" y="55600"/>
                </a:lnTo>
                <a:lnTo>
                  <a:pt x="52660" y="55580"/>
                </a:lnTo>
                <a:lnTo>
                  <a:pt x="52630" y="55570"/>
                </a:lnTo>
                <a:lnTo>
                  <a:pt x="52600" y="55540"/>
                </a:lnTo>
                <a:lnTo>
                  <a:pt x="52580" y="55530"/>
                </a:lnTo>
                <a:lnTo>
                  <a:pt x="52560" y="55520"/>
                </a:lnTo>
                <a:lnTo>
                  <a:pt x="52550" y="55510"/>
                </a:lnTo>
                <a:lnTo>
                  <a:pt x="52530" y="55490"/>
                </a:lnTo>
                <a:lnTo>
                  <a:pt x="52520" y="55480"/>
                </a:lnTo>
                <a:lnTo>
                  <a:pt x="52510" y="55470"/>
                </a:lnTo>
                <a:lnTo>
                  <a:pt x="52490" y="55460"/>
                </a:lnTo>
                <a:lnTo>
                  <a:pt x="52480" y="55460"/>
                </a:lnTo>
                <a:lnTo>
                  <a:pt x="52480" y="55450"/>
                </a:lnTo>
                <a:lnTo>
                  <a:pt x="52460" y="55440"/>
                </a:lnTo>
                <a:lnTo>
                  <a:pt x="52430" y="55420"/>
                </a:lnTo>
                <a:lnTo>
                  <a:pt x="52420" y="55410"/>
                </a:lnTo>
                <a:lnTo>
                  <a:pt x="52410" y="55400"/>
                </a:lnTo>
                <a:lnTo>
                  <a:pt x="52410" y="55390"/>
                </a:lnTo>
                <a:lnTo>
                  <a:pt x="52400" y="55380"/>
                </a:lnTo>
                <a:lnTo>
                  <a:pt x="52380" y="55370"/>
                </a:lnTo>
                <a:lnTo>
                  <a:pt x="52380" y="55360"/>
                </a:lnTo>
                <a:lnTo>
                  <a:pt x="52360" y="55350"/>
                </a:lnTo>
                <a:lnTo>
                  <a:pt x="52330" y="55320"/>
                </a:lnTo>
                <a:lnTo>
                  <a:pt x="52300" y="55300"/>
                </a:lnTo>
                <a:lnTo>
                  <a:pt x="52280" y="55270"/>
                </a:lnTo>
                <a:lnTo>
                  <a:pt x="52270" y="55270"/>
                </a:lnTo>
                <a:lnTo>
                  <a:pt x="52250" y="55260"/>
                </a:lnTo>
                <a:lnTo>
                  <a:pt x="52240" y="55250"/>
                </a:lnTo>
                <a:lnTo>
                  <a:pt x="52230" y="55240"/>
                </a:lnTo>
                <a:lnTo>
                  <a:pt x="52220" y="55230"/>
                </a:lnTo>
                <a:lnTo>
                  <a:pt x="52210" y="55210"/>
                </a:lnTo>
                <a:lnTo>
                  <a:pt x="52200" y="55200"/>
                </a:lnTo>
                <a:lnTo>
                  <a:pt x="52190" y="55180"/>
                </a:lnTo>
                <a:lnTo>
                  <a:pt x="52180" y="55160"/>
                </a:lnTo>
                <a:lnTo>
                  <a:pt x="52180" y="55150"/>
                </a:lnTo>
                <a:lnTo>
                  <a:pt x="52180" y="55140"/>
                </a:lnTo>
                <a:lnTo>
                  <a:pt x="52180" y="55130"/>
                </a:lnTo>
                <a:lnTo>
                  <a:pt x="52190" y="55120"/>
                </a:lnTo>
                <a:lnTo>
                  <a:pt x="52200" y="55100"/>
                </a:lnTo>
                <a:lnTo>
                  <a:pt x="52200" y="55090"/>
                </a:lnTo>
                <a:lnTo>
                  <a:pt x="52200" y="55080"/>
                </a:lnTo>
                <a:lnTo>
                  <a:pt x="52190" y="55070"/>
                </a:lnTo>
                <a:lnTo>
                  <a:pt x="52170" y="55050"/>
                </a:lnTo>
                <a:lnTo>
                  <a:pt x="52160" y="55030"/>
                </a:lnTo>
                <a:lnTo>
                  <a:pt x="52150" y="55020"/>
                </a:lnTo>
                <a:lnTo>
                  <a:pt x="52150" y="55000"/>
                </a:lnTo>
                <a:lnTo>
                  <a:pt x="52140" y="54980"/>
                </a:lnTo>
                <a:lnTo>
                  <a:pt x="52120" y="54960"/>
                </a:lnTo>
                <a:lnTo>
                  <a:pt x="52110" y="54940"/>
                </a:lnTo>
                <a:lnTo>
                  <a:pt x="52080" y="54920"/>
                </a:lnTo>
                <a:lnTo>
                  <a:pt x="52060" y="54900"/>
                </a:lnTo>
                <a:lnTo>
                  <a:pt x="52020" y="54870"/>
                </a:lnTo>
                <a:lnTo>
                  <a:pt x="51990" y="54840"/>
                </a:lnTo>
                <a:lnTo>
                  <a:pt x="51980" y="54830"/>
                </a:lnTo>
                <a:lnTo>
                  <a:pt x="51960" y="54830"/>
                </a:lnTo>
                <a:lnTo>
                  <a:pt x="51940" y="54830"/>
                </a:lnTo>
                <a:lnTo>
                  <a:pt x="51920" y="54830"/>
                </a:lnTo>
                <a:lnTo>
                  <a:pt x="51900" y="54820"/>
                </a:lnTo>
                <a:lnTo>
                  <a:pt x="51890" y="54820"/>
                </a:lnTo>
                <a:lnTo>
                  <a:pt x="51870" y="54810"/>
                </a:lnTo>
                <a:lnTo>
                  <a:pt x="51860" y="54800"/>
                </a:lnTo>
                <a:lnTo>
                  <a:pt x="51840" y="54780"/>
                </a:lnTo>
                <a:lnTo>
                  <a:pt x="51820" y="54760"/>
                </a:lnTo>
                <a:lnTo>
                  <a:pt x="51810" y="54740"/>
                </a:lnTo>
                <a:lnTo>
                  <a:pt x="51780" y="54710"/>
                </a:lnTo>
                <a:lnTo>
                  <a:pt x="51770" y="54700"/>
                </a:lnTo>
                <a:lnTo>
                  <a:pt x="51750" y="54680"/>
                </a:lnTo>
                <a:lnTo>
                  <a:pt x="51740" y="54660"/>
                </a:lnTo>
                <a:lnTo>
                  <a:pt x="51730" y="54630"/>
                </a:lnTo>
                <a:lnTo>
                  <a:pt x="51720" y="54600"/>
                </a:lnTo>
                <a:lnTo>
                  <a:pt x="51700" y="54560"/>
                </a:lnTo>
                <a:lnTo>
                  <a:pt x="51690" y="54530"/>
                </a:lnTo>
                <a:lnTo>
                  <a:pt x="51670" y="54500"/>
                </a:lnTo>
                <a:lnTo>
                  <a:pt x="51650" y="54470"/>
                </a:lnTo>
                <a:lnTo>
                  <a:pt x="51640" y="54450"/>
                </a:lnTo>
                <a:lnTo>
                  <a:pt x="51630" y="54440"/>
                </a:lnTo>
                <a:lnTo>
                  <a:pt x="51630" y="54430"/>
                </a:lnTo>
                <a:lnTo>
                  <a:pt x="51630" y="54420"/>
                </a:lnTo>
                <a:lnTo>
                  <a:pt x="51630" y="54400"/>
                </a:lnTo>
                <a:lnTo>
                  <a:pt x="51630" y="54390"/>
                </a:lnTo>
                <a:lnTo>
                  <a:pt x="51630" y="54370"/>
                </a:lnTo>
                <a:lnTo>
                  <a:pt x="51620" y="54350"/>
                </a:lnTo>
                <a:lnTo>
                  <a:pt x="51600" y="54340"/>
                </a:lnTo>
                <a:lnTo>
                  <a:pt x="51580" y="54330"/>
                </a:lnTo>
                <a:lnTo>
                  <a:pt x="51570" y="54330"/>
                </a:lnTo>
                <a:lnTo>
                  <a:pt x="51560" y="54320"/>
                </a:lnTo>
                <a:lnTo>
                  <a:pt x="51540" y="54310"/>
                </a:lnTo>
                <a:lnTo>
                  <a:pt x="51530" y="54310"/>
                </a:lnTo>
                <a:lnTo>
                  <a:pt x="51520" y="54300"/>
                </a:lnTo>
                <a:lnTo>
                  <a:pt x="51510" y="54290"/>
                </a:lnTo>
                <a:lnTo>
                  <a:pt x="51490" y="54280"/>
                </a:lnTo>
                <a:lnTo>
                  <a:pt x="51460" y="54260"/>
                </a:lnTo>
                <a:lnTo>
                  <a:pt x="51440" y="54250"/>
                </a:lnTo>
                <a:lnTo>
                  <a:pt x="51430" y="54240"/>
                </a:lnTo>
                <a:lnTo>
                  <a:pt x="51420" y="54230"/>
                </a:lnTo>
                <a:lnTo>
                  <a:pt x="51410" y="54220"/>
                </a:lnTo>
                <a:lnTo>
                  <a:pt x="51400" y="54200"/>
                </a:lnTo>
                <a:lnTo>
                  <a:pt x="51370" y="54160"/>
                </a:lnTo>
                <a:lnTo>
                  <a:pt x="51360" y="54140"/>
                </a:lnTo>
                <a:lnTo>
                  <a:pt x="51340" y="54110"/>
                </a:lnTo>
                <a:lnTo>
                  <a:pt x="51330" y="54090"/>
                </a:lnTo>
                <a:lnTo>
                  <a:pt x="51330" y="54070"/>
                </a:lnTo>
                <a:lnTo>
                  <a:pt x="51320" y="54050"/>
                </a:lnTo>
                <a:lnTo>
                  <a:pt x="51320" y="54020"/>
                </a:lnTo>
                <a:lnTo>
                  <a:pt x="51300" y="53950"/>
                </a:lnTo>
                <a:lnTo>
                  <a:pt x="51300" y="53940"/>
                </a:lnTo>
                <a:lnTo>
                  <a:pt x="51290" y="53920"/>
                </a:lnTo>
                <a:lnTo>
                  <a:pt x="51270" y="53870"/>
                </a:lnTo>
                <a:lnTo>
                  <a:pt x="51260" y="53850"/>
                </a:lnTo>
                <a:lnTo>
                  <a:pt x="51230" y="53760"/>
                </a:lnTo>
                <a:lnTo>
                  <a:pt x="51220" y="53740"/>
                </a:lnTo>
                <a:lnTo>
                  <a:pt x="51210" y="53670"/>
                </a:lnTo>
                <a:lnTo>
                  <a:pt x="51200" y="53670"/>
                </a:lnTo>
                <a:lnTo>
                  <a:pt x="51200" y="53650"/>
                </a:lnTo>
                <a:lnTo>
                  <a:pt x="51200" y="53620"/>
                </a:lnTo>
                <a:lnTo>
                  <a:pt x="51200" y="53600"/>
                </a:lnTo>
                <a:lnTo>
                  <a:pt x="51200" y="53590"/>
                </a:lnTo>
                <a:lnTo>
                  <a:pt x="51200" y="53560"/>
                </a:lnTo>
                <a:lnTo>
                  <a:pt x="51190" y="53520"/>
                </a:lnTo>
                <a:lnTo>
                  <a:pt x="51180" y="53490"/>
                </a:lnTo>
                <a:lnTo>
                  <a:pt x="51170" y="53460"/>
                </a:lnTo>
                <a:lnTo>
                  <a:pt x="51150" y="53420"/>
                </a:lnTo>
                <a:lnTo>
                  <a:pt x="51130" y="53400"/>
                </a:lnTo>
                <a:lnTo>
                  <a:pt x="51110" y="53390"/>
                </a:lnTo>
                <a:lnTo>
                  <a:pt x="51090" y="53380"/>
                </a:lnTo>
                <a:lnTo>
                  <a:pt x="51070" y="53380"/>
                </a:lnTo>
                <a:lnTo>
                  <a:pt x="51060" y="53370"/>
                </a:lnTo>
                <a:lnTo>
                  <a:pt x="51040" y="53350"/>
                </a:lnTo>
                <a:lnTo>
                  <a:pt x="50990" y="53250"/>
                </a:lnTo>
                <a:lnTo>
                  <a:pt x="50980" y="53220"/>
                </a:lnTo>
                <a:lnTo>
                  <a:pt x="50980" y="53210"/>
                </a:lnTo>
                <a:lnTo>
                  <a:pt x="50970" y="53180"/>
                </a:lnTo>
                <a:lnTo>
                  <a:pt x="50970" y="53140"/>
                </a:lnTo>
                <a:lnTo>
                  <a:pt x="50980" y="53070"/>
                </a:lnTo>
                <a:lnTo>
                  <a:pt x="50980" y="53040"/>
                </a:lnTo>
                <a:lnTo>
                  <a:pt x="50970" y="53020"/>
                </a:lnTo>
                <a:lnTo>
                  <a:pt x="50960" y="53000"/>
                </a:lnTo>
                <a:lnTo>
                  <a:pt x="50940" y="52970"/>
                </a:lnTo>
                <a:lnTo>
                  <a:pt x="50910" y="52930"/>
                </a:lnTo>
                <a:lnTo>
                  <a:pt x="50890" y="52910"/>
                </a:lnTo>
                <a:lnTo>
                  <a:pt x="50870" y="52880"/>
                </a:lnTo>
                <a:lnTo>
                  <a:pt x="50860" y="52860"/>
                </a:lnTo>
                <a:lnTo>
                  <a:pt x="50860" y="52830"/>
                </a:lnTo>
                <a:lnTo>
                  <a:pt x="50870" y="52770"/>
                </a:lnTo>
                <a:lnTo>
                  <a:pt x="50880" y="52730"/>
                </a:lnTo>
                <a:lnTo>
                  <a:pt x="50890" y="52620"/>
                </a:lnTo>
                <a:lnTo>
                  <a:pt x="50890" y="52590"/>
                </a:lnTo>
                <a:lnTo>
                  <a:pt x="50890" y="52550"/>
                </a:lnTo>
                <a:lnTo>
                  <a:pt x="50890" y="52530"/>
                </a:lnTo>
                <a:lnTo>
                  <a:pt x="50890" y="52520"/>
                </a:lnTo>
                <a:lnTo>
                  <a:pt x="50880" y="52510"/>
                </a:lnTo>
                <a:lnTo>
                  <a:pt x="50870" y="52490"/>
                </a:lnTo>
                <a:lnTo>
                  <a:pt x="50860" y="52480"/>
                </a:lnTo>
                <a:lnTo>
                  <a:pt x="50860" y="52470"/>
                </a:lnTo>
                <a:lnTo>
                  <a:pt x="50850" y="52460"/>
                </a:lnTo>
                <a:lnTo>
                  <a:pt x="50850" y="52440"/>
                </a:lnTo>
                <a:lnTo>
                  <a:pt x="50840" y="52420"/>
                </a:lnTo>
                <a:lnTo>
                  <a:pt x="50830" y="52390"/>
                </a:lnTo>
                <a:lnTo>
                  <a:pt x="50830" y="52370"/>
                </a:lnTo>
                <a:lnTo>
                  <a:pt x="50820" y="52360"/>
                </a:lnTo>
                <a:lnTo>
                  <a:pt x="50810" y="52350"/>
                </a:lnTo>
                <a:lnTo>
                  <a:pt x="50790" y="52340"/>
                </a:lnTo>
                <a:lnTo>
                  <a:pt x="50780" y="52330"/>
                </a:lnTo>
                <a:lnTo>
                  <a:pt x="50760" y="52320"/>
                </a:lnTo>
                <a:lnTo>
                  <a:pt x="50750" y="52320"/>
                </a:lnTo>
                <a:lnTo>
                  <a:pt x="50740" y="52320"/>
                </a:lnTo>
                <a:lnTo>
                  <a:pt x="50730" y="52310"/>
                </a:lnTo>
                <a:lnTo>
                  <a:pt x="50710" y="52310"/>
                </a:lnTo>
                <a:lnTo>
                  <a:pt x="50700" y="52310"/>
                </a:lnTo>
                <a:lnTo>
                  <a:pt x="50690" y="52310"/>
                </a:lnTo>
                <a:lnTo>
                  <a:pt x="50680" y="52310"/>
                </a:lnTo>
                <a:lnTo>
                  <a:pt x="50670" y="52310"/>
                </a:lnTo>
                <a:lnTo>
                  <a:pt x="50660" y="52310"/>
                </a:lnTo>
                <a:lnTo>
                  <a:pt x="50650" y="52300"/>
                </a:lnTo>
                <a:lnTo>
                  <a:pt x="50630" y="52280"/>
                </a:lnTo>
                <a:lnTo>
                  <a:pt x="50620" y="52270"/>
                </a:lnTo>
                <a:lnTo>
                  <a:pt x="50610" y="52260"/>
                </a:lnTo>
                <a:lnTo>
                  <a:pt x="50600" y="52250"/>
                </a:lnTo>
                <a:lnTo>
                  <a:pt x="50590" y="52250"/>
                </a:lnTo>
                <a:lnTo>
                  <a:pt x="50580" y="52250"/>
                </a:lnTo>
                <a:lnTo>
                  <a:pt x="50580" y="52240"/>
                </a:lnTo>
                <a:lnTo>
                  <a:pt x="50570" y="52230"/>
                </a:lnTo>
                <a:lnTo>
                  <a:pt x="50570" y="52220"/>
                </a:lnTo>
                <a:lnTo>
                  <a:pt x="50560" y="52210"/>
                </a:lnTo>
                <a:lnTo>
                  <a:pt x="50550" y="52190"/>
                </a:lnTo>
                <a:lnTo>
                  <a:pt x="50540" y="52170"/>
                </a:lnTo>
                <a:lnTo>
                  <a:pt x="50500" y="52130"/>
                </a:lnTo>
                <a:lnTo>
                  <a:pt x="50480" y="52120"/>
                </a:lnTo>
                <a:lnTo>
                  <a:pt x="50470" y="52110"/>
                </a:lnTo>
                <a:lnTo>
                  <a:pt x="50460" y="52100"/>
                </a:lnTo>
                <a:lnTo>
                  <a:pt x="50450" y="52100"/>
                </a:lnTo>
                <a:lnTo>
                  <a:pt x="50430" y="52080"/>
                </a:lnTo>
                <a:lnTo>
                  <a:pt x="50420" y="52080"/>
                </a:lnTo>
                <a:lnTo>
                  <a:pt x="50410" y="52070"/>
                </a:lnTo>
                <a:lnTo>
                  <a:pt x="50390" y="52060"/>
                </a:lnTo>
                <a:lnTo>
                  <a:pt x="50370" y="52060"/>
                </a:lnTo>
                <a:lnTo>
                  <a:pt x="50360" y="52060"/>
                </a:lnTo>
                <a:lnTo>
                  <a:pt x="50340" y="52050"/>
                </a:lnTo>
                <a:lnTo>
                  <a:pt x="50330" y="52040"/>
                </a:lnTo>
                <a:lnTo>
                  <a:pt x="50310" y="52020"/>
                </a:lnTo>
                <a:lnTo>
                  <a:pt x="50290" y="52010"/>
                </a:lnTo>
                <a:lnTo>
                  <a:pt x="50290" y="52000"/>
                </a:lnTo>
                <a:lnTo>
                  <a:pt x="50290" y="51980"/>
                </a:lnTo>
                <a:lnTo>
                  <a:pt x="50290" y="51970"/>
                </a:lnTo>
                <a:lnTo>
                  <a:pt x="50280" y="51960"/>
                </a:lnTo>
                <a:lnTo>
                  <a:pt x="50270" y="51950"/>
                </a:lnTo>
                <a:lnTo>
                  <a:pt x="50260" y="51940"/>
                </a:lnTo>
                <a:lnTo>
                  <a:pt x="50250" y="51930"/>
                </a:lnTo>
                <a:lnTo>
                  <a:pt x="50230" y="51930"/>
                </a:lnTo>
                <a:lnTo>
                  <a:pt x="50230" y="51920"/>
                </a:lnTo>
                <a:lnTo>
                  <a:pt x="50220" y="51920"/>
                </a:lnTo>
                <a:lnTo>
                  <a:pt x="50200" y="51910"/>
                </a:lnTo>
                <a:lnTo>
                  <a:pt x="50190" y="51910"/>
                </a:lnTo>
                <a:lnTo>
                  <a:pt x="50150" y="51900"/>
                </a:lnTo>
                <a:lnTo>
                  <a:pt x="50120" y="51910"/>
                </a:lnTo>
                <a:lnTo>
                  <a:pt x="50070" y="51910"/>
                </a:lnTo>
                <a:lnTo>
                  <a:pt x="50040" y="51900"/>
                </a:lnTo>
                <a:lnTo>
                  <a:pt x="50000" y="51900"/>
                </a:lnTo>
                <a:lnTo>
                  <a:pt x="49950" y="51900"/>
                </a:lnTo>
                <a:lnTo>
                  <a:pt x="49930" y="51900"/>
                </a:lnTo>
                <a:lnTo>
                  <a:pt x="49920" y="51900"/>
                </a:lnTo>
                <a:lnTo>
                  <a:pt x="49910" y="51900"/>
                </a:lnTo>
                <a:lnTo>
                  <a:pt x="49890" y="51900"/>
                </a:lnTo>
                <a:lnTo>
                  <a:pt x="49880" y="51900"/>
                </a:lnTo>
                <a:lnTo>
                  <a:pt x="49860" y="51900"/>
                </a:lnTo>
                <a:lnTo>
                  <a:pt x="49850" y="51890"/>
                </a:lnTo>
                <a:lnTo>
                  <a:pt x="49830" y="51880"/>
                </a:lnTo>
                <a:lnTo>
                  <a:pt x="49810" y="51860"/>
                </a:lnTo>
                <a:lnTo>
                  <a:pt x="49800" y="51840"/>
                </a:lnTo>
                <a:lnTo>
                  <a:pt x="49790" y="51830"/>
                </a:lnTo>
                <a:lnTo>
                  <a:pt x="49770" y="51810"/>
                </a:lnTo>
                <a:lnTo>
                  <a:pt x="49750" y="51790"/>
                </a:lnTo>
                <a:lnTo>
                  <a:pt x="49740" y="51780"/>
                </a:lnTo>
                <a:lnTo>
                  <a:pt x="49720" y="51780"/>
                </a:lnTo>
                <a:lnTo>
                  <a:pt x="49710" y="51770"/>
                </a:lnTo>
                <a:lnTo>
                  <a:pt x="49690" y="51770"/>
                </a:lnTo>
                <a:lnTo>
                  <a:pt x="49680" y="51760"/>
                </a:lnTo>
                <a:lnTo>
                  <a:pt x="49670" y="51760"/>
                </a:lnTo>
                <a:lnTo>
                  <a:pt x="49650" y="51760"/>
                </a:lnTo>
                <a:lnTo>
                  <a:pt x="49640" y="51750"/>
                </a:lnTo>
                <a:lnTo>
                  <a:pt x="49630" y="51750"/>
                </a:lnTo>
                <a:lnTo>
                  <a:pt x="49620" y="51750"/>
                </a:lnTo>
                <a:lnTo>
                  <a:pt x="49610" y="51740"/>
                </a:lnTo>
                <a:lnTo>
                  <a:pt x="49600" y="51740"/>
                </a:lnTo>
                <a:lnTo>
                  <a:pt x="49560" y="51730"/>
                </a:lnTo>
                <a:lnTo>
                  <a:pt x="49550" y="51720"/>
                </a:lnTo>
                <a:lnTo>
                  <a:pt x="49540" y="51720"/>
                </a:lnTo>
                <a:lnTo>
                  <a:pt x="49520" y="51710"/>
                </a:lnTo>
                <a:lnTo>
                  <a:pt x="49510" y="51700"/>
                </a:lnTo>
                <a:lnTo>
                  <a:pt x="49500" y="51690"/>
                </a:lnTo>
                <a:lnTo>
                  <a:pt x="49490" y="51680"/>
                </a:lnTo>
                <a:lnTo>
                  <a:pt x="49480" y="51670"/>
                </a:lnTo>
                <a:lnTo>
                  <a:pt x="49480" y="51660"/>
                </a:lnTo>
                <a:lnTo>
                  <a:pt x="49470" y="51650"/>
                </a:lnTo>
                <a:lnTo>
                  <a:pt x="49460" y="51630"/>
                </a:lnTo>
                <a:lnTo>
                  <a:pt x="49450" y="51620"/>
                </a:lnTo>
                <a:lnTo>
                  <a:pt x="49440" y="51610"/>
                </a:lnTo>
                <a:lnTo>
                  <a:pt x="49430" y="51600"/>
                </a:lnTo>
                <a:lnTo>
                  <a:pt x="49420" y="51600"/>
                </a:lnTo>
                <a:lnTo>
                  <a:pt x="49410" y="51590"/>
                </a:lnTo>
                <a:lnTo>
                  <a:pt x="49400" y="51580"/>
                </a:lnTo>
                <a:lnTo>
                  <a:pt x="49390" y="51570"/>
                </a:lnTo>
                <a:lnTo>
                  <a:pt x="49380" y="51560"/>
                </a:lnTo>
                <a:lnTo>
                  <a:pt x="49370" y="51550"/>
                </a:lnTo>
                <a:lnTo>
                  <a:pt x="49360" y="51540"/>
                </a:lnTo>
                <a:lnTo>
                  <a:pt x="49350" y="51530"/>
                </a:lnTo>
                <a:lnTo>
                  <a:pt x="49340" y="51530"/>
                </a:lnTo>
                <a:lnTo>
                  <a:pt x="49330" y="51530"/>
                </a:lnTo>
                <a:lnTo>
                  <a:pt x="49310" y="51530"/>
                </a:lnTo>
                <a:lnTo>
                  <a:pt x="49290" y="51530"/>
                </a:lnTo>
                <a:lnTo>
                  <a:pt x="49260" y="51520"/>
                </a:lnTo>
                <a:lnTo>
                  <a:pt x="49230" y="51520"/>
                </a:lnTo>
                <a:lnTo>
                  <a:pt x="49210" y="51510"/>
                </a:lnTo>
                <a:lnTo>
                  <a:pt x="49180" y="51510"/>
                </a:lnTo>
                <a:lnTo>
                  <a:pt x="49180" y="51500"/>
                </a:lnTo>
                <a:lnTo>
                  <a:pt x="49160" y="51460"/>
                </a:lnTo>
                <a:lnTo>
                  <a:pt x="49140" y="51430"/>
                </a:lnTo>
                <a:lnTo>
                  <a:pt x="49140" y="51420"/>
                </a:lnTo>
                <a:lnTo>
                  <a:pt x="49130" y="51420"/>
                </a:lnTo>
                <a:lnTo>
                  <a:pt x="49120" y="51410"/>
                </a:lnTo>
                <a:lnTo>
                  <a:pt x="49110" y="51400"/>
                </a:lnTo>
                <a:lnTo>
                  <a:pt x="49080" y="51380"/>
                </a:lnTo>
                <a:lnTo>
                  <a:pt x="49060" y="51370"/>
                </a:lnTo>
                <a:lnTo>
                  <a:pt x="49050" y="51370"/>
                </a:lnTo>
                <a:lnTo>
                  <a:pt x="49040" y="51360"/>
                </a:lnTo>
                <a:lnTo>
                  <a:pt x="49030" y="51360"/>
                </a:lnTo>
                <a:lnTo>
                  <a:pt x="49020" y="51340"/>
                </a:lnTo>
                <a:lnTo>
                  <a:pt x="49020" y="51330"/>
                </a:lnTo>
                <a:lnTo>
                  <a:pt x="49010" y="51320"/>
                </a:lnTo>
                <a:lnTo>
                  <a:pt x="49010" y="51310"/>
                </a:lnTo>
                <a:lnTo>
                  <a:pt x="49000" y="51300"/>
                </a:lnTo>
                <a:lnTo>
                  <a:pt x="48990" y="51290"/>
                </a:lnTo>
                <a:lnTo>
                  <a:pt x="48970" y="51290"/>
                </a:lnTo>
                <a:lnTo>
                  <a:pt x="48960" y="51290"/>
                </a:lnTo>
                <a:lnTo>
                  <a:pt x="48940" y="51300"/>
                </a:lnTo>
                <a:lnTo>
                  <a:pt x="48930" y="51310"/>
                </a:lnTo>
                <a:lnTo>
                  <a:pt x="48920" y="51310"/>
                </a:lnTo>
                <a:lnTo>
                  <a:pt x="48910" y="51310"/>
                </a:lnTo>
                <a:lnTo>
                  <a:pt x="48910" y="51300"/>
                </a:lnTo>
                <a:lnTo>
                  <a:pt x="48910" y="51290"/>
                </a:lnTo>
                <a:lnTo>
                  <a:pt x="48910" y="51270"/>
                </a:lnTo>
                <a:lnTo>
                  <a:pt x="48910" y="51240"/>
                </a:lnTo>
                <a:lnTo>
                  <a:pt x="48900" y="51230"/>
                </a:lnTo>
                <a:lnTo>
                  <a:pt x="48900" y="51220"/>
                </a:lnTo>
                <a:lnTo>
                  <a:pt x="48890" y="51210"/>
                </a:lnTo>
                <a:lnTo>
                  <a:pt x="48880" y="51200"/>
                </a:lnTo>
                <a:lnTo>
                  <a:pt x="48870" y="51200"/>
                </a:lnTo>
                <a:lnTo>
                  <a:pt x="48850" y="51190"/>
                </a:lnTo>
                <a:lnTo>
                  <a:pt x="48840" y="51180"/>
                </a:lnTo>
                <a:lnTo>
                  <a:pt x="48830" y="51170"/>
                </a:lnTo>
                <a:lnTo>
                  <a:pt x="48820" y="51160"/>
                </a:lnTo>
                <a:lnTo>
                  <a:pt x="48810" y="51140"/>
                </a:lnTo>
                <a:lnTo>
                  <a:pt x="48800" y="51140"/>
                </a:lnTo>
                <a:lnTo>
                  <a:pt x="48800" y="51130"/>
                </a:lnTo>
                <a:lnTo>
                  <a:pt x="48800" y="51120"/>
                </a:lnTo>
                <a:lnTo>
                  <a:pt x="48790" y="51120"/>
                </a:lnTo>
                <a:lnTo>
                  <a:pt x="48770" y="51100"/>
                </a:lnTo>
                <a:lnTo>
                  <a:pt x="48740" y="51060"/>
                </a:lnTo>
                <a:lnTo>
                  <a:pt x="48730" y="51050"/>
                </a:lnTo>
                <a:lnTo>
                  <a:pt x="48720" y="51040"/>
                </a:lnTo>
                <a:lnTo>
                  <a:pt x="48710" y="51030"/>
                </a:lnTo>
                <a:lnTo>
                  <a:pt x="48700" y="51010"/>
                </a:lnTo>
                <a:lnTo>
                  <a:pt x="48690" y="51000"/>
                </a:lnTo>
                <a:lnTo>
                  <a:pt x="48690" y="50980"/>
                </a:lnTo>
                <a:lnTo>
                  <a:pt x="48690" y="50960"/>
                </a:lnTo>
                <a:lnTo>
                  <a:pt x="48700" y="50950"/>
                </a:lnTo>
                <a:lnTo>
                  <a:pt x="48720" y="50930"/>
                </a:lnTo>
                <a:lnTo>
                  <a:pt x="48720" y="50920"/>
                </a:lnTo>
                <a:lnTo>
                  <a:pt x="48710" y="50920"/>
                </a:lnTo>
                <a:lnTo>
                  <a:pt x="48700" y="50900"/>
                </a:lnTo>
                <a:lnTo>
                  <a:pt x="48690" y="50890"/>
                </a:lnTo>
                <a:lnTo>
                  <a:pt x="48680" y="50880"/>
                </a:lnTo>
                <a:lnTo>
                  <a:pt x="48670" y="50870"/>
                </a:lnTo>
                <a:lnTo>
                  <a:pt x="48670" y="50850"/>
                </a:lnTo>
                <a:lnTo>
                  <a:pt x="48670" y="50840"/>
                </a:lnTo>
                <a:lnTo>
                  <a:pt x="48660" y="50820"/>
                </a:lnTo>
                <a:lnTo>
                  <a:pt x="48660" y="50790"/>
                </a:lnTo>
                <a:lnTo>
                  <a:pt x="48650" y="50780"/>
                </a:lnTo>
                <a:lnTo>
                  <a:pt x="48640" y="50770"/>
                </a:lnTo>
                <a:lnTo>
                  <a:pt x="48620" y="50760"/>
                </a:lnTo>
                <a:lnTo>
                  <a:pt x="48610" y="50750"/>
                </a:lnTo>
                <a:lnTo>
                  <a:pt x="48600" y="50730"/>
                </a:lnTo>
                <a:lnTo>
                  <a:pt x="48580" y="50720"/>
                </a:lnTo>
                <a:lnTo>
                  <a:pt x="48570" y="50710"/>
                </a:lnTo>
                <a:lnTo>
                  <a:pt x="48550" y="50710"/>
                </a:lnTo>
                <a:lnTo>
                  <a:pt x="48540" y="50700"/>
                </a:lnTo>
                <a:lnTo>
                  <a:pt x="48500" y="50690"/>
                </a:lnTo>
                <a:lnTo>
                  <a:pt x="48470" y="50690"/>
                </a:lnTo>
                <a:lnTo>
                  <a:pt x="48440" y="50680"/>
                </a:lnTo>
                <a:lnTo>
                  <a:pt x="48410" y="50680"/>
                </a:lnTo>
                <a:lnTo>
                  <a:pt x="48400" y="50680"/>
                </a:lnTo>
                <a:lnTo>
                  <a:pt x="48390" y="50670"/>
                </a:lnTo>
                <a:lnTo>
                  <a:pt x="48380" y="50660"/>
                </a:lnTo>
                <a:lnTo>
                  <a:pt x="48370" y="50660"/>
                </a:lnTo>
                <a:lnTo>
                  <a:pt x="48350" y="50640"/>
                </a:lnTo>
                <a:lnTo>
                  <a:pt x="48340" y="50620"/>
                </a:lnTo>
                <a:lnTo>
                  <a:pt x="48330" y="50610"/>
                </a:lnTo>
                <a:lnTo>
                  <a:pt x="48320" y="50590"/>
                </a:lnTo>
                <a:lnTo>
                  <a:pt x="48310" y="50580"/>
                </a:lnTo>
                <a:lnTo>
                  <a:pt x="48310" y="50570"/>
                </a:lnTo>
                <a:lnTo>
                  <a:pt x="48300" y="50560"/>
                </a:lnTo>
                <a:lnTo>
                  <a:pt x="48280" y="50550"/>
                </a:lnTo>
                <a:lnTo>
                  <a:pt x="48270" y="50550"/>
                </a:lnTo>
                <a:lnTo>
                  <a:pt x="48260" y="50550"/>
                </a:lnTo>
                <a:lnTo>
                  <a:pt x="48250" y="50540"/>
                </a:lnTo>
                <a:lnTo>
                  <a:pt x="48220" y="50540"/>
                </a:lnTo>
                <a:lnTo>
                  <a:pt x="48200" y="50540"/>
                </a:lnTo>
                <a:lnTo>
                  <a:pt x="48190" y="50540"/>
                </a:lnTo>
                <a:lnTo>
                  <a:pt x="48180" y="50530"/>
                </a:lnTo>
                <a:lnTo>
                  <a:pt x="48170" y="50520"/>
                </a:lnTo>
                <a:lnTo>
                  <a:pt x="48160" y="50510"/>
                </a:lnTo>
                <a:lnTo>
                  <a:pt x="48160" y="50500"/>
                </a:lnTo>
                <a:lnTo>
                  <a:pt x="48150" y="50490"/>
                </a:lnTo>
                <a:lnTo>
                  <a:pt x="48140" y="50470"/>
                </a:lnTo>
                <a:lnTo>
                  <a:pt x="48130" y="50470"/>
                </a:lnTo>
                <a:lnTo>
                  <a:pt x="48120" y="50470"/>
                </a:lnTo>
                <a:lnTo>
                  <a:pt x="48110" y="50460"/>
                </a:lnTo>
                <a:lnTo>
                  <a:pt x="48110" y="50450"/>
                </a:lnTo>
                <a:lnTo>
                  <a:pt x="48100" y="50450"/>
                </a:lnTo>
                <a:lnTo>
                  <a:pt x="48100" y="50440"/>
                </a:lnTo>
                <a:lnTo>
                  <a:pt x="48090" y="50440"/>
                </a:lnTo>
                <a:lnTo>
                  <a:pt x="48090" y="50430"/>
                </a:lnTo>
                <a:lnTo>
                  <a:pt x="48080" y="50430"/>
                </a:lnTo>
                <a:lnTo>
                  <a:pt x="48070" y="50420"/>
                </a:lnTo>
                <a:lnTo>
                  <a:pt x="48060" y="50410"/>
                </a:lnTo>
                <a:lnTo>
                  <a:pt x="48060" y="50400"/>
                </a:lnTo>
                <a:lnTo>
                  <a:pt x="48050" y="50400"/>
                </a:lnTo>
                <a:lnTo>
                  <a:pt x="48030" y="50380"/>
                </a:lnTo>
                <a:lnTo>
                  <a:pt x="48010" y="50370"/>
                </a:lnTo>
                <a:lnTo>
                  <a:pt x="48000" y="50360"/>
                </a:lnTo>
                <a:lnTo>
                  <a:pt x="47980" y="50350"/>
                </a:lnTo>
                <a:lnTo>
                  <a:pt x="47970" y="50340"/>
                </a:lnTo>
                <a:lnTo>
                  <a:pt x="47950" y="50330"/>
                </a:lnTo>
                <a:lnTo>
                  <a:pt x="47930" y="50310"/>
                </a:lnTo>
                <a:lnTo>
                  <a:pt x="47920" y="50310"/>
                </a:lnTo>
                <a:lnTo>
                  <a:pt x="47910" y="50310"/>
                </a:lnTo>
                <a:lnTo>
                  <a:pt x="47910" y="50290"/>
                </a:lnTo>
                <a:lnTo>
                  <a:pt x="47900" y="50280"/>
                </a:lnTo>
                <a:lnTo>
                  <a:pt x="47870" y="50280"/>
                </a:lnTo>
                <a:lnTo>
                  <a:pt x="47860" y="50270"/>
                </a:lnTo>
                <a:lnTo>
                  <a:pt x="47860" y="50260"/>
                </a:lnTo>
                <a:lnTo>
                  <a:pt x="47850" y="50250"/>
                </a:lnTo>
                <a:lnTo>
                  <a:pt x="47850" y="50230"/>
                </a:lnTo>
                <a:lnTo>
                  <a:pt x="47840" y="50230"/>
                </a:lnTo>
                <a:lnTo>
                  <a:pt x="47830" y="50220"/>
                </a:lnTo>
                <a:lnTo>
                  <a:pt x="47820" y="50200"/>
                </a:lnTo>
                <a:lnTo>
                  <a:pt x="47810" y="50190"/>
                </a:lnTo>
                <a:lnTo>
                  <a:pt x="47810" y="50170"/>
                </a:lnTo>
                <a:lnTo>
                  <a:pt x="47810" y="50150"/>
                </a:lnTo>
                <a:lnTo>
                  <a:pt x="47800" y="50130"/>
                </a:lnTo>
                <a:lnTo>
                  <a:pt x="47790" y="50110"/>
                </a:lnTo>
                <a:lnTo>
                  <a:pt x="47770" y="50070"/>
                </a:lnTo>
                <a:lnTo>
                  <a:pt x="47760" y="50060"/>
                </a:lnTo>
                <a:lnTo>
                  <a:pt x="47760" y="50040"/>
                </a:lnTo>
                <a:lnTo>
                  <a:pt x="47750" y="50030"/>
                </a:lnTo>
                <a:lnTo>
                  <a:pt x="47740" y="50020"/>
                </a:lnTo>
                <a:lnTo>
                  <a:pt x="47740" y="50010"/>
                </a:lnTo>
                <a:lnTo>
                  <a:pt x="47730" y="49990"/>
                </a:lnTo>
                <a:lnTo>
                  <a:pt x="47730" y="49980"/>
                </a:lnTo>
                <a:lnTo>
                  <a:pt x="47710" y="49970"/>
                </a:lnTo>
                <a:lnTo>
                  <a:pt x="47690" y="49970"/>
                </a:lnTo>
                <a:lnTo>
                  <a:pt x="47680" y="49980"/>
                </a:lnTo>
                <a:lnTo>
                  <a:pt x="47670" y="49990"/>
                </a:lnTo>
                <a:lnTo>
                  <a:pt x="47650" y="50000"/>
                </a:lnTo>
                <a:lnTo>
                  <a:pt x="47640" y="50000"/>
                </a:lnTo>
                <a:lnTo>
                  <a:pt x="47630" y="50000"/>
                </a:lnTo>
                <a:lnTo>
                  <a:pt x="47610" y="49990"/>
                </a:lnTo>
                <a:lnTo>
                  <a:pt x="47600" y="49980"/>
                </a:lnTo>
                <a:lnTo>
                  <a:pt x="47590" y="49970"/>
                </a:lnTo>
                <a:lnTo>
                  <a:pt x="47580" y="49950"/>
                </a:lnTo>
                <a:lnTo>
                  <a:pt x="47560" y="49900"/>
                </a:lnTo>
                <a:lnTo>
                  <a:pt x="47540" y="49870"/>
                </a:lnTo>
                <a:lnTo>
                  <a:pt x="47530" y="49850"/>
                </a:lnTo>
                <a:lnTo>
                  <a:pt x="47520" y="49830"/>
                </a:lnTo>
                <a:lnTo>
                  <a:pt x="47520" y="49810"/>
                </a:lnTo>
                <a:lnTo>
                  <a:pt x="47500" y="49810"/>
                </a:lnTo>
                <a:lnTo>
                  <a:pt x="47480" y="49810"/>
                </a:lnTo>
                <a:lnTo>
                  <a:pt x="47470" y="49800"/>
                </a:lnTo>
                <a:lnTo>
                  <a:pt x="47460" y="49800"/>
                </a:lnTo>
                <a:lnTo>
                  <a:pt x="47450" y="49790"/>
                </a:lnTo>
                <a:lnTo>
                  <a:pt x="47440" y="49780"/>
                </a:lnTo>
                <a:lnTo>
                  <a:pt x="47420" y="49780"/>
                </a:lnTo>
                <a:lnTo>
                  <a:pt x="47410" y="49770"/>
                </a:lnTo>
                <a:lnTo>
                  <a:pt x="47400" y="49760"/>
                </a:lnTo>
                <a:lnTo>
                  <a:pt x="47390" y="49760"/>
                </a:lnTo>
                <a:lnTo>
                  <a:pt x="47380" y="49750"/>
                </a:lnTo>
                <a:lnTo>
                  <a:pt x="47360" y="49740"/>
                </a:lnTo>
                <a:lnTo>
                  <a:pt x="47350" y="49730"/>
                </a:lnTo>
                <a:lnTo>
                  <a:pt x="47340" y="49720"/>
                </a:lnTo>
                <a:lnTo>
                  <a:pt x="47320" y="49700"/>
                </a:lnTo>
                <a:lnTo>
                  <a:pt x="47310" y="49690"/>
                </a:lnTo>
                <a:lnTo>
                  <a:pt x="47300" y="49680"/>
                </a:lnTo>
                <a:lnTo>
                  <a:pt x="47290" y="49670"/>
                </a:lnTo>
                <a:lnTo>
                  <a:pt x="47280" y="49660"/>
                </a:lnTo>
                <a:lnTo>
                  <a:pt x="47270" y="49650"/>
                </a:lnTo>
                <a:lnTo>
                  <a:pt x="47250" y="49630"/>
                </a:lnTo>
                <a:lnTo>
                  <a:pt x="47240" y="49620"/>
                </a:lnTo>
                <a:lnTo>
                  <a:pt x="47230" y="49600"/>
                </a:lnTo>
                <a:lnTo>
                  <a:pt x="47210" y="49590"/>
                </a:lnTo>
                <a:lnTo>
                  <a:pt x="47200" y="49580"/>
                </a:lnTo>
                <a:lnTo>
                  <a:pt x="47190" y="49570"/>
                </a:lnTo>
                <a:lnTo>
                  <a:pt x="47170" y="49570"/>
                </a:lnTo>
                <a:lnTo>
                  <a:pt x="47160" y="49560"/>
                </a:lnTo>
                <a:lnTo>
                  <a:pt x="47140" y="49570"/>
                </a:lnTo>
                <a:lnTo>
                  <a:pt x="47130" y="49570"/>
                </a:lnTo>
                <a:lnTo>
                  <a:pt x="47120" y="49570"/>
                </a:lnTo>
                <a:lnTo>
                  <a:pt x="47110" y="49580"/>
                </a:lnTo>
                <a:lnTo>
                  <a:pt x="47100" y="49580"/>
                </a:lnTo>
                <a:lnTo>
                  <a:pt x="47090" y="49580"/>
                </a:lnTo>
                <a:lnTo>
                  <a:pt x="47080" y="49570"/>
                </a:lnTo>
                <a:lnTo>
                  <a:pt x="47060" y="49550"/>
                </a:lnTo>
                <a:lnTo>
                  <a:pt x="47050" y="49540"/>
                </a:lnTo>
                <a:lnTo>
                  <a:pt x="47040" y="49530"/>
                </a:lnTo>
                <a:lnTo>
                  <a:pt x="47030" y="49520"/>
                </a:lnTo>
                <a:lnTo>
                  <a:pt x="47020" y="49520"/>
                </a:lnTo>
                <a:lnTo>
                  <a:pt x="47010" y="49520"/>
                </a:lnTo>
                <a:lnTo>
                  <a:pt x="47000" y="49510"/>
                </a:lnTo>
                <a:lnTo>
                  <a:pt x="46990" y="49510"/>
                </a:lnTo>
                <a:lnTo>
                  <a:pt x="46980" y="49510"/>
                </a:lnTo>
                <a:lnTo>
                  <a:pt x="46970" y="49500"/>
                </a:lnTo>
                <a:lnTo>
                  <a:pt x="46960" y="49490"/>
                </a:lnTo>
                <a:lnTo>
                  <a:pt x="46940" y="49480"/>
                </a:lnTo>
                <a:lnTo>
                  <a:pt x="46930" y="49470"/>
                </a:lnTo>
                <a:lnTo>
                  <a:pt x="46920" y="49470"/>
                </a:lnTo>
                <a:lnTo>
                  <a:pt x="46910" y="49460"/>
                </a:lnTo>
                <a:lnTo>
                  <a:pt x="46890" y="49450"/>
                </a:lnTo>
                <a:lnTo>
                  <a:pt x="46870" y="49450"/>
                </a:lnTo>
                <a:lnTo>
                  <a:pt x="46860" y="49440"/>
                </a:lnTo>
                <a:lnTo>
                  <a:pt x="46850" y="49440"/>
                </a:lnTo>
                <a:lnTo>
                  <a:pt x="46840" y="49440"/>
                </a:lnTo>
                <a:lnTo>
                  <a:pt x="46830" y="49430"/>
                </a:lnTo>
                <a:lnTo>
                  <a:pt x="46820" y="49420"/>
                </a:lnTo>
                <a:lnTo>
                  <a:pt x="46810" y="49420"/>
                </a:lnTo>
                <a:lnTo>
                  <a:pt x="46800" y="49410"/>
                </a:lnTo>
                <a:lnTo>
                  <a:pt x="46790" y="49410"/>
                </a:lnTo>
                <a:lnTo>
                  <a:pt x="46780" y="49400"/>
                </a:lnTo>
                <a:lnTo>
                  <a:pt x="46770" y="49400"/>
                </a:lnTo>
                <a:lnTo>
                  <a:pt x="46760" y="49390"/>
                </a:lnTo>
                <a:lnTo>
                  <a:pt x="46750" y="49390"/>
                </a:lnTo>
                <a:lnTo>
                  <a:pt x="46740" y="49380"/>
                </a:lnTo>
                <a:lnTo>
                  <a:pt x="46730" y="49380"/>
                </a:lnTo>
                <a:lnTo>
                  <a:pt x="46720" y="49370"/>
                </a:lnTo>
                <a:lnTo>
                  <a:pt x="46710" y="49370"/>
                </a:lnTo>
                <a:lnTo>
                  <a:pt x="46710" y="49360"/>
                </a:lnTo>
                <a:lnTo>
                  <a:pt x="46700" y="49360"/>
                </a:lnTo>
                <a:lnTo>
                  <a:pt x="46700" y="49350"/>
                </a:lnTo>
                <a:lnTo>
                  <a:pt x="46690" y="49350"/>
                </a:lnTo>
                <a:lnTo>
                  <a:pt x="46680" y="49330"/>
                </a:lnTo>
                <a:lnTo>
                  <a:pt x="46670" y="49330"/>
                </a:lnTo>
                <a:lnTo>
                  <a:pt x="46670" y="49320"/>
                </a:lnTo>
                <a:lnTo>
                  <a:pt x="46660" y="49320"/>
                </a:lnTo>
                <a:lnTo>
                  <a:pt x="46650" y="49310"/>
                </a:lnTo>
                <a:lnTo>
                  <a:pt x="46630" y="49310"/>
                </a:lnTo>
                <a:lnTo>
                  <a:pt x="46620" y="49300"/>
                </a:lnTo>
                <a:lnTo>
                  <a:pt x="46610" y="49300"/>
                </a:lnTo>
                <a:lnTo>
                  <a:pt x="46550" y="49300"/>
                </a:lnTo>
                <a:lnTo>
                  <a:pt x="46530" y="49300"/>
                </a:lnTo>
                <a:lnTo>
                  <a:pt x="46520" y="49300"/>
                </a:lnTo>
                <a:lnTo>
                  <a:pt x="46510" y="49300"/>
                </a:lnTo>
                <a:lnTo>
                  <a:pt x="46500" y="49300"/>
                </a:lnTo>
                <a:lnTo>
                  <a:pt x="46490" y="49290"/>
                </a:lnTo>
                <a:lnTo>
                  <a:pt x="46480" y="49290"/>
                </a:lnTo>
                <a:lnTo>
                  <a:pt x="46470" y="49290"/>
                </a:lnTo>
                <a:lnTo>
                  <a:pt x="46450" y="49280"/>
                </a:lnTo>
                <a:lnTo>
                  <a:pt x="46440" y="49280"/>
                </a:lnTo>
                <a:lnTo>
                  <a:pt x="46430" y="49270"/>
                </a:lnTo>
                <a:lnTo>
                  <a:pt x="46420" y="49270"/>
                </a:lnTo>
                <a:lnTo>
                  <a:pt x="46420" y="49260"/>
                </a:lnTo>
                <a:lnTo>
                  <a:pt x="46410" y="49250"/>
                </a:lnTo>
                <a:lnTo>
                  <a:pt x="46400" y="49250"/>
                </a:lnTo>
                <a:lnTo>
                  <a:pt x="46380" y="49230"/>
                </a:lnTo>
                <a:lnTo>
                  <a:pt x="46370" y="49220"/>
                </a:lnTo>
                <a:lnTo>
                  <a:pt x="46350" y="49210"/>
                </a:lnTo>
                <a:lnTo>
                  <a:pt x="46340" y="49200"/>
                </a:lnTo>
                <a:lnTo>
                  <a:pt x="46330" y="49190"/>
                </a:lnTo>
                <a:lnTo>
                  <a:pt x="46320" y="49190"/>
                </a:lnTo>
                <a:lnTo>
                  <a:pt x="46310" y="49180"/>
                </a:lnTo>
                <a:lnTo>
                  <a:pt x="46300" y="49180"/>
                </a:lnTo>
                <a:lnTo>
                  <a:pt x="46290" y="49170"/>
                </a:lnTo>
                <a:lnTo>
                  <a:pt x="46270" y="49170"/>
                </a:lnTo>
                <a:lnTo>
                  <a:pt x="46260" y="49160"/>
                </a:lnTo>
                <a:lnTo>
                  <a:pt x="46240" y="49160"/>
                </a:lnTo>
                <a:lnTo>
                  <a:pt x="46230" y="49160"/>
                </a:lnTo>
                <a:lnTo>
                  <a:pt x="46220" y="49150"/>
                </a:lnTo>
                <a:lnTo>
                  <a:pt x="46210" y="49150"/>
                </a:lnTo>
                <a:lnTo>
                  <a:pt x="46200" y="49140"/>
                </a:lnTo>
                <a:lnTo>
                  <a:pt x="46190" y="49140"/>
                </a:lnTo>
                <a:lnTo>
                  <a:pt x="46180" y="49140"/>
                </a:lnTo>
                <a:lnTo>
                  <a:pt x="46170" y="49130"/>
                </a:lnTo>
                <a:lnTo>
                  <a:pt x="46150" y="49120"/>
                </a:lnTo>
                <a:lnTo>
                  <a:pt x="46140" y="49120"/>
                </a:lnTo>
                <a:lnTo>
                  <a:pt x="46120" y="49100"/>
                </a:lnTo>
                <a:lnTo>
                  <a:pt x="46110" y="49090"/>
                </a:lnTo>
                <a:lnTo>
                  <a:pt x="46090" y="49080"/>
                </a:lnTo>
                <a:lnTo>
                  <a:pt x="46090" y="49060"/>
                </a:lnTo>
                <a:lnTo>
                  <a:pt x="46080" y="49050"/>
                </a:lnTo>
                <a:lnTo>
                  <a:pt x="46070" y="49030"/>
                </a:lnTo>
                <a:lnTo>
                  <a:pt x="46060" y="49020"/>
                </a:lnTo>
                <a:lnTo>
                  <a:pt x="46050" y="49010"/>
                </a:lnTo>
                <a:lnTo>
                  <a:pt x="46030" y="49000"/>
                </a:lnTo>
                <a:lnTo>
                  <a:pt x="46010" y="48990"/>
                </a:lnTo>
                <a:lnTo>
                  <a:pt x="45990" y="48990"/>
                </a:lnTo>
                <a:lnTo>
                  <a:pt x="45970" y="48990"/>
                </a:lnTo>
                <a:lnTo>
                  <a:pt x="45960" y="48990"/>
                </a:lnTo>
                <a:lnTo>
                  <a:pt x="45950" y="48990"/>
                </a:lnTo>
                <a:lnTo>
                  <a:pt x="45940" y="48990"/>
                </a:lnTo>
                <a:lnTo>
                  <a:pt x="45920" y="48980"/>
                </a:lnTo>
                <a:lnTo>
                  <a:pt x="45890" y="48970"/>
                </a:lnTo>
                <a:lnTo>
                  <a:pt x="45860" y="48960"/>
                </a:lnTo>
                <a:lnTo>
                  <a:pt x="45840" y="48960"/>
                </a:lnTo>
                <a:lnTo>
                  <a:pt x="45820" y="48950"/>
                </a:lnTo>
                <a:lnTo>
                  <a:pt x="45810" y="48950"/>
                </a:lnTo>
                <a:lnTo>
                  <a:pt x="45800" y="48950"/>
                </a:lnTo>
                <a:lnTo>
                  <a:pt x="45790" y="48950"/>
                </a:lnTo>
                <a:lnTo>
                  <a:pt x="45780" y="48940"/>
                </a:lnTo>
                <a:lnTo>
                  <a:pt x="45770" y="48940"/>
                </a:lnTo>
                <a:lnTo>
                  <a:pt x="45760" y="48940"/>
                </a:lnTo>
                <a:lnTo>
                  <a:pt x="45750" y="48940"/>
                </a:lnTo>
                <a:lnTo>
                  <a:pt x="45730" y="48940"/>
                </a:lnTo>
                <a:lnTo>
                  <a:pt x="45710" y="48940"/>
                </a:lnTo>
                <a:lnTo>
                  <a:pt x="45690" y="48930"/>
                </a:lnTo>
                <a:lnTo>
                  <a:pt x="45670" y="48920"/>
                </a:lnTo>
                <a:lnTo>
                  <a:pt x="45650" y="48910"/>
                </a:lnTo>
                <a:lnTo>
                  <a:pt x="45630" y="48900"/>
                </a:lnTo>
                <a:lnTo>
                  <a:pt x="45620" y="48890"/>
                </a:lnTo>
                <a:lnTo>
                  <a:pt x="45600" y="48890"/>
                </a:lnTo>
                <a:lnTo>
                  <a:pt x="45580" y="48880"/>
                </a:lnTo>
                <a:lnTo>
                  <a:pt x="45560" y="48880"/>
                </a:lnTo>
                <a:lnTo>
                  <a:pt x="45540" y="48870"/>
                </a:lnTo>
                <a:lnTo>
                  <a:pt x="45530" y="48860"/>
                </a:lnTo>
                <a:lnTo>
                  <a:pt x="45520" y="48860"/>
                </a:lnTo>
                <a:lnTo>
                  <a:pt x="45500" y="48850"/>
                </a:lnTo>
                <a:lnTo>
                  <a:pt x="45490" y="48850"/>
                </a:lnTo>
                <a:lnTo>
                  <a:pt x="45480" y="48840"/>
                </a:lnTo>
                <a:lnTo>
                  <a:pt x="45460" y="48830"/>
                </a:lnTo>
                <a:lnTo>
                  <a:pt x="45440" y="48810"/>
                </a:lnTo>
                <a:lnTo>
                  <a:pt x="45420" y="48800"/>
                </a:lnTo>
                <a:lnTo>
                  <a:pt x="45400" y="48780"/>
                </a:lnTo>
                <a:lnTo>
                  <a:pt x="45390" y="48770"/>
                </a:lnTo>
                <a:lnTo>
                  <a:pt x="45370" y="48760"/>
                </a:lnTo>
                <a:lnTo>
                  <a:pt x="45350" y="48760"/>
                </a:lnTo>
                <a:lnTo>
                  <a:pt x="45340" y="48760"/>
                </a:lnTo>
                <a:lnTo>
                  <a:pt x="45330" y="48760"/>
                </a:lnTo>
                <a:lnTo>
                  <a:pt x="45290" y="48760"/>
                </a:lnTo>
                <a:lnTo>
                  <a:pt x="45280" y="48750"/>
                </a:lnTo>
                <a:lnTo>
                  <a:pt x="45270" y="48730"/>
                </a:lnTo>
                <a:lnTo>
                  <a:pt x="45260" y="48720"/>
                </a:lnTo>
                <a:lnTo>
                  <a:pt x="45250" y="48700"/>
                </a:lnTo>
                <a:lnTo>
                  <a:pt x="45250" y="48690"/>
                </a:lnTo>
                <a:lnTo>
                  <a:pt x="45240" y="48680"/>
                </a:lnTo>
                <a:lnTo>
                  <a:pt x="45230" y="48680"/>
                </a:lnTo>
                <a:lnTo>
                  <a:pt x="45220" y="48680"/>
                </a:lnTo>
                <a:lnTo>
                  <a:pt x="45210" y="48680"/>
                </a:lnTo>
                <a:lnTo>
                  <a:pt x="45200" y="48690"/>
                </a:lnTo>
                <a:lnTo>
                  <a:pt x="45190" y="48690"/>
                </a:lnTo>
                <a:lnTo>
                  <a:pt x="45180" y="48690"/>
                </a:lnTo>
                <a:lnTo>
                  <a:pt x="45170" y="48670"/>
                </a:lnTo>
                <a:lnTo>
                  <a:pt x="45160" y="48660"/>
                </a:lnTo>
                <a:lnTo>
                  <a:pt x="45150" y="48650"/>
                </a:lnTo>
                <a:lnTo>
                  <a:pt x="45140" y="48650"/>
                </a:lnTo>
                <a:lnTo>
                  <a:pt x="45130" y="48660"/>
                </a:lnTo>
                <a:lnTo>
                  <a:pt x="45120" y="48660"/>
                </a:lnTo>
                <a:lnTo>
                  <a:pt x="45100" y="48670"/>
                </a:lnTo>
                <a:lnTo>
                  <a:pt x="45090" y="48670"/>
                </a:lnTo>
                <a:lnTo>
                  <a:pt x="45080" y="48670"/>
                </a:lnTo>
                <a:lnTo>
                  <a:pt x="45070" y="48670"/>
                </a:lnTo>
                <a:lnTo>
                  <a:pt x="45060" y="48670"/>
                </a:lnTo>
                <a:lnTo>
                  <a:pt x="45040" y="48660"/>
                </a:lnTo>
                <a:lnTo>
                  <a:pt x="45030" y="48650"/>
                </a:lnTo>
                <a:lnTo>
                  <a:pt x="45020" y="48640"/>
                </a:lnTo>
                <a:lnTo>
                  <a:pt x="45010" y="48640"/>
                </a:lnTo>
                <a:lnTo>
                  <a:pt x="45000" y="48640"/>
                </a:lnTo>
                <a:lnTo>
                  <a:pt x="44990" y="48630"/>
                </a:lnTo>
                <a:lnTo>
                  <a:pt x="44980" y="48630"/>
                </a:lnTo>
                <a:lnTo>
                  <a:pt x="44960" y="48630"/>
                </a:lnTo>
                <a:lnTo>
                  <a:pt x="44950" y="48620"/>
                </a:lnTo>
                <a:lnTo>
                  <a:pt x="44940" y="48620"/>
                </a:lnTo>
                <a:lnTo>
                  <a:pt x="44930" y="48620"/>
                </a:lnTo>
                <a:lnTo>
                  <a:pt x="44920" y="48620"/>
                </a:lnTo>
                <a:lnTo>
                  <a:pt x="44920" y="48610"/>
                </a:lnTo>
                <a:lnTo>
                  <a:pt x="44920" y="48590"/>
                </a:lnTo>
                <a:lnTo>
                  <a:pt x="44920" y="48580"/>
                </a:lnTo>
                <a:lnTo>
                  <a:pt x="44910" y="48570"/>
                </a:lnTo>
                <a:lnTo>
                  <a:pt x="44910" y="48560"/>
                </a:lnTo>
                <a:lnTo>
                  <a:pt x="44900" y="48550"/>
                </a:lnTo>
                <a:lnTo>
                  <a:pt x="44890" y="48540"/>
                </a:lnTo>
                <a:lnTo>
                  <a:pt x="44880" y="48530"/>
                </a:lnTo>
                <a:lnTo>
                  <a:pt x="44880" y="48520"/>
                </a:lnTo>
                <a:lnTo>
                  <a:pt x="44870" y="48520"/>
                </a:lnTo>
                <a:lnTo>
                  <a:pt x="44870" y="48510"/>
                </a:lnTo>
                <a:lnTo>
                  <a:pt x="44870" y="48500"/>
                </a:lnTo>
                <a:lnTo>
                  <a:pt x="44870" y="48490"/>
                </a:lnTo>
                <a:lnTo>
                  <a:pt x="44880" y="48480"/>
                </a:lnTo>
                <a:lnTo>
                  <a:pt x="44880" y="48470"/>
                </a:lnTo>
                <a:lnTo>
                  <a:pt x="44880" y="48460"/>
                </a:lnTo>
                <a:lnTo>
                  <a:pt x="44870" y="48450"/>
                </a:lnTo>
                <a:lnTo>
                  <a:pt x="44870" y="48440"/>
                </a:lnTo>
                <a:lnTo>
                  <a:pt x="44870" y="48430"/>
                </a:lnTo>
                <a:lnTo>
                  <a:pt x="44870" y="48420"/>
                </a:lnTo>
                <a:lnTo>
                  <a:pt x="44870" y="48410"/>
                </a:lnTo>
                <a:lnTo>
                  <a:pt x="44870" y="48400"/>
                </a:lnTo>
                <a:lnTo>
                  <a:pt x="44860" y="48400"/>
                </a:lnTo>
                <a:lnTo>
                  <a:pt x="44860" y="48390"/>
                </a:lnTo>
                <a:lnTo>
                  <a:pt x="44850" y="48390"/>
                </a:lnTo>
                <a:lnTo>
                  <a:pt x="44840" y="48380"/>
                </a:lnTo>
                <a:lnTo>
                  <a:pt x="44830" y="48370"/>
                </a:lnTo>
                <a:lnTo>
                  <a:pt x="44830" y="48360"/>
                </a:lnTo>
                <a:lnTo>
                  <a:pt x="44820" y="48360"/>
                </a:lnTo>
                <a:lnTo>
                  <a:pt x="44820" y="48330"/>
                </a:lnTo>
                <a:lnTo>
                  <a:pt x="44820" y="48320"/>
                </a:lnTo>
                <a:lnTo>
                  <a:pt x="44820" y="48310"/>
                </a:lnTo>
                <a:lnTo>
                  <a:pt x="44810" y="48300"/>
                </a:lnTo>
                <a:lnTo>
                  <a:pt x="44810" y="48290"/>
                </a:lnTo>
                <a:lnTo>
                  <a:pt x="44820" y="48280"/>
                </a:lnTo>
                <a:lnTo>
                  <a:pt x="44830" y="48270"/>
                </a:lnTo>
                <a:lnTo>
                  <a:pt x="44830" y="48260"/>
                </a:lnTo>
                <a:lnTo>
                  <a:pt x="44830" y="48250"/>
                </a:lnTo>
                <a:lnTo>
                  <a:pt x="44840" y="48250"/>
                </a:lnTo>
                <a:lnTo>
                  <a:pt x="44840" y="48240"/>
                </a:lnTo>
                <a:lnTo>
                  <a:pt x="44850" y="48230"/>
                </a:lnTo>
                <a:lnTo>
                  <a:pt x="44850" y="48220"/>
                </a:lnTo>
                <a:lnTo>
                  <a:pt x="44850" y="48210"/>
                </a:lnTo>
                <a:lnTo>
                  <a:pt x="44860" y="48210"/>
                </a:lnTo>
                <a:lnTo>
                  <a:pt x="44870" y="48200"/>
                </a:lnTo>
                <a:lnTo>
                  <a:pt x="44880" y="48200"/>
                </a:lnTo>
                <a:lnTo>
                  <a:pt x="44890" y="48200"/>
                </a:lnTo>
                <a:lnTo>
                  <a:pt x="44890" y="48190"/>
                </a:lnTo>
                <a:lnTo>
                  <a:pt x="44900" y="48190"/>
                </a:lnTo>
                <a:lnTo>
                  <a:pt x="44900" y="48180"/>
                </a:lnTo>
                <a:lnTo>
                  <a:pt x="44890" y="48180"/>
                </a:lnTo>
                <a:lnTo>
                  <a:pt x="44900" y="48170"/>
                </a:lnTo>
                <a:lnTo>
                  <a:pt x="44910" y="48170"/>
                </a:lnTo>
                <a:lnTo>
                  <a:pt x="44920" y="48160"/>
                </a:lnTo>
                <a:lnTo>
                  <a:pt x="44930" y="48150"/>
                </a:lnTo>
                <a:lnTo>
                  <a:pt x="44930" y="48140"/>
                </a:lnTo>
                <a:lnTo>
                  <a:pt x="44930" y="48130"/>
                </a:lnTo>
                <a:lnTo>
                  <a:pt x="44930" y="48120"/>
                </a:lnTo>
                <a:lnTo>
                  <a:pt x="44930" y="48110"/>
                </a:lnTo>
                <a:lnTo>
                  <a:pt x="44930" y="48100"/>
                </a:lnTo>
                <a:lnTo>
                  <a:pt x="44930" y="48090"/>
                </a:lnTo>
                <a:lnTo>
                  <a:pt x="44920" y="48090"/>
                </a:lnTo>
                <a:lnTo>
                  <a:pt x="44920" y="48080"/>
                </a:lnTo>
                <a:lnTo>
                  <a:pt x="44910" y="48080"/>
                </a:lnTo>
                <a:lnTo>
                  <a:pt x="44910" y="48070"/>
                </a:lnTo>
                <a:lnTo>
                  <a:pt x="44900" y="48070"/>
                </a:lnTo>
                <a:lnTo>
                  <a:pt x="44900" y="48060"/>
                </a:lnTo>
                <a:lnTo>
                  <a:pt x="44890" y="48060"/>
                </a:lnTo>
                <a:lnTo>
                  <a:pt x="44880" y="48050"/>
                </a:lnTo>
                <a:lnTo>
                  <a:pt x="44880" y="48040"/>
                </a:lnTo>
                <a:lnTo>
                  <a:pt x="44880" y="48030"/>
                </a:lnTo>
                <a:lnTo>
                  <a:pt x="44870" y="48030"/>
                </a:lnTo>
                <a:lnTo>
                  <a:pt x="44870" y="48020"/>
                </a:lnTo>
                <a:lnTo>
                  <a:pt x="44880" y="48020"/>
                </a:lnTo>
                <a:lnTo>
                  <a:pt x="44890" y="48020"/>
                </a:lnTo>
                <a:lnTo>
                  <a:pt x="44900" y="48020"/>
                </a:lnTo>
                <a:lnTo>
                  <a:pt x="44910" y="48020"/>
                </a:lnTo>
                <a:lnTo>
                  <a:pt x="44910" y="48010"/>
                </a:lnTo>
                <a:lnTo>
                  <a:pt x="44920" y="48000"/>
                </a:lnTo>
                <a:lnTo>
                  <a:pt x="44930" y="48000"/>
                </a:lnTo>
                <a:lnTo>
                  <a:pt x="44940" y="48000"/>
                </a:lnTo>
                <a:lnTo>
                  <a:pt x="44950" y="48000"/>
                </a:lnTo>
                <a:lnTo>
                  <a:pt x="44950" y="47990"/>
                </a:lnTo>
                <a:lnTo>
                  <a:pt x="44960" y="47980"/>
                </a:lnTo>
                <a:lnTo>
                  <a:pt x="44970" y="47980"/>
                </a:lnTo>
                <a:lnTo>
                  <a:pt x="44980" y="47980"/>
                </a:lnTo>
                <a:lnTo>
                  <a:pt x="44990" y="47980"/>
                </a:lnTo>
                <a:lnTo>
                  <a:pt x="45000" y="47970"/>
                </a:lnTo>
                <a:lnTo>
                  <a:pt x="45010" y="47970"/>
                </a:lnTo>
                <a:lnTo>
                  <a:pt x="45020" y="47970"/>
                </a:lnTo>
                <a:lnTo>
                  <a:pt x="45030" y="47970"/>
                </a:lnTo>
                <a:lnTo>
                  <a:pt x="45040" y="47970"/>
                </a:lnTo>
                <a:lnTo>
                  <a:pt x="45050" y="47970"/>
                </a:lnTo>
                <a:lnTo>
                  <a:pt x="45060" y="47970"/>
                </a:lnTo>
                <a:lnTo>
                  <a:pt x="45070" y="47980"/>
                </a:lnTo>
                <a:lnTo>
                  <a:pt x="45070" y="47990"/>
                </a:lnTo>
                <a:lnTo>
                  <a:pt x="45060" y="47990"/>
                </a:lnTo>
                <a:lnTo>
                  <a:pt x="45070" y="48000"/>
                </a:lnTo>
                <a:lnTo>
                  <a:pt x="45080" y="47990"/>
                </a:lnTo>
                <a:lnTo>
                  <a:pt x="45090" y="47980"/>
                </a:lnTo>
                <a:lnTo>
                  <a:pt x="45100" y="47980"/>
                </a:lnTo>
                <a:lnTo>
                  <a:pt x="45110" y="47980"/>
                </a:lnTo>
                <a:lnTo>
                  <a:pt x="45120" y="47980"/>
                </a:lnTo>
                <a:lnTo>
                  <a:pt x="45120" y="47970"/>
                </a:lnTo>
                <a:lnTo>
                  <a:pt x="45120" y="47960"/>
                </a:lnTo>
                <a:lnTo>
                  <a:pt x="45110" y="47950"/>
                </a:lnTo>
                <a:lnTo>
                  <a:pt x="45100" y="47940"/>
                </a:lnTo>
                <a:lnTo>
                  <a:pt x="45090" y="47930"/>
                </a:lnTo>
                <a:lnTo>
                  <a:pt x="45090" y="47920"/>
                </a:lnTo>
                <a:lnTo>
                  <a:pt x="45090" y="47910"/>
                </a:lnTo>
                <a:lnTo>
                  <a:pt x="45080" y="47900"/>
                </a:lnTo>
                <a:lnTo>
                  <a:pt x="45090" y="47900"/>
                </a:lnTo>
                <a:lnTo>
                  <a:pt x="45090" y="47880"/>
                </a:lnTo>
                <a:lnTo>
                  <a:pt x="45090" y="47870"/>
                </a:lnTo>
                <a:lnTo>
                  <a:pt x="45090" y="47860"/>
                </a:lnTo>
                <a:lnTo>
                  <a:pt x="45100" y="47860"/>
                </a:lnTo>
                <a:lnTo>
                  <a:pt x="45110" y="47860"/>
                </a:lnTo>
                <a:lnTo>
                  <a:pt x="45120" y="47860"/>
                </a:lnTo>
                <a:lnTo>
                  <a:pt x="45130" y="47860"/>
                </a:lnTo>
                <a:lnTo>
                  <a:pt x="45140" y="47850"/>
                </a:lnTo>
                <a:lnTo>
                  <a:pt x="45150" y="47840"/>
                </a:lnTo>
                <a:lnTo>
                  <a:pt x="45150" y="47830"/>
                </a:lnTo>
                <a:lnTo>
                  <a:pt x="45150" y="47820"/>
                </a:lnTo>
                <a:lnTo>
                  <a:pt x="45150" y="47810"/>
                </a:lnTo>
                <a:lnTo>
                  <a:pt x="45140" y="47810"/>
                </a:lnTo>
                <a:lnTo>
                  <a:pt x="45130" y="47800"/>
                </a:lnTo>
                <a:lnTo>
                  <a:pt x="45120" y="47800"/>
                </a:lnTo>
                <a:lnTo>
                  <a:pt x="45120" y="47790"/>
                </a:lnTo>
                <a:lnTo>
                  <a:pt x="45110" y="47790"/>
                </a:lnTo>
                <a:lnTo>
                  <a:pt x="45110" y="47780"/>
                </a:lnTo>
                <a:lnTo>
                  <a:pt x="45110" y="47770"/>
                </a:lnTo>
                <a:lnTo>
                  <a:pt x="45120" y="47770"/>
                </a:lnTo>
                <a:lnTo>
                  <a:pt x="45120" y="47760"/>
                </a:lnTo>
                <a:lnTo>
                  <a:pt x="45130" y="47760"/>
                </a:lnTo>
                <a:lnTo>
                  <a:pt x="45140" y="47750"/>
                </a:lnTo>
                <a:lnTo>
                  <a:pt x="45140" y="47740"/>
                </a:lnTo>
                <a:lnTo>
                  <a:pt x="45150" y="47720"/>
                </a:lnTo>
                <a:lnTo>
                  <a:pt x="45150" y="47700"/>
                </a:lnTo>
                <a:lnTo>
                  <a:pt x="45150" y="47690"/>
                </a:lnTo>
                <a:lnTo>
                  <a:pt x="45150" y="47680"/>
                </a:lnTo>
                <a:lnTo>
                  <a:pt x="45140" y="47670"/>
                </a:lnTo>
                <a:lnTo>
                  <a:pt x="45130" y="47660"/>
                </a:lnTo>
                <a:lnTo>
                  <a:pt x="45130" y="47650"/>
                </a:lnTo>
                <a:lnTo>
                  <a:pt x="45120" y="47650"/>
                </a:lnTo>
                <a:lnTo>
                  <a:pt x="45130" y="47640"/>
                </a:lnTo>
                <a:lnTo>
                  <a:pt x="45140" y="47630"/>
                </a:lnTo>
                <a:lnTo>
                  <a:pt x="45140" y="47620"/>
                </a:lnTo>
                <a:lnTo>
                  <a:pt x="45150" y="47620"/>
                </a:lnTo>
                <a:lnTo>
                  <a:pt x="45150" y="47610"/>
                </a:lnTo>
                <a:lnTo>
                  <a:pt x="45160" y="47610"/>
                </a:lnTo>
                <a:lnTo>
                  <a:pt x="45160" y="47600"/>
                </a:lnTo>
                <a:lnTo>
                  <a:pt x="45160" y="47610"/>
                </a:lnTo>
                <a:lnTo>
                  <a:pt x="45170" y="47610"/>
                </a:lnTo>
                <a:lnTo>
                  <a:pt x="45170" y="47600"/>
                </a:lnTo>
                <a:lnTo>
                  <a:pt x="45180" y="47600"/>
                </a:lnTo>
                <a:lnTo>
                  <a:pt x="45190" y="47600"/>
                </a:lnTo>
                <a:lnTo>
                  <a:pt x="45200" y="47590"/>
                </a:lnTo>
                <a:lnTo>
                  <a:pt x="45210" y="47590"/>
                </a:lnTo>
                <a:lnTo>
                  <a:pt x="45220" y="47600"/>
                </a:lnTo>
                <a:lnTo>
                  <a:pt x="45220" y="47610"/>
                </a:lnTo>
                <a:lnTo>
                  <a:pt x="45220" y="47620"/>
                </a:lnTo>
                <a:lnTo>
                  <a:pt x="45230" y="47630"/>
                </a:lnTo>
                <a:lnTo>
                  <a:pt x="45230" y="47640"/>
                </a:lnTo>
                <a:lnTo>
                  <a:pt x="45230" y="47650"/>
                </a:lnTo>
                <a:lnTo>
                  <a:pt x="45240" y="47650"/>
                </a:lnTo>
                <a:lnTo>
                  <a:pt x="45240" y="47660"/>
                </a:lnTo>
                <a:lnTo>
                  <a:pt x="45250" y="47660"/>
                </a:lnTo>
                <a:lnTo>
                  <a:pt x="45260" y="47660"/>
                </a:lnTo>
                <a:lnTo>
                  <a:pt x="45270" y="47660"/>
                </a:lnTo>
                <a:lnTo>
                  <a:pt x="45290" y="47660"/>
                </a:lnTo>
                <a:lnTo>
                  <a:pt x="45300" y="47660"/>
                </a:lnTo>
                <a:lnTo>
                  <a:pt x="45310" y="47660"/>
                </a:lnTo>
                <a:lnTo>
                  <a:pt x="45310" y="47650"/>
                </a:lnTo>
                <a:lnTo>
                  <a:pt x="45310" y="47640"/>
                </a:lnTo>
                <a:lnTo>
                  <a:pt x="45310" y="47630"/>
                </a:lnTo>
                <a:lnTo>
                  <a:pt x="45310" y="47620"/>
                </a:lnTo>
                <a:lnTo>
                  <a:pt x="45300" y="47610"/>
                </a:lnTo>
                <a:lnTo>
                  <a:pt x="45290" y="47610"/>
                </a:lnTo>
                <a:lnTo>
                  <a:pt x="45290" y="47600"/>
                </a:lnTo>
                <a:lnTo>
                  <a:pt x="45280" y="47600"/>
                </a:lnTo>
                <a:lnTo>
                  <a:pt x="45280" y="47590"/>
                </a:lnTo>
                <a:lnTo>
                  <a:pt x="45280" y="47580"/>
                </a:lnTo>
                <a:lnTo>
                  <a:pt x="45270" y="47580"/>
                </a:lnTo>
                <a:lnTo>
                  <a:pt x="45270" y="47570"/>
                </a:lnTo>
                <a:lnTo>
                  <a:pt x="45280" y="47560"/>
                </a:lnTo>
                <a:lnTo>
                  <a:pt x="45280" y="47550"/>
                </a:lnTo>
                <a:lnTo>
                  <a:pt x="45300" y="47540"/>
                </a:lnTo>
                <a:lnTo>
                  <a:pt x="45310" y="47530"/>
                </a:lnTo>
                <a:lnTo>
                  <a:pt x="45320" y="47530"/>
                </a:lnTo>
                <a:lnTo>
                  <a:pt x="45330" y="47530"/>
                </a:lnTo>
                <a:lnTo>
                  <a:pt x="45330" y="47520"/>
                </a:lnTo>
                <a:lnTo>
                  <a:pt x="45330" y="47510"/>
                </a:lnTo>
                <a:lnTo>
                  <a:pt x="45330" y="47490"/>
                </a:lnTo>
                <a:lnTo>
                  <a:pt x="45330" y="47470"/>
                </a:lnTo>
                <a:lnTo>
                  <a:pt x="45330" y="47400"/>
                </a:lnTo>
                <a:lnTo>
                  <a:pt x="45340" y="47400"/>
                </a:lnTo>
                <a:lnTo>
                  <a:pt x="45350" y="47400"/>
                </a:lnTo>
                <a:lnTo>
                  <a:pt x="45360" y="47400"/>
                </a:lnTo>
                <a:lnTo>
                  <a:pt x="45360" y="47410"/>
                </a:lnTo>
                <a:lnTo>
                  <a:pt x="45360" y="47420"/>
                </a:lnTo>
                <a:lnTo>
                  <a:pt x="45370" y="47430"/>
                </a:lnTo>
                <a:lnTo>
                  <a:pt x="45360" y="47450"/>
                </a:lnTo>
                <a:lnTo>
                  <a:pt x="45360" y="47460"/>
                </a:lnTo>
                <a:lnTo>
                  <a:pt x="45360" y="47470"/>
                </a:lnTo>
                <a:lnTo>
                  <a:pt x="45370" y="47480"/>
                </a:lnTo>
                <a:lnTo>
                  <a:pt x="45380" y="47490"/>
                </a:lnTo>
                <a:lnTo>
                  <a:pt x="45390" y="47500"/>
                </a:lnTo>
                <a:lnTo>
                  <a:pt x="45400" y="47500"/>
                </a:lnTo>
                <a:lnTo>
                  <a:pt x="45410" y="47500"/>
                </a:lnTo>
                <a:lnTo>
                  <a:pt x="45420" y="47510"/>
                </a:lnTo>
                <a:lnTo>
                  <a:pt x="45430" y="47520"/>
                </a:lnTo>
                <a:lnTo>
                  <a:pt x="45440" y="47520"/>
                </a:lnTo>
                <a:lnTo>
                  <a:pt x="45450" y="47530"/>
                </a:lnTo>
                <a:lnTo>
                  <a:pt x="45460" y="47530"/>
                </a:lnTo>
                <a:lnTo>
                  <a:pt x="45470" y="47520"/>
                </a:lnTo>
                <a:lnTo>
                  <a:pt x="45480" y="47510"/>
                </a:lnTo>
                <a:lnTo>
                  <a:pt x="45500" y="47480"/>
                </a:lnTo>
                <a:lnTo>
                  <a:pt x="45510" y="47470"/>
                </a:lnTo>
                <a:lnTo>
                  <a:pt x="45520" y="47450"/>
                </a:lnTo>
                <a:lnTo>
                  <a:pt x="45530" y="47450"/>
                </a:lnTo>
                <a:lnTo>
                  <a:pt x="45540" y="47450"/>
                </a:lnTo>
                <a:lnTo>
                  <a:pt x="45550" y="47450"/>
                </a:lnTo>
                <a:lnTo>
                  <a:pt x="45560" y="47460"/>
                </a:lnTo>
                <a:lnTo>
                  <a:pt x="45560" y="47470"/>
                </a:lnTo>
                <a:lnTo>
                  <a:pt x="45560" y="47480"/>
                </a:lnTo>
                <a:lnTo>
                  <a:pt x="45570" y="47480"/>
                </a:lnTo>
                <a:lnTo>
                  <a:pt x="45580" y="47480"/>
                </a:lnTo>
                <a:lnTo>
                  <a:pt x="45590" y="47470"/>
                </a:lnTo>
                <a:lnTo>
                  <a:pt x="45610" y="47460"/>
                </a:lnTo>
                <a:lnTo>
                  <a:pt x="45620" y="47450"/>
                </a:lnTo>
                <a:lnTo>
                  <a:pt x="45620" y="47440"/>
                </a:lnTo>
                <a:lnTo>
                  <a:pt x="45630" y="47430"/>
                </a:lnTo>
                <a:lnTo>
                  <a:pt x="45640" y="47420"/>
                </a:lnTo>
                <a:lnTo>
                  <a:pt x="45650" y="47420"/>
                </a:lnTo>
                <a:lnTo>
                  <a:pt x="45660" y="47420"/>
                </a:lnTo>
                <a:lnTo>
                  <a:pt x="45670" y="47410"/>
                </a:lnTo>
                <a:lnTo>
                  <a:pt x="45680" y="47400"/>
                </a:lnTo>
                <a:lnTo>
                  <a:pt x="45690" y="47400"/>
                </a:lnTo>
                <a:lnTo>
                  <a:pt x="45700" y="47400"/>
                </a:lnTo>
                <a:lnTo>
                  <a:pt x="45700" y="47410"/>
                </a:lnTo>
                <a:lnTo>
                  <a:pt x="45710" y="47410"/>
                </a:lnTo>
                <a:lnTo>
                  <a:pt x="45720" y="47410"/>
                </a:lnTo>
                <a:lnTo>
                  <a:pt x="45730" y="47420"/>
                </a:lnTo>
                <a:lnTo>
                  <a:pt x="45760" y="47430"/>
                </a:lnTo>
                <a:lnTo>
                  <a:pt x="45770" y="47430"/>
                </a:lnTo>
                <a:lnTo>
                  <a:pt x="45780" y="47430"/>
                </a:lnTo>
                <a:lnTo>
                  <a:pt x="45790" y="47430"/>
                </a:lnTo>
                <a:lnTo>
                  <a:pt x="45800" y="47430"/>
                </a:lnTo>
                <a:lnTo>
                  <a:pt x="45800" y="47420"/>
                </a:lnTo>
                <a:lnTo>
                  <a:pt x="45810" y="47410"/>
                </a:lnTo>
                <a:lnTo>
                  <a:pt x="45830" y="47400"/>
                </a:lnTo>
                <a:lnTo>
                  <a:pt x="45830" y="47390"/>
                </a:lnTo>
                <a:lnTo>
                  <a:pt x="45850" y="47380"/>
                </a:lnTo>
                <a:lnTo>
                  <a:pt x="45870" y="47380"/>
                </a:lnTo>
                <a:lnTo>
                  <a:pt x="45880" y="47380"/>
                </a:lnTo>
                <a:lnTo>
                  <a:pt x="45890" y="47380"/>
                </a:lnTo>
                <a:lnTo>
                  <a:pt x="45900" y="47380"/>
                </a:lnTo>
                <a:lnTo>
                  <a:pt x="45900" y="47370"/>
                </a:lnTo>
                <a:lnTo>
                  <a:pt x="45910" y="47370"/>
                </a:lnTo>
                <a:lnTo>
                  <a:pt x="45920" y="47370"/>
                </a:lnTo>
                <a:lnTo>
                  <a:pt x="45930" y="47370"/>
                </a:lnTo>
                <a:lnTo>
                  <a:pt x="45930" y="47380"/>
                </a:lnTo>
                <a:lnTo>
                  <a:pt x="45930" y="47400"/>
                </a:lnTo>
                <a:lnTo>
                  <a:pt x="45940" y="47400"/>
                </a:lnTo>
                <a:lnTo>
                  <a:pt x="45940" y="47410"/>
                </a:lnTo>
                <a:lnTo>
                  <a:pt x="45950" y="47410"/>
                </a:lnTo>
                <a:lnTo>
                  <a:pt x="45960" y="47410"/>
                </a:lnTo>
                <a:lnTo>
                  <a:pt x="45970" y="47410"/>
                </a:lnTo>
                <a:lnTo>
                  <a:pt x="45980" y="47410"/>
                </a:lnTo>
                <a:lnTo>
                  <a:pt x="45990" y="47410"/>
                </a:lnTo>
                <a:lnTo>
                  <a:pt x="46020" y="47410"/>
                </a:lnTo>
                <a:lnTo>
                  <a:pt x="46040" y="47410"/>
                </a:lnTo>
                <a:lnTo>
                  <a:pt x="46050" y="47410"/>
                </a:lnTo>
                <a:lnTo>
                  <a:pt x="46060" y="47400"/>
                </a:lnTo>
                <a:lnTo>
                  <a:pt x="46070" y="47390"/>
                </a:lnTo>
                <a:lnTo>
                  <a:pt x="46070" y="47380"/>
                </a:lnTo>
                <a:lnTo>
                  <a:pt x="46080" y="47370"/>
                </a:lnTo>
                <a:lnTo>
                  <a:pt x="46080" y="47360"/>
                </a:lnTo>
                <a:lnTo>
                  <a:pt x="46090" y="47350"/>
                </a:lnTo>
                <a:lnTo>
                  <a:pt x="46090" y="47340"/>
                </a:lnTo>
                <a:lnTo>
                  <a:pt x="46090" y="47330"/>
                </a:lnTo>
                <a:lnTo>
                  <a:pt x="46090" y="47320"/>
                </a:lnTo>
                <a:lnTo>
                  <a:pt x="46080" y="47310"/>
                </a:lnTo>
                <a:lnTo>
                  <a:pt x="46080" y="47300"/>
                </a:lnTo>
                <a:lnTo>
                  <a:pt x="46070" y="47290"/>
                </a:lnTo>
                <a:lnTo>
                  <a:pt x="46070" y="47280"/>
                </a:lnTo>
                <a:lnTo>
                  <a:pt x="46070" y="47270"/>
                </a:lnTo>
                <a:lnTo>
                  <a:pt x="46080" y="47260"/>
                </a:lnTo>
                <a:lnTo>
                  <a:pt x="46080" y="47250"/>
                </a:lnTo>
                <a:lnTo>
                  <a:pt x="46090" y="47240"/>
                </a:lnTo>
                <a:lnTo>
                  <a:pt x="46100" y="47220"/>
                </a:lnTo>
                <a:lnTo>
                  <a:pt x="46110" y="47210"/>
                </a:lnTo>
                <a:lnTo>
                  <a:pt x="46110" y="47200"/>
                </a:lnTo>
                <a:lnTo>
                  <a:pt x="46110" y="47190"/>
                </a:lnTo>
                <a:lnTo>
                  <a:pt x="46110" y="47180"/>
                </a:lnTo>
                <a:lnTo>
                  <a:pt x="46110" y="47170"/>
                </a:lnTo>
                <a:lnTo>
                  <a:pt x="46110" y="47160"/>
                </a:lnTo>
                <a:lnTo>
                  <a:pt x="46120" y="47160"/>
                </a:lnTo>
                <a:lnTo>
                  <a:pt x="46120" y="47150"/>
                </a:lnTo>
                <a:lnTo>
                  <a:pt x="46130" y="47150"/>
                </a:lnTo>
                <a:lnTo>
                  <a:pt x="46150" y="47150"/>
                </a:lnTo>
                <a:lnTo>
                  <a:pt x="46160" y="47150"/>
                </a:lnTo>
                <a:lnTo>
                  <a:pt x="46170" y="47140"/>
                </a:lnTo>
                <a:lnTo>
                  <a:pt x="46180" y="47140"/>
                </a:lnTo>
                <a:lnTo>
                  <a:pt x="46180" y="47130"/>
                </a:lnTo>
                <a:lnTo>
                  <a:pt x="46190" y="47120"/>
                </a:lnTo>
                <a:lnTo>
                  <a:pt x="46190" y="47100"/>
                </a:lnTo>
                <a:lnTo>
                  <a:pt x="46200" y="47100"/>
                </a:lnTo>
                <a:lnTo>
                  <a:pt x="46200" y="47090"/>
                </a:lnTo>
                <a:lnTo>
                  <a:pt x="46200" y="47080"/>
                </a:lnTo>
                <a:lnTo>
                  <a:pt x="46200" y="47060"/>
                </a:lnTo>
                <a:lnTo>
                  <a:pt x="46210" y="47040"/>
                </a:lnTo>
                <a:lnTo>
                  <a:pt x="46220" y="47030"/>
                </a:lnTo>
                <a:lnTo>
                  <a:pt x="46220" y="47020"/>
                </a:lnTo>
                <a:lnTo>
                  <a:pt x="46220" y="47010"/>
                </a:lnTo>
                <a:lnTo>
                  <a:pt x="46220" y="47000"/>
                </a:lnTo>
                <a:lnTo>
                  <a:pt x="46230" y="47000"/>
                </a:lnTo>
                <a:lnTo>
                  <a:pt x="46230" y="46990"/>
                </a:lnTo>
                <a:lnTo>
                  <a:pt x="46230" y="46980"/>
                </a:lnTo>
                <a:lnTo>
                  <a:pt x="46230" y="46970"/>
                </a:lnTo>
                <a:lnTo>
                  <a:pt x="46220" y="46970"/>
                </a:lnTo>
                <a:lnTo>
                  <a:pt x="46220" y="46960"/>
                </a:lnTo>
                <a:lnTo>
                  <a:pt x="46220" y="46950"/>
                </a:lnTo>
                <a:lnTo>
                  <a:pt x="46220" y="46940"/>
                </a:lnTo>
                <a:lnTo>
                  <a:pt x="46230" y="46940"/>
                </a:lnTo>
                <a:lnTo>
                  <a:pt x="46240" y="46940"/>
                </a:lnTo>
                <a:lnTo>
                  <a:pt x="46250" y="46940"/>
                </a:lnTo>
                <a:lnTo>
                  <a:pt x="46260" y="46940"/>
                </a:lnTo>
                <a:lnTo>
                  <a:pt x="46270" y="46940"/>
                </a:lnTo>
                <a:lnTo>
                  <a:pt x="46280" y="46940"/>
                </a:lnTo>
                <a:lnTo>
                  <a:pt x="46290" y="46940"/>
                </a:lnTo>
                <a:lnTo>
                  <a:pt x="46290" y="46950"/>
                </a:lnTo>
                <a:lnTo>
                  <a:pt x="46300" y="46950"/>
                </a:lnTo>
                <a:lnTo>
                  <a:pt x="46310" y="46950"/>
                </a:lnTo>
                <a:lnTo>
                  <a:pt x="46320" y="46940"/>
                </a:lnTo>
                <a:lnTo>
                  <a:pt x="46320" y="46930"/>
                </a:lnTo>
                <a:lnTo>
                  <a:pt x="46320" y="46900"/>
                </a:lnTo>
                <a:lnTo>
                  <a:pt x="46320" y="46890"/>
                </a:lnTo>
                <a:lnTo>
                  <a:pt x="46310" y="46890"/>
                </a:lnTo>
                <a:lnTo>
                  <a:pt x="46310" y="46880"/>
                </a:lnTo>
                <a:lnTo>
                  <a:pt x="46310" y="46870"/>
                </a:lnTo>
                <a:lnTo>
                  <a:pt x="46310" y="46860"/>
                </a:lnTo>
                <a:lnTo>
                  <a:pt x="46320" y="46860"/>
                </a:lnTo>
                <a:lnTo>
                  <a:pt x="46330" y="46850"/>
                </a:lnTo>
                <a:lnTo>
                  <a:pt x="46330" y="46840"/>
                </a:lnTo>
                <a:lnTo>
                  <a:pt x="46330" y="46830"/>
                </a:lnTo>
                <a:lnTo>
                  <a:pt x="46350" y="46830"/>
                </a:lnTo>
                <a:lnTo>
                  <a:pt x="46360" y="46820"/>
                </a:lnTo>
                <a:lnTo>
                  <a:pt x="46370" y="46820"/>
                </a:lnTo>
                <a:lnTo>
                  <a:pt x="46390" y="46820"/>
                </a:lnTo>
                <a:lnTo>
                  <a:pt x="46390" y="46830"/>
                </a:lnTo>
                <a:lnTo>
                  <a:pt x="46400" y="46830"/>
                </a:lnTo>
                <a:lnTo>
                  <a:pt x="46410" y="46830"/>
                </a:lnTo>
                <a:lnTo>
                  <a:pt x="46420" y="46840"/>
                </a:lnTo>
                <a:lnTo>
                  <a:pt x="46430" y="46840"/>
                </a:lnTo>
                <a:lnTo>
                  <a:pt x="46430" y="46850"/>
                </a:lnTo>
                <a:lnTo>
                  <a:pt x="46440" y="46860"/>
                </a:lnTo>
                <a:lnTo>
                  <a:pt x="46440" y="46870"/>
                </a:lnTo>
                <a:lnTo>
                  <a:pt x="46450" y="46870"/>
                </a:lnTo>
                <a:lnTo>
                  <a:pt x="46450" y="46880"/>
                </a:lnTo>
                <a:lnTo>
                  <a:pt x="46460" y="46880"/>
                </a:lnTo>
                <a:lnTo>
                  <a:pt x="46470" y="46880"/>
                </a:lnTo>
                <a:lnTo>
                  <a:pt x="46480" y="46880"/>
                </a:lnTo>
                <a:lnTo>
                  <a:pt x="46480" y="46870"/>
                </a:lnTo>
                <a:lnTo>
                  <a:pt x="46480" y="46860"/>
                </a:lnTo>
                <a:lnTo>
                  <a:pt x="46480" y="46850"/>
                </a:lnTo>
                <a:lnTo>
                  <a:pt x="46480" y="46840"/>
                </a:lnTo>
                <a:lnTo>
                  <a:pt x="46480" y="46830"/>
                </a:lnTo>
                <a:lnTo>
                  <a:pt x="46490" y="46830"/>
                </a:lnTo>
                <a:lnTo>
                  <a:pt x="46500" y="46830"/>
                </a:lnTo>
                <a:lnTo>
                  <a:pt x="46500" y="46820"/>
                </a:lnTo>
                <a:lnTo>
                  <a:pt x="46510" y="46810"/>
                </a:lnTo>
                <a:lnTo>
                  <a:pt x="46510" y="46800"/>
                </a:lnTo>
                <a:lnTo>
                  <a:pt x="46510" y="46790"/>
                </a:lnTo>
                <a:lnTo>
                  <a:pt x="46510" y="46780"/>
                </a:lnTo>
                <a:lnTo>
                  <a:pt x="46510" y="46770"/>
                </a:lnTo>
                <a:lnTo>
                  <a:pt x="46500" y="46760"/>
                </a:lnTo>
                <a:lnTo>
                  <a:pt x="46490" y="46740"/>
                </a:lnTo>
                <a:lnTo>
                  <a:pt x="46480" y="46740"/>
                </a:lnTo>
                <a:lnTo>
                  <a:pt x="46480" y="46730"/>
                </a:lnTo>
                <a:lnTo>
                  <a:pt x="46490" y="46720"/>
                </a:lnTo>
                <a:lnTo>
                  <a:pt x="46490" y="46700"/>
                </a:lnTo>
                <a:lnTo>
                  <a:pt x="46500" y="46700"/>
                </a:lnTo>
                <a:lnTo>
                  <a:pt x="46500" y="46690"/>
                </a:lnTo>
                <a:lnTo>
                  <a:pt x="46510" y="46690"/>
                </a:lnTo>
                <a:lnTo>
                  <a:pt x="46520" y="46690"/>
                </a:lnTo>
                <a:lnTo>
                  <a:pt x="46530" y="46690"/>
                </a:lnTo>
                <a:lnTo>
                  <a:pt x="46540" y="46690"/>
                </a:lnTo>
                <a:lnTo>
                  <a:pt x="46560" y="46700"/>
                </a:lnTo>
                <a:lnTo>
                  <a:pt x="46580" y="46720"/>
                </a:lnTo>
                <a:lnTo>
                  <a:pt x="46590" y="46720"/>
                </a:lnTo>
                <a:lnTo>
                  <a:pt x="46610" y="46720"/>
                </a:lnTo>
                <a:lnTo>
                  <a:pt x="46620" y="46720"/>
                </a:lnTo>
                <a:lnTo>
                  <a:pt x="46620" y="46710"/>
                </a:lnTo>
                <a:lnTo>
                  <a:pt x="46640" y="46700"/>
                </a:lnTo>
                <a:lnTo>
                  <a:pt x="46650" y="46690"/>
                </a:lnTo>
                <a:lnTo>
                  <a:pt x="46660" y="46690"/>
                </a:lnTo>
                <a:lnTo>
                  <a:pt x="46670" y="46680"/>
                </a:lnTo>
                <a:lnTo>
                  <a:pt x="46690" y="46670"/>
                </a:lnTo>
                <a:lnTo>
                  <a:pt x="46710" y="46660"/>
                </a:lnTo>
                <a:lnTo>
                  <a:pt x="46720" y="46650"/>
                </a:lnTo>
                <a:lnTo>
                  <a:pt x="46730" y="46650"/>
                </a:lnTo>
                <a:lnTo>
                  <a:pt x="46740" y="46640"/>
                </a:lnTo>
                <a:lnTo>
                  <a:pt x="46740" y="46630"/>
                </a:lnTo>
                <a:lnTo>
                  <a:pt x="46750" y="46620"/>
                </a:lnTo>
                <a:lnTo>
                  <a:pt x="46750" y="46600"/>
                </a:lnTo>
                <a:lnTo>
                  <a:pt x="46740" y="46580"/>
                </a:lnTo>
                <a:lnTo>
                  <a:pt x="46740" y="46570"/>
                </a:lnTo>
                <a:lnTo>
                  <a:pt x="46740" y="46540"/>
                </a:lnTo>
                <a:lnTo>
                  <a:pt x="46740" y="46530"/>
                </a:lnTo>
                <a:lnTo>
                  <a:pt x="46740" y="46510"/>
                </a:lnTo>
                <a:lnTo>
                  <a:pt x="46740" y="46500"/>
                </a:lnTo>
                <a:lnTo>
                  <a:pt x="46740" y="46490"/>
                </a:lnTo>
                <a:lnTo>
                  <a:pt x="46750" y="46480"/>
                </a:lnTo>
                <a:lnTo>
                  <a:pt x="46750" y="46460"/>
                </a:lnTo>
                <a:lnTo>
                  <a:pt x="46760" y="46450"/>
                </a:lnTo>
                <a:lnTo>
                  <a:pt x="46760" y="46440"/>
                </a:lnTo>
                <a:lnTo>
                  <a:pt x="46760" y="46430"/>
                </a:lnTo>
                <a:lnTo>
                  <a:pt x="46760" y="46420"/>
                </a:lnTo>
                <a:lnTo>
                  <a:pt x="46760" y="46410"/>
                </a:lnTo>
                <a:lnTo>
                  <a:pt x="46760" y="46400"/>
                </a:lnTo>
                <a:lnTo>
                  <a:pt x="46750" y="46390"/>
                </a:lnTo>
                <a:lnTo>
                  <a:pt x="46740" y="46380"/>
                </a:lnTo>
                <a:lnTo>
                  <a:pt x="46730" y="46370"/>
                </a:lnTo>
                <a:lnTo>
                  <a:pt x="46720" y="46370"/>
                </a:lnTo>
                <a:lnTo>
                  <a:pt x="46710" y="46360"/>
                </a:lnTo>
                <a:lnTo>
                  <a:pt x="46700" y="46360"/>
                </a:lnTo>
                <a:lnTo>
                  <a:pt x="46690" y="46360"/>
                </a:lnTo>
                <a:lnTo>
                  <a:pt x="46690" y="46350"/>
                </a:lnTo>
                <a:lnTo>
                  <a:pt x="46680" y="46350"/>
                </a:lnTo>
                <a:lnTo>
                  <a:pt x="46670" y="46340"/>
                </a:lnTo>
                <a:lnTo>
                  <a:pt x="46660" y="46340"/>
                </a:lnTo>
                <a:lnTo>
                  <a:pt x="46660" y="46330"/>
                </a:lnTo>
                <a:lnTo>
                  <a:pt x="46660" y="46320"/>
                </a:lnTo>
                <a:lnTo>
                  <a:pt x="46660" y="46310"/>
                </a:lnTo>
                <a:lnTo>
                  <a:pt x="46660" y="46300"/>
                </a:lnTo>
                <a:lnTo>
                  <a:pt x="46670" y="46290"/>
                </a:lnTo>
                <a:lnTo>
                  <a:pt x="46680" y="46280"/>
                </a:lnTo>
                <a:lnTo>
                  <a:pt x="46690" y="46280"/>
                </a:lnTo>
                <a:lnTo>
                  <a:pt x="46700" y="46270"/>
                </a:lnTo>
                <a:lnTo>
                  <a:pt x="46710" y="46270"/>
                </a:lnTo>
                <a:lnTo>
                  <a:pt x="46720" y="46270"/>
                </a:lnTo>
                <a:lnTo>
                  <a:pt x="46730" y="46260"/>
                </a:lnTo>
                <a:lnTo>
                  <a:pt x="46750" y="46260"/>
                </a:lnTo>
                <a:lnTo>
                  <a:pt x="46760" y="46260"/>
                </a:lnTo>
                <a:lnTo>
                  <a:pt x="46760" y="46250"/>
                </a:lnTo>
                <a:lnTo>
                  <a:pt x="46770" y="46250"/>
                </a:lnTo>
                <a:lnTo>
                  <a:pt x="46770" y="46240"/>
                </a:lnTo>
                <a:lnTo>
                  <a:pt x="46770" y="46230"/>
                </a:lnTo>
                <a:lnTo>
                  <a:pt x="46770" y="46220"/>
                </a:lnTo>
                <a:lnTo>
                  <a:pt x="46770" y="46200"/>
                </a:lnTo>
                <a:lnTo>
                  <a:pt x="46760" y="46150"/>
                </a:lnTo>
                <a:lnTo>
                  <a:pt x="46750" y="46120"/>
                </a:lnTo>
                <a:lnTo>
                  <a:pt x="46750" y="46100"/>
                </a:lnTo>
                <a:lnTo>
                  <a:pt x="46740" y="46080"/>
                </a:lnTo>
                <a:lnTo>
                  <a:pt x="46730" y="46070"/>
                </a:lnTo>
                <a:lnTo>
                  <a:pt x="46710" y="46030"/>
                </a:lnTo>
                <a:lnTo>
                  <a:pt x="46700" y="46020"/>
                </a:lnTo>
                <a:lnTo>
                  <a:pt x="46660" y="45950"/>
                </a:lnTo>
                <a:lnTo>
                  <a:pt x="46650" y="45940"/>
                </a:lnTo>
                <a:lnTo>
                  <a:pt x="46650" y="45920"/>
                </a:lnTo>
                <a:lnTo>
                  <a:pt x="46640" y="45910"/>
                </a:lnTo>
                <a:lnTo>
                  <a:pt x="46640" y="45870"/>
                </a:lnTo>
                <a:lnTo>
                  <a:pt x="46650" y="45870"/>
                </a:lnTo>
                <a:lnTo>
                  <a:pt x="46670" y="45860"/>
                </a:lnTo>
                <a:lnTo>
                  <a:pt x="46690" y="45850"/>
                </a:lnTo>
                <a:lnTo>
                  <a:pt x="46710" y="45850"/>
                </a:lnTo>
                <a:lnTo>
                  <a:pt x="46740" y="45840"/>
                </a:lnTo>
                <a:lnTo>
                  <a:pt x="46760" y="45840"/>
                </a:lnTo>
                <a:lnTo>
                  <a:pt x="46760" y="45830"/>
                </a:lnTo>
                <a:lnTo>
                  <a:pt x="46770" y="45820"/>
                </a:lnTo>
                <a:lnTo>
                  <a:pt x="46780" y="45780"/>
                </a:lnTo>
                <a:lnTo>
                  <a:pt x="46790" y="45760"/>
                </a:lnTo>
                <a:lnTo>
                  <a:pt x="46810" y="45750"/>
                </a:lnTo>
                <a:lnTo>
                  <a:pt x="46820" y="45740"/>
                </a:lnTo>
                <a:lnTo>
                  <a:pt x="46840" y="45720"/>
                </a:lnTo>
                <a:lnTo>
                  <a:pt x="46850" y="45740"/>
                </a:lnTo>
                <a:lnTo>
                  <a:pt x="46880" y="45750"/>
                </a:lnTo>
                <a:lnTo>
                  <a:pt x="46900" y="45750"/>
                </a:lnTo>
                <a:lnTo>
                  <a:pt x="46930" y="45750"/>
                </a:lnTo>
                <a:lnTo>
                  <a:pt x="46950" y="45750"/>
                </a:lnTo>
                <a:lnTo>
                  <a:pt x="46990" y="45740"/>
                </a:lnTo>
                <a:lnTo>
                  <a:pt x="47040" y="45710"/>
                </a:lnTo>
                <a:lnTo>
                  <a:pt x="47080" y="45680"/>
                </a:lnTo>
                <a:lnTo>
                  <a:pt x="47110" y="45650"/>
                </a:lnTo>
                <a:lnTo>
                  <a:pt x="47120" y="45650"/>
                </a:lnTo>
                <a:lnTo>
                  <a:pt x="47150" y="45620"/>
                </a:lnTo>
                <a:lnTo>
                  <a:pt x="47240" y="45550"/>
                </a:lnTo>
                <a:lnTo>
                  <a:pt x="47270" y="45520"/>
                </a:lnTo>
                <a:lnTo>
                  <a:pt x="47310" y="45480"/>
                </a:lnTo>
                <a:lnTo>
                  <a:pt x="47330" y="45470"/>
                </a:lnTo>
                <a:lnTo>
                  <a:pt x="47350" y="45460"/>
                </a:lnTo>
                <a:lnTo>
                  <a:pt x="47380" y="45440"/>
                </a:lnTo>
                <a:lnTo>
                  <a:pt x="47420" y="45430"/>
                </a:lnTo>
                <a:lnTo>
                  <a:pt x="47470" y="45400"/>
                </a:lnTo>
                <a:lnTo>
                  <a:pt x="47490" y="45390"/>
                </a:lnTo>
                <a:lnTo>
                  <a:pt x="47510" y="45380"/>
                </a:lnTo>
                <a:lnTo>
                  <a:pt x="47540" y="45370"/>
                </a:lnTo>
                <a:lnTo>
                  <a:pt x="47570" y="45370"/>
                </a:lnTo>
                <a:lnTo>
                  <a:pt x="47590" y="45360"/>
                </a:lnTo>
                <a:lnTo>
                  <a:pt x="47700" y="45360"/>
                </a:lnTo>
                <a:lnTo>
                  <a:pt x="47730" y="45360"/>
                </a:lnTo>
                <a:lnTo>
                  <a:pt x="47780" y="45360"/>
                </a:lnTo>
                <a:lnTo>
                  <a:pt x="47820" y="45360"/>
                </a:lnTo>
                <a:lnTo>
                  <a:pt x="47890" y="45350"/>
                </a:lnTo>
                <a:lnTo>
                  <a:pt x="48040" y="45330"/>
                </a:lnTo>
                <a:lnTo>
                  <a:pt x="48090" y="45330"/>
                </a:lnTo>
                <a:lnTo>
                  <a:pt x="48120" y="45320"/>
                </a:lnTo>
                <a:lnTo>
                  <a:pt x="48170" y="45340"/>
                </a:lnTo>
                <a:lnTo>
                  <a:pt x="48230" y="45360"/>
                </a:lnTo>
                <a:lnTo>
                  <a:pt x="48250" y="45360"/>
                </a:lnTo>
                <a:lnTo>
                  <a:pt x="48340" y="45350"/>
                </a:lnTo>
                <a:lnTo>
                  <a:pt x="48470" y="45320"/>
                </a:lnTo>
                <a:lnTo>
                  <a:pt x="48560" y="45330"/>
                </a:lnTo>
                <a:lnTo>
                  <a:pt x="48630" y="45340"/>
                </a:lnTo>
                <a:lnTo>
                  <a:pt x="48670" y="45340"/>
                </a:lnTo>
                <a:lnTo>
                  <a:pt x="48700" y="45340"/>
                </a:lnTo>
                <a:lnTo>
                  <a:pt x="48750" y="45350"/>
                </a:lnTo>
                <a:lnTo>
                  <a:pt x="48780" y="45350"/>
                </a:lnTo>
                <a:lnTo>
                  <a:pt x="48790" y="45360"/>
                </a:lnTo>
                <a:lnTo>
                  <a:pt x="48810" y="45360"/>
                </a:lnTo>
                <a:lnTo>
                  <a:pt x="48830" y="45360"/>
                </a:lnTo>
                <a:lnTo>
                  <a:pt x="48840" y="45360"/>
                </a:lnTo>
                <a:lnTo>
                  <a:pt x="48870" y="45370"/>
                </a:lnTo>
                <a:lnTo>
                  <a:pt x="48980" y="45360"/>
                </a:lnTo>
                <a:lnTo>
                  <a:pt x="49010" y="45390"/>
                </a:lnTo>
                <a:lnTo>
                  <a:pt x="49080" y="45410"/>
                </a:lnTo>
                <a:lnTo>
                  <a:pt x="49200" y="45420"/>
                </a:lnTo>
                <a:lnTo>
                  <a:pt x="49250" y="45420"/>
                </a:lnTo>
                <a:lnTo>
                  <a:pt x="49290" y="45420"/>
                </a:lnTo>
                <a:lnTo>
                  <a:pt x="49300" y="45420"/>
                </a:lnTo>
                <a:lnTo>
                  <a:pt x="49320" y="45420"/>
                </a:lnTo>
                <a:lnTo>
                  <a:pt x="49340" y="45430"/>
                </a:lnTo>
                <a:lnTo>
                  <a:pt x="49350" y="45430"/>
                </a:lnTo>
                <a:lnTo>
                  <a:pt x="49360" y="45430"/>
                </a:lnTo>
                <a:lnTo>
                  <a:pt x="49370" y="45430"/>
                </a:lnTo>
                <a:lnTo>
                  <a:pt x="49450" y="45440"/>
                </a:lnTo>
                <a:lnTo>
                  <a:pt x="49490" y="45440"/>
                </a:lnTo>
                <a:lnTo>
                  <a:pt x="49570" y="45450"/>
                </a:lnTo>
                <a:lnTo>
                  <a:pt x="49630" y="45460"/>
                </a:lnTo>
                <a:lnTo>
                  <a:pt x="49660" y="45470"/>
                </a:lnTo>
                <a:lnTo>
                  <a:pt x="49720" y="45490"/>
                </a:lnTo>
                <a:lnTo>
                  <a:pt x="49760" y="45500"/>
                </a:lnTo>
                <a:lnTo>
                  <a:pt x="49780" y="45510"/>
                </a:lnTo>
                <a:lnTo>
                  <a:pt x="49780" y="45530"/>
                </a:lnTo>
                <a:lnTo>
                  <a:pt x="49840" y="45550"/>
                </a:lnTo>
                <a:lnTo>
                  <a:pt x="49920" y="45580"/>
                </a:lnTo>
                <a:lnTo>
                  <a:pt x="50010" y="45610"/>
                </a:lnTo>
                <a:lnTo>
                  <a:pt x="50050" y="45620"/>
                </a:lnTo>
                <a:lnTo>
                  <a:pt x="50090" y="45670"/>
                </a:lnTo>
                <a:lnTo>
                  <a:pt x="50110" y="45670"/>
                </a:lnTo>
                <a:lnTo>
                  <a:pt x="50130" y="45690"/>
                </a:lnTo>
                <a:lnTo>
                  <a:pt x="50150" y="45700"/>
                </a:lnTo>
                <a:lnTo>
                  <a:pt x="50180" y="45710"/>
                </a:lnTo>
                <a:lnTo>
                  <a:pt x="50190" y="45720"/>
                </a:lnTo>
                <a:lnTo>
                  <a:pt x="50230" y="45740"/>
                </a:lnTo>
                <a:lnTo>
                  <a:pt x="50290" y="45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