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Nakaseke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Nakasek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050" y="61110"/>
                </a:moveTo>
                <a:lnTo>
                  <a:pt x="48080" y="61110"/>
                </a:lnTo>
                <a:lnTo>
                  <a:pt x="48090" y="61100"/>
                </a:lnTo>
                <a:lnTo>
                  <a:pt x="48100" y="61090"/>
                </a:lnTo>
                <a:lnTo>
                  <a:pt x="48110" y="61080"/>
                </a:lnTo>
                <a:lnTo>
                  <a:pt x="48130" y="61070"/>
                </a:lnTo>
                <a:lnTo>
                  <a:pt x="48140" y="61080"/>
                </a:lnTo>
                <a:lnTo>
                  <a:pt x="48160" y="61080"/>
                </a:lnTo>
                <a:lnTo>
                  <a:pt x="48170" y="61070"/>
                </a:lnTo>
                <a:lnTo>
                  <a:pt x="48220" y="61030"/>
                </a:lnTo>
                <a:lnTo>
                  <a:pt x="48230" y="61010"/>
                </a:lnTo>
                <a:lnTo>
                  <a:pt x="48270" y="60980"/>
                </a:lnTo>
                <a:lnTo>
                  <a:pt x="48310" y="60930"/>
                </a:lnTo>
                <a:lnTo>
                  <a:pt x="48330" y="60910"/>
                </a:lnTo>
                <a:lnTo>
                  <a:pt x="48330" y="60870"/>
                </a:lnTo>
                <a:lnTo>
                  <a:pt x="48330" y="60860"/>
                </a:lnTo>
                <a:lnTo>
                  <a:pt x="48330" y="60850"/>
                </a:lnTo>
                <a:lnTo>
                  <a:pt x="48350" y="60820"/>
                </a:lnTo>
                <a:lnTo>
                  <a:pt x="48350" y="60790"/>
                </a:lnTo>
                <a:lnTo>
                  <a:pt x="48350" y="60780"/>
                </a:lnTo>
                <a:lnTo>
                  <a:pt x="48350" y="60760"/>
                </a:lnTo>
                <a:lnTo>
                  <a:pt x="48360" y="60760"/>
                </a:lnTo>
                <a:lnTo>
                  <a:pt x="48360" y="60750"/>
                </a:lnTo>
                <a:lnTo>
                  <a:pt x="48350" y="60740"/>
                </a:lnTo>
                <a:lnTo>
                  <a:pt x="48350" y="60730"/>
                </a:lnTo>
                <a:lnTo>
                  <a:pt x="48350" y="60720"/>
                </a:lnTo>
                <a:lnTo>
                  <a:pt x="48350" y="60710"/>
                </a:lnTo>
                <a:lnTo>
                  <a:pt x="48350" y="60700"/>
                </a:lnTo>
                <a:lnTo>
                  <a:pt x="48350" y="60690"/>
                </a:lnTo>
                <a:lnTo>
                  <a:pt x="48350" y="60680"/>
                </a:lnTo>
                <a:lnTo>
                  <a:pt x="48350" y="60670"/>
                </a:lnTo>
                <a:lnTo>
                  <a:pt x="48350" y="60660"/>
                </a:lnTo>
                <a:lnTo>
                  <a:pt x="48350" y="60650"/>
                </a:lnTo>
                <a:lnTo>
                  <a:pt x="48340" y="60650"/>
                </a:lnTo>
                <a:lnTo>
                  <a:pt x="48340" y="60640"/>
                </a:lnTo>
                <a:lnTo>
                  <a:pt x="48330" y="60630"/>
                </a:lnTo>
                <a:lnTo>
                  <a:pt x="48330" y="60620"/>
                </a:lnTo>
                <a:lnTo>
                  <a:pt x="48330" y="60600"/>
                </a:lnTo>
                <a:lnTo>
                  <a:pt x="48330" y="60590"/>
                </a:lnTo>
                <a:lnTo>
                  <a:pt x="48340" y="60570"/>
                </a:lnTo>
                <a:lnTo>
                  <a:pt x="48340" y="60560"/>
                </a:lnTo>
                <a:lnTo>
                  <a:pt x="48350" y="60550"/>
                </a:lnTo>
                <a:lnTo>
                  <a:pt x="48350" y="60540"/>
                </a:lnTo>
                <a:lnTo>
                  <a:pt x="48360" y="60540"/>
                </a:lnTo>
                <a:lnTo>
                  <a:pt x="48370" y="60540"/>
                </a:lnTo>
                <a:lnTo>
                  <a:pt x="48380" y="60530"/>
                </a:lnTo>
                <a:lnTo>
                  <a:pt x="48380" y="60520"/>
                </a:lnTo>
                <a:lnTo>
                  <a:pt x="48390" y="60510"/>
                </a:lnTo>
                <a:lnTo>
                  <a:pt x="48390" y="60500"/>
                </a:lnTo>
                <a:lnTo>
                  <a:pt x="48400" y="60490"/>
                </a:lnTo>
                <a:lnTo>
                  <a:pt x="48400" y="60480"/>
                </a:lnTo>
                <a:lnTo>
                  <a:pt x="48400" y="60470"/>
                </a:lnTo>
                <a:lnTo>
                  <a:pt x="48400" y="60460"/>
                </a:lnTo>
                <a:lnTo>
                  <a:pt x="48390" y="60450"/>
                </a:lnTo>
                <a:lnTo>
                  <a:pt x="48390" y="60440"/>
                </a:lnTo>
                <a:lnTo>
                  <a:pt x="48390" y="60430"/>
                </a:lnTo>
                <a:lnTo>
                  <a:pt x="48400" y="60410"/>
                </a:lnTo>
                <a:lnTo>
                  <a:pt x="48400" y="60400"/>
                </a:lnTo>
                <a:lnTo>
                  <a:pt x="48410" y="60390"/>
                </a:lnTo>
                <a:lnTo>
                  <a:pt x="48420" y="60380"/>
                </a:lnTo>
                <a:lnTo>
                  <a:pt x="48420" y="60370"/>
                </a:lnTo>
                <a:lnTo>
                  <a:pt x="48420" y="60360"/>
                </a:lnTo>
                <a:lnTo>
                  <a:pt x="48420" y="60350"/>
                </a:lnTo>
                <a:lnTo>
                  <a:pt x="48420" y="60340"/>
                </a:lnTo>
                <a:lnTo>
                  <a:pt x="48430" y="60340"/>
                </a:lnTo>
                <a:lnTo>
                  <a:pt x="48430" y="60330"/>
                </a:lnTo>
                <a:lnTo>
                  <a:pt x="48430" y="60320"/>
                </a:lnTo>
                <a:lnTo>
                  <a:pt x="48430" y="60310"/>
                </a:lnTo>
                <a:lnTo>
                  <a:pt x="48430" y="60300"/>
                </a:lnTo>
                <a:lnTo>
                  <a:pt x="48430" y="60290"/>
                </a:lnTo>
                <a:lnTo>
                  <a:pt x="48430" y="60280"/>
                </a:lnTo>
                <a:lnTo>
                  <a:pt x="48430" y="60270"/>
                </a:lnTo>
                <a:lnTo>
                  <a:pt x="48430" y="60260"/>
                </a:lnTo>
                <a:lnTo>
                  <a:pt x="48440" y="60250"/>
                </a:lnTo>
                <a:lnTo>
                  <a:pt x="48450" y="60240"/>
                </a:lnTo>
                <a:lnTo>
                  <a:pt x="48460" y="60240"/>
                </a:lnTo>
                <a:lnTo>
                  <a:pt x="48460" y="60230"/>
                </a:lnTo>
                <a:lnTo>
                  <a:pt x="48470" y="60240"/>
                </a:lnTo>
                <a:lnTo>
                  <a:pt x="48470" y="60230"/>
                </a:lnTo>
                <a:lnTo>
                  <a:pt x="48480" y="60230"/>
                </a:lnTo>
                <a:lnTo>
                  <a:pt x="48480" y="60220"/>
                </a:lnTo>
                <a:lnTo>
                  <a:pt x="48490" y="60210"/>
                </a:lnTo>
                <a:lnTo>
                  <a:pt x="48490" y="60200"/>
                </a:lnTo>
                <a:lnTo>
                  <a:pt x="48500" y="60190"/>
                </a:lnTo>
                <a:lnTo>
                  <a:pt x="48500" y="60180"/>
                </a:lnTo>
                <a:lnTo>
                  <a:pt x="48520" y="60170"/>
                </a:lnTo>
                <a:lnTo>
                  <a:pt x="48520" y="60160"/>
                </a:lnTo>
                <a:lnTo>
                  <a:pt x="48510" y="60150"/>
                </a:lnTo>
                <a:lnTo>
                  <a:pt x="48500" y="60150"/>
                </a:lnTo>
                <a:lnTo>
                  <a:pt x="48490" y="60150"/>
                </a:lnTo>
                <a:lnTo>
                  <a:pt x="48480" y="60140"/>
                </a:lnTo>
                <a:lnTo>
                  <a:pt x="48490" y="60140"/>
                </a:lnTo>
                <a:lnTo>
                  <a:pt x="48490" y="60130"/>
                </a:lnTo>
                <a:lnTo>
                  <a:pt x="48500" y="60120"/>
                </a:lnTo>
                <a:lnTo>
                  <a:pt x="48510" y="60100"/>
                </a:lnTo>
                <a:lnTo>
                  <a:pt x="48510" y="60090"/>
                </a:lnTo>
                <a:lnTo>
                  <a:pt x="48520" y="60090"/>
                </a:lnTo>
                <a:lnTo>
                  <a:pt x="48520" y="60070"/>
                </a:lnTo>
                <a:lnTo>
                  <a:pt x="48520" y="60060"/>
                </a:lnTo>
                <a:lnTo>
                  <a:pt x="48520" y="60050"/>
                </a:lnTo>
                <a:lnTo>
                  <a:pt x="48520" y="60010"/>
                </a:lnTo>
                <a:lnTo>
                  <a:pt x="48520" y="59980"/>
                </a:lnTo>
                <a:lnTo>
                  <a:pt x="48530" y="59940"/>
                </a:lnTo>
                <a:lnTo>
                  <a:pt x="48530" y="59920"/>
                </a:lnTo>
                <a:lnTo>
                  <a:pt x="48530" y="59870"/>
                </a:lnTo>
                <a:lnTo>
                  <a:pt x="48530" y="59850"/>
                </a:lnTo>
                <a:lnTo>
                  <a:pt x="48540" y="59840"/>
                </a:lnTo>
                <a:lnTo>
                  <a:pt x="48550" y="59810"/>
                </a:lnTo>
                <a:lnTo>
                  <a:pt x="48570" y="59780"/>
                </a:lnTo>
                <a:lnTo>
                  <a:pt x="48580" y="59760"/>
                </a:lnTo>
                <a:lnTo>
                  <a:pt x="48580" y="59750"/>
                </a:lnTo>
                <a:lnTo>
                  <a:pt x="48580" y="59730"/>
                </a:lnTo>
                <a:lnTo>
                  <a:pt x="48580" y="59700"/>
                </a:lnTo>
                <a:lnTo>
                  <a:pt x="48580" y="59660"/>
                </a:lnTo>
                <a:lnTo>
                  <a:pt x="48590" y="59640"/>
                </a:lnTo>
                <a:lnTo>
                  <a:pt x="48590" y="59610"/>
                </a:lnTo>
                <a:lnTo>
                  <a:pt x="48600" y="59590"/>
                </a:lnTo>
                <a:lnTo>
                  <a:pt x="48600" y="59570"/>
                </a:lnTo>
                <a:lnTo>
                  <a:pt x="48610" y="59560"/>
                </a:lnTo>
                <a:lnTo>
                  <a:pt x="48630" y="59550"/>
                </a:lnTo>
                <a:lnTo>
                  <a:pt x="48650" y="59530"/>
                </a:lnTo>
                <a:lnTo>
                  <a:pt x="48680" y="59510"/>
                </a:lnTo>
                <a:lnTo>
                  <a:pt x="48690" y="59500"/>
                </a:lnTo>
                <a:lnTo>
                  <a:pt x="48690" y="59480"/>
                </a:lnTo>
                <a:lnTo>
                  <a:pt x="48690" y="59460"/>
                </a:lnTo>
                <a:lnTo>
                  <a:pt x="48690" y="59450"/>
                </a:lnTo>
                <a:lnTo>
                  <a:pt x="48690" y="59430"/>
                </a:lnTo>
                <a:lnTo>
                  <a:pt x="48690" y="59420"/>
                </a:lnTo>
                <a:lnTo>
                  <a:pt x="48690" y="59410"/>
                </a:lnTo>
                <a:lnTo>
                  <a:pt x="48690" y="59390"/>
                </a:lnTo>
                <a:lnTo>
                  <a:pt x="48690" y="59370"/>
                </a:lnTo>
                <a:lnTo>
                  <a:pt x="48680" y="59350"/>
                </a:lnTo>
                <a:lnTo>
                  <a:pt x="48680" y="59320"/>
                </a:lnTo>
                <a:lnTo>
                  <a:pt x="48670" y="59310"/>
                </a:lnTo>
                <a:lnTo>
                  <a:pt x="48660" y="59290"/>
                </a:lnTo>
                <a:lnTo>
                  <a:pt x="48650" y="59270"/>
                </a:lnTo>
                <a:lnTo>
                  <a:pt x="48640" y="59250"/>
                </a:lnTo>
                <a:lnTo>
                  <a:pt x="48640" y="59230"/>
                </a:lnTo>
                <a:lnTo>
                  <a:pt x="48640" y="59220"/>
                </a:lnTo>
                <a:lnTo>
                  <a:pt x="48650" y="59190"/>
                </a:lnTo>
                <a:lnTo>
                  <a:pt x="48650" y="59180"/>
                </a:lnTo>
                <a:lnTo>
                  <a:pt x="48660" y="59170"/>
                </a:lnTo>
                <a:lnTo>
                  <a:pt x="48660" y="59160"/>
                </a:lnTo>
                <a:lnTo>
                  <a:pt x="48660" y="59140"/>
                </a:lnTo>
                <a:lnTo>
                  <a:pt x="48650" y="59120"/>
                </a:lnTo>
                <a:lnTo>
                  <a:pt x="48650" y="59110"/>
                </a:lnTo>
                <a:lnTo>
                  <a:pt x="48640" y="59100"/>
                </a:lnTo>
                <a:lnTo>
                  <a:pt x="48620" y="59090"/>
                </a:lnTo>
                <a:lnTo>
                  <a:pt x="48610" y="59090"/>
                </a:lnTo>
                <a:lnTo>
                  <a:pt x="48590" y="59080"/>
                </a:lnTo>
                <a:lnTo>
                  <a:pt x="48580" y="59070"/>
                </a:lnTo>
                <a:lnTo>
                  <a:pt x="48570" y="59050"/>
                </a:lnTo>
                <a:lnTo>
                  <a:pt x="48560" y="59040"/>
                </a:lnTo>
                <a:lnTo>
                  <a:pt x="48550" y="59030"/>
                </a:lnTo>
                <a:lnTo>
                  <a:pt x="48540" y="59020"/>
                </a:lnTo>
                <a:lnTo>
                  <a:pt x="48520" y="59010"/>
                </a:lnTo>
                <a:lnTo>
                  <a:pt x="48510" y="59010"/>
                </a:lnTo>
                <a:lnTo>
                  <a:pt x="48490" y="59000"/>
                </a:lnTo>
                <a:lnTo>
                  <a:pt x="48480" y="59000"/>
                </a:lnTo>
                <a:lnTo>
                  <a:pt x="48460" y="58990"/>
                </a:lnTo>
                <a:lnTo>
                  <a:pt x="48440" y="58970"/>
                </a:lnTo>
                <a:lnTo>
                  <a:pt x="48430" y="58960"/>
                </a:lnTo>
                <a:lnTo>
                  <a:pt x="48420" y="58940"/>
                </a:lnTo>
                <a:lnTo>
                  <a:pt x="48400" y="58910"/>
                </a:lnTo>
                <a:lnTo>
                  <a:pt x="48390" y="58880"/>
                </a:lnTo>
                <a:lnTo>
                  <a:pt x="48380" y="58850"/>
                </a:lnTo>
                <a:lnTo>
                  <a:pt x="48370" y="58820"/>
                </a:lnTo>
                <a:lnTo>
                  <a:pt x="48370" y="58810"/>
                </a:lnTo>
                <a:lnTo>
                  <a:pt x="48370" y="58800"/>
                </a:lnTo>
                <a:lnTo>
                  <a:pt x="48360" y="58780"/>
                </a:lnTo>
                <a:lnTo>
                  <a:pt x="48350" y="58750"/>
                </a:lnTo>
                <a:lnTo>
                  <a:pt x="48340" y="58720"/>
                </a:lnTo>
                <a:lnTo>
                  <a:pt x="48330" y="58700"/>
                </a:lnTo>
                <a:lnTo>
                  <a:pt x="48320" y="58670"/>
                </a:lnTo>
                <a:lnTo>
                  <a:pt x="48290" y="58610"/>
                </a:lnTo>
                <a:lnTo>
                  <a:pt x="48280" y="58580"/>
                </a:lnTo>
                <a:lnTo>
                  <a:pt x="48270" y="58570"/>
                </a:lnTo>
                <a:lnTo>
                  <a:pt x="48260" y="58550"/>
                </a:lnTo>
                <a:lnTo>
                  <a:pt x="48250" y="58520"/>
                </a:lnTo>
                <a:lnTo>
                  <a:pt x="48220" y="58460"/>
                </a:lnTo>
                <a:lnTo>
                  <a:pt x="48210" y="58430"/>
                </a:lnTo>
                <a:lnTo>
                  <a:pt x="48200" y="58400"/>
                </a:lnTo>
                <a:lnTo>
                  <a:pt x="48180" y="58370"/>
                </a:lnTo>
                <a:lnTo>
                  <a:pt x="48160" y="58320"/>
                </a:lnTo>
                <a:lnTo>
                  <a:pt x="48150" y="58310"/>
                </a:lnTo>
                <a:lnTo>
                  <a:pt x="48140" y="58290"/>
                </a:lnTo>
                <a:lnTo>
                  <a:pt x="48130" y="58260"/>
                </a:lnTo>
                <a:lnTo>
                  <a:pt x="48120" y="58240"/>
                </a:lnTo>
                <a:lnTo>
                  <a:pt x="48120" y="58230"/>
                </a:lnTo>
                <a:lnTo>
                  <a:pt x="48100" y="58200"/>
                </a:lnTo>
                <a:lnTo>
                  <a:pt x="48060" y="58170"/>
                </a:lnTo>
                <a:lnTo>
                  <a:pt x="48040" y="58150"/>
                </a:lnTo>
                <a:lnTo>
                  <a:pt x="48020" y="58130"/>
                </a:lnTo>
                <a:lnTo>
                  <a:pt x="47990" y="58100"/>
                </a:lnTo>
                <a:lnTo>
                  <a:pt x="47970" y="58080"/>
                </a:lnTo>
                <a:lnTo>
                  <a:pt x="47930" y="58050"/>
                </a:lnTo>
                <a:lnTo>
                  <a:pt x="47860" y="57980"/>
                </a:lnTo>
                <a:lnTo>
                  <a:pt x="47840" y="57960"/>
                </a:lnTo>
                <a:lnTo>
                  <a:pt x="47810" y="57940"/>
                </a:lnTo>
                <a:lnTo>
                  <a:pt x="47790" y="57920"/>
                </a:lnTo>
                <a:lnTo>
                  <a:pt x="47750" y="57890"/>
                </a:lnTo>
                <a:lnTo>
                  <a:pt x="47680" y="57850"/>
                </a:lnTo>
                <a:lnTo>
                  <a:pt x="47650" y="57830"/>
                </a:lnTo>
                <a:lnTo>
                  <a:pt x="47630" y="57810"/>
                </a:lnTo>
                <a:lnTo>
                  <a:pt x="47600" y="57800"/>
                </a:lnTo>
                <a:lnTo>
                  <a:pt x="47560" y="57770"/>
                </a:lnTo>
                <a:lnTo>
                  <a:pt x="47540" y="57760"/>
                </a:lnTo>
                <a:lnTo>
                  <a:pt x="47510" y="57740"/>
                </a:lnTo>
                <a:lnTo>
                  <a:pt x="47500" y="57740"/>
                </a:lnTo>
                <a:lnTo>
                  <a:pt x="47490" y="57730"/>
                </a:lnTo>
                <a:lnTo>
                  <a:pt x="47480" y="57730"/>
                </a:lnTo>
                <a:lnTo>
                  <a:pt x="47460" y="57720"/>
                </a:lnTo>
                <a:lnTo>
                  <a:pt x="47450" y="57710"/>
                </a:lnTo>
                <a:lnTo>
                  <a:pt x="47410" y="57700"/>
                </a:lnTo>
                <a:lnTo>
                  <a:pt x="47380" y="57690"/>
                </a:lnTo>
                <a:lnTo>
                  <a:pt x="47350" y="57680"/>
                </a:lnTo>
                <a:lnTo>
                  <a:pt x="47330" y="57670"/>
                </a:lnTo>
                <a:lnTo>
                  <a:pt x="47310" y="57670"/>
                </a:lnTo>
                <a:lnTo>
                  <a:pt x="47280" y="57660"/>
                </a:lnTo>
                <a:lnTo>
                  <a:pt x="47260" y="57660"/>
                </a:lnTo>
                <a:lnTo>
                  <a:pt x="47250" y="57660"/>
                </a:lnTo>
                <a:lnTo>
                  <a:pt x="47240" y="57650"/>
                </a:lnTo>
                <a:lnTo>
                  <a:pt x="47210" y="57650"/>
                </a:lnTo>
                <a:lnTo>
                  <a:pt x="47170" y="57640"/>
                </a:lnTo>
                <a:lnTo>
                  <a:pt x="47140" y="57630"/>
                </a:lnTo>
                <a:lnTo>
                  <a:pt x="47100" y="57620"/>
                </a:lnTo>
                <a:lnTo>
                  <a:pt x="47070" y="57620"/>
                </a:lnTo>
                <a:lnTo>
                  <a:pt x="47030" y="57610"/>
                </a:lnTo>
                <a:lnTo>
                  <a:pt x="47020" y="57610"/>
                </a:lnTo>
                <a:lnTo>
                  <a:pt x="47000" y="57610"/>
                </a:lnTo>
                <a:lnTo>
                  <a:pt x="46990" y="57600"/>
                </a:lnTo>
                <a:lnTo>
                  <a:pt x="46960" y="57600"/>
                </a:lnTo>
                <a:lnTo>
                  <a:pt x="46940" y="57590"/>
                </a:lnTo>
                <a:lnTo>
                  <a:pt x="46930" y="57590"/>
                </a:lnTo>
                <a:lnTo>
                  <a:pt x="46900" y="57590"/>
                </a:lnTo>
                <a:lnTo>
                  <a:pt x="46880" y="57590"/>
                </a:lnTo>
                <a:lnTo>
                  <a:pt x="46870" y="57580"/>
                </a:lnTo>
                <a:lnTo>
                  <a:pt x="46850" y="57580"/>
                </a:lnTo>
                <a:lnTo>
                  <a:pt x="46820" y="57580"/>
                </a:lnTo>
                <a:lnTo>
                  <a:pt x="46720" y="57570"/>
                </a:lnTo>
                <a:lnTo>
                  <a:pt x="46680" y="57570"/>
                </a:lnTo>
                <a:lnTo>
                  <a:pt x="46630" y="57570"/>
                </a:lnTo>
                <a:lnTo>
                  <a:pt x="46560" y="57580"/>
                </a:lnTo>
                <a:lnTo>
                  <a:pt x="46510" y="57580"/>
                </a:lnTo>
                <a:lnTo>
                  <a:pt x="46500" y="57580"/>
                </a:lnTo>
                <a:lnTo>
                  <a:pt x="46470" y="57580"/>
                </a:lnTo>
                <a:lnTo>
                  <a:pt x="46430" y="57590"/>
                </a:lnTo>
                <a:lnTo>
                  <a:pt x="46400" y="57580"/>
                </a:lnTo>
                <a:lnTo>
                  <a:pt x="46370" y="57580"/>
                </a:lnTo>
                <a:lnTo>
                  <a:pt x="46340" y="57570"/>
                </a:lnTo>
                <a:lnTo>
                  <a:pt x="46310" y="57570"/>
                </a:lnTo>
                <a:lnTo>
                  <a:pt x="46280" y="57550"/>
                </a:lnTo>
                <a:lnTo>
                  <a:pt x="46260" y="57550"/>
                </a:lnTo>
                <a:lnTo>
                  <a:pt x="46230" y="57540"/>
                </a:lnTo>
                <a:lnTo>
                  <a:pt x="46170" y="57520"/>
                </a:lnTo>
                <a:lnTo>
                  <a:pt x="46140" y="57510"/>
                </a:lnTo>
                <a:lnTo>
                  <a:pt x="46100" y="57500"/>
                </a:lnTo>
                <a:lnTo>
                  <a:pt x="46080" y="57490"/>
                </a:lnTo>
                <a:lnTo>
                  <a:pt x="46070" y="57490"/>
                </a:lnTo>
                <a:lnTo>
                  <a:pt x="46040" y="57480"/>
                </a:lnTo>
                <a:lnTo>
                  <a:pt x="46030" y="57480"/>
                </a:lnTo>
                <a:lnTo>
                  <a:pt x="46010" y="57470"/>
                </a:lnTo>
                <a:lnTo>
                  <a:pt x="45950" y="57450"/>
                </a:lnTo>
                <a:lnTo>
                  <a:pt x="45910" y="57430"/>
                </a:lnTo>
                <a:lnTo>
                  <a:pt x="45880" y="57420"/>
                </a:lnTo>
                <a:lnTo>
                  <a:pt x="45850" y="57410"/>
                </a:lnTo>
                <a:lnTo>
                  <a:pt x="45820" y="57400"/>
                </a:lnTo>
                <a:lnTo>
                  <a:pt x="45790" y="57380"/>
                </a:lnTo>
                <a:lnTo>
                  <a:pt x="45760" y="57370"/>
                </a:lnTo>
                <a:lnTo>
                  <a:pt x="45730" y="57350"/>
                </a:lnTo>
                <a:lnTo>
                  <a:pt x="45710" y="57330"/>
                </a:lnTo>
                <a:lnTo>
                  <a:pt x="45650" y="57290"/>
                </a:lnTo>
                <a:lnTo>
                  <a:pt x="45620" y="57260"/>
                </a:lnTo>
                <a:lnTo>
                  <a:pt x="45610" y="57240"/>
                </a:lnTo>
                <a:lnTo>
                  <a:pt x="45600" y="57240"/>
                </a:lnTo>
                <a:lnTo>
                  <a:pt x="45580" y="57210"/>
                </a:lnTo>
                <a:lnTo>
                  <a:pt x="45560" y="57180"/>
                </a:lnTo>
                <a:lnTo>
                  <a:pt x="45530" y="57140"/>
                </a:lnTo>
                <a:lnTo>
                  <a:pt x="45520" y="57120"/>
                </a:lnTo>
                <a:lnTo>
                  <a:pt x="45500" y="57070"/>
                </a:lnTo>
                <a:lnTo>
                  <a:pt x="45490" y="57040"/>
                </a:lnTo>
                <a:lnTo>
                  <a:pt x="45480" y="57010"/>
                </a:lnTo>
                <a:lnTo>
                  <a:pt x="45460" y="56970"/>
                </a:lnTo>
                <a:lnTo>
                  <a:pt x="45450" y="56940"/>
                </a:lnTo>
                <a:lnTo>
                  <a:pt x="45440" y="56900"/>
                </a:lnTo>
                <a:lnTo>
                  <a:pt x="45430" y="56870"/>
                </a:lnTo>
                <a:lnTo>
                  <a:pt x="45430" y="56860"/>
                </a:lnTo>
                <a:lnTo>
                  <a:pt x="45420" y="56830"/>
                </a:lnTo>
                <a:lnTo>
                  <a:pt x="45400" y="56760"/>
                </a:lnTo>
                <a:lnTo>
                  <a:pt x="45400" y="56730"/>
                </a:lnTo>
                <a:lnTo>
                  <a:pt x="45400" y="56700"/>
                </a:lnTo>
                <a:lnTo>
                  <a:pt x="45400" y="56670"/>
                </a:lnTo>
                <a:lnTo>
                  <a:pt x="45410" y="56620"/>
                </a:lnTo>
                <a:lnTo>
                  <a:pt x="45410" y="56600"/>
                </a:lnTo>
                <a:lnTo>
                  <a:pt x="45410" y="56570"/>
                </a:lnTo>
                <a:lnTo>
                  <a:pt x="45410" y="56560"/>
                </a:lnTo>
                <a:lnTo>
                  <a:pt x="45410" y="56540"/>
                </a:lnTo>
                <a:lnTo>
                  <a:pt x="45410" y="56510"/>
                </a:lnTo>
                <a:lnTo>
                  <a:pt x="45400" y="56470"/>
                </a:lnTo>
                <a:lnTo>
                  <a:pt x="45390" y="56440"/>
                </a:lnTo>
                <a:lnTo>
                  <a:pt x="45390" y="56430"/>
                </a:lnTo>
                <a:lnTo>
                  <a:pt x="45380" y="56410"/>
                </a:lnTo>
                <a:lnTo>
                  <a:pt x="45380" y="56380"/>
                </a:lnTo>
                <a:lnTo>
                  <a:pt x="45370" y="56340"/>
                </a:lnTo>
                <a:lnTo>
                  <a:pt x="45360" y="56320"/>
                </a:lnTo>
                <a:lnTo>
                  <a:pt x="45340" y="56280"/>
                </a:lnTo>
                <a:lnTo>
                  <a:pt x="45330" y="56270"/>
                </a:lnTo>
                <a:lnTo>
                  <a:pt x="45320" y="56240"/>
                </a:lnTo>
                <a:lnTo>
                  <a:pt x="45310" y="56220"/>
                </a:lnTo>
                <a:lnTo>
                  <a:pt x="45310" y="56210"/>
                </a:lnTo>
                <a:lnTo>
                  <a:pt x="45310" y="56190"/>
                </a:lnTo>
                <a:lnTo>
                  <a:pt x="45310" y="56180"/>
                </a:lnTo>
                <a:lnTo>
                  <a:pt x="45310" y="56170"/>
                </a:lnTo>
                <a:lnTo>
                  <a:pt x="45310" y="56160"/>
                </a:lnTo>
                <a:lnTo>
                  <a:pt x="45310" y="56150"/>
                </a:lnTo>
                <a:lnTo>
                  <a:pt x="45320" y="56140"/>
                </a:lnTo>
                <a:lnTo>
                  <a:pt x="45320" y="56130"/>
                </a:lnTo>
                <a:lnTo>
                  <a:pt x="45320" y="56120"/>
                </a:lnTo>
                <a:lnTo>
                  <a:pt x="45330" y="56110"/>
                </a:lnTo>
                <a:lnTo>
                  <a:pt x="45330" y="56090"/>
                </a:lnTo>
                <a:lnTo>
                  <a:pt x="45340" y="56070"/>
                </a:lnTo>
                <a:lnTo>
                  <a:pt x="45350" y="56040"/>
                </a:lnTo>
                <a:lnTo>
                  <a:pt x="45350" y="56010"/>
                </a:lnTo>
                <a:lnTo>
                  <a:pt x="45350" y="55990"/>
                </a:lnTo>
                <a:lnTo>
                  <a:pt x="45350" y="55970"/>
                </a:lnTo>
                <a:lnTo>
                  <a:pt x="45360" y="55930"/>
                </a:lnTo>
                <a:lnTo>
                  <a:pt x="45350" y="55890"/>
                </a:lnTo>
                <a:lnTo>
                  <a:pt x="45350" y="55860"/>
                </a:lnTo>
                <a:lnTo>
                  <a:pt x="45350" y="55820"/>
                </a:lnTo>
                <a:lnTo>
                  <a:pt x="45350" y="55800"/>
                </a:lnTo>
                <a:lnTo>
                  <a:pt x="45350" y="55790"/>
                </a:lnTo>
                <a:lnTo>
                  <a:pt x="45350" y="55770"/>
                </a:lnTo>
                <a:lnTo>
                  <a:pt x="45350" y="55750"/>
                </a:lnTo>
                <a:lnTo>
                  <a:pt x="45340" y="55720"/>
                </a:lnTo>
                <a:lnTo>
                  <a:pt x="45320" y="55700"/>
                </a:lnTo>
                <a:lnTo>
                  <a:pt x="45290" y="55680"/>
                </a:lnTo>
                <a:lnTo>
                  <a:pt x="45280" y="55670"/>
                </a:lnTo>
                <a:lnTo>
                  <a:pt x="45260" y="55640"/>
                </a:lnTo>
                <a:lnTo>
                  <a:pt x="45230" y="55600"/>
                </a:lnTo>
                <a:lnTo>
                  <a:pt x="45200" y="55570"/>
                </a:lnTo>
                <a:lnTo>
                  <a:pt x="45180" y="55540"/>
                </a:lnTo>
                <a:lnTo>
                  <a:pt x="45150" y="55500"/>
                </a:lnTo>
                <a:lnTo>
                  <a:pt x="45120" y="55460"/>
                </a:lnTo>
                <a:lnTo>
                  <a:pt x="45100" y="55440"/>
                </a:lnTo>
                <a:lnTo>
                  <a:pt x="45080" y="55410"/>
                </a:lnTo>
                <a:lnTo>
                  <a:pt x="45060" y="55390"/>
                </a:lnTo>
                <a:lnTo>
                  <a:pt x="45040" y="55360"/>
                </a:lnTo>
                <a:lnTo>
                  <a:pt x="45010" y="55330"/>
                </a:lnTo>
                <a:lnTo>
                  <a:pt x="44960" y="55280"/>
                </a:lnTo>
                <a:lnTo>
                  <a:pt x="44930" y="55250"/>
                </a:lnTo>
                <a:lnTo>
                  <a:pt x="44900" y="55220"/>
                </a:lnTo>
                <a:lnTo>
                  <a:pt x="44890" y="55210"/>
                </a:lnTo>
                <a:lnTo>
                  <a:pt x="44880" y="55210"/>
                </a:lnTo>
                <a:lnTo>
                  <a:pt x="44830" y="55160"/>
                </a:lnTo>
                <a:lnTo>
                  <a:pt x="44800" y="55130"/>
                </a:lnTo>
                <a:lnTo>
                  <a:pt x="44750" y="55080"/>
                </a:lnTo>
                <a:lnTo>
                  <a:pt x="44700" y="55030"/>
                </a:lnTo>
                <a:lnTo>
                  <a:pt x="44680" y="55010"/>
                </a:lnTo>
                <a:lnTo>
                  <a:pt x="44650" y="54990"/>
                </a:lnTo>
                <a:lnTo>
                  <a:pt x="44610" y="54970"/>
                </a:lnTo>
                <a:lnTo>
                  <a:pt x="44520" y="54910"/>
                </a:lnTo>
                <a:lnTo>
                  <a:pt x="44430" y="54870"/>
                </a:lnTo>
                <a:lnTo>
                  <a:pt x="44350" y="54830"/>
                </a:lnTo>
                <a:lnTo>
                  <a:pt x="44340" y="54820"/>
                </a:lnTo>
                <a:lnTo>
                  <a:pt x="44300" y="54800"/>
                </a:lnTo>
                <a:lnTo>
                  <a:pt x="44280" y="54790"/>
                </a:lnTo>
                <a:lnTo>
                  <a:pt x="44260" y="54780"/>
                </a:lnTo>
                <a:lnTo>
                  <a:pt x="44240" y="54770"/>
                </a:lnTo>
                <a:lnTo>
                  <a:pt x="44210" y="54750"/>
                </a:lnTo>
                <a:lnTo>
                  <a:pt x="44180" y="54720"/>
                </a:lnTo>
                <a:lnTo>
                  <a:pt x="44160" y="54700"/>
                </a:lnTo>
                <a:lnTo>
                  <a:pt x="44140" y="54680"/>
                </a:lnTo>
                <a:lnTo>
                  <a:pt x="44120" y="54650"/>
                </a:lnTo>
                <a:lnTo>
                  <a:pt x="44090" y="54600"/>
                </a:lnTo>
                <a:lnTo>
                  <a:pt x="44080" y="54580"/>
                </a:lnTo>
                <a:lnTo>
                  <a:pt x="44060" y="54540"/>
                </a:lnTo>
                <a:lnTo>
                  <a:pt x="44030" y="54470"/>
                </a:lnTo>
                <a:lnTo>
                  <a:pt x="44020" y="54450"/>
                </a:lnTo>
                <a:lnTo>
                  <a:pt x="44010" y="54420"/>
                </a:lnTo>
                <a:lnTo>
                  <a:pt x="43990" y="54400"/>
                </a:lnTo>
                <a:lnTo>
                  <a:pt x="43970" y="54390"/>
                </a:lnTo>
                <a:lnTo>
                  <a:pt x="43950" y="54380"/>
                </a:lnTo>
                <a:lnTo>
                  <a:pt x="43920" y="54360"/>
                </a:lnTo>
                <a:lnTo>
                  <a:pt x="43910" y="54350"/>
                </a:lnTo>
                <a:lnTo>
                  <a:pt x="43890" y="54340"/>
                </a:lnTo>
                <a:lnTo>
                  <a:pt x="43880" y="54330"/>
                </a:lnTo>
                <a:lnTo>
                  <a:pt x="43870" y="54310"/>
                </a:lnTo>
                <a:lnTo>
                  <a:pt x="43860" y="54290"/>
                </a:lnTo>
                <a:lnTo>
                  <a:pt x="43860" y="54270"/>
                </a:lnTo>
                <a:lnTo>
                  <a:pt x="43860" y="54240"/>
                </a:lnTo>
                <a:lnTo>
                  <a:pt x="43860" y="54230"/>
                </a:lnTo>
                <a:lnTo>
                  <a:pt x="43860" y="54210"/>
                </a:lnTo>
                <a:lnTo>
                  <a:pt x="43870" y="54190"/>
                </a:lnTo>
                <a:lnTo>
                  <a:pt x="43870" y="54170"/>
                </a:lnTo>
                <a:lnTo>
                  <a:pt x="43870" y="54160"/>
                </a:lnTo>
                <a:lnTo>
                  <a:pt x="43860" y="54150"/>
                </a:lnTo>
                <a:lnTo>
                  <a:pt x="43850" y="54130"/>
                </a:lnTo>
                <a:lnTo>
                  <a:pt x="43850" y="54120"/>
                </a:lnTo>
                <a:lnTo>
                  <a:pt x="43860" y="54110"/>
                </a:lnTo>
                <a:lnTo>
                  <a:pt x="43860" y="54100"/>
                </a:lnTo>
                <a:lnTo>
                  <a:pt x="43860" y="54090"/>
                </a:lnTo>
                <a:lnTo>
                  <a:pt x="43860" y="54080"/>
                </a:lnTo>
                <a:lnTo>
                  <a:pt x="43860" y="54060"/>
                </a:lnTo>
                <a:lnTo>
                  <a:pt x="43850" y="54050"/>
                </a:lnTo>
                <a:lnTo>
                  <a:pt x="43850" y="54030"/>
                </a:lnTo>
                <a:lnTo>
                  <a:pt x="43850" y="54010"/>
                </a:lnTo>
                <a:lnTo>
                  <a:pt x="43850" y="54000"/>
                </a:lnTo>
                <a:lnTo>
                  <a:pt x="43860" y="53990"/>
                </a:lnTo>
                <a:lnTo>
                  <a:pt x="43870" y="53980"/>
                </a:lnTo>
                <a:lnTo>
                  <a:pt x="43870" y="53970"/>
                </a:lnTo>
                <a:lnTo>
                  <a:pt x="43870" y="53960"/>
                </a:lnTo>
                <a:lnTo>
                  <a:pt x="43870" y="53940"/>
                </a:lnTo>
                <a:lnTo>
                  <a:pt x="43880" y="53930"/>
                </a:lnTo>
                <a:lnTo>
                  <a:pt x="43890" y="53920"/>
                </a:lnTo>
                <a:lnTo>
                  <a:pt x="43890" y="53910"/>
                </a:lnTo>
                <a:lnTo>
                  <a:pt x="43900" y="53900"/>
                </a:lnTo>
                <a:lnTo>
                  <a:pt x="43900" y="53890"/>
                </a:lnTo>
                <a:lnTo>
                  <a:pt x="43900" y="53880"/>
                </a:lnTo>
                <a:lnTo>
                  <a:pt x="43910" y="53870"/>
                </a:lnTo>
                <a:lnTo>
                  <a:pt x="43920" y="53870"/>
                </a:lnTo>
                <a:lnTo>
                  <a:pt x="43930" y="53860"/>
                </a:lnTo>
                <a:lnTo>
                  <a:pt x="43920" y="53850"/>
                </a:lnTo>
                <a:lnTo>
                  <a:pt x="43930" y="53840"/>
                </a:lnTo>
                <a:lnTo>
                  <a:pt x="43930" y="53830"/>
                </a:lnTo>
                <a:lnTo>
                  <a:pt x="43940" y="53830"/>
                </a:lnTo>
                <a:lnTo>
                  <a:pt x="43950" y="53820"/>
                </a:lnTo>
                <a:lnTo>
                  <a:pt x="43950" y="53810"/>
                </a:lnTo>
                <a:lnTo>
                  <a:pt x="43940" y="53800"/>
                </a:lnTo>
                <a:lnTo>
                  <a:pt x="43940" y="53790"/>
                </a:lnTo>
                <a:lnTo>
                  <a:pt x="43930" y="53780"/>
                </a:lnTo>
                <a:lnTo>
                  <a:pt x="43930" y="53770"/>
                </a:lnTo>
                <a:lnTo>
                  <a:pt x="43940" y="53760"/>
                </a:lnTo>
                <a:lnTo>
                  <a:pt x="43940" y="53750"/>
                </a:lnTo>
                <a:lnTo>
                  <a:pt x="43930" y="53740"/>
                </a:lnTo>
                <a:lnTo>
                  <a:pt x="43940" y="53740"/>
                </a:lnTo>
                <a:lnTo>
                  <a:pt x="43940" y="53730"/>
                </a:lnTo>
                <a:lnTo>
                  <a:pt x="43940" y="53720"/>
                </a:lnTo>
                <a:lnTo>
                  <a:pt x="43930" y="53720"/>
                </a:lnTo>
                <a:lnTo>
                  <a:pt x="43930" y="53710"/>
                </a:lnTo>
                <a:lnTo>
                  <a:pt x="43940" y="53710"/>
                </a:lnTo>
                <a:lnTo>
                  <a:pt x="43940" y="53700"/>
                </a:lnTo>
                <a:lnTo>
                  <a:pt x="43940" y="53690"/>
                </a:lnTo>
                <a:lnTo>
                  <a:pt x="43940" y="53680"/>
                </a:lnTo>
                <a:lnTo>
                  <a:pt x="43940" y="53670"/>
                </a:lnTo>
                <a:lnTo>
                  <a:pt x="43940" y="53650"/>
                </a:lnTo>
                <a:lnTo>
                  <a:pt x="43940" y="53640"/>
                </a:lnTo>
                <a:lnTo>
                  <a:pt x="43940" y="53630"/>
                </a:lnTo>
                <a:lnTo>
                  <a:pt x="43930" y="53630"/>
                </a:lnTo>
                <a:lnTo>
                  <a:pt x="43930" y="53620"/>
                </a:lnTo>
                <a:lnTo>
                  <a:pt x="43930" y="53610"/>
                </a:lnTo>
                <a:lnTo>
                  <a:pt x="43930" y="53590"/>
                </a:lnTo>
                <a:lnTo>
                  <a:pt x="43940" y="53580"/>
                </a:lnTo>
                <a:lnTo>
                  <a:pt x="43940" y="53570"/>
                </a:lnTo>
                <a:lnTo>
                  <a:pt x="43940" y="53560"/>
                </a:lnTo>
                <a:lnTo>
                  <a:pt x="43940" y="53550"/>
                </a:lnTo>
                <a:lnTo>
                  <a:pt x="43940" y="53540"/>
                </a:lnTo>
                <a:lnTo>
                  <a:pt x="43930" y="53540"/>
                </a:lnTo>
                <a:lnTo>
                  <a:pt x="43930" y="53530"/>
                </a:lnTo>
                <a:lnTo>
                  <a:pt x="43920" y="53520"/>
                </a:lnTo>
                <a:lnTo>
                  <a:pt x="43910" y="53510"/>
                </a:lnTo>
                <a:lnTo>
                  <a:pt x="43900" y="53510"/>
                </a:lnTo>
                <a:lnTo>
                  <a:pt x="43890" y="53500"/>
                </a:lnTo>
                <a:lnTo>
                  <a:pt x="43880" y="53500"/>
                </a:lnTo>
                <a:lnTo>
                  <a:pt x="43880" y="53490"/>
                </a:lnTo>
                <a:lnTo>
                  <a:pt x="43870" y="53480"/>
                </a:lnTo>
                <a:lnTo>
                  <a:pt x="43860" y="53480"/>
                </a:lnTo>
                <a:lnTo>
                  <a:pt x="43850" y="53470"/>
                </a:lnTo>
                <a:lnTo>
                  <a:pt x="43840" y="53460"/>
                </a:lnTo>
                <a:lnTo>
                  <a:pt x="43830" y="53460"/>
                </a:lnTo>
                <a:lnTo>
                  <a:pt x="43820" y="53460"/>
                </a:lnTo>
                <a:lnTo>
                  <a:pt x="43810" y="53460"/>
                </a:lnTo>
                <a:lnTo>
                  <a:pt x="43810" y="53450"/>
                </a:lnTo>
                <a:lnTo>
                  <a:pt x="43810" y="53440"/>
                </a:lnTo>
                <a:lnTo>
                  <a:pt x="43810" y="53430"/>
                </a:lnTo>
                <a:lnTo>
                  <a:pt x="43800" y="53430"/>
                </a:lnTo>
                <a:lnTo>
                  <a:pt x="43790" y="53430"/>
                </a:lnTo>
                <a:lnTo>
                  <a:pt x="43780" y="53430"/>
                </a:lnTo>
                <a:lnTo>
                  <a:pt x="43780" y="53410"/>
                </a:lnTo>
                <a:lnTo>
                  <a:pt x="43780" y="53400"/>
                </a:lnTo>
                <a:lnTo>
                  <a:pt x="43760" y="53390"/>
                </a:lnTo>
                <a:lnTo>
                  <a:pt x="43760" y="53380"/>
                </a:lnTo>
                <a:lnTo>
                  <a:pt x="43760" y="53370"/>
                </a:lnTo>
                <a:lnTo>
                  <a:pt x="43760" y="53360"/>
                </a:lnTo>
                <a:lnTo>
                  <a:pt x="43750" y="53360"/>
                </a:lnTo>
                <a:lnTo>
                  <a:pt x="43740" y="53350"/>
                </a:lnTo>
                <a:lnTo>
                  <a:pt x="43730" y="53340"/>
                </a:lnTo>
                <a:lnTo>
                  <a:pt x="43730" y="53320"/>
                </a:lnTo>
                <a:lnTo>
                  <a:pt x="43730" y="53310"/>
                </a:lnTo>
                <a:lnTo>
                  <a:pt x="43730" y="53300"/>
                </a:lnTo>
                <a:lnTo>
                  <a:pt x="43720" y="53290"/>
                </a:lnTo>
                <a:lnTo>
                  <a:pt x="43710" y="53280"/>
                </a:lnTo>
                <a:lnTo>
                  <a:pt x="43710" y="53270"/>
                </a:lnTo>
                <a:lnTo>
                  <a:pt x="43710" y="53260"/>
                </a:lnTo>
                <a:lnTo>
                  <a:pt x="43710" y="53250"/>
                </a:lnTo>
                <a:lnTo>
                  <a:pt x="43720" y="53240"/>
                </a:lnTo>
                <a:lnTo>
                  <a:pt x="43730" y="53220"/>
                </a:lnTo>
                <a:lnTo>
                  <a:pt x="43740" y="53210"/>
                </a:lnTo>
                <a:lnTo>
                  <a:pt x="43750" y="53200"/>
                </a:lnTo>
                <a:lnTo>
                  <a:pt x="43760" y="53190"/>
                </a:lnTo>
                <a:lnTo>
                  <a:pt x="43760" y="53180"/>
                </a:lnTo>
                <a:lnTo>
                  <a:pt x="43770" y="53160"/>
                </a:lnTo>
                <a:lnTo>
                  <a:pt x="43770" y="53150"/>
                </a:lnTo>
                <a:lnTo>
                  <a:pt x="43770" y="53140"/>
                </a:lnTo>
                <a:lnTo>
                  <a:pt x="43780" y="53130"/>
                </a:lnTo>
                <a:lnTo>
                  <a:pt x="43790" y="53120"/>
                </a:lnTo>
                <a:lnTo>
                  <a:pt x="43800" y="53110"/>
                </a:lnTo>
                <a:lnTo>
                  <a:pt x="43810" y="53110"/>
                </a:lnTo>
                <a:lnTo>
                  <a:pt x="43810" y="53100"/>
                </a:lnTo>
                <a:lnTo>
                  <a:pt x="43810" y="53090"/>
                </a:lnTo>
                <a:lnTo>
                  <a:pt x="43810" y="53080"/>
                </a:lnTo>
                <a:lnTo>
                  <a:pt x="43820" y="53070"/>
                </a:lnTo>
                <a:lnTo>
                  <a:pt x="43810" y="53060"/>
                </a:lnTo>
                <a:lnTo>
                  <a:pt x="43820" y="53050"/>
                </a:lnTo>
                <a:lnTo>
                  <a:pt x="43820" y="53040"/>
                </a:lnTo>
                <a:lnTo>
                  <a:pt x="43810" y="53030"/>
                </a:lnTo>
                <a:lnTo>
                  <a:pt x="43820" y="53020"/>
                </a:lnTo>
                <a:lnTo>
                  <a:pt x="43820" y="53010"/>
                </a:lnTo>
                <a:lnTo>
                  <a:pt x="43810" y="53000"/>
                </a:lnTo>
                <a:lnTo>
                  <a:pt x="43820" y="53000"/>
                </a:lnTo>
                <a:lnTo>
                  <a:pt x="43820" y="52980"/>
                </a:lnTo>
                <a:lnTo>
                  <a:pt x="43830" y="52970"/>
                </a:lnTo>
                <a:lnTo>
                  <a:pt x="43850" y="52960"/>
                </a:lnTo>
                <a:lnTo>
                  <a:pt x="43850" y="52950"/>
                </a:lnTo>
                <a:lnTo>
                  <a:pt x="43850" y="52940"/>
                </a:lnTo>
                <a:lnTo>
                  <a:pt x="43860" y="52930"/>
                </a:lnTo>
                <a:lnTo>
                  <a:pt x="43860" y="52920"/>
                </a:lnTo>
                <a:lnTo>
                  <a:pt x="43860" y="52910"/>
                </a:lnTo>
                <a:lnTo>
                  <a:pt x="43860" y="52900"/>
                </a:lnTo>
                <a:lnTo>
                  <a:pt x="43860" y="52890"/>
                </a:lnTo>
                <a:lnTo>
                  <a:pt x="43860" y="52880"/>
                </a:lnTo>
                <a:lnTo>
                  <a:pt x="43860" y="52860"/>
                </a:lnTo>
                <a:lnTo>
                  <a:pt x="43870" y="52850"/>
                </a:lnTo>
                <a:lnTo>
                  <a:pt x="43880" y="52830"/>
                </a:lnTo>
                <a:lnTo>
                  <a:pt x="43880" y="52810"/>
                </a:lnTo>
                <a:lnTo>
                  <a:pt x="43890" y="52780"/>
                </a:lnTo>
                <a:lnTo>
                  <a:pt x="43880" y="52770"/>
                </a:lnTo>
                <a:lnTo>
                  <a:pt x="43870" y="52760"/>
                </a:lnTo>
                <a:lnTo>
                  <a:pt x="43850" y="52750"/>
                </a:lnTo>
                <a:lnTo>
                  <a:pt x="43830" y="52740"/>
                </a:lnTo>
                <a:lnTo>
                  <a:pt x="43820" y="52730"/>
                </a:lnTo>
                <a:lnTo>
                  <a:pt x="43810" y="52700"/>
                </a:lnTo>
                <a:lnTo>
                  <a:pt x="43800" y="52670"/>
                </a:lnTo>
                <a:lnTo>
                  <a:pt x="43800" y="52650"/>
                </a:lnTo>
                <a:lnTo>
                  <a:pt x="43790" y="52620"/>
                </a:lnTo>
                <a:lnTo>
                  <a:pt x="43780" y="52610"/>
                </a:lnTo>
                <a:lnTo>
                  <a:pt x="43770" y="52600"/>
                </a:lnTo>
                <a:lnTo>
                  <a:pt x="43750" y="52570"/>
                </a:lnTo>
                <a:lnTo>
                  <a:pt x="43730" y="52550"/>
                </a:lnTo>
                <a:lnTo>
                  <a:pt x="43720" y="52540"/>
                </a:lnTo>
                <a:lnTo>
                  <a:pt x="43710" y="52530"/>
                </a:lnTo>
                <a:lnTo>
                  <a:pt x="43700" y="52510"/>
                </a:lnTo>
                <a:lnTo>
                  <a:pt x="43670" y="52460"/>
                </a:lnTo>
                <a:lnTo>
                  <a:pt x="43660" y="52450"/>
                </a:lnTo>
                <a:lnTo>
                  <a:pt x="43660" y="52440"/>
                </a:lnTo>
                <a:lnTo>
                  <a:pt x="43650" y="52430"/>
                </a:lnTo>
                <a:lnTo>
                  <a:pt x="43630" y="52410"/>
                </a:lnTo>
                <a:lnTo>
                  <a:pt x="43610" y="52400"/>
                </a:lnTo>
                <a:lnTo>
                  <a:pt x="43610" y="52380"/>
                </a:lnTo>
                <a:lnTo>
                  <a:pt x="43600" y="52330"/>
                </a:lnTo>
                <a:lnTo>
                  <a:pt x="43600" y="52320"/>
                </a:lnTo>
                <a:lnTo>
                  <a:pt x="43600" y="52310"/>
                </a:lnTo>
                <a:lnTo>
                  <a:pt x="43590" y="52290"/>
                </a:lnTo>
                <a:lnTo>
                  <a:pt x="43590" y="52280"/>
                </a:lnTo>
                <a:lnTo>
                  <a:pt x="43580" y="52270"/>
                </a:lnTo>
                <a:lnTo>
                  <a:pt x="43570" y="52260"/>
                </a:lnTo>
                <a:lnTo>
                  <a:pt x="43560" y="52250"/>
                </a:lnTo>
                <a:lnTo>
                  <a:pt x="43550" y="52240"/>
                </a:lnTo>
                <a:lnTo>
                  <a:pt x="43550" y="52210"/>
                </a:lnTo>
                <a:lnTo>
                  <a:pt x="43540" y="52190"/>
                </a:lnTo>
                <a:lnTo>
                  <a:pt x="43530" y="52160"/>
                </a:lnTo>
                <a:lnTo>
                  <a:pt x="43520" y="52150"/>
                </a:lnTo>
                <a:lnTo>
                  <a:pt x="43510" y="52120"/>
                </a:lnTo>
                <a:lnTo>
                  <a:pt x="43500" y="52110"/>
                </a:lnTo>
                <a:lnTo>
                  <a:pt x="43490" y="52090"/>
                </a:lnTo>
                <a:lnTo>
                  <a:pt x="43480" y="52060"/>
                </a:lnTo>
                <a:lnTo>
                  <a:pt x="43470" y="52030"/>
                </a:lnTo>
                <a:lnTo>
                  <a:pt x="43430" y="51960"/>
                </a:lnTo>
                <a:lnTo>
                  <a:pt x="43370" y="51880"/>
                </a:lnTo>
                <a:lnTo>
                  <a:pt x="43340" y="51820"/>
                </a:lnTo>
                <a:lnTo>
                  <a:pt x="43280" y="51730"/>
                </a:lnTo>
                <a:lnTo>
                  <a:pt x="43260" y="51710"/>
                </a:lnTo>
                <a:lnTo>
                  <a:pt x="43250" y="51690"/>
                </a:lnTo>
                <a:lnTo>
                  <a:pt x="43230" y="51680"/>
                </a:lnTo>
                <a:lnTo>
                  <a:pt x="43220" y="51670"/>
                </a:lnTo>
                <a:lnTo>
                  <a:pt x="43210" y="51670"/>
                </a:lnTo>
                <a:lnTo>
                  <a:pt x="43200" y="51660"/>
                </a:lnTo>
                <a:lnTo>
                  <a:pt x="43180" y="51660"/>
                </a:lnTo>
                <a:lnTo>
                  <a:pt x="43170" y="51650"/>
                </a:lnTo>
                <a:lnTo>
                  <a:pt x="43160" y="51650"/>
                </a:lnTo>
                <a:lnTo>
                  <a:pt x="43140" y="51650"/>
                </a:lnTo>
                <a:lnTo>
                  <a:pt x="43120" y="51650"/>
                </a:lnTo>
                <a:lnTo>
                  <a:pt x="43110" y="51640"/>
                </a:lnTo>
                <a:lnTo>
                  <a:pt x="43100" y="51640"/>
                </a:lnTo>
                <a:lnTo>
                  <a:pt x="43090" y="51630"/>
                </a:lnTo>
                <a:lnTo>
                  <a:pt x="43090" y="51620"/>
                </a:lnTo>
                <a:lnTo>
                  <a:pt x="43080" y="51610"/>
                </a:lnTo>
                <a:lnTo>
                  <a:pt x="43080" y="51590"/>
                </a:lnTo>
                <a:lnTo>
                  <a:pt x="43070" y="51570"/>
                </a:lnTo>
                <a:lnTo>
                  <a:pt x="43070" y="51540"/>
                </a:lnTo>
                <a:lnTo>
                  <a:pt x="43060" y="51480"/>
                </a:lnTo>
                <a:lnTo>
                  <a:pt x="43050" y="51430"/>
                </a:lnTo>
                <a:lnTo>
                  <a:pt x="43040" y="51400"/>
                </a:lnTo>
                <a:lnTo>
                  <a:pt x="43030" y="51390"/>
                </a:lnTo>
                <a:lnTo>
                  <a:pt x="43020" y="51380"/>
                </a:lnTo>
                <a:lnTo>
                  <a:pt x="43020" y="51370"/>
                </a:lnTo>
                <a:lnTo>
                  <a:pt x="43010" y="51360"/>
                </a:lnTo>
                <a:lnTo>
                  <a:pt x="43010" y="51350"/>
                </a:lnTo>
                <a:lnTo>
                  <a:pt x="43000" y="51330"/>
                </a:lnTo>
                <a:lnTo>
                  <a:pt x="42980" y="51310"/>
                </a:lnTo>
                <a:lnTo>
                  <a:pt x="42970" y="51290"/>
                </a:lnTo>
                <a:lnTo>
                  <a:pt x="42960" y="51280"/>
                </a:lnTo>
                <a:lnTo>
                  <a:pt x="42950" y="51270"/>
                </a:lnTo>
                <a:lnTo>
                  <a:pt x="42950" y="51250"/>
                </a:lnTo>
                <a:lnTo>
                  <a:pt x="42940" y="51230"/>
                </a:lnTo>
                <a:lnTo>
                  <a:pt x="42920" y="51170"/>
                </a:lnTo>
                <a:lnTo>
                  <a:pt x="42920" y="51140"/>
                </a:lnTo>
                <a:lnTo>
                  <a:pt x="42910" y="51130"/>
                </a:lnTo>
                <a:lnTo>
                  <a:pt x="42900" y="51070"/>
                </a:lnTo>
                <a:lnTo>
                  <a:pt x="42900" y="51050"/>
                </a:lnTo>
                <a:lnTo>
                  <a:pt x="42890" y="51030"/>
                </a:lnTo>
                <a:lnTo>
                  <a:pt x="42880" y="51010"/>
                </a:lnTo>
                <a:lnTo>
                  <a:pt x="42870" y="51000"/>
                </a:lnTo>
                <a:lnTo>
                  <a:pt x="42860" y="50990"/>
                </a:lnTo>
                <a:lnTo>
                  <a:pt x="42860" y="50980"/>
                </a:lnTo>
                <a:lnTo>
                  <a:pt x="42850" y="50980"/>
                </a:lnTo>
                <a:lnTo>
                  <a:pt x="42840" y="50980"/>
                </a:lnTo>
                <a:lnTo>
                  <a:pt x="42830" y="50970"/>
                </a:lnTo>
                <a:lnTo>
                  <a:pt x="42820" y="50970"/>
                </a:lnTo>
                <a:lnTo>
                  <a:pt x="42820" y="50960"/>
                </a:lnTo>
                <a:lnTo>
                  <a:pt x="42810" y="50930"/>
                </a:lnTo>
                <a:lnTo>
                  <a:pt x="42810" y="50860"/>
                </a:lnTo>
                <a:lnTo>
                  <a:pt x="42800" y="50840"/>
                </a:lnTo>
                <a:lnTo>
                  <a:pt x="42800" y="50830"/>
                </a:lnTo>
                <a:lnTo>
                  <a:pt x="42790" y="50820"/>
                </a:lnTo>
                <a:lnTo>
                  <a:pt x="42790" y="50810"/>
                </a:lnTo>
                <a:lnTo>
                  <a:pt x="42790" y="50790"/>
                </a:lnTo>
                <a:lnTo>
                  <a:pt x="42770" y="50770"/>
                </a:lnTo>
                <a:lnTo>
                  <a:pt x="42760" y="50760"/>
                </a:lnTo>
                <a:lnTo>
                  <a:pt x="42750" y="50740"/>
                </a:lnTo>
                <a:lnTo>
                  <a:pt x="42740" y="50740"/>
                </a:lnTo>
                <a:lnTo>
                  <a:pt x="42730" y="50730"/>
                </a:lnTo>
                <a:lnTo>
                  <a:pt x="42730" y="50720"/>
                </a:lnTo>
                <a:lnTo>
                  <a:pt x="42710" y="50700"/>
                </a:lnTo>
                <a:lnTo>
                  <a:pt x="42700" y="50690"/>
                </a:lnTo>
                <a:lnTo>
                  <a:pt x="42700" y="50680"/>
                </a:lnTo>
                <a:lnTo>
                  <a:pt x="42680" y="50660"/>
                </a:lnTo>
                <a:lnTo>
                  <a:pt x="42660" y="50620"/>
                </a:lnTo>
                <a:lnTo>
                  <a:pt x="42660" y="50610"/>
                </a:lnTo>
                <a:lnTo>
                  <a:pt x="42650" y="50600"/>
                </a:lnTo>
                <a:lnTo>
                  <a:pt x="42640" y="50580"/>
                </a:lnTo>
                <a:lnTo>
                  <a:pt x="42630" y="50580"/>
                </a:lnTo>
                <a:lnTo>
                  <a:pt x="42620" y="50570"/>
                </a:lnTo>
                <a:lnTo>
                  <a:pt x="42600" y="50560"/>
                </a:lnTo>
                <a:lnTo>
                  <a:pt x="42590" y="50550"/>
                </a:lnTo>
                <a:lnTo>
                  <a:pt x="42570" y="50520"/>
                </a:lnTo>
                <a:lnTo>
                  <a:pt x="42560" y="50520"/>
                </a:lnTo>
                <a:lnTo>
                  <a:pt x="42540" y="50510"/>
                </a:lnTo>
                <a:lnTo>
                  <a:pt x="42530" y="50490"/>
                </a:lnTo>
                <a:lnTo>
                  <a:pt x="42510" y="50460"/>
                </a:lnTo>
                <a:lnTo>
                  <a:pt x="42490" y="50430"/>
                </a:lnTo>
                <a:lnTo>
                  <a:pt x="42490" y="50400"/>
                </a:lnTo>
                <a:lnTo>
                  <a:pt x="42480" y="50370"/>
                </a:lnTo>
                <a:lnTo>
                  <a:pt x="42480" y="50350"/>
                </a:lnTo>
                <a:lnTo>
                  <a:pt x="42470" y="50330"/>
                </a:lnTo>
                <a:lnTo>
                  <a:pt x="42480" y="50330"/>
                </a:lnTo>
                <a:lnTo>
                  <a:pt x="42490" y="50330"/>
                </a:lnTo>
                <a:lnTo>
                  <a:pt x="42500" y="50330"/>
                </a:lnTo>
                <a:lnTo>
                  <a:pt x="42510" y="50320"/>
                </a:lnTo>
                <a:lnTo>
                  <a:pt x="42520" y="50310"/>
                </a:lnTo>
                <a:lnTo>
                  <a:pt x="42530" y="50310"/>
                </a:lnTo>
                <a:lnTo>
                  <a:pt x="42550" y="50310"/>
                </a:lnTo>
                <a:lnTo>
                  <a:pt x="42560" y="50310"/>
                </a:lnTo>
                <a:lnTo>
                  <a:pt x="42570" y="50310"/>
                </a:lnTo>
                <a:lnTo>
                  <a:pt x="42580" y="50310"/>
                </a:lnTo>
                <a:lnTo>
                  <a:pt x="42580" y="50320"/>
                </a:lnTo>
                <a:lnTo>
                  <a:pt x="42600" y="50320"/>
                </a:lnTo>
                <a:lnTo>
                  <a:pt x="42610" y="50320"/>
                </a:lnTo>
                <a:lnTo>
                  <a:pt x="42620" y="50320"/>
                </a:lnTo>
                <a:lnTo>
                  <a:pt x="42630" y="50320"/>
                </a:lnTo>
                <a:lnTo>
                  <a:pt x="42640" y="50320"/>
                </a:lnTo>
                <a:lnTo>
                  <a:pt x="42640" y="50310"/>
                </a:lnTo>
                <a:lnTo>
                  <a:pt x="42650" y="50310"/>
                </a:lnTo>
                <a:lnTo>
                  <a:pt x="42660" y="50300"/>
                </a:lnTo>
                <a:lnTo>
                  <a:pt x="42660" y="50290"/>
                </a:lnTo>
                <a:lnTo>
                  <a:pt x="42670" y="50290"/>
                </a:lnTo>
                <a:lnTo>
                  <a:pt x="42680" y="50280"/>
                </a:lnTo>
                <a:lnTo>
                  <a:pt x="42680" y="50270"/>
                </a:lnTo>
                <a:lnTo>
                  <a:pt x="42690" y="50270"/>
                </a:lnTo>
                <a:lnTo>
                  <a:pt x="42700" y="50270"/>
                </a:lnTo>
                <a:lnTo>
                  <a:pt x="42710" y="50270"/>
                </a:lnTo>
                <a:lnTo>
                  <a:pt x="42710" y="50280"/>
                </a:lnTo>
                <a:lnTo>
                  <a:pt x="42720" y="50270"/>
                </a:lnTo>
                <a:lnTo>
                  <a:pt x="42730" y="50270"/>
                </a:lnTo>
                <a:lnTo>
                  <a:pt x="42730" y="50260"/>
                </a:lnTo>
                <a:lnTo>
                  <a:pt x="42730" y="50250"/>
                </a:lnTo>
                <a:lnTo>
                  <a:pt x="42740" y="50240"/>
                </a:lnTo>
                <a:lnTo>
                  <a:pt x="42750" y="50230"/>
                </a:lnTo>
                <a:lnTo>
                  <a:pt x="42750" y="50220"/>
                </a:lnTo>
                <a:lnTo>
                  <a:pt x="42760" y="50200"/>
                </a:lnTo>
                <a:lnTo>
                  <a:pt x="42780" y="50190"/>
                </a:lnTo>
                <a:lnTo>
                  <a:pt x="42790" y="50190"/>
                </a:lnTo>
                <a:lnTo>
                  <a:pt x="42790" y="50180"/>
                </a:lnTo>
                <a:lnTo>
                  <a:pt x="42800" y="50180"/>
                </a:lnTo>
                <a:lnTo>
                  <a:pt x="42810" y="50180"/>
                </a:lnTo>
                <a:lnTo>
                  <a:pt x="42820" y="50180"/>
                </a:lnTo>
                <a:lnTo>
                  <a:pt x="42820" y="50170"/>
                </a:lnTo>
                <a:lnTo>
                  <a:pt x="42820" y="50160"/>
                </a:lnTo>
                <a:lnTo>
                  <a:pt x="42830" y="50160"/>
                </a:lnTo>
                <a:lnTo>
                  <a:pt x="42840" y="50150"/>
                </a:lnTo>
                <a:lnTo>
                  <a:pt x="42850" y="50140"/>
                </a:lnTo>
                <a:lnTo>
                  <a:pt x="42870" y="50130"/>
                </a:lnTo>
                <a:lnTo>
                  <a:pt x="42880" y="50100"/>
                </a:lnTo>
                <a:lnTo>
                  <a:pt x="42890" y="50100"/>
                </a:lnTo>
                <a:lnTo>
                  <a:pt x="42890" y="50090"/>
                </a:lnTo>
                <a:lnTo>
                  <a:pt x="42890" y="50080"/>
                </a:lnTo>
                <a:lnTo>
                  <a:pt x="42900" y="50070"/>
                </a:lnTo>
                <a:lnTo>
                  <a:pt x="42900" y="50060"/>
                </a:lnTo>
                <a:lnTo>
                  <a:pt x="42910" y="50050"/>
                </a:lnTo>
                <a:lnTo>
                  <a:pt x="42910" y="50040"/>
                </a:lnTo>
                <a:lnTo>
                  <a:pt x="42920" y="50040"/>
                </a:lnTo>
                <a:lnTo>
                  <a:pt x="42930" y="50040"/>
                </a:lnTo>
                <a:lnTo>
                  <a:pt x="42940" y="50040"/>
                </a:lnTo>
                <a:lnTo>
                  <a:pt x="42940" y="50030"/>
                </a:lnTo>
                <a:lnTo>
                  <a:pt x="42950" y="50030"/>
                </a:lnTo>
                <a:lnTo>
                  <a:pt x="42950" y="50020"/>
                </a:lnTo>
                <a:lnTo>
                  <a:pt x="42950" y="50010"/>
                </a:lnTo>
                <a:lnTo>
                  <a:pt x="42960" y="50000"/>
                </a:lnTo>
                <a:lnTo>
                  <a:pt x="42960" y="49990"/>
                </a:lnTo>
                <a:lnTo>
                  <a:pt x="42970" y="49990"/>
                </a:lnTo>
                <a:lnTo>
                  <a:pt x="42970" y="49980"/>
                </a:lnTo>
                <a:lnTo>
                  <a:pt x="43000" y="49970"/>
                </a:lnTo>
                <a:lnTo>
                  <a:pt x="43010" y="49960"/>
                </a:lnTo>
                <a:lnTo>
                  <a:pt x="43030" y="49960"/>
                </a:lnTo>
                <a:lnTo>
                  <a:pt x="43040" y="49960"/>
                </a:lnTo>
                <a:lnTo>
                  <a:pt x="43060" y="49950"/>
                </a:lnTo>
                <a:lnTo>
                  <a:pt x="43070" y="49950"/>
                </a:lnTo>
                <a:lnTo>
                  <a:pt x="43080" y="49940"/>
                </a:lnTo>
                <a:lnTo>
                  <a:pt x="43080" y="49930"/>
                </a:lnTo>
                <a:lnTo>
                  <a:pt x="43090" y="49930"/>
                </a:lnTo>
                <a:lnTo>
                  <a:pt x="43090" y="49910"/>
                </a:lnTo>
                <a:lnTo>
                  <a:pt x="43090" y="49900"/>
                </a:lnTo>
                <a:lnTo>
                  <a:pt x="43100" y="49890"/>
                </a:lnTo>
                <a:lnTo>
                  <a:pt x="43100" y="49880"/>
                </a:lnTo>
                <a:lnTo>
                  <a:pt x="43110" y="49880"/>
                </a:lnTo>
                <a:lnTo>
                  <a:pt x="43110" y="49870"/>
                </a:lnTo>
                <a:lnTo>
                  <a:pt x="43120" y="49870"/>
                </a:lnTo>
                <a:lnTo>
                  <a:pt x="43130" y="49870"/>
                </a:lnTo>
                <a:lnTo>
                  <a:pt x="43140" y="49870"/>
                </a:lnTo>
                <a:lnTo>
                  <a:pt x="43150" y="49870"/>
                </a:lnTo>
                <a:lnTo>
                  <a:pt x="43150" y="49860"/>
                </a:lnTo>
                <a:lnTo>
                  <a:pt x="43160" y="49840"/>
                </a:lnTo>
                <a:lnTo>
                  <a:pt x="43150" y="49840"/>
                </a:lnTo>
                <a:lnTo>
                  <a:pt x="43150" y="49830"/>
                </a:lnTo>
                <a:lnTo>
                  <a:pt x="43140" y="49820"/>
                </a:lnTo>
                <a:lnTo>
                  <a:pt x="43130" y="49820"/>
                </a:lnTo>
                <a:lnTo>
                  <a:pt x="43130" y="49810"/>
                </a:lnTo>
                <a:lnTo>
                  <a:pt x="43120" y="49800"/>
                </a:lnTo>
                <a:lnTo>
                  <a:pt x="43120" y="49790"/>
                </a:lnTo>
                <a:lnTo>
                  <a:pt x="43120" y="49780"/>
                </a:lnTo>
                <a:lnTo>
                  <a:pt x="43130" y="49770"/>
                </a:lnTo>
                <a:lnTo>
                  <a:pt x="43130" y="49760"/>
                </a:lnTo>
                <a:lnTo>
                  <a:pt x="43140" y="49750"/>
                </a:lnTo>
                <a:lnTo>
                  <a:pt x="43150" y="49740"/>
                </a:lnTo>
                <a:lnTo>
                  <a:pt x="43160" y="49740"/>
                </a:lnTo>
                <a:lnTo>
                  <a:pt x="43180" y="49740"/>
                </a:lnTo>
                <a:lnTo>
                  <a:pt x="43190" y="49740"/>
                </a:lnTo>
                <a:lnTo>
                  <a:pt x="43190" y="49750"/>
                </a:lnTo>
                <a:lnTo>
                  <a:pt x="43190" y="49760"/>
                </a:lnTo>
                <a:lnTo>
                  <a:pt x="43200" y="49760"/>
                </a:lnTo>
                <a:lnTo>
                  <a:pt x="43210" y="49760"/>
                </a:lnTo>
                <a:lnTo>
                  <a:pt x="43210" y="49750"/>
                </a:lnTo>
                <a:lnTo>
                  <a:pt x="43200" y="49740"/>
                </a:lnTo>
                <a:lnTo>
                  <a:pt x="43200" y="49730"/>
                </a:lnTo>
                <a:lnTo>
                  <a:pt x="43210" y="49720"/>
                </a:lnTo>
                <a:lnTo>
                  <a:pt x="43220" y="49710"/>
                </a:lnTo>
                <a:lnTo>
                  <a:pt x="43220" y="49700"/>
                </a:lnTo>
                <a:lnTo>
                  <a:pt x="43230" y="49690"/>
                </a:lnTo>
                <a:lnTo>
                  <a:pt x="43220" y="49670"/>
                </a:lnTo>
                <a:lnTo>
                  <a:pt x="43220" y="49660"/>
                </a:lnTo>
                <a:lnTo>
                  <a:pt x="43210" y="49660"/>
                </a:lnTo>
                <a:lnTo>
                  <a:pt x="43210" y="49650"/>
                </a:lnTo>
                <a:lnTo>
                  <a:pt x="43220" y="49630"/>
                </a:lnTo>
                <a:lnTo>
                  <a:pt x="43220" y="49620"/>
                </a:lnTo>
                <a:lnTo>
                  <a:pt x="43220" y="49610"/>
                </a:lnTo>
                <a:lnTo>
                  <a:pt x="43230" y="49610"/>
                </a:lnTo>
                <a:lnTo>
                  <a:pt x="43230" y="49600"/>
                </a:lnTo>
                <a:lnTo>
                  <a:pt x="43240" y="49590"/>
                </a:lnTo>
                <a:lnTo>
                  <a:pt x="43240" y="49580"/>
                </a:lnTo>
                <a:lnTo>
                  <a:pt x="43240" y="49570"/>
                </a:lnTo>
                <a:lnTo>
                  <a:pt x="43250" y="49570"/>
                </a:lnTo>
                <a:lnTo>
                  <a:pt x="43250" y="49560"/>
                </a:lnTo>
                <a:lnTo>
                  <a:pt x="43250" y="49550"/>
                </a:lnTo>
                <a:lnTo>
                  <a:pt x="43260" y="49540"/>
                </a:lnTo>
                <a:lnTo>
                  <a:pt x="43260" y="49530"/>
                </a:lnTo>
                <a:lnTo>
                  <a:pt x="43270" y="49520"/>
                </a:lnTo>
                <a:lnTo>
                  <a:pt x="43280" y="49510"/>
                </a:lnTo>
                <a:lnTo>
                  <a:pt x="43280" y="49500"/>
                </a:lnTo>
                <a:lnTo>
                  <a:pt x="43280" y="49490"/>
                </a:lnTo>
                <a:lnTo>
                  <a:pt x="43290" y="49490"/>
                </a:lnTo>
                <a:lnTo>
                  <a:pt x="43300" y="49480"/>
                </a:lnTo>
                <a:lnTo>
                  <a:pt x="43310" y="49470"/>
                </a:lnTo>
                <a:lnTo>
                  <a:pt x="43320" y="49470"/>
                </a:lnTo>
                <a:lnTo>
                  <a:pt x="43340" y="49460"/>
                </a:lnTo>
                <a:lnTo>
                  <a:pt x="43350" y="49450"/>
                </a:lnTo>
                <a:lnTo>
                  <a:pt x="43360" y="49460"/>
                </a:lnTo>
                <a:lnTo>
                  <a:pt x="43370" y="49460"/>
                </a:lnTo>
                <a:lnTo>
                  <a:pt x="43380" y="49450"/>
                </a:lnTo>
                <a:lnTo>
                  <a:pt x="43390" y="49450"/>
                </a:lnTo>
                <a:lnTo>
                  <a:pt x="43390" y="49440"/>
                </a:lnTo>
                <a:lnTo>
                  <a:pt x="43380" y="49440"/>
                </a:lnTo>
                <a:lnTo>
                  <a:pt x="43380" y="49430"/>
                </a:lnTo>
                <a:lnTo>
                  <a:pt x="43380" y="49420"/>
                </a:lnTo>
                <a:lnTo>
                  <a:pt x="43370" y="49410"/>
                </a:lnTo>
                <a:lnTo>
                  <a:pt x="43370" y="49400"/>
                </a:lnTo>
                <a:lnTo>
                  <a:pt x="43370" y="49390"/>
                </a:lnTo>
                <a:lnTo>
                  <a:pt x="43380" y="49380"/>
                </a:lnTo>
                <a:lnTo>
                  <a:pt x="43390" y="49370"/>
                </a:lnTo>
                <a:lnTo>
                  <a:pt x="43400" y="49370"/>
                </a:lnTo>
                <a:lnTo>
                  <a:pt x="43410" y="49360"/>
                </a:lnTo>
                <a:lnTo>
                  <a:pt x="43420" y="49360"/>
                </a:lnTo>
                <a:lnTo>
                  <a:pt x="43430" y="49360"/>
                </a:lnTo>
                <a:lnTo>
                  <a:pt x="43440" y="49350"/>
                </a:lnTo>
                <a:lnTo>
                  <a:pt x="43450" y="49350"/>
                </a:lnTo>
                <a:lnTo>
                  <a:pt x="43450" y="49340"/>
                </a:lnTo>
                <a:lnTo>
                  <a:pt x="43460" y="49330"/>
                </a:lnTo>
                <a:lnTo>
                  <a:pt x="43460" y="49320"/>
                </a:lnTo>
                <a:lnTo>
                  <a:pt x="43460" y="49310"/>
                </a:lnTo>
                <a:lnTo>
                  <a:pt x="43470" y="49310"/>
                </a:lnTo>
                <a:lnTo>
                  <a:pt x="43470" y="49300"/>
                </a:lnTo>
                <a:lnTo>
                  <a:pt x="43480" y="49300"/>
                </a:lnTo>
                <a:lnTo>
                  <a:pt x="43480" y="49290"/>
                </a:lnTo>
                <a:lnTo>
                  <a:pt x="43490" y="49290"/>
                </a:lnTo>
                <a:lnTo>
                  <a:pt x="43490" y="49280"/>
                </a:lnTo>
                <a:lnTo>
                  <a:pt x="43500" y="49280"/>
                </a:lnTo>
                <a:lnTo>
                  <a:pt x="43510" y="49280"/>
                </a:lnTo>
                <a:lnTo>
                  <a:pt x="43510" y="49290"/>
                </a:lnTo>
                <a:lnTo>
                  <a:pt x="43520" y="49290"/>
                </a:lnTo>
                <a:lnTo>
                  <a:pt x="43530" y="49300"/>
                </a:lnTo>
                <a:lnTo>
                  <a:pt x="43540" y="49300"/>
                </a:lnTo>
                <a:lnTo>
                  <a:pt x="43550" y="49300"/>
                </a:lnTo>
                <a:lnTo>
                  <a:pt x="43560" y="49300"/>
                </a:lnTo>
                <a:lnTo>
                  <a:pt x="43560" y="49310"/>
                </a:lnTo>
                <a:lnTo>
                  <a:pt x="43560" y="49320"/>
                </a:lnTo>
                <a:lnTo>
                  <a:pt x="43560" y="49330"/>
                </a:lnTo>
                <a:lnTo>
                  <a:pt x="43560" y="49340"/>
                </a:lnTo>
                <a:lnTo>
                  <a:pt x="43570" y="49340"/>
                </a:lnTo>
                <a:lnTo>
                  <a:pt x="43580" y="49330"/>
                </a:lnTo>
                <a:lnTo>
                  <a:pt x="43590" y="49320"/>
                </a:lnTo>
                <a:lnTo>
                  <a:pt x="43590" y="49310"/>
                </a:lnTo>
                <a:lnTo>
                  <a:pt x="43590" y="49300"/>
                </a:lnTo>
                <a:lnTo>
                  <a:pt x="43590" y="49290"/>
                </a:lnTo>
                <a:lnTo>
                  <a:pt x="43590" y="49280"/>
                </a:lnTo>
                <a:lnTo>
                  <a:pt x="43600" y="49270"/>
                </a:lnTo>
                <a:lnTo>
                  <a:pt x="43610" y="49260"/>
                </a:lnTo>
                <a:lnTo>
                  <a:pt x="43620" y="49260"/>
                </a:lnTo>
                <a:lnTo>
                  <a:pt x="43620" y="49250"/>
                </a:lnTo>
                <a:lnTo>
                  <a:pt x="43620" y="49240"/>
                </a:lnTo>
                <a:lnTo>
                  <a:pt x="43620" y="49230"/>
                </a:lnTo>
                <a:lnTo>
                  <a:pt x="43630" y="49230"/>
                </a:lnTo>
                <a:lnTo>
                  <a:pt x="43630" y="49220"/>
                </a:lnTo>
                <a:lnTo>
                  <a:pt x="43630" y="49210"/>
                </a:lnTo>
                <a:lnTo>
                  <a:pt x="43630" y="49200"/>
                </a:lnTo>
                <a:lnTo>
                  <a:pt x="43640" y="49200"/>
                </a:lnTo>
                <a:lnTo>
                  <a:pt x="43640" y="49190"/>
                </a:lnTo>
                <a:lnTo>
                  <a:pt x="43640" y="49180"/>
                </a:lnTo>
                <a:lnTo>
                  <a:pt x="43650" y="49170"/>
                </a:lnTo>
                <a:lnTo>
                  <a:pt x="43660" y="49170"/>
                </a:lnTo>
                <a:lnTo>
                  <a:pt x="43670" y="49180"/>
                </a:lnTo>
                <a:lnTo>
                  <a:pt x="43680" y="49170"/>
                </a:lnTo>
                <a:lnTo>
                  <a:pt x="43690" y="49170"/>
                </a:lnTo>
                <a:lnTo>
                  <a:pt x="43690" y="49180"/>
                </a:lnTo>
                <a:lnTo>
                  <a:pt x="43700" y="49190"/>
                </a:lnTo>
                <a:lnTo>
                  <a:pt x="43710" y="49200"/>
                </a:lnTo>
                <a:lnTo>
                  <a:pt x="43720" y="49210"/>
                </a:lnTo>
                <a:lnTo>
                  <a:pt x="43730" y="49210"/>
                </a:lnTo>
                <a:lnTo>
                  <a:pt x="43740" y="49210"/>
                </a:lnTo>
                <a:lnTo>
                  <a:pt x="43740" y="49200"/>
                </a:lnTo>
                <a:lnTo>
                  <a:pt x="43750" y="49200"/>
                </a:lnTo>
                <a:lnTo>
                  <a:pt x="43750" y="49190"/>
                </a:lnTo>
                <a:lnTo>
                  <a:pt x="43760" y="49180"/>
                </a:lnTo>
                <a:lnTo>
                  <a:pt x="43760" y="49170"/>
                </a:lnTo>
                <a:lnTo>
                  <a:pt x="43760" y="49150"/>
                </a:lnTo>
                <a:lnTo>
                  <a:pt x="43760" y="49140"/>
                </a:lnTo>
                <a:lnTo>
                  <a:pt x="43760" y="49130"/>
                </a:lnTo>
                <a:lnTo>
                  <a:pt x="43770" y="49120"/>
                </a:lnTo>
                <a:lnTo>
                  <a:pt x="43770" y="49110"/>
                </a:lnTo>
                <a:lnTo>
                  <a:pt x="43780" y="49100"/>
                </a:lnTo>
                <a:lnTo>
                  <a:pt x="43800" y="49090"/>
                </a:lnTo>
                <a:lnTo>
                  <a:pt x="43810" y="49080"/>
                </a:lnTo>
                <a:lnTo>
                  <a:pt x="43830" y="49080"/>
                </a:lnTo>
                <a:lnTo>
                  <a:pt x="43840" y="49080"/>
                </a:lnTo>
                <a:lnTo>
                  <a:pt x="43850" y="49080"/>
                </a:lnTo>
                <a:lnTo>
                  <a:pt x="43860" y="49080"/>
                </a:lnTo>
                <a:lnTo>
                  <a:pt x="43870" y="49070"/>
                </a:lnTo>
                <a:lnTo>
                  <a:pt x="43880" y="49060"/>
                </a:lnTo>
                <a:lnTo>
                  <a:pt x="43900" y="49050"/>
                </a:lnTo>
                <a:lnTo>
                  <a:pt x="43920" y="49050"/>
                </a:lnTo>
                <a:lnTo>
                  <a:pt x="43930" y="49040"/>
                </a:lnTo>
                <a:lnTo>
                  <a:pt x="43940" y="49030"/>
                </a:lnTo>
                <a:lnTo>
                  <a:pt x="43930" y="49010"/>
                </a:lnTo>
                <a:lnTo>
                  <a:pt x="43930" y="49000"/>
                </a:lnTo>
                <a:lnTo>
                  <a:pt x="43930" y="48990"/>
                </a:lnTo>
                <a:lnTo>
                  <a:pt x="43920" y="48980"/>
                </a:lnTo>
                <a:lnTo>
                  <a:pt x="43910" y="48950"/>
                </a:lnTo>
                <a:lnTo>
                  <a:pt x="43910" y="48940"/>
                </a:lnTo>
                <a:lnTo>
                  <a:pt x="43910" y="48930"/>
                </a:lnTo>
                <a:lnTo>
                  <a:pt x="43910" y="48920"/>
                </a:lnTo>
                <a:lnTo>
                  <a:pt x="43920" y="48910"/>
                </a:lnTo>
                <a:lnTo>
                  <a:pt x="43930" y="48910"/>
                </a:lnTo>
                <a:lnTo>
                  <a:pt x="43940" y="48910"/>
                </a:lnTo>
                <a:lnTo>
                  <a:pt x="43950" y="48910"/>
                </a:lnTo>
                <a:lnTo>
                  <a:pt x="43960" y="48910"/>
                </a:lnTo>
                <a:lnTo>
                  <a:pt x="43980" y="48910"/>
                </a:lnTo>
                <a:lnTo>
                  <a:pt x="43990" y="48910"/>
                </a:lnTo>
                <a:lnTo>
                  <a:pt x="44010" y="48920"/>
                </a:lnTo>
                <a:lnTo>
                  <a:pt x="44020" y="48920"/>
                </a:lnTo>
                <a:lnTo>
                  <a:pt x="44030" y="48910"/>
                </a:lnTo>
                <a:lnTo>
                  <a:pt x="44030" y="48900"/>
                </a:lnTo>
                <a:lnTo>
                  <a:pt x="44040" y="48900"/>
                </a:lnTo>
                <a:lnTo>
                  <a:pt x="44040" y="48890"/>
                </a:lnTo>
                <a:lnTo>
                  <a:pt x="44050" y="48880"/>
                </a:lnTo>
                <a:lnTo>
                  <a:pt x="44050" y="48870"/>
                </a:lnTo>
                <a:lnTo>
                  <a:pt x="44050" y="48860"/>
                </a:lnTo>
                <a:lnTo>
                  <a:pt x="44060" y="48860"/>
                </a:lnTo>
                <a:lnTo>
                  <a:pt x="44070" y="48860"/>
                </a:lnTo>
                <a:lnTo>
                  <a:pt x="44080" y="48860"/>
                </a:lnTo>
                <a:lnTo>
                  <a:pt x="44090" y="48860"/>
                </a:lnTo>
                <a:lnTo>
                  <a:pt x="44100" y="48860"/>
                </a:lnTo>
                <a:lnTo>
                  <a:pt x="44110" y="48860"/>
                </a:lnTo>
                <a:lnTo>
                  <a:pt x="44120" y="48870"/>
                </a:lnTo>
                <a:lnTo>
                  <a:pt x="44140" y="48880"/>
                </a:lnTo>
                <a:lnTo>
                  <a:pt x="44140" y="48890"/>
                </a:lnTo>
                <a:lnTo>
                  <a:pt x="44150" y="48890"/>
                </a:lnTo>
                <a:lnTo>
                  <a:pt x="44170" y="48920"/>
                </a:lnTo>
                <a:lnTo>
                  <a:pt x="44180" y="48940"/>
                </a:lnTo>
                <a:lnTo>
                  <a:pt x="44190" y="48940"/>
                </a:lnTo>
                <a:lnTo>
                  <a:pt x="44190" y="48950"/>
                </a:lnTo>
                <a:lnTo>
                  <a:pt x="44200" y="48950"/>
                </a:lnTo>
                <a:lnTo>
                  <a:pt x="44210" y="48940"/>
                </a:lnTo>
                <a:lnTo>
                  <a:pt x="44210" y="48930"/>
                </a:lnTo>
                <a:lnTo>
                  <a:pt x="44210" y="48920"/>
                </a:lnTo>
                <a:lnTo>
                  <a:pt x="44210" y="48910"/>
                </a:lnTo>
                <a:lnTo>
                  <a:pt x="44200" y="48900"/>
                </a:lnTo>
                <a:lnTo>
                  <a:pt x="44190" y="48890"/>
                </a:lnTo>
                <a:lnTo>
                  <a:pt x="44190" y="48880"/>
                </a:lnTo>
                <a:lnTo>
                  <a:pt x="44190" y="48870"/>
                </a:lnTo>
                <a:lnTo>
                  <a:pt x="44200" y="48870"/>
                </a:lnTo>
                <a:lnTo>
                  <a:pt x="44200" y="48860"/>
                </a:lnTo>
                <a:lnTo>
                  <a:pt x="44210" y="48860"/>
                </a:lnTo>
                <a:lnTo>
                  <a:pt x="44210" y="48850"/>
                </a:lnTo>
                <a:lnTo>
                  <a:pt x="44220" y="48840"/>
                </a:lnTo>
                <a:lnTo>
                  <a:pt x="44230" y="48830"/>
                </a:lnTo>
                <a:lnTo>
                  <a:pt x="44230" y="48820"/>
                </a:lnTo>
                <a:lnTo>
                  <a:pt x="44240" y="48820"/>
                </a:lnTo>
                <a:lnTo>
                  <a:pt x="44250" y="48820"/>
                </a:lnTo>
                <a:lnTo>
                  <a:pt x="44260" y="48820"/>
                </a:lnTo>
                <a:lnTo>
                  <a:pt x="44260" y="48830"/>
                </a:lnTo>
                <a:lnTo>
                  <a:pt x="44270" y="48830"/>
                </a:lnTo>
                <a:lnTo>
                  <a:pt x="44280" y="48830"/>
                </a:lnTo>
                <a:lnTo>
                  <a:pt x="44300" y="48820"/>
                </a:lnTo>
                <a:lnTo>
                  <a:pt x="44310" y="48820"/>
                </a:lnTo>
                <a:lnTo>
                  <a:pt x="44320" y="48820"/>
                </a:lnTo>
                <a:lnTo>
                  <a:pt x="44330" y="48820"/>
                </a:lnTo>
                <a:lnTo>
                  <a:pt x="44340" y="48820"/>
                </a:lnTo>
                <a:lnTo>
                  <a:pt x="44340" y="48810"/>
                </a:lnTo>
                <a:lnTo>
                  <a:pt x="44350" y="48810"/>
                </a:lnTo>
                <a:lnTo>
                  <a:pt x="44360" y="48800"/>
                </a:lnTo>
                <a:lnTo>
                  <a:pt x="44370" y="48790"/>
                </a:lnTo>
                <a:lnTo>
                  <a:pt x="44380" y="48790"/>
                </a:lnTo>
                <a:lnTo>
                  <a:pt x="44380" y="48780"/>
                </a:lnTo>
                <a:lnTo>
                  <a:pt x="44400" y="48780"/>
                </a:lnTo>
                <a:lnTo>
                  <a:pt x="44430" y="48770"/>
                </a:lnTo>
                <a:lnTo>
                  <a:pt x="44440" y="48760"/>
                </a:lnTo>
                <a:lnTo>
                  <a:pt x="44450" y="48750"/>
                </a:lnTo>
                <a:lnTo>
                  <a:pt x="44460" y="48750"/>
                </a:lnTo>
                <a:lnTo>
                  <a:pt x="44470" y="48750"/>
                </a:lnTo>
                <a:lnTo>
                  <a:pt x="44470" y="48760"/>
                </a:lnTo>
                <a:lnTo>
                  <a:pt x="44480" y="48760"/>
                </a:lnTo>
                <a:lnTo>
                  <a:pt x="44490" y="48770"/>
                </a:lnTo>
                <a:lnTo>
                  <a:pt x="44500" y="48770"/>
                </a:lnTo>
                <a:lnTo>
                  <a:pt x="44520" y="48770"/>
                </a:lnTo>
                <a:lnTo>
                  <a:pt x="44530" y="48770"/>
                </a:lnTo>
                <a:lnTo>
                  <a:pt x="44530" y="48760"/>
                </a:lnTo>
                <a:lnTo>
                  <a:pt x="44540" y="48760"/>
                </a:lnTo>
                <a:lnTo>
                  <a:pt x="44540" y="48750"/>
                </a:lnTo>
                <a:lnTo>
                  <a:pt x="44550" y="48750"/>
                </a:lnTo>
                <a:lnTo>
                  <a:pt x="44560" y="48750"/>
                </a:lnTo>
                <a:lnTo>
                  <a:pt x="44570" y="48740"/>
                </a:lnTo>
                <a:lnTo>
                  <a:pt x="44590" y="48730"/>
                </a:lnTo>
                <a:lnTo>
                  <a:pt x="44590" y="48720"/>
                </a:lnTo>
                <a:lnTo>
                  <a:pt x="44600" y="48720"/>
                </a:lnTo>
                <a:lnTo>
                  <a:pt x="44610" y="48720"/>
                </a:lnTo>
                <a:lnTo>
                  <a:pt x="44620" y="48710"/>
                </a:lnTo>
                <a:lnTo>
                  <a:pt x="44620" y="48700"/>
                </a:lnTo>
                <a:lnTo>
                  <a:pt x="44620" y="48690"/>
                </a:lnTo>
                <a:lnTo>
                  <a:pt x="44620" y="48680"/>
                </a:lnTo>
                <a:lnTo>
                  <a:pt x="44630" y="48670"/>
                </a:lnTo>
                <a:lnTo>
                  <a:pt x="44640" y="48660"/>
                </a:lnTo>
                <a:lnTo>
                  <a:pt x="44640" y="48650"/>
                </a:lnTo>
                <a:lnTo>
                  <a:pt x="44650" y="48650"/>
                </a:lnTo>
                <a:lnTo>
                  <a:pt x="44660" y="48660"/>
                </a:lnTo>
                <a:lnTo>
                  <a:pt x="44670" y="48670"/>
                </a:lnTo>
                <a:lnTo>
                  <a:pt x="44670" y="48680"/>
                </a:lnTo>
                <a:lnTo>
                  <a:pt x="44670" y="48690"/>
                </a:lnTo>
                <a:lnTo>
                  <a:pt x="44670" y="48700"/>
                </a:lnTo>
                <a:lnTo>
                  <a:pt x="44650" y="48720"/>
                </a:lnTo>
                <a:lnTo>
                  <a:pt x="44650" y="48730"/>
                </a:lnTo>
                <a:lnTo>
                  <a:pt x="44660" y="48730"/>
                </a:lnTo>
                <a:lnTo>
                  <a:pt x="44680" y="48730"/>
                </a:lnTo>
                <a:lnTo>
                  <a:pt x="44690" y="48730"/>
                </a:lnTo>
                <a:lnTo>
                  <a:pt x="44700" y="48740"/>
                </a:lnTo>
                <a:lnTo>
                  <a:pt x="44710" y="48740"/>
                </a:lnTo>
                <a:lnTo>
                  <a:pt x="44720" y="48730"/>
                </a:lnTo>
                <a:lnTo>
                  <a:pt x="44730" y="48730"/>
                </a:lnTo>
                <a:lnTo>
                  <a:pt x="44740" y="48730"/>
                </a:lnTo>
                <a:lnTo>
                  <a:pt x="44750" y="48720"/>
                </a:lnTo>
                <a:lnTo>
                  <a:pt x="44770" y="48720"/>
                </a:lnTo>
                <a:lnTo>
                  <a:pt x="44770" y="48710"/>
                </a:lnTo>
                <a:lnTo>
                  <a:pt x="44780" y="48710"/>
                </a:lnTo>
                <a:lnTo>
                  <a:pt x="44790" y="48710"/>
                </a:lnTo>
                <a:lnTo>
                  <a:pt x="44800" y="48700"/>
                </a:lnTo>
                <a:lnTo>
                  <a:pt x="44810" y="48690"/>
                </a:lnTo>
                <a:lnTo>
                  <a:pt x="44810" y="48680"/>
                </a:lnTo>
                <a:lnTo>
                  <a:pt x="44830" y="48670"/>
                </a:lnTo>
                <a:lnTo>
                  <a:pt x="44830" y="48660"/>
                </a:lnTo>
                <a:lnTo>
                  <a:pt x="44840" y="48650"/>
                </a:lnTo>
                <a:lnTo>
                  <a:pt x="44840" y="48640"/>
                </a:lnTo>
                <a:lnTo>
                  <a:pt x="44850" y="48640"/>
                </a:lnTo>
                <a:lnTo>
                  <a:pt x="44860" y="48640"/>
                </a:lnTo>
                <a:lnTo>
                  <a:pt x="44860" y="48630"/>
                </a:lnTo>
                <a:lnTo>
                  <a:pt x="44870" y="48630"/>
                </a:lnTo>
                <a:lnTo>
                  <a:pt x="44880" y="48630"/>
                </a:lnTo>
                <a:lnTo>
                  <a:pt x="44890" y="48620"/>
                </a:lnTo>
                <a:lnTo>
                  <a:pt x="44900" y="48620"/>
                </a:lnTo>
                <a:lnTo>
                  <a:pt x="44910" y="48620"/>
                </a:lnTo>
                <a:lnTo>
                  <a:pt x="44920" y="48630"/>
                </a:lnTo>
                <a:lnTo>
                  <a:pt x="44920" y="48620"/>
                </a:lnTo>
                <a:lnTo>
                  <a:pt x="44930" y="48620"/>
                </a:lnTo>
                <a:lnTo>
                  <a:pt x="44940" y="48620"/>
                </a:lnTo>
                <a:lnTo>
                  <a:pt x="44950" y="48620"/>
                </a:lnTo>
                <a:lnTo>
                  <a:pt x="44960" y="48630"/>
                </a:lnTo>
                <a:lnTo>
                  <a:pt x="44980" y="48630"/>
                </a:lnTo>
                <a:lnTo>
                  <a:pt x="44990" y="48630"/>
                </a:lnTo>
                <a:lnTo>
                  <a:pt x="45000" y="48640"/>
                </a:lnTo>
                <a:lnTo>
                  <a:pt x="45010" y="48640"/>
                </a:lnTo>
                <a:lnTo>
                  <a:pt x="45020" y="48640"/>
                </a:lnTo>
                <a:lnTo>
                  <a:pt x="45030" y="48650"/>
                </a:lnTo>
                <a:lnTo>
                  <a:pt x="45040" y="48660"/>
                </a:lnTo>
                <a:lnTo>
                  <a:pt x="45060" y="48670"/>
                </a:lnTo>
                <a:lnTo>
                  <a:pt x="45070" y="48670"/>
                </a:lnTo>
                <a:lnTo>
                  <a:pt x="45080" y="48670"/>
                </a:lnTo>
                <a:lnTo>
                  <a:pt x="45090" y="48670"/>
                </a:lnTo>
                <a:lnTo>
                  <a:pt x="45100" y="48670"/>
                </a:lnTo>
                <a:lnTo>
                  <a:pt x="45120" y="48660"/>
                </a:lnTo>
                <a:lnTo>
                  <a:pt x="45130" y="48660"/>
                </a:lnTo>
                <a:lnTo>
                  <a:pt x="45140" y="48650"/>
                </a:lnTo>
                <a:lnTo>
                  <a:pt x="45150" y="48650"/>
                </a:lnTo>
                <a:lnTo>
                  <a:pt x="45160" y="48660"/>
                </a:lnTo>
                <a:lnTo>
                  <a:pt x="45170" y="48670"/>
                </a:lnTo>
                <a:lnTo>
                  <a:pt x="45180" y="48690"/>
                </a:lnTo>
                <a:lnTo>
                  <a:pt x="45190" y="48690"/>
                </a:lnTo>
                <a:lnTo>
                  <a:pt x="45200" y="48690"/>
                </a:lnTo>
                <a:lnTo>
                  <a:pt x="45210" y="48680"/>
                </a:lnTo>
                <a:lnTo>
                  <a:pt x="45220" y="48680"/>
                </a:lnTo>
                <a:lnTo>
                  <a:pt x="45230" y="48680"/>
                </a:lnTo>
                <a:lnTo>
                  <a:pt x="45240" y="48680"/>
                </a:lnTo>
                <a:lnTo>
                  <a:pt x="45250" y="48690"/>
                </a:lnTo>
                <a:lnTo>
                  <a:pt x="45250" y="48700"/>
                </a:lnTo>
                <a:lnTo>
                  <a:pt x="45260" y="48720"/>
                </a:lnTo>
                <a:lnTo>
                  <a:pt x="45270" y="48730"/>
                </a:lnTo>
                <a:lnTo>
                  <a:pt x="45280" y="48750"/>
                </a:lnTo>
                <a:lnTo>
                  <a:pt x="45290" y="48760"/>
                </a:lnTo>
                <a:lnTo>
                  <a:pt x="45330" y="48760"/>
                </a:lnTo>
                <a:lnTo>
                  <a:pt x="45340" y="48760"/>
                </a:lnTo>
                <a:lnTo>
                  <a:pt x="45350" y="48760"/>
                </a:lnTo>
                <a:lnTo>
                  <a:pt x="45370" y="48760"/>
                </a:lnTo>
                <a:lnTo>
                  <a:pt x="45390" y="48770"/>
                </a:lnTo>
                <a:lnTo>
                  <a:pt x="45400" y="48780"/>
                </a:lnTo>
                <a:lnTo>
                  <a:pt x="45420" y="48800"/>
                </a:lnTo>
                <a:lnTo>
                  <a:pt x="45440" y="48810"/>
                </a:lnTo>
                <a:lnTo>
                  <a:pt x="45460" y="48830"/>
                </a:lnTo>
                <a:lnTo>
                  <a:pt x="45480" y="48840"/>
                </a:lnTo>
                <a:lnTo>
                  <a:pt x="45490" y="48850"/>
                </a:lnTo>
                <a:lnTo>
                  <a:pt x="45500" y="48850"/>
                </a:lnTo>
                <a:lnTo>
                  <a:pt x="45520" y="48860"/>
                </a:lnTo>
                <a:lnTo>
                  <a:pt x="45530" y="48860"/>
                </a:lnTo>
                <a:lnTo>
                  <a:pt x="45540" y="48870"/>
                </a:lnTo>
                <a:lnTo>
                  <a:pt x="45560" y="48880"/>
                </a:lnTo>
                <a:lnTo>
                  <a:pt x="45580" y="48880"/>
                </a:lnTo>
                <a:lnTo>
                  <a:pt x="45600" y="48890"/>
                </a:lnTo>
                <a:lnTo>
                  <a:pt x="45620" y="48890"/>
                </a:lnTo>
                <a:lnTo>
                  <a:pt x="45630" y="48900"/>
                </a:lnTo>
                <a:lnTo>
                  <a:pt x="45650" y="48910"/>
                </a:lnTo>
                <a:lnTo>
                  <a:pt x="45670" y="48920"/>
                </a:lnTo>
                <a:lnTo>
                  <a:pt x="45690" y="48930"/>
                </a:lnTo>
                <a:lnTo>
                  <a:pt x="45710" y="48940"/>
                </a:lnTo>
                <a:lnTo>
                  <a:pt x="45730" y="48940"/>
                </a:lnTo>
                <a:lnTo>
                  <a:pt x="45750" y="48940"/>
                </a:lnTo>
                <a:lnTo>
                  <a:pt x="45760" y="48940"/>
                </a:lnTo>
                <a:lnTo>
                  <a:pt x="45770" y="48940"/>
                </a:lnTo>
                <a:lnTo>
                  <a:pt x="45780" y="48940"/>
                </a:lnTo>
                <a:lnTo>
                  <a:pt x="45790" y="48950"/>
                </a:lnTo>
                <a:lnTo>
                  <a:pt x="45800" y="48950"/>
                </a:lnTo>
                <a:lnTo>
                  <a:pt x="45810" y="48950"/>
                </a:lnTo>
                <a:lnTo>
                  <a:pt x="45820" y="48950"/>
                </a:lnTo>
                <a:lnTo>
                  <a:pt x="45840" y="48960"/>
                </a:lnTo>
                <a:lnTo>
                  <a:pt x="45860" y="48960"/>
                </a:lnTo>
                <a:lnTo>
                  <a:pt x="45890" y="48970"/>
                </a:lnTo>
                <a:lnTo>
                  <a:pt x="45920" y="48980"/>
                </a:lnTo>
                <a:lnTo>
                  <a:pt x="45940" y="48990"/>
                </a:lnTo>
                <a:lnTo>
                  <a:pt x="45950" y="48990"/>
                </a:lnTo>
                <a:lnTo>
                  <a:pt x="45960" y="48990"/>
                </a:lnTo>
                <a:lnTo>
                  <a:pt x="45970" y="48990"/>
                </a:lnTo>
                <a:lnTo>
                  <a:pt x="45990" y="48990"/>
                </a:lnTo>
                <a:lnTo>
                  <a:pt x="46010" y="48990"/>
                </a:lnTo>
                <a:lnTo>
                  <a:pt x="46030" y="49000"/>
                </a:lnTo>
                <a:lnTo>
                  <a:pt x="46050" y="49010"/>
                </a:lnTo>
                <a:lnTo>
                  <a:pt x="46060" y="49020"/>
                </a:lnTo>
                <a:lnTo>
                  <a:pt x="46070" y="49030"/>
                </a:lnTo>
                <a:lnTo>
                  <a:pt x="46080" y="49050"/>
                </a:lnTo>
                <a:lnTo>
                  <a:pt x="46090" y="49060"/>
                </a:lnTo>
                <a:lnTo>
                  <a:pt x="46090" y="49080"/>
                </a:lnTo>
                <a:lnTo>
                  <a:pt x="46110" y="49090"/>
                </a:lnTo>
                <a:lnTo>
                  <a:pt x="46120" y="49100"/>
                </a:lnTo>
                <a:lnTo>
                  <a:pt x="46140" y="49120"/>
                </a:lnTo>
                <a:lnTo>
                  <a:pt x="46150" y="49120"/>
                </a:lnTo>
                <a:lnTo>
                  <a:pt x="46170" y="49130"/>
                </a:lnTo>
                <a:lnTo>
                  <a:pt x="46180" y="49140"/>
                </a:lnTo>
                <a:lnTo>
                  <a:pt x="46190" y="49140"/>
                </a:lnTo>
                <a:lnTo>
                  <a:pt x="46200" y="49140"/>
                </a:lnTo>
                <a:lnTo>
                  <a:pt x="46210" y="49150"/>
                </a:lnTo>
                <a:lnTo>
                  <a:pt x="46220" y="49150"/>
                </a:lnTo>
                <a:lnTo>
                  <a:pt x="46230" y="49160"/>
                </a:lnTo>
                <a:lnTo>
                  <a:pt x="46240" y="49160"/>
                </a:lnTo>
                <a:lnTo>
                  <a:pt x="46260" y="49160"/>
                </a:lnTo>
                <a:lnTo>
                  <a:pt x="46270" y="49170"/>
                </a:lnTo>
                <a:lnTo>
                  <a:pt x="46290" y="49170"/>
                </a:lnTo>
                <a:lnTo>
                  <a:pt x="46300" y="49180"/>
                </a:lnTo>
                <a:lnTo>
                  <a:pt x="46310" y="49180"/>
                </a:lnTo>
                <a:lnTo>
                  <a:pt x="46320" y="49190"/>
                </a:lnTo>
                <a:lnTo>
                  <a:pt x="46330" y="49190"/>
                </a:lnTo>
                <a:lnTo>
                  <a:pt x="46340" y="49200"/>
                </a:lnTo>
                <a:lnTo>
                  <a:pt x="46350" y="49210"/>
                </a:lnTo>
                <a:lnTo>
                  <a:pt x="46370" y="49220"/>
                </a:lnTo>
                <a:lnTo>
                  <a:pt x="46380" y="49230"/>
                </a:lnTo>
                <a:lnTo>
                  <a:pt x="46400" y="49250"/>
                </a:lnTo>
                <a:lnTo>
                  <a:pt x="46410" y="49250"/>
                </a:lnTo>
                <a:lnTo>
                  <a:pt x="46420" y="49260"/>
                </a:lnTo>
                <a:lnTo>
                  <a:pt x="46420" y="49270"/>
                </a:lnTo>
                <a:lnTo>
                  <a:pt x="46430" y="49270"/>
                </a:lnTo>
                <a:lnTo>
                  <a:pt x="46440" y="49280"/>
                </a:lnTo>
                <a:lnTo>
                  <a:pt x="46450" y="49280"/>
                </a:lnTo>
                <a:lnTo>
                  <a:pt x="46470" y="49290"/>
                </a:lnTo>
                <a:lnTo>
                  <a:pt x="46480" y="49290"/>
                </a:lnTo>
                <a:lnTo>
                  <a:pt x="46490" y="49290"/>
                </a:lnTo>
                <a:lnTo>
                  <a:pt x="46500" y="49300"/>
                </a:lnTo>
                <a:lnTo>
                  <a:pt x="46510" y="49300"/>
                </a:lnTo>
                <a:lnTo>
                  <a:pt x="46520" y="49300"/>
                </a:lnTo>
                <a:lnTo>
                  <a:pt x="46530" y="49300"/>
                </a:lnTo>
                <a:lnTo>
                  <a:pt x="46550" y="49300"/>
                </a:lnTo>
                <a:lnTo>
                  <a:pt x="46610" y="49300"/>
                </a:lnTo>
                <a:lnTo>
                  <a:pt x="46620" y="49300"/>
                </a:lnTo>
                <a:lnTo>
                  <a:pt x="46630" y="49310"/>
                </a:lnTo>
                <a:lnTo>
                  <a:pt x="46650" y="49310"/>
                </a:lnTo>
                <a:lnTo>
                  <a:pt x="46660" y="49320"/>
                </a:lnTo>
                <a:lnTo>
                  <a:pt x="46670" y="49320"/>
                </a:lnTo>
                <a:lnTo>
                  <a:pt x="46670" y="49330"/>
                </a:lnTo>
                <a:lnTo>
                  <a:pt x="46680" y="49330"/>
                </a:lnTo>
                <a:lnTo>
                  <a:pt x="46690" y="49350"/>
                </a:lnTo>
                <a:lnTo>
                  <a:pt x="46700" y="49350"/>
                </a:lnTo>
                <a:lnTo>
                  <a:pt x="46700" y="49360"/>
                </a:lnTo>
                <a:lnTo>
                  <a:pt x="46710" y="49360"/>
                </a:lnTo>
                <a:lnTo>
                  <a:pt x="46710" y="49370"/>
                </a:lnTo>
                <a:lnTo>
                  <a:pt x="46720" y="49370"/>
                </a:lnTo>
                <a:lnTo>
                  <a:pt x="46730" y="49380"/>
                </a:lnTo>
                <a:lnTo>
                  <a:pt x="46740" y="49380"/>
                </a:lnTo>
                <a:lnTo>
                  <a:pt x="46750" y="49390"/>
                </a:lnTo>
                <a:lnTo>
                  <a:pt x="46760" y="49390"/>
                </a:lnTo>
                <a:lnTo>
                  <a:pt x="46770" y="49400"/>
                </a:lnTo>
                <a:lnTo>
                  <a:pt x="46780" y="49400"/>
                </a:lnTo>
                <a:lnTo>
                  <a:pt x="46790" y="49410"/>
                </a:lnTo>
                <a:lnTo>
                  <a:pt x="46800" y="49410"/>
                </a:lnTo>
                <a:lnTo>
                  <a:pt x="46810" y="49420"/>
                </a:lnTo>
                <a:lnTo>
                  <a:pt x="46820" y="49420"/>
                </a:lnTo>
                <a:lnTo>
                  <a:pt x="46830" y="49430"/>
                </a:lnTo>
                <a:lnTo>
                  <a:pt x="46840" y="49440"/>
                </a:lnTo>
                <a:lnTo>
                  <a:pt x="46850" y="49440"/>
                </a:lnTo>
                <a:lnTo>
                  <a:pt x="46860" y="49440"/>
                </a:lnTo>
                <a:lnTo>
                  <a:pt x="46870" y="49450"/>
                </a:lnTo>
                <a:lnTo>
                  <a:pt x="46890" y="49450"/>
                </a:lnTo>
                <a:lnTo>
                  <a:pt x="46910" y="49460"/>
                </a:lnTo>
                <a:lnTo>
                  <a:pt x="46920" y="49470"/>
                </a:lnTo>
                <a:lnTo>
                  <a:pt x="46930" y="49470"/>
                </a:lnTo>
                <a:lnTo>
                  <a:pt x="46940" y="49480"/>
                </a:lnTo>
                <a:lnTo>
                  <a:pt x="46960" y="49490"/>
                </a:lnTo>
                <a:lnTo>
                  <a:pt x="46970" y="49500"/>
                </a:lnTo>
                <a:lnTo>
                  <a:pt x="46980" y="49510"/>
                </a:lnTo>
                <a:lnTo>
                  <a:pt x="46990" y="49510"/>
                </a:lnTo>
                <a:lnTo>
                  <a:pt x="47000" y="49510"/>
                </a:lnTo>
                <a:lnTo>
                  <a:pt x="47010" y="49520"/>
                </a:lnTo>
                <a:lnTo>
                  <a:pt x="47020" y="49520"/>
                </a:lnTo>
                <a:lnTo>
                  <a:pt x="47030" y="49520"/>
                </a:lnTo>
                <a:lnTo>
                  <a:pt x="47040" y="49530"/>
                </a:lnTo>
                <a:lnTo>
                  <a:pt x="47050" y="49540"/>
                </a:lnTo>
                <a:lnTo>
                  <a:pt x="47060" y="49550"/>
                </a:lnTo>
                <a:lnTo>
                  <a:pt x="47080" y="49570"/>
                </a:lnTo>
                <a:lnTo>
                  <a:pt x="47090" y="49580"/>
                </a:lnTo>
                <a:lnTo>
                  <a:pt x="47100" y="49580"/>
                </a:lnTo>
                <a:lnTo>
                  <a:pt x="47110" y="49580"/>
                </a:lnTo>
                <a:lnTo>
                  <a:pt x="47120" y="49570"/>
                </a:lnTo>
                <a:lnTo>
                  <a:pt x="47130" y="49570"/>
                </a:lnTo>
                <a:lnTo>
                  <a:pt x="47140" y="49570"/>
                </a:lnTo>
                <a:lnTo>
                  <a:pt x="47160" y="49560"/>
                </a:lnTo>
                <a:lnTo>
                  <a:pt x="47170" y="49570"/>
                </a:lnTo>
                <a:lnTo>
                  <a:pt x="47190" y="49570"/>
                </a:lnTo>
                <a:lnTo>
                  <a:pt x="47200" y="49580"/>
                </a:lnTo>
                <a:lnTo>
                  <a:pt x="47210" y="49590"/>
                </a:lnTo>
                <a:lnTo>
                  <a:pt x="47230" y="49600"/>
                </a:lnTo>
                <a:lnTo>
                  <a:pt x="47240" y="49620"/>
                </a:lnTo>
                <a:lnTo>
                  <a:pt x="47250" y="49630"/>
                </a:lnTo>
                <a:lnTo>
                  <a:pt x="47270" y="49650"/>
                </a:lnTo>
                <a:lnTo>
                  <a:pt x="47280" y="49660"/>
                </a:lnTo>
                <a:lnTo>
                  <a:pt x="47290" y="49670"/>
                </a:lnTo>
                <a:lnTo>
                  <a:pt x="47300" y="49680"/>
                </a:lnTo>
                <a:lnTo>
                  <a:pt x="47310" y="49690"/>
                </a:lnTo>
                <a:lnTo>
                  <a:pt x="47320" y="49700"/>
                </a:lnTo>
                <a:lnTo>
                  <a:pt x="47340" y="49720"/>
                </a:lnTo>
                <a:lnTo>
                  <a:pt x="47350" y="49730"/>
                </a:lnTo>
                <a:lnTo>
                  <a:pt x="47360" y="49740"/>
                </a:lnTo>
                <a:lnTo>
                  <a:pt x="47380" y="49750"/>
                </a:lnTo>
                <a:lnTo>
                  <a:pt x="47390" y="49760"/>
                </a:lnTo>
                <a:lnTo>
                  <a:pt x="47400" y="49760"/>
                </a:lnTo>
                <a:lnTo>
                  <a:pt x="47410" y="49770"/>
                </a:lnTo>
                <a:lnTo>
                  <a:pt x="47420" y="49780"/>
                </a:lnTo>
                <a:lnTo>
                  <a:pt x="47440" y="49780"/>
                </a:lnTo>
                <a:lnTo>
                  <a:pt x="47450" y="49790"/>
                </a:lnTo>
                <a:lnTo>
                  <a:pt x="47460" y="49800"/>
                </a:lnTo>
                <a:lnTo>
                  <a:pt x="47470" y="49800"/>
                </a:lnTo>
                <a:lnTo>
                  <a:pt x="47480" y="49810"/>
                </a:lnTo>
                <a:lnTo>
                  <a:pt x="47500" y="49810"/>
                </a:lnTo>
                <a:lnTo>
                  <a:pt x="47520" y="49810"/>
                </a:lnTo>
                <a:lnTo>
                  <a:pt x="47520" y="49830"/>
                </a:lnTo>
                <a:lnTo>
                  <a:pt x="47530" y="49850"/>
                </a:lnTo>
                <a:lnTo>
                  <a:pt x="47540" y="49870"/>
                </a:lnTo>
                <a:lnTo>
                  <a:pt x="47560" y="49900"/>
                </a:lnTo>
                <a:lnTo>
                  <a:pt x="47580" y="49950"/>
                </a:lnTo>
                <a:lnTo>
                  <a:pt x="47590" y="49970"/>
                </a:lnTo>
                <a:lnTo>
                  <a:pt x="47600" y="49980"/>
                </a:lnTo>
                <a:lnTo>
                  <a:pt x="47610" y="49990"/>
                </a:lnTo>
                <a:lnTo>
                  <a:pt x="47630" y="50000"/>
                </a:lnTo>
                <a:lnTo>
                  <a:pt x="47640" y="50000"/>
                </a:lnTo>
                <a:lnTo>
                  <a:pt x="47650" y="50000"/>
                </a:lnTo>
                <a:lnTo>
                  <a:pt x="47670" y="49990"/>
                </a:lnTo>
                <a:lnTo>
                  <a:pt x="47680" y="49980"/>
                </a:lnTo>
                <a:lnTo>
                  <a:pt x="47690" y="49970"/>
                </a:lnTo>
                <a:lnTo>
                  <a:pt x="47710" y="49970"/>
                </a:lnTo>
                <a:lnTo>
                  <a:pt x="47730" y="49980"/>
                </a:lnTo>
                <a:lnTo>
                  <a:pt x="47730" y="49990"/>
                </a:lnTo>
                <a:lnTo>
                  <a:pt x="47740" y="50010"/>
                </a:lnTo>
                <a:lnTo>
                  <a:pt x="47740" y="50020"/>
                </a:lnTo>
                <a:lnTo>
                  <a:pt x="47750" y="50030"/>
                </a:lnTo>
                <a:lnTo>
                  <a:pt x="47760" y="50040"/>
                </a:lnTo>
                <a:lnTo>
                  <a:pt x="47760" y="50060"/>
                </a:lnTo>
                <a:lnTo>
                  <a:pt x="47770" y="50070"/>
                </a:lnTo>
                <a:lnTo>
                  <a:pt x="47790" y="50110"/>
                </a:lnTo>
                <a:lnTo>
                  <a:pt x="47800" y="50130"/>
                </a:lnTo>
                <a:lnTo>
                  <a:pt x="47810" y="50150"/>
                </a:lnTo>
                <a:lnTo>
                  <a:pt x="47810" y="50170"/>
                </a:lnTo>
                <a:lnTo>
                  <a:pt x="47810" y="50190"/>
                </a:lnTo>
                <a:lnTo>
                  <a:pt x="47820" y="50200"/>
                </a:lnTo>
                <a:lnTo>
                  <a:pt x="47830" y="50220"/>
                </a:lnTo>
                <a:lnTo>
                  <a:pt x="47840" y="50230"/>
                </a:lnTo>
                <a:lnTo>
                  <a:pt x="47850" y="50230"/>
                </a:lnTo>
                <a:lnTo>
                  <a:pt x="47850" y="50250"/>
                </a:lnTo>
                <a:lnTo>
                  <a:pt x="47860" y="50260"/>
                </a:lnTo>
                <a:lnTo>
                  <a:pt x="47860" y="50270"/>
                </a:lnTo>
                <a:lnTo>
                  <a:pt x="47870" y="50280"/>
                </a:lnTo>
                <a:lnTo>
                  <a:pt x="47900" y="50280"/>
                </a:lnTo>
                <a:lnTo>
                  <a:pt x="47910" y="50290"/>
                </a:lnTo>
                <a:lnTo>
                  <a:pt x="47910" y="50310"/>
                </a:lnTo>
                <a:lnTo>
                  <a:pt x="47920" y="50310"/>
                </a:lnTo>
                <a:lnTo>
                  <a:pt x="47930" y="50310"/>
                </a:lnTo>
                <a:lnTo>
                  <a:pt x="47950" y="50330"/>
                </a:lnTo>
                <a:lnTo>
                  <a:pt x="47970" y="50340"/>
                </a:lnTo>
                <a:lnTo>
                  <a:pt x="47980" y="50350"/>
                </a:lnTo>
                <a:lnTo>
                  <a:pt x="48000" y="50360"/>
                </a:lnTo>
                <a:lnTo>
                  <a:pt x="48010" y="50370"/>
                </a:lnTo>
                <a:lnTo>
                  <a:pt x="48030" y="50380"/>
                </a:lnTo>
                <a:lnTo>
                  <a:pt x="48050" y="50400"/>
                </a:lnTo>
                <a:lnTo>
                  <a:pt x="48060" y="50400"/>
                </a:lnTo>
                <a:lnTo>
                  <a:pt x="48060" y="50410"/>
                </a:lnTo>
                <a:lnTo>
                  <a:pt x="48070" y="50420"/>
                </a:lnTo>
                <a:lnTo>
                  <a:pt x="48080" y="50430"/>
                </a:lnTo>
                <a:lnTo>
                  <a:pt x="48090" y="50430"/>
                </a:lnTo>
                <a:lnTo>
                  <a:pt x="48090" y="50440"/>
                </a:lnTo>
                <a:lnTo>
                  <a:pt x="48100" y="50440"/>
                </a:lnTo>
                <a:lnTo>
                  <a:pt x="48100" y="50450"/>
                </a:lnTo>
                <a:lnTo>
                  <a:pt x="48110" y="50450"/>
                </a:lnTo>
                <a:lnTo>
                  <a:pt x="48110" y="50460"/>
                </a:lnTo>
                <a:lnTo>
                  <a:pt x="48120" y="50470"/>
                </a:lnTo>
                <a:lnTo>
                  <a:pt x="48130" y="50470"/>
                </a:lnTo>
                <a:lnTo>
                  <a:pt x="48140" y="50470"/>
                </a:lnTo>
                <a:lnTo>
                  <a:pt x="48150" y="50490"/>
                </a:lnTo>
                <a:lnTo>
                  <a:pt x="48160" y="50500"/>
                </a:lnTo>
                <a:lnTo>
                  <a:pt x="48160" y="50510"/>
                </a:lnTo>
                <a:lnTo>
                  <a:pt x="48170" y="50520"/>
                </a:lnTo>
                <a:lnTo>
                  <a:pt x="48180" y="50530"/>
                </a:lnTo>
                <a:lnTo>
                  <a:pt x="48190" y="50540"/>
                </a:lnTo>
                <a:lnTo>
                  <a:pt x="48200" y="50540"/>
                </a:lnTo>
                <a:lnTo>
                  <a:pt x="48220" y="50540"/>
                </a:lnTo>
                <a:lnTo>
                  <a:pt x="48250" y="50540"/>
                </a:lnTo>
                <a:lnTo>
                  <a:pt x="48260" y="50550"/>
                </a:lnTo>
                <a:lnTo>
                  <a:pt x="48270" y="50550"/>
                </a:lnTo>
                <a:lnTo>
                  <a:pt x="48280" y="50550"/>
                </a:lnTo>
                <a:lnTo>
                  <a:pt x="48300" y="50560"/>
                </a:lnTo>
                <a:lnTo>
                  <a:pt x="48310" y="50570"/>
                </a:lnTo>
                <a:lnTo>
                  <a:pt x="48310" y="50580"/>
                </a:lnTo>
                <a:lnTo>
                  <a:pt x="48320" y="50590"/>
                </a:lnTo>
                <a:lnTo>
                  <a:pt x="48330" y="50610"/>
                </a:lnTo>
                <a:lnTo>
                  <a:pt x="48340" y="50620"/>
                </a:lnTo>
                <a:lnTo>
                  <a:pt x="48350" y="50640"/>
                </a:lnTo>
                <a:lnTo>
                  <a:pt x="48370" y="50660"/>
                </a:lnTo>
                <a:lnTo>
                  <a:pt x="48380" y="50660"/>
                </a:lnTo>
                <a:lnTo>
                  <a:pt x="48390" y="50670"/>
                </a:lnTo>
                <a:lnTo>
                  <a:pt x="48400" y="50680"/>
                </a:lnTo>
                <a:lnTo>
                  <a:pt x="48410" y="50680"/>
                </a:lnTo>
                <a:lnTo>
                  <a:pt x="48440" y="50680"/>
                </a:lnTo>
                <a:lnTo>
                  <a:pt x="48470" y="50690"/>
                </a:lnTo>
                <a:lnTo>
                  <a:pt x="48500" y="50690"/>
                </a:lnTo>
                <a:lnTo>
                  <a:pt x="48540" y="50700"/>
                </a:lnTo>
                <a:lnTo>
                  <a:pt x="48550" y="50710"/>
                </a:lnTo>
                <a:lnTo>
                  <a:pt x="48570" y="50710"/>
                </a:lnTo>
                <a:lnTo>
                  <a:pt x="48580" y="50720"/>
                </a:lnTo>
                <a:lnTo>
                  <a:pt x="48600" y="50730"/>
                </a:lnTo>
                <a:lnTo>
                  <a:pt x="48610" y="50750"/>
                </a:lnTo>
                <a:lnTo>
                  <a:pt x="48620" y="50760"/>
                </a:lnTo>
                <a:lnTo>
                  <a:pt x="48640" y="50770"/>
                </a:lnTo>
                <a:lnTo>
                  <a:pt x="48650" y="50780"/>
                </a:lnTo>
                <a:lnTo>
                  <a:pt x="48660" y="50790"/>
                </a:lnTo>
                <a:lnTo>
                  <a:pt x="48660" y="50820"/>
                </a:lnTo>
                <a:lnTo>
                  <a:pt x="48670" y="50840"/>
                </a:lnTo>
                <a:lnTo>
                  <a:pt x="48670" y="50850"/>
                </a:lnTo>
                <a:lnTo>
                  <a:pt x="48670" y="50870"/>
                </a:lnTo>
                <a:lnTo>
                  <a:pt x="48680" y="50880"/>
                </a:lnTo>
                <a:lnTo>
                  <a:pt x="48690" y="50890"/>
                </a:lnTo>
                <a:lnTo>
                  <a:pt x="48700" y="50900"/>
                </a:lnTo>
                <a:lnTo>
                  <a:pt x="48710" y="50920"/>
                </a:lnTo>
                <a:lnTo>
                  <a:pt x="48720" y="50920"/>
                </a:lnTo>
                <a:lnTo>
                  <a:pt x="48720" y="50930"/>
                </a:lnTo>
                <a:lnTo>
                  <a:pt x="48700" y="50950"/>
                </a:lnTo>
                <a:lnTo>
                  <a:pt x="48690" y="50960"/>
                </a:lnTo>
                <a:lnTo>
                  <a:pt x="48690" y="50980"/>
                </a:lnTo>
                <a:lnTo>
                  <a:pt x="48690" y="51000"/>
                </a:lnTo>
                <a:lnTo>
                  <a:pt x="48700" y="51010"/>
                </a:lnTo>
                <a:lnTo>
                  <a:pt x="48710" y="51030"/>
                </a:lnTo>
                <a:lnTo>
                  <a:pt x="48720" y="51040"/>
                </a:lnTo>
                <a:lnTo>
                  <a:pt x="48730" y="51050"/>
                </a:lnTo>
                <a:lnTo>
                  <a:pt x="48740" y="51060"/>
                </a:lnTo>
                <a:lnTo>
                  <a:pt x="48770" y="51100"/>
                </a:lnTo>
                <a:lnTo>
                  <a:pt x="48790" y="51120"/>
                </a:lnTo>
                <a:lnTo>
                  <a:pt x="48800" y="51120"/>
                </a:lnTo>
                <a:lnTo>
                  <a:pt x="48800" y="51130"/>
                </a:lnTo>
                <a:lnTo>
                  <a:pt x="48800" y="51140"/>
                </a:lnTo>
                <a:lnTo>
                  <a:pt x="48810" y="51140"/>
                </a:lnTo>
                <a:lnTo>
                  <a:pt x="48820" y="51160"/>
                </a:lnTo>
                <a:lnTo>
                  <a:pt x="48830" y="51170"/>
                </a:lnTo>
                <a:lnTo>
                  <a:pt x="48840" y="51180"/>
                </a:lnTo>
                <a:lnTo>
                  <a:pt x="48850" y="51190"/>
                </a:lnTo>
                <a:lnTo>
                  <a:pt x="48870" y="51200"/>
                </a:lnTo>
                <a:lnTo>
                  <a:pt x="48880" y="51200"/>
                </a:lnTo>
                <a:lnTo>
                  <a:pt x="48890" y="51210"/>
                </a:lnTo>
                <a:lnTo>
                  <a:pt x="48900" y="51220"/>
                </a:lnTo>
                <a:lnTo>
                  <a:pt x="48900" y="51230"/>
                </a:lnTo>
                <a:lnTo>
                  <a:pt x="48910" y="51240"/>
                </a:lnTo>
                <a:lnTo>
                  <a:pt x="48910" y="51270"/>
                </a:lnTo>
                <a:lnTo>
                  <a:pt x="48910" y="51290"/>
                </a:lnTo>
                <a:lnTo>
                  <a:pt x="48910" y="51300"/>
                </a:lnTo>
                <a:lnTo>
                  <a:pt x="48910" y="51310"/>
                </a:lnTo>
                <a:lnTo>
                  <a:pt x="48920" y="51310"/>
                </a:lnTo>
                <a:lnTo>
                  <a:pt x="48930" y="51310"/>
                </a:lnTo>
                <a:lnTo>
                  <a:pt x="48940" y="51300"/>
                </a:lnTo>
                <a:lnTo>
                  <a:pt x="48960" y="51290"/>
                </a:lnTo>
                <a:lnTo>
                  <a:pt x="48970" y="51290"/>
                </a:lnTo>
                <a:lnTo>
                  <a:pt x="48990" y="51290"/>
                </a:lnTo>
                <a:lnTo>
                  <a:pt x="49000" y="51300"/>
                </a:lnTo>
                <a:lnTo>
                  <a:pt x="49010" y="51310"/>
                </a:lnTo>
                <a:lnTo>
                  <a:pt x="49010" y="51320"/>
                </a:lnTo>
                <a:lnTo>
                  <a:pt x="49020" y="51330"/>
                </a:lnTo>
                <a:lnTo>
                  <a:pt x="49020" y="51340"/>
                </a:lnTo>
                <a:lnTo>
                  <a:pt x="49030" y="51360"/>
                </a:lnTo>
                <a:lnTo>
                  <a:pt x="49040" y="51360"/>
                </a:lnTo>
                <a:lnTo>
                  <a:pt x="49050" y="51370"/>
                </a:lnTo>
                <a:lnTo>
                  <a:pt x="49060" y="51370"/>
                </a:lnTo>
                <a:lnTo>
                  <a:pt x="49080" y="51380"/>
                </a:lnTo>
                <a:lnTo>
                  <a:pt x="49110" y="51400"/>
                </a:lnTo>
                <a:lnTo>
                  <a:pt x="49120" y="51410"/>
                </a:lnTo>
                <a:lnTo>
                  <a:pt x="49130" y="51420"/>
                </a:lnTo>
                <a:lnTo>
                  <a:pt x="49140" y="51420"/>
                </a:lnTo>
                <a:lnTo>
                  <a:pt x="49140" y="51430"/>
                </a:lnTo>
                <a:lnTo>
                  <a:pt x="49160" y="51460"/>
                </a:lnTo>
                <a:lnTo>
                  <a:pt x="49180" y="51500"/>
                </a:lnTo>
                <a:lnTo>
                  <a:pt x="49180" y="51510"/>
                </a:lnTo>
                <a:lnTo>
                  <a:pt x="49210" y="51510"/>
                </a:lnTo>
                <a:lnTo>
                  <a:pt x="49230" y="51520"/>
                </a:lnTo>
                <a:lnTo>
                  <a:pt x="49260" y="51520"/>
                </a:lnTo>
                <a:lnTo>
                  <a:pt x="49290" y="51530"/>
                </a:lnTo>
                <a:lnTo>
                  <a:pt x="49310" y="51530"/>
                </a:lnTo>
                <a:lnTo>
                  <a:pt x="49330" y="51530"/>
                </a:lnTo>
                <a:lnTo>
                  <a:pt x="49340" y="51530"/>
                </a:lnTo>
                <a:lnTo>
                  <a:pt x="49350" y="51530"/>
                </a:lnTo>
                <a:lnTo>
                  <a:pt x="49360" y="51540"/>
                </a:lnTo>
                <a:lnTo>
                  <a:pt x="49370" y="51550"/>
                </a:lnTo>
                <a:lnTo>
                  <a:pt x="49380" y="51560"/>
                </a:lnTo>
                <a:lnTo>
                  <a:pt x="49390" y="51570"/>
                </a:lnTo>
                <a:lnTo>
                  <a:pt x="49400" y="51580"/>
                </a:lnTo>
                <a:lnTo>
                  <a:pt x="49410" y="51590"/>
                </a:lnTo>
                <a:lnTo>
                  <a:pt x="49420" y="51600"/>
                </a:lnTo>
                <a:lnTo>
                  <a:pt x="49430" y="51600"/>
                </a:lnTo>
                <a:lnTo>
                  <a:pt x="49440" y="51610"/>
                </a:lnTo>
                <a:lnTo>
                  <a:pt x="49450" y="51620"/>
                </a:lnTo>
                <a:lnTo>
                  <a:pt x="49460" y="51630"/>
                </a:lnTo>
                <a:lnTo>
                  <a:pt x="49470" y="51650"/>
                </a:lnTo>
                <a:lnTo>
                  <a:pt x="49480" y="51660"/>
                </a:lnTo>
                <a:lnTo>
                  <a:pt x="49480" y="51670"/>
                </a:lnTo>
                <a:lnTo>
                  <a:pt x="49490" y="51680"/>
                </a:lnTo>
                <a:lnTo>
                  <a:pt x="49500" y="51690"/>
                </a:lnTo>
                <a:lnTo>
                  <a:pt x="49510" y="51700"/>
                </a:lnTo>
                <a:lnTo>
                  <a:pt x="49520" y="51710"/>
                </a:lnTo>
                <a:lnTo>
                  <a:pt x="49540" y="51720"/>
                </a:lnTo>
                <a:lnTo>
                  <a:pt x="49550" y="51720"/>
                </a:lnTo>
                <a:lnTo>
                  <a:pt x="49560" y="51730"/>
                </a:lnTo>
                <a:lnTo>
                  <a:pt x="49600" y="51740"/>
                </a:lnTo>
                <a:lnTo>
                  <a:pt x="49610" y="51740"/>
                </a:lnTo>
                <a:lnTo>
                  <a:pt x="49620" y="51750"/>
                </a:lnTo>
                <a:lnTo>
                  <a:pt x="49630" y="51750"/>
                </a:lnTo>
                <a:lnTo>
                  <a:pt x="49640" y="51750"/>
                </a:lnTo>
                <a:lnTo>
                  <a:pt x="49650" y="51760"/>
                </a:lnTo>
                <a:lnTo>
                  <a:pt x="49670" y="51760"/>
                </a:lnTo>
                <a:lnTo>
                  <a:pt x="49680" y="51760"/>
                </a:lnTo>
                <a:lnTo>
                  <a:pt x="49690" y="51770"/>
                </a:lnTo>
                <a:lnTo>
                  <a:pt x="49710" y="51770"/>
                </a:lnTo>
                <a:lnTo>
                  <a:pt x="49720" y="51780"/>
                </a:lnTo>
                <a:lnTo>
                  <a:pt x="49740" y="51780"/>
                </a:lnTo>
                <a:lnTo>
                  <a:pt x="49750" y="51790"/>
                </a:lnTo>
                <a:lnTo>
                  <a:pt x="49770" y="51810"/>
                </a:lnTo>
                <a:lnTo>
                  <a:pt x="49790" y="51830"/>
                </a:lnTo>
                <a:lnTo>
                  <a:pt x="49800" y="51840"/>
                </a:lnTo>
                <a:lnTo>
                  <a:pt x="49810" y="51860"/>
                </a:lnTo>
                <a:lnTo>
                  <a:pt x="49830" y="51880"/>
                </a:lnTo>
                <a:lnTo>
                  <a:pt x="49850" y="51890"/>
                </a:lnTo>
                <a:lnTo>
                  <a:pt x="49860" y="51900"/>
                </a:lnTo>
                <a:lnTo>
                  <a:pt x="49880" y="51900"/>
                </a:lnTo>
                <a:lnTo>
                  <a:pt x="49890" y="51900"/>
                </a:lnTo>
                <a:lnTo>
                  <a:pt x="49910" y="51900"/>
                </a:lnTo>
                <a:lnTo>
                  <a:pt x="49920" y="51900"/>
                </a:lnTo>
                <a:lnTo>
                  <a:pt x="49930" y="51900"/>
                </a:lnTo>
                <a:lnTo>
                  <a:pt x="49950" y="51900"/>
                </a:lnTo>
                <a:lnTo>
                  <a:pt x="50000" y="51900"/>
                </a:lnTo>
                <a:lnTo>
                  <a:pt x="50040" y="51900"/>
                </a:lnTo>
                <a:lnTo>
                  <a:pt x="50070" y="51910"/>
                </a:lnTo>
                <a:lnTo>
                  <a:pt x="50120" y="51910"/>
                </a:lnTo>
                <a:lnTo>
                  <a:pt x="50150" y="51900"/>
                </a:lnTo>
                <a:lnTo>
                  <a:pt x="50190" y="51910"/>
                </a:lnTo>
                <a:lnTo>
                  <a:pt x="50200" y="51910"/>
                </a:lnTo>
                <a:lnTo>
                  <a:pt x="50220" y="51920"/>
                </a:lnTo>
                <a:lnTo>
                  <a:pt x="50230" y="51920"/>
                </a:lnTo>
                <a:lnTo>
                  <a:pt x="50230" y="51930"/>
                </a:lnTo>
                <a:lnTo>
                  <a:pt x="50250" y="51930"/>
                </a:lnTo>
                <a:lnTo>
                  <a:pt x="50260" y="51940"/>
                </a:lnTo>
                <a:lnTo>
                  <a:pt x="50270" y="51950"/>
                </a:lnTo>
                <a:lnTo>
                  <a:pt x="50280" y="51960"/>
                </a:lnTo>
                <a:lnTo>
                  <a:pt x="50290" y="51970"/>
                </a:lnTo>
                <a:lnTo>
                  <a:pt x="50290" y="51980"/>
                </a:lnTo>
                <a:lnTo>
                  <a:pt x="50290" y="52000"/>
                </a:lnTo>
                <a:lnTo>
                  <a:pt x="50290" y="52010"/>
                </a:lnTo>
                <a:lnTo>
                  <a:pt x="50310" y="52020"/>
                </a:lnTo>
                <a:lnTo>
                  <a:pt x="50330" y="52040"/>
                </a:lnTo>
                <a:lnTo>
                  <a:pt x="50340" y="52050"/>
                </a:lnTo>
                <a:lnTo>
                  <a:pt x="50360" y="52060"/>
                </a:lnTo>
                <a:lnTo>
                  <a:pt x="50370" y="52060"/>
                </a:lnTo>
                <a:lnTo>
                  <a:pt x="50390" y="52060"/>
                </a:lnTo>
                <a:lnTo>
                  <a:pt x="50410" y="52070"/>
                </a:lnTo>
                <a:lnTo>
                  <a:pt x="50420" y="52080"/>
                </a:lnTo>
                <a:lnTo>
                  <a:pt x="50430" y="52080"/>
                </a:lnTo>
                <a:lnTo>
                  <a:pt x="50450" y="52100"/>
                </a:lnTo>
                <a:lnTo>
                  <a:pt x="50460" y="52100"/>
                </a:lnTo>
                <a:lnTo>
                  <a:pt x="50470" y="52110"/>
                </a:lnTo>
                <a:lnTo>
                  <a:pt x="50480" y="52120"/>
                </a:lnTo>
                <a:lnTo>
                  <a:pt x="50500" y="52130"/>
                </a:lnTo>
                <a:lnTo>
                  <a:pt x="50540" y="52170"/>
                </a:lnTo>
                <a:lnTo>
                  <a:pt x="50550" y="52190"/>
                </a:lnTo>
                <a:lnTo>
                  <a:pt x="50560" y="52210"/>
                </a:lnTo>
                <a:lnTo>
                  <a:pt x="50570" y="52220"/>
                </a:lnTo>
                <a:lnTo>
                  <a:pt x="50570" y="52230"/>
                </a:lnTo>
                <a:lnTo>
                  <a:pt x="50580" y="52240"/>
                </a:lnTo>
                <a:lnTo>
                  <a:pt x="50580" y="52250"/>
                </a:lnTo>
                <a:lnTo>
                  <a:pt x="50590" y="52250"/>
                </a:lnTo>
                <a:lnTo>
                  <a:pt x="50600" y="52250"/>
                </a:lnTo>
                <a:lnTo>
                  <a:pt x="50610" y="52260"/>
                </a:lnTo>
                <a:lnTo>
                  <a:pt x="50620" y="52270"/>
                </a:lnTo>
                <a:lnTo>
                  <a:pt x="50630" y="52280"/>
                </a:lnTo>
                <a:lnTo>
                  <a:pt x="50650" y="52300"/>
                </a:lnTo>
                <a:lnTo>
                  <a:pt x="50660" y="52310"/>
                </a:lnTo>
                <a:lnTo>
                  <a:pt x="50670" y="52310"/>
                </a:lnTo>
                <a:lnTo>
                  <a:pt x="50680" y="52310"/>
                </a:lnTo>
                <a:lnTo>
                  <a:pt x="50690" y="52310"/>
                </a:lnTo>
                <a:lnTo>
                  <a:pt x="50700" y="52310"/>
                </a:lnTo>
                <a:lnTo>
                  <a:pt x="50710" y="52310"/>
                </a:lnTo>
                <a:lnTo>
                  <a:pt x="50730" y="52310"/>
                </a:lnTo>
                <a:lnTo>
                  <a:pt x="50740" y="52320"/>
                </a:lnTo>
                <a:lnTo>
                  <a:pt x="50750" y="52320"/>
                </a:lnTo>
                <a:lnTo>
                  <a:pt x="50760" y="52320"/>
                </a:lnTo>
                <a:lnTo>
                  <a:pt x="50780" y="52330"/>
                </a:lnTo>
                <a:lnTo>
                  <a:pt x="50790" y="52340"/>
                </a:lnTo>
                <a:lnTo>
                  <a:pt x="50810" y="52350"/>
                </a:lnTo>
                <a:lnTo>
                  <a:pt x="50820" y="52360"/>
                </a:lnTo>
                <a:lnTo>
                  <a:pt x="50830" y="52370"/>
                </a:lnTo>
                <a:lnTo>
                  <a:pt x="50830" y="52390"/>
                </a:lnTo>
                <a:lnTo>
                  <a:pt x="50840" y="52420"/>
                </a:lnTo>
                <a:lnTo>
                  <a:pt x="50850" y="52440"/>
                </a:lnTo>
                <a:lnTo>
                  <a:pt x="50850" y="52460"/>
                </a:lnTo>
                <a:lnTo>
                  <a:pt x="50860" y="52470"/>
                </a:lnTo>
                <a:lnTo>
                  <a:pt x="50860" y="52480"/>
                </a:lnTo>
                <a:lnTo>
                  <a:pt x="50870" y="52490"/>
                </a:lnTo>
                <a:lnTo>
                  <a:pt x="50880" y="52510"/>
                </a:lnTo>
                <a:lnTo>
                  <a:pt x="50890" y="52520"/>
                </a:lnTo>
                <a:lnTo>
                  <a:pt x="50890" y="52530"/>
                </a:lnTo>
                <a:lnTo>
                  <a:pt x="50890" y="52550"/>
                </a:lnTo>
                <a:lnTo>
                  <a:pt x="50890" y="52590"/>
                </a:lnTo>
                <a:lnTo>
                  <a:pt x="50890" y="52620"/>
                </a:lnTo>
                <a:lnTo>
                  <a:pt x="50880" y="52730"/>
                </a:lnTo>
                <a:lnTo>
                  <a:pt x="50870" y="52770"/>
                </a:lnTo>
                <a:lnTo>
                  <a:pt x="50860" y="52830"/>
                </a:lnTo>
                <a:lnTo>
                  <a:pt x="50860" y="52860"/>
                </a:lnTo>
                <a:lnTo>
                  <a:pt x="50870" y="52880"/>
                </a:lnTo>
                <a:lnTo>
                  <a:pt x="50890" y="52910"/>
                </a:lnTo>
                <a:lnTo>
                  <a:pt x="50910" y="52930"/>
                </a:lnTo>
                <a:lnTo>
                  <a:pt x="50940" y="52970"/>
                </a:lnTo>
                <a:lnTo>
                  <a:pt x="50960" y="53000"/>
                </a:lnTo>
                <a:lnTo>
                  <a:pt x="50970" y="53020"/>
                </a:lnTo>
                <a:lnTo>
                  <a:pt x="50980" y="53040"/>
                </a:lnTo>
                <a:lnTo>
                  <a:pt x="50980" y="53070"/>
                </a:lnTo>
                <a:lnTo>
                  <a:pt x="50970" y="53140"/>
                </a:lnTo>
                <a:lnTo>
                  <a:pt x="50970" y="53180"/>
                </a:lnTo>
                <a:lnTo>
                  <a:pt x="50980" y="53210"/>
                </a:lnTo>
                <a:lnTo>
                  <a:pt x="50980" y="53220"/>
                </a:lnTo>
                <a:lnTo>
                  <a:pt x="50990" y="53250"/>
                </a:lnTo>
                <a:lnTo>
                  <a:pt x="51040" y="53350"/>
                </a:lnTo>
                <a:lnTo>
                  <a:pt x="51060" y="53370"/>
                </a:lnTo>
                <a:lnTo>
                  <a:pt x="51070" y="53380"/>
                </a:lnTo>
                <a:lnTo>
                  <a:pt x="51090" y="53380"/>
                </a:lnTo>
                <a:lnTo>
                  <a:pt x="51110" y="53390"/>
                </a:lnTo>
                <a:lnTo>
                  <a:pt x="51130" y="53400"/>
                </a:lnTo>
                <a:lnTo>
                  <a:pt x="51150" y="53420"/>
                </a:lnTo>
                <a:lnTo>
                  <a:pt x="51170" y="53460"/>
                </a:lnTo>
                <a:lnTo>
                  <a:pt x="51180" y="53490"/>
                </a:lnTo>
                <a:lnTo>
                  <a:pt x="51190" y="53520"/>
                </a:lnTo>
                <a:lnTo>
                  <a:pt x="51200" y="53560"/>
                </a:lnTo>
                <a:lnTo>
                  <a:pt x="51200" y="53590"/>
                </a:lnTo>
                <a:lnTo>
                  <a:pt x="51200" y="53600"/>
                </a:lnTo>
                <a:lnTo>
                  <a:pt x="51200" y="53620"/>
                </a:lnTo>
                <a:lnTo>
                  <a:pt x="51200" y="53650"/>
                </a:lnTo>
                <a:lnTo>
                  <a:pt x="51200" y="53670"/>
                </a:lnTo>
                <a:lnTo>
                  <a:pt x="51210" y="53670"/>
                </a:lnTo>
                <a:lnTo>
                  <a:pt x="51220" y="53740"/>
                </a:lnTo>
                <a:lnTo>
                  <a:pt x="51230" y="53760"/>
                </a:lnTo>
                <a:lnTo>
                  <a:pt x="51260" y="53850"/>
                </a:lnTo>
                <a:lnTo>
                  <a:pt x="51270" y="53870"/>
                </a:lnTo>
                <a:lnTo>
                  <a:pt x="51230" y="53890"/>
                </a:lnTo>
                <a:lnTo>
                  <a:pt x="51200" y="53910"/>
                </a:lnTo>
                <a:lnTo>
                  <a:pt x="51180" y="53920"/>
                </a:lnTo>
                <a:lnTo>
                  <a:pt x="51170" y="53930"/>
                </a:lnTo>
                <a:lnTo>
                  <a:pt x="51150" y="53930"/>
                </a:lnTo>
                <a:lnTo>
                  <a:pt x="51120" y="53950"/>
                </a:lnTo>
                <a:lnTo>
                  <a:pt x="51110" y="53960"/>
                </a:lnTo>
                <a:lnTo>
                  <a:pt x="51110" y="53980"/>
                </a:lnTo>
                <a:lnTo>
                  <a:pt x="51100" y="54000"/>
                </a:lnTo>
                <a:lnTo>
                  <a:pt x="51080" y="54050"/>
                </a:lnTo>
                <a:lnTo>
                  <a:pt x="51080" y="54060"/>
                </a:lnTo>
                <a:lnTo>
                  <a:pt x="51060" y="54080"/>
                </a:lnTo>
                <a:lnTo>
                  <a:pt x="51030" y="54160"/>
                </a:lnTo>
                <a:lnTo>
                  <a:pt x="51030" y="54170"/>
                </a:lnTo>
                <a:lnTo>
                  <a:pt x="51020" y="54240"/>
                </a:lnTo>
                <a:lnTo>
                  <a:pt x="51020" y="54260"/>
                </a:lnTo>
                <a:lnTo>
                  <a:pt x="51030" y="54380"/>
                </a:lnTo>
                <a:lnTo>
                  <a:pt x="51030" y="54480"/>
                </a:lnTo>
                <a:lnTo>
                  <a:pt x="51030" y="54580"/>
                </a:lnTo>
                <a:lnTo>
                  <a:pt x="51030" y="54610"/>
                </a:lnTo>
                <a:lnTo>
                  <a:pt x="51030" y="54650"/>
                </a:lnTo>
                <a:lnTo>
                  <a:pt x="51020" y="54680"/>
                </a:lnTo>
                <a:lnTo>
                  <a:pt x="51000" y="54720"/>
                </a:lnTo>
                <a:lnTo>
                  <a:pt x="51000" y="54740"/>
                </a:lnTo>
                <a:lnTo>
                  <a:pt x="50990" y="54760"/>
                </a:lnTo>
                <a:lnTo>
                  <a:pt x="50980" y="54780"/>
                </a:lnTo>
                <a:lnTo>
                  <a:pt x="50980" y="54800"/>
                </a:lnTo>
                <a:lnTo>
                  <a:pt x="50970" y="54880"/>
                </a:lnTo>
                <a:lnTo>
                  <a:pt x="50940" y="54980"/>
                </a:lnTo>
                <a:lnTo>
                  <a:pt x="50920" y="55000"/>
                </a:lnTo>
                <a:lnTo>
                  <a:pt x="50910" y="55020"/>
                </a:lnTo>
                <a:lnTo>
                  <a:pt x="50900" y="55030"/>
                </a:lnTo>
                <a:lnTo>
                  <a:pt x="50890" y="55050"/>
                </a:lnTo>
                <a:lnTo>
                  <a:pt x="50890" y="55080"/>
                </a:lnTo>
                <a:lnTo>
                  <a:pt x="50890" y="55170"/>
                </a:lnTo>
                <a:lnTo>
                  <a:pt x="50880" y="55200"/>
                </a:lnTo>
                <a:lnTo>
                  <a:pt x="50880" y="55280"/>
                </a:lnTo>
                <a:lnTo>
                  <a:pt x="50850" y="55380"/>
                </a:lnTo>
                <a:lnTo>
                  <a:pt x="50820" y="55470"/>
                </a:lnTo>
                <a:lnTo>
                  <a:pt x="50820" y="55510"/>
                </a:lnTo>
                <a:lnTo>
                  <a:pt x="50820" y="55530"/>
                </a:lnTo>
                <a:lnTo>
                  <a:pt x="50820" y="55550"/>
                </a:lnTo>
                <a:lnTo>
                  <a:pt x="50830" y="55570"/>
                </a:lnTo>
                <a:lnTo>
                  <a:pt x="50830" y="55580"/>
                </a:lnTo>
                <a:lnTo>
                  <a:pt x="50840" y="55620"/>
                </a:lnTo>
                <a:lnTo>
                  <a:pt x="50840" y="55670"/>
                </a:lnTo>
                <a:lnTo>
                  <a:pt x="50840" y="55690"/>
                </a:lnTo>
                <a:lnTo>
                  <a:pt x="50840" y="55720"/>
                </a:lnTo>
                <a:lnTo>
                  <a:pt x="50840" y="55760"/>
                </a:lnTo>
                <a:lnTo>
                  <a:pt x="50840" y="55810"/>
                </a:lnTo>
                <a:lnTo>
                  <a:pt x="50850" y="55880"/>
                </a:lnTo>
                <a:lnTo>
                  <a:pt x="50850" y="55890"/>
                </a:lnTo>
                <a:lnTo>
                  <a:pt x="50850" y="55930"/>
                </a:lnTo>
                <a:lnTo>
                  <a:pt x="50850" y="55940"/>
                </a:lnTo>
                <a:lnTo>
                  <a:pt x="50860" y="55960"/>
                </a:lnTo>
                <a:lnTo>
                  <a:pt x="50870" y="55980"/>
                </a:lnTo>
                <a:lnTo>
                  <a:pt x="50890" y="56000"/>
                </a:lnTo>
                <a:lnTo>
                  <a:pt x="50900" y="56010"/>
                </a:lnTo>
                <a:lnTo>
                  <a:pt x="50900" y="56020"/>
                </a:lnTo>
                <a:lnTo>
                  <a:pt x="50900" y="56030"/>
                </a:lnTo>
                <a:lnTo>
                  <a:pt x="50910" y="56050"/>
                </a:lnTo>
                <a:lnTo>
                  <a:pt x="50910" y="56070"/>
                </a:lnTo>
                <a:lnTo>
                  <a:pt x="50920" y="56090"/>
                </a:lnTo>
                <a:lnTo>
                  <a:pt x="50930" y="56100"/>
                </a:lnTo>
                <a:lnTo>
                  <a:pt x="50930" y="56110"/>
                </a:lnTo>
                <a:lnTo>
                  <a:pt x="50930" y="56120"/>
                </a:lnTo>
                <a:lnTo>
                  <a:pt x="50930" y="56130"/>
                </a:lnTo>
                <a:lnTo>
                  <a:pt x="50930" y="56140"/>
                </a:lnTo>
                <a:lnTo>
                  <a:pt x="50930" y="56150"/>
                </a:lnTo>
                <a:lnTo>
                  <a:pt x="50930" y="56160"/>
                </a:lnTo>
                <a:lnTo>
                  <a:pt x="50940" y="56160"/>
                </a:lnTo>
                <a:lnTo>
                  <a:pt x="50940" y="56170"/>
                </a:lnTo>
                <a:lnTo>
                  <a:pt x="50940" y="56180"/>
                </a:lnTo>
                <a:lnTo>
                  <a:pt x="50950" y="56190"/>
                </a:lnTo>
                <a:lnTo>
                  <a:pt x="50950" y="56200"/>
                </a:lnTo>
                <a:lnTo>
                  <a:pt x="50960" y="56210"/>
                </a:lnTo>
                <a:lnTo>
                  <a:pt x="50950" y="56220"/>
                </a:lnTo>
                <a:lnTo>
                  <a:pt x="50950" y="56230"/>
                </a:lnTo>
                <a:lnTo>
                  <a:pt x="50950" y="56240"/>
                </a:lnTo>
                <a:lnTo>
                  <a:pt x="50950" y="56250"/>
                </a:lnTo>
                <a:lnTo>
                  <a:pt x="50960" y="56250"/>
                </a:lnTo>
                <a:lnTo>
                  <a:pt x="50970" y="56260"/>
                </a:lnTo>
                <a:lnTo>
                  <a:pt x="50970" y="56270"/>
                </a:lnTo>
                <a:lnTo>
                  <a:pt x="50980" y="56270"/>
                </a:lnTo>
                <a:lnTo>
                  <a:pt x="50990" y="56280"/>
                </a:lnTo>
                <a:lnTo>
                  <a:pt x="50980" y="56280"/>
                </a:lnTo>
                <a:lnTo>
                  <a:pt x="50980" y="56290"/>
                </a:lnTo>
                <a:lnTo>
                  <a:pt x="50980" y="56300"/>
                </a:lnTo>
                <a:lnTo>
                  <a:pt x="50990" y="56310"/>
                </a:lnTo>
                <a:lnTo>
                  <a:pt x="50990" y="56320"/>
                </a:lnTo>
                <a:lnTo>
                  <a:pt x="51000" y="56320"/>
                </a:lnTo>
                <a:lnTo>
                  <a:pt x="51000" y="56330"/>
                </a:lnTo>
                <a:lnTo>
                  <a:pt x="50990" y="56340"/>
                </a:lnTo>
                <a:lnTo>
                  <a:pt x="51000" y="56350"/>
                </a:lnTo>
                <a:lnTo>
                  <a:pt x="51000" y="56360"/>
                </a:lnTo>
                <a:lnTo>
                  <a:pt x="51000" y="56370"/>
                </a:lnTo>
                <a:lnTo>
                  <a:pt x="51000" y="56380"/>
                </a:lnTo>
                <a:lnTo>
                  <a:pt x="51010" y="56380"/>
                </a:lnTo>
                <a:lnTo>
                  <a:pt x="51010" y="56390"/>
                </a:lnTo>
                <a:lnTo>
                  <a:pt x="51000" y="56400"/>
                </a:lnTo>
                <a:lnTo>
                  <a:pt x="51010" y="56400"/>
                </a:lnTo>
                <a:lnTo>
                  <a:pt x="51010" y="56410"/>
                </a:lnTo>
                <a:lnTo>
                  <a:pt x="51000" y="56410"/>
                </a:lnTo>
                <a:lnTo>
                  <a:pt x="51000" y="56420"/>
                </a:lnTo>
                <a:lnTo>
                  <a:pt x="51000" y="56430"/>
                </a:lnTo>
                <a:lnTo>
                  <a:pt x="50990" y="56430"/>
                </a:lnTo>
                <a:lnTo>
                  <a:pt x="50990" y="56440"/>
                </a:lnTo>
                <a:lnTo>
                  <a:pt x="51000" y="56440"/>
                </a:lnTo>
                <a:lnTo>
                  <a:pt x="51000" y="56450"/>
                </a:lnTo>
                <a:lnTo>
                  <a:pt x="51000" y="56440"/>
                </a:lnTo>
                <a:lnTo>
                  <a:pt x="51010" y="56440"/>
                </a:lnTo>
                <a:lnTo>
                  <a:pt x="51010" y="56450"/>
                </a:lnTo>
                <a:lnTo>
                  <a:pt x="51020" y="56450"/>
                </a:lnTo>
                <a:lnTo>
                  <a:pt x="51020" y="56460"/>
                </a:lnTo>
                <a:lnTo>
                  <a:pt x="51020" y="56470"/>
                </a:lnTo>
                <a:lnTo>
                  <a:pt x="51020" y="56480"/>
                </a:lnTo>
                <a:lnTo>
                  <a:pt x="51020" y="56490"/>
                </a:lnTo>
                <a:lnTo>
                  <a:pt x="51020" y="56500"/>
                </a:lnTo>
                <a:lnTo>
                  <a:pt x="51020" y="56510"/>
                </a:lnTo>
                <a:lnTo>
                  <a:pt x="51020" y="56520"/>
                </a:lnTo>
                <a:lnTo>
                  <a:pt x="51030" y="56520"/>
                </a:lnTo>
                <a:lnTo>
                  <a:pt x="51030" y="56530"/>
                </a:lnTo>
                <a:lnTo>
                  <a:pt x="51020" y="56530"/>
                </a:lnTo>
                <a:lnTo>
                  <a:pt x="51030" y="56540"/>
                </a:lnTo>
                <a:lnTo>
                  <a:pt x="51030" y="56550"/>
                </a:lnTo>
                <a:lnTo>
                  <a:pt x="51030" y="56560"/>
                </a:lnTo>
                <a:lnTo>
                  <a:pt x="51030" y="56570"/>
                </a:lnTo>
                <a:lnTo>
                  <a:pt x="51040" y="56570"/>
                </a:lnTo>
                <a:lnTo>
                  <a:pt x="51040" y="56580"/>
                </a:lnTo>
                <a:lnTo>
                  <a:pt x="51040" y="56590"/>
                </a:lnTo>
                <a:lnTo>
                  <a:pt x="51040" y="56610"/>
                </a:lnTo>
                <a:lnTo>
                  <a:pt x="51050" y="56620"/>
                </a:lnTo>
                <a:lnTo>
                  <a:pt x="51050" y="56630"/>
                </a:lnTo>
                <a:lnTo>
                  <a:pt x="51060" y="56630"/>
                </a:lnTo>
                <a:lnTo>
                  <a:pt x="51060" y="56650"/>
                </a:lnTo>
                <a:lnTo>
                  <a:pt x="51060" y="56660"/>
                </a:lnTo>
                <a:lnTo>
                  <a:pt x="51060" y="56670"/>
                </a:lnTo>
                <a:lnTo>
                  <a:pt x="51050" y="56670"/>
                </a:lnTo>
                <a:lnTo>
                  <a:pt x="51050" y="56680"/>
                </a:lnTo>
                <a:lnTo>
                  <a:pt x="51060" y="56680"/>
                </a:lnTo>
                <a:lnTo>
                  <a:pt x="51070" y="56690"/>
                </a:lnTo>
                <a:lnTo>
                  <a:pt x="51080" y="56690"/>
                </a:lnTo>
                <a:lnTo>
                  <a:pt x="51080" y="56700"/>
                </a:lnTo>
                <a:lnTo>
                  <a:pt x="51080" y="56710"/>
                </a:lnTo>
                <a:lnTo>
                  <a:pt x="51090" y="56710"/>
                </a:lnTo>
                <a:lnTo>
                  <a:pt x="51090" y="56720"/>
                </a:lnTo>
                <a:lnTo>
                  <a:pt x="51100" y="56720"/>
                </a:lnTo>
                <a:lnTo>
                  <a:pt x="51110" y="56730"/>
                </a:lnTo>
                <a:lnTo>
                  <a:pt x="51110" y="56740"/>
                </a:lnTo>
                <a:lnTo>
                  <a:pt x="51110" y="56750"/>
                </a:lnTo>
                <a:lnTo>
                  <a:pt x="51120" y="56760"/>
                </a:lnTo>
                <a:lnTo>
                  <a:pt x="51140" y="56790"/>
                </a:lnTo>
                <a:lnTo>
                  <a:pt x="51170" y="56820"/>
                </a:lnTo>
                <a:lnTo>
                  <a:pt x="51170" y="56830"/>
                </a:lnTo>
                <a:lnTo>
                  <a:pt x="51180" y="56850"/>
                </a:lnTo>
                <a:lnTo>
                  <a:pt x="51210" y="56880"/>
                </a:lnTo>
                <a:lnTo>
                  <a:pt x="51230" y="56880"/>
                </a:lnTo>
                <a:lnTo>
                  <a:pt x="51240" y="56900"/>
                </a:lnTo>
                <a:lnTo>
                  <a:pt x="51260" y="56910"/>
                </a:lnTo>
                <a:lnTo>
                  <a:pt x="51270" y="56920"/>
                </a:lnTo>
                <a:lnTo>
                  <a:pt x="51300" y="56920"/>
                </a:lnTo>
                <a:lnTo>
                  <a:pt x="51320" y="56930"/>
                </a:lnTo>
                <a:lnTo>
                  <a:pt x="51350" y="56950"/>
                </a:lnTo>
                <a:lnTo>
                  <a:pt x="51360" y="56960"/>
                </a:lnTo>
                <a:lnTo>
                  <a:pt x="51370" y="56980"/>
                </a:lnTo>
                <a:lnTo>
                  <a:pt x="51380" y="56990"/>
                </a:lnTo>
                <a:lnTo>
                  <a:pt x="51390" y="57010"/>
                </a:lnTo>
                <a:lnTo>
                  <a:pt x="51410" y="57020"/>
                </a:lnTo>
                <a:lnTo>
                  <a:pt x="51430" y="57030"/>
                </a:lnTo>
                <a:lnTo>
                  <a:pt x="51460" y="57060"/>
                </a:lnTo>
                <a:lnTo>
                  <a:pt x="51480" y="57080"/>
                </a:lnTo>
                <a:lnTo>
                  <a:pt x="51490" y="57090"/>
                </a:lnTo>
                <a:lnTo>
                  <a:pt x="51510" y="57110"/>
                </a:lnTo>
                <a:lnTo>
                  <a:pt x="51520" y="57130"/>
                </a:lnTo>
                <a:lnTo>
                  <a:pt x="51540" y="57160"/>
                </a:lnTo>
                <a:lnTo>
                  <a:pt x="51570" y="57210"/>
                </a:lnTo>
                <a:lnTo>
                  <a:pt x="51570" y="57230"/>
                </a:lnTo>
                <a:lnTo>
                  <a:pt x="51590" y="57280"/>
                </a:lnTo>
                <a:lnTo>
                  <a:pt x="51590" y="57290"/>
                </a:lnTo>
                <a:lnTo>
                  <a:pt x="51600" y="57330"/>
                </a:lnTo>
                <a:lnTo>
                  <a:pt x="51600" y="57390"/>
                </a:lnTo>
                <a:lnTo>
                  <a:pt x="51600" y="57410"/>
                </a:lnTo>
                <a:lnTo>
                  <a:pt x="51600" y="57470"/>
                </a:lnTo>
                <a:lnTo>
                  <a:pt x="51600" y="57510"/>
                </a:lnTo>
                <a:lnTo>
                  <a:pt x="51600" y="57530"/>
                </a:lnTo>
                <a:lnTo>
                  <a:pt x="51610" y="57560"/>
                </a:lnTo>
                <a:lnTo>
                  <a:pt x="51620" y="57580"/>
                </a:lnTo>
                <a:lnTo>
                  <a:pt x="51630" y="57630"/>
                </a:lnTo>
                <a:lnTo>
                  <a:pt x="51650" y="57680"/>
                </a:lnTo>
                <a:lnTo>
                  <a:pt x="51660" y="57690"/>
                </a:lnTo>
                <a:lnTo>
                  <a:pt x="51670" y="57700"/>
                </a:lnTo>
                <a:lnTo>
                  <a:pt x="51690" y="57740"/>
                </a:lnTo>
                <a:lnTo>
                  <a:pt x="51700" y="57760"/>
                </a:lnTo>
                <a:lnTo>
                  <a:pt x="51710" y="57770"/>
                </a:lnTo>
                <a:lnTo>
                  <a:pt x="51720" y="57780"/>
                </a:lnTo>
                <a:lnTo>
                  <a:pt x="51760" y="57830"/>
                </a:lnTo>
                <a:lnTo>
                  <a:pt x="51760" y="57840"/>
                </a:lnTo>
                <a:lnTo>
                  <a:pt x="51770" y="57850"/>
                </a:lnTo>
                <a:lnTo>
                  <a:pt x="51780" y="57870"/>
                </a:lnTo>
                <a:lnTo>
                  <a:pt x="51790" y="57880"/>
                </a:lnTo>
                <a:lnTo>
                  <a:pt x="51810" y="57910"/>
                </a:lnTo>
                <a:lnTo>
                  <a:pt x="51850" y="57960"/>
                </a:lnTo>
                <a:lnTo>
                  <a:pt x="51910" y="58040"/>
                </a:lnTo>
                <a:lnTo>
                  <a:pt x="51930" y="58070"/>
                </a:lnTo>
                <a:lnTo>
                  <a:pt x="51940" y="58090"/>
                </a:lnTo>
                <a:lnTo>
                  <a:pt x="51950" y="58110"/>
                </a:lnTo>
                <a:lnTo>
                  <a:pt x="51970" y="58150"/>
                </a:lnTo>
                <a:lnTo>
                  <a:pt x="51990" y="58190"/>
                </a:lnTo>
                <a:lnTo>
                  <a:pt x="51990" y="58210"/>
                </a:lnTo>
                <a:lnTo>
                  <a:pt x="52000" y="58220"/>
                </a:lnTo>
                <a:lnTo>
                  <a:pt x="52000" y="58230"/>
                </a:lnTo>
                <a:lnTo>
                  <a:pt x="52010" y="58250"/>
                </a:lnTo>
                <a:lnTo>
                  <a:pt x="52010" y="58280"/>
                </a:lnTo>
                <a:lnTo>
                  <a:pt x="52010" y="58290"/>
                </a:lnTo>
                <a:lnTo>
                  <a:pt x="52020" y="58290"/>
                </a:lnTo>
                <a:lnTo>
                  <a:pt x="52020" y="58300"/>
                </a:lnTo>
                <a:lnTo>
                  <a:pt x="52030" y="58350"/>
                </a:lnTo>
                <a:lnTo>
                  <a:pt x="52050" y="58360"/>
                </a:lnTo>
                <a:lnTo>
                  <a:pt x="52070" y="58390"/>
                </a:lnTo>
                <a:lnTo>
                  <a:pt x="52090" y="58450"/>
                </a:lnTo>
                <a:lnTo>
                  <a:pt x="52120" y="58500"/>
                </a:lnTo>
                <a:lnTo>
                  <a:pt x="52170" y="58590"/>
                </a:lnTo>
                <a:lnTo>
                  <a:pt x="52180" y="58600"/>
                </a:lnTo>
                <a:lnTo>
                  <a:pt x="52190" y="58630"/>
                </a:lnTo>
                <a:lnTo>
                  <a:pt x="52210" y="58650"/>
                </a:lnTo>
                <a:lnTo>
                  <a:pt x="52220" y="58680"/>
                </a:lnTo>
                <a:lnTo>
                  <a:pt x="52240" y="58720"/>
                </a:lnTo>
                <a:lnTo>
                  <a:pt x="52250" y="58750"/>
                </a:lnTo>
                <a:lnTo>
                  <a:pt x="52250" y="58760"/>
                </a:lnTo>
                <a:lnTo>
                  <a:pt x="52260" y="58790"/>
                </a:lnTo>
                <a:lnTo>
                  <a:pt x="52270" y="58800"/>
                </a:lnTo>
                <a:lnTo>
                  <a:pt x="52270" y="58810"/>
                </a:lnTo>
                <a:lnTo>
                  <a:pt x="52280" y="58820"/>
                </a:lnTo>
                <a:lnTo>
                  <a:pt x="52300" y="58850"/>
                </a:lnTo>
                <a:lnTo>
                  <a:pt x="52310" y="58870"/>
                </a:lnTo>
                <a:lnTo>
                  <a:pt x="52320" y="58890"/>
                </a:lnTo>
                <a:lnTo>
                  <a:pt x="52320" y="58900"/>
                </a:lnTo>
                <a:lnTo>
                  <a:pt x="52330" y="58920"/>
                </a:lnTo>
                <a:lnTo>
                  <a:pt x="52340" y="58930"/>
                </a:lnTo>
                <a:lnTo>
                  <a:pt x="52350" y="58950"/>
                </a:lnTo>
                <a:lnTo>
                  <a:pt x="52350" y="58960"/>
                </a:lnTo>
                <a:lnTo>
                  <a:pt x="52370" y="58970"/>
                </a:lnTo>
                <a:lnTo>
                  <a:pt x="52380" y="58990"/>
                </a:lnTo>
                <a:lnTo>
                  <a:pt x="52390" y="59000"/>
                </a:lnTo>
                <a:lnTo>
                  <a:pt x="52410" y="59000"/>
                </a:lnTo>
                <a:lnTo>
                  <a:pt x="52430" y="59010"/>
                </a:lnTo>
                <a:lnTo>
                  <a:pt x="52450" y="59010"/>
                </a:lnTo>
                <a:lnTo>
                  <a:pt x="52460" y="59020"/>
                </a:lnTo>
                <a:lnTo>
                  <a:pt x="52470" y="59020"/>
                </a:lnTo>
                <a:lnTo>
                  <a:pt x="52470" y="59030"/>
                </a:lnTo>
                <a:lnTo>
                  <a:pt x="52480" y="59030"/>
                </a:lnTo>
                <a:lnTo>
                  <a:pt x="52490" y="59040"/>
                </a:lnTo>
                <a:lnTo>
                  <a:pt x="52510" y="59060"/>
                </a:lnTo>
                <a:lnTo>
                  <a:pt x="52530" y="59100"/>
                </a:lnTo>
                <a:lnTo>
                  <a:pt x="52540" y="59140"/>
                </a:lnTo>
                <a:lnTo>
                  <a:pt x="52550" y="59140"/>
                </a:lnTo>
                <a:lnTo>
                  <a:pt x="52560" y="59170"/>
                </a:lnTo>
                <a:lnTo>
                  <a:pt x="52580" y="59190"/>
                </a:lnTo>
                <a:lnTo>
                  <a:pt x="52590" y="59190"/>
                </a:lnTo>
                <a:lnTo>
                  <a:pt x="52590" y="59200"/>
                </a:lnTo>
                <a:lnTo>
                  <a:pt x="52600" y="59200"/>
                </a:lnTo>
                <a:lnTo>
                  <a:pt x="52620" y="59220"/>
                </a:lnTo>
                <a:lnTo>
                  <a:pt x="52620" y="59230"/>
                </a:lnTo>
                <a:lnTo>
                  <a:pt x="52630" y="59250"/>
                </a:lnTo>
                <a:lnTo>
                  <a:pt x="52660" y="59300"/>
                </a:lnTo>
                <a:lnTo>
                  <a:pt x="52680" y="59330"/>
                </a:lnTo>
                <a:lnTo>
                  <a:pt x="52680" y="59350"/>
                </a:lnTo>
                <a:lnTo>
                  <a:pt x="52690" y="59390"/>
                </a:lnTo>
                <a:lnTo>
                  <a:pt x="52690" y="59410"/>
                </a:lnTo>
                <a:lnTo>
                  <a:pt x="52690" y="59440"/>
                </a:lnTo>
                <a:lnTo>
                  <a:pt x="52690" y="59460"/>
                </a:lnTo>
                <a:lnTo>
                  <a:pt x="52700" y="59490"/>
                </a:lnTo>
                <a:lnTo>
                  <a:pt x="52700" y="59500"/>
                </a:lnTo>
                <a:lnTo>
                  <a:pt x="52700" y="59510"/>
                </a:lnTo>
                <a:lnTo>
                  <a:pt x="52700" y="59530"/>
                </a:lnTo>
                <a:lnTo>
                  <a:pt x="52690" y="59550"/>
                </a:lnTo>
                <a:lnTo>
                  <a:pt x="52690" y="59560"/>
                </a:lnTo>
                <a:lnTo>
                  <a:pt x="52680" y="59600"/>
                </a:lnTo>
                <a:lnTo>
                  <a:pt x="52680" y="59610"/>
                </a:lnTo>
                <a:lnTo>
                  <a:pt x="52680" y="59620"/>
                </a:lnTo>
                <a:lnTo>
                  <a:pt x="52680" y="59640"/>
                </a:lnTo>
                <a:lnTo>
                  <a:pt x="52680" y="59660"/>
                </a:lnTo>
                <a:lnTo>
                  <a:pt x="52680" y="59680"/>
                </a:lnTo>
                <a:lnTo>
                  <a:pt x="52690" y="59710"/>
                </a:lnTo>
                <a:lnTo>
                  <a:pt x="52700" y="59730"/>
                </a:lnTo>
                <a:lnTo>
                  <a:pt x="52700" y="59740"/>
                </a:lnTo>
                <a:lnTo>
                  <a:pt x="52720" y="59760"/>
                </a:lnTo>
                <a:lnTo>
                  <a:pt x="52720" y="59780"/>
                </a:lnTo>
                <a:lnTo>
                  <a:pt x="52730" y="59800"/>
                </a:lnTo>
                <a:lnTo>
                  <a:pt x="52730" y="59810"/>
                </a:lnTo>
                <a:lnTo>
                  <a:pt x="52730" y="59820"/>
                </a:lnTo>
                <a:lnTo>
                  <a:pt x="52730" y="59850"/>
                </a:lnTo>
                <a:lnTo>
                  <a:pt x="52740" y="59860"/>
                </a:lnTo>
                <a:lnTo>
                  <a:pt x="52740" y="59880"/>
                </a:lnTo>
                <a:lnTo>
                  <a:pt x="52740" y="59900"/>
                </a:lnTo>
                <a:lnTo>
                  <a:pt x="52750" y="59920"/>
                </a:lnTo>
                <a:lnTo>
                  <a:pt x="52760" y="59950"/>
                </a:lnTo>
                <a:lnTo>
                  <a:pt x="52760" y="59960"/>
                </a:lnTo>
                <a:lnTo>
                  <a:pt x="52770" y="59970"/>
                </a:lnTo>
                <a:lnTo>
                  <a:pt x="52780" y="59990"/>
                </a:lnTo>
                <a:lnTo>
                  <a:pt x="52780" y="60000"/>
                </a:lnTo>
                <a:lnTo>
                  <a:pt x="52780" y="60020"/>
                </a:lnTo>
                <a:lnTo>
                  <a:pt x="52790" y="60030"/>
                </a:lnTo>
                <a:lnTo>
                  <a:pt x="52790" y="60050"/>
                </a:lnTo>
                <a:lnTo>
                  <a:pt x="52790" y="60060"/>
                </a:lnTo>
                <a:lnTo>
                  <a:pt x="52790" y="60070"/>
                </a:lnTo>
                <a:lnTo>
                  <a:pt x="52790" y="60090"/>
                </a:lnTo>
                <a:lnTo>
                  <a:pt x="52790" y="60100"/>
                </a:lnTo>
                <a:lnTo>
                  <a:pt x="52790" y="60120"/>
                </a:lnTo>
                <a:lnTo>
                  <a:pt x="52790" y="60130"/>
                </a:lnTo>
                <a:lnTo>
                  <a:pt x="52790" y="60140"/>
                </a:lnTo>
                <a:lnTo>
                  <a:pt x="52810" y="60160"/>
                </a:lnTo>
                <a:lnTo>
                  <a:pt x="52810" y="60170"/>
                </a:lnTo>
                <a:lnTo>
                  <a:pt x="52840" y="60190"/>
                </a:lnTo>
                <a:lnTo>
                  <a:pt x="52860" y="60220"/>
                </a:lnTo>
                <a:lnTo>
                  <a:pt x="52870" y="60220"/>
                </a:lnTo>
                <a:lnTo>
                  <a:pt x="52880" y="60230"/>
                </a:lnTo>
                <a:lnTo>
                  <a:pt x="52890" y="60240"/>
                </a:lnTo>
                <a:lnTo>
                  <a:pt x="52910" y="60250"/>
                </a:lnTo>
                <a:lnTo>
                  <a:pt x="52920" y="60250"/>
                </a:lnTo>
                <a:lnTo>
                  <a:pt x="52940" y="60250"/>
                </a:lnTo>
                <a:lnTo>
                  <a:pt x="52950" y="60260"/>
                </a:lnTo>
                <a:lnTo>
                  <a:pt x="52960" y="60260"/>
                </a:lnTo>
                <a:lnTo>
                  <a:pt x="52980" y="60280"/>
                </a:lnTo>
                <a:lnTo>
                  <a:pt x="52980" y="60290"/>
                </a:lnTo>
                <a:lnTo>
                  <a:pt x="52990" y="60290"/>
                </a:lnTo>
                <a:lnTo>
                  <a:pt x="53000" y="60300"/>
                </a:lnTo>
                <a:lnTo>
                  <a:pt x="53030" y="60310"/>
                </a:lnTo>
                <a:lnTo>
                  <a:pt x="53040" y="60320"/>
                </a:lnTo>
                <a:lnTo>
                  <a:pt x="53050" y="60320"/>
                </a:lnTo>
                <a:lnTo>
                  <a:pt x="53050" y="60330"/>
                </a:lnTo>
                <a:lnTo>
                  <a:pt x="53050" y="60340"/>
                </a:lnTo>
                <a:lnTo>
                  <a:pt x="53040" y="60350"/>
                </a:lnTo>
                <a:lnTo>
                  <a:pt x="53050" y="60360"/>
                </a:lnTo>
                <a:lnTo>
                  <a:pt x="53060" y="60370"/>
                </a:lnTo>
                <a:lnTo>
                  <a:pt x="53070" y="60370"/>
                </a:lnTo>
                <a:lnTo>
                  <a:pt x="53080" y="60370"/>
                </a:lnTo>
                <a:lnTo>
                  <a:pt x="53080" y="60360"/>
                </a:lnTo>
                <a:lnTo>
                  <a:pt x="53090" y="60360"/>
                </a:lnTo>
                <a:lnTo>
                  <a:pt x="53100" y="60360"/>
                </a:lnTo>
                <a:lnTo>
                  <a:pt x="53110" y="60350"/>
                </a:lnTo>
                <a:lnTo>
                  <a:pt x="53120" y="60350"/>
                </a:lnTo>
                <a:lnTo>
                  <a:pt x="53130" y="60350"/>
                </a:lnTo>
                <a:lnTo>
                  <a:pt x="53140" y="60350"/>
                </a:lnTo>
                <a:lnTo>
                  <a:pt x="53140" y="60360"/>
                </a:lnTo>
                <a:lnTo>
                  <a:pt x="53140" y="60370"/>
                </a:lnTo>
                <a:lnTo>
                  <a:pt x="53140" y="60400"/>
                </a:lnTo>
                <a:lnTo>
                  <a:pt x="53150" y="60440"/>
                </a:lnTo>
                <a:lnTo>
                  <a:pt x="53150" y="60450"/>
                </a:lnTo>
                <a:lnTo>
                  <a:pt x="53160" y="60460"/>
                </a:lnTo>
                <a:lnTo>
                  <a:pt x="53170" y="60470"/>
                </a:lnTo>
                <a:lnTo>
                  <a:pt x="53170" y="60480"/>
                </a:lnTo>
                <a:lnTo>
                  <a:pt x="53170" y="60500"/>
                </a:lnTo>
                <a:lnTo>
                  <a:pt x="53180" y="60510"/>
                </a:lnTo>
                <a:lnTo>
                  <a:pt x="53190" y="60520"/>
                </a:lnTo>
                <a:lnTo>
                  <a:pt x="53200" y="60540"/>
                </a:lnTo>
                <a:lnTo>
                  <a:pt x="53210" y="60550"/>
                </a:lnTo>
                <a:lnTo>
                  <a:pt x="53210" y="60570"/>
                </a:lnTo>
                <a:lnTo>
                  <a:pt x="53220" y="60590"/>
                </a:lnTo>
                <a:lnTo>
                  <a:pt x="53230" y="60610"/>
                </a:lnTo>
                <a:lnTo>
                  <a:pt x="53250" y="60700"/>
                </a:lnTo>
                <a:lnTo>
                  <a:pt x="53260" y="60720"/>
                </a:lnTo>
                <a:lnTo>
                  <a:pt x="53260" y="60730"/>
                </a:lnTo>
                <a:lnTo>
                  <a:pt x="53280" y="60780"/>
                </a:lnTo>
                <a:lnTo>
                  <a:pt x="53280" y="60800"/>
                </a:lnTo>
                <a:lnTo>
                  <a:pt x="53280" y="60810"/>
                </a:lnTo>
                <a:lnTo>
                  <a:pt x="53280" y="60840"/>
                </a:lnTo>
                <a:lnTo>
                  <a:pt x="53280" y="60860"/>
                </a:lnTo>
                <a:lnTo>
                  <a:pt x="53280" y="60890"/>
                </a:lnTo>
                <a:lnTo>
                  <a:pt x="53270" y="60920"/>
                </a:lnTo>
                <a:lnTo>
                  <a:pt x="53260" y="60940"/>
                </a:lnTo>
                <a:lnTo>
                  <a:pt x="53250" y="60930"/>
                </a:lnTo>
                <a:lnTo>
                  <a:pt x="53230" y="60920"/>
                </a:lnTo>
                <a:lnTo>
                  <a:pt x="53220" y="60920"/>
                </a:lnTo>
                <a:lnTo>
                  <a:pt x="53210" y="60910"/>
                </a:lnTo>
                <a:lnTo>
                  <a:pt x="53200" y="60910"/>
                </a:lnTo>
                <a:lnTo>
                  <a:pt x="53190" y="60910"/>
                </a:lnTo>
                <a:lnTo>
                  <a:pt x="53180" y="60910"/>
                </a:lnTo>
                <a:lnTo>
                  <a:pt x="53160" y="60910"/>
                </a:lnTo>
                <a:lnTo>
                  <a:pt x="53150" y="60910"/>
                </a:lnTo>
                <a:lnTo>
                  <a:pt x="53130" y="60900"/>
                </a:lnTo>
                <a:lnTo>
                  <a:pt x="53120" y="60900"/>
                </a:lnTo>
                <a:lnTo>
                  <a:pt x="53110" y="60900"/>
                </a:lnTo>
                <a:lnTo>
                  <a:pt x="53110" y="60890"/>
                </a:lnTo>
                <a:lnTo>
                  <a:pt x="53100" y="60900"/>
                </a:lnTo>
                <a:lnTo>
                  <a:pt x="53090" y="60900"/>
                </a:lnTo>
                <a:lnTo>
                  <a:pt x="53090" y="60910"/>
                </a:lnTo>
                <a:lnTo>
                  <a:pt x="53080" y="60910"/>
                </a:lnTo>
                <a:lnTo>
                  <a:pt x="53070" y="60910"/>
                </a:lnTo>
                <a:lnTo>
                  <a:pt x="53050" y="60910"/>
                </a:lnTo>
                <a:lnTo>
                  <a:pt x="53050" y="60920"/>
                </a:lnTo>
                <a:lnTo>
                  <a:pt x="53030" y="60920"/>
                </a:lnTo>
                <a:lnTo>
                  <a:pt x="53020" y="60920"/>
                </a:lnTo>
                <a:lnTo>
                  <a:pt x="53010" y="60920"/>
                </a:lnTo>
                <a:lnTo>
                  <a:pt x="53000" y="60930"/>
                </a:lnTo>
                <a:lnTo>
                  <a:pt x="52990" y="60930"/>
                </a:lnTo>
                <a:lnTo>
                  <a:pt x="52980" y="60940"/>
                </a:lnTo>
                <a:lnTo>
                  <a:pt x="52970" y="60930"/>
                </a:lnTo>
                <a:lnTo>
                  <a:pt x="52960" y="60930"/>
                </a:lnTo>
                <a:lnTo>
                  <a:pt x="52940" y="60930"/>
                </a:lnTo>
                <a:lnTo>
                  <a:pt x="52930" y="60930"/>
                </a:lnTo>
                <a:lnTo>
                  <a:pt x="52910" y="60930"/>
                </a:lnTo>
                <a:lnTo>
                  <a:pt x="52900" y="60930"/>
                </a:lnTo>
                <a:lnTo>
                  <a:pt x="52890" y="60930"/>
                </a:lnTo>
                <a:lnTo>
                  <a:pt x="52880" y="60930"/>
                </a:lnTo>
                <a:lnTo>
                  <a:pt x="52880" y="60940"/>
                </a:lnTo>
                <a:lnTo>
                  <a:pt x="52870" y="60940"/>
                </a:lnTo>
                <a:lnTo>
                  <a:pt x="52860" y="60950"/>
                </a:lnTo>
                <a:lnTo>
                  <a:pt x="52850" y="60960"/>
                </a:lnTo>
                <a:lnTo>
                  <a:pt x="52840" y="60960"/>
                </a:lnTo>
                <a:lnTo>
                  <a:pt x="52830" y="60970"/>
                </a:lnTo>
                <a:lnTo>
                  <a:pt x="52820" y="60980"/>
                </a:lnTo>
                <a:lnTo>
                  <a:pt x="52810" y="60980"/>
                </a:lnTo>
                <a:lnTo>
                  <a:pt x="52810" y="60990"/>
                </a:lnTo>
                <a:lnTo>
                  <a:pt x="52800" y="60990"/>
                </a:lnTo>
                <a:lnTo>
                  <a:pt x="52800" y="61000"/>
                </a:lnTo>
                <a:lnTo>
                  <a:pt x="52790" y="61010"/>
                </a:lnTo>
                <a:lnTo>
                  <a:pt x="52780" y="61020"/>
                </a:lnTo>
                <a:lnTo>
                  <a:pt x="52780" y="61030"/>
                </a:lnTo>
                <a:lnTo>
                  <a:pt x="52780" y="61040"/>
                </a:lnTo>
                <a:lnTo>
                  <a:pt x="52780" y="61050"/>
                </a:lnTo>
                <a:lnTo>
                  <a:pt x="52760" y="61060"/>
                </a:lnTo>
                <a:lnTo>
                  <a:pt x="52760" y="61070"/>
                </a:lnTo>
                <a:lnTo>
                  <a:pt x="52750" y="61100"/>
                </a:lnTo>
                <a:lnTo>
                  <a:pt x="52750" y="61110"/>
                </a:lnTo>
                <a:lnTo>
                  <a:pt x="52740" y="61120"/>
                </a:lnTo>
                <a:lnTo>
                  <a:pt x="52730" y="61130"/>
                </a:lnTo>
                <a:lnTo>
                  <a:pt x="52720" y="61130"/>
                </a:lnTo>
                <a:lnTo>
                  <a:pt x="52710" y="61140"/>
                </a:lnTo>
                <a:lnTo>
                  <a:pt x="52700" y="61140"/>
                </a:lnTo>
                <a:lnTo>
                  <a:pt x="52690" y="61150"/>
                </a:lnTo>
                <a:lnTo>
                  <a:pt x="52680" y="61150"/>
                </a:lnTo>
                <a:lnTo>
                  <a:pt x="52670" y="61150"/>
                </a:lnTo>
                <a:lnTo>
                  <a:pt x="52650" y="61150"/>
                </a:lnTo>
                <a:lnTo>
                  <a:pt x="52640" y="61160"/>
                </a:lnTo>
                <a:lnTo>
                  <a:pt x="52630" y="61170"/>
                </a:lnTo>
                <a:lnTo>
                  <a:pt x="52640" y="61190"/>
                </a:lnTo>
                <a:lnTo>
                  <a:pt x="52670" y="61220"/>
                </a:lnTo>
                <a:lnTo>
                  <a:pt x="52680" y="61230"/>
                </a:lnTo>
                <a:lnTo>
                  <a:pt x="52700" y="61230"/>
                </a:lnTo>
                <a:lnTo>
                  <a:pt x="52710" y="61230"/>
                </a:lnTo>
                <a:lnTo>
                  <a:pt x="52710" y="61240"/>
                </a:lnTo>
                <a:lnTo>
                  <a:pt x="52710" y="61260"/>
                </a:lnTo>
                <a:lnTo>
                  <a:pt x="52720" y="61270"/>
                </a:lnTo>
                <a:lnTo>
                  <a:pt x="52740" y="61300"/>
                </a:lnTo>
                <a:lnTo>
                  <a:pt x="52750" y="61300"/>
                </a:lnTo>
                <a:lnTo>
                  <a:pt x="52740" y="61310"/>
                </a:lnTo>
                <a:lnTo>
                  <a:pt x="52720" y="61340"/>
                </a:lnTo>
                <a:lnTo>
                  <a:pt x="52710" y="61350"/>
                </a:lnTo>
                <a:lnTo>
                  <a:pt x="52700" y="61370"/>
                </a:lnTo>
                <a:lnTo>
                  <a:pt x="52670" y="61400"/>
                </a:lnTo>
                <a:lnTo>
                  <a:pt x="52670" y="61410"/>
                </a:lnTo>
                <a:lnTo>
                  <a:pt x="52660" y="61410"/>
                </a:lnTo>
                <a:lnTo>
                  <a:pt x="52650" y="61410"/>
                </a:lnTo>
                <a:lnTo>
                  <a:pt x="52630" y="61400"/>
                </a:lnTo>
                <a:lnTo>
                  <a:pt x="52580" y="61370"/>
                </a:lnTo>
                <a:lnTo>
                  <a:pt x="52520" y="61340"/>
                </a:lnTo>
                <a:lnTo>
                  <a:pt x="52510" y="61340"/>
                </a:lnTo>
                <a:lnTo>
                  <a:pt x="52500" y="61330"/>
                </a:lnTo>
                <a:lnTo>
                  <a:pt x="52490" y="61340"/>
                </a:lnTo>
                <a:lnTo>
                  <a:pt x="52490" y="61350"/>
                </a:lnTo>
                <a:lnTo>
                  <a:pt x="52480" y="61360"/>
                </a:lnTo>
                <a:lnTo>
                  <a:pt x="52480" y="61370"/>
                </a:lnTo>
                <a:lnTo>
                  <a:pt x="52470" y="61370"/>
                </a:lnTo>
                <a:lnTo>
                  <a:pt x="52460" y="61380"/>
                </a:lnTo>
                <a:lnTo>
                  <a:pt x="52450" y="61390"/>
                </a:lnTo>
                <a:lnTo>
                  <a:pt x="52430" y="61400"/>
                </a:lnTo>
                <a:lnTo>
                  <a:pt x="52420" y="61410"/>
                </a:lnTo>
                <a:lnTo>
                  <a:pt x="52400" y="61410"/>
                </a:lnTo>
                <a:lnTo>
                  <a:pt x="52390" y="61410"/>
                </a:lnTo>
                <a:lnTo>
                  <a:pt x="52380" y="61410"/>
                </a:lnTo>
                <a:lnTo>
                  <a:pt x="52370" y="61410"/>
                </a:lnTo>
                <a:lnTo>
                  <a:pt x="52360" y="61400"/>
                </a:lnTo>
                <a:lnTo>
                  <a:pt x="52350" y="61400"/>
                </a:lnTo>
                <a:lnTo>
                  <a:pt x="52340" y="61410"/>
                </a:lnTo>
                <a:lnTo>
                  <a:pt x="52330" y="61420"/>
                </a:lnTo>
                <a:lnTo>
                  <a:pt x="52330" y="61430"/>
                </a:lnTo>
                <a:lnTo>
                  <a:pt x="52320" y="61430"/>
                </a:lnTo>
                <a:lnTo>
                  <a:pt x="52320" y="61440"/>
                </a:lnTo>
                <a:lnTo>
                  <a:pt x="52300" y="61440"/>
                </a:lnTo>
                <a:lnTo>
                  <a:pt x="52280" y="61440"/>
                </a:lnTo>
                <a:lnTo>
                  <a:pt x="52270" y="61440"/>
                </a:lnTo>
                <a:lnTo>
                  <a:pt x="52250" y="61440"/>
                </a:lnTo>
                <a:lnTo>
                  <a:pt x="52240" y="61440"/>
                </a:lnTo>
                <a:lnTo>
                  <a:pt x="52230" y="61450"/>
                </a:lnTo>
                <a:lnTo>
                  <a:pt x="52220" y="61450"/>
                </a:lnTo>
                <a:lnTo>
                  <a:pt x="52220" y="61460"/>
                </a:lnTo>
                <a:lnTo>
                  <a:pt x="52210" y="61460"/>
                </a:lnTo>
                <a:lnTo>
                  <a:pt x="52210" y="61470"/>
                </a:lnTo>
                <a:lnTo>
                  <a:pt x="52200" y="61490"/>
                </a:lnTo>
                <a:lnTo>
                  <a:pt x="52190" y="61510"/>
                </a:lnTo>
                <a:lnTo>
                  <a:pt x="52180" y="61510"/>
                </a:lnTo>
                <a:lnTo>
                  <a:pt x="52170" y="61520"/>
                </a:lnTo>
                <a:lnTo>
                  <a:pt x="52150" y="61520"/>
                </a:lnTo>
                <a:lnTo>
                  <a:pt x="52130" y="61520"/>
                </a:lnTo>
                <a:lnTo>
                  <a:pt x="52120" y="61520"/>
                </a:lnTo>
                <a:lnTo>
                  <a:pt x="52100" y="61510"/>
                </a:lnTo>
                <a:lnTo>
                  <a:pt x="52100" y="61500"/>
                </a:lnTo>
                <a:lnTo>
                  <a:pt x="52090" y="61490"/>
                </a:lnTo>
                <a:lnTo>
                  <a:pt x="52070" y="61470"/>
                </a:lnTo>
                <a:lnTo>
                  <a:pt x="52060" y="61460"/>
                </a:lnTo>
                <a:lnTo>
                  <a:pt x="52050" y="61450"/>
                </a:lnTo>
                <a:lnTo>
                  <a:pt x="52000" y="61400"/>
                </a:lnTo>
                <a:lnTo>
                  <a:pt x="51950" y="61360"/>
                </a:lnTo>
                <a:lnTo>
                  <a:pt x="51940" y="61360"/>
                </a:lnTo>
                <a:lnTo>
                  <a:pt x="51940" y="61350"/>
                </a:lnTo>
                <a:lnTo>
                  <a:pt x="51930" y="61350"/>
                </a:lnTo>
                <a:lnTo>
                  <a:pt x="51900" y="61350"/>
                </a:lnTo>
                <a:lnTo>
                  <a:pt x="51880" y="61350"/>
                </a:lnTo>
                <a:lnTo>
                  <a:pt x="51870" y="61360"/>
                </a:lnTo>
                <a:lnTo>
                  <a:pt x="51860" y="61360"/>
                </a:lnTo>
                <a:lnTo>
                  <a:pt x="51830" y="61380"/>
                </a:lnTo>
                <a:lnTo>
                  <a:pt x="51800" y="61400"/>
                </a:lnTo>
                <a:lnTo>
                  <a:pt x="51770" y="61410"/>
                </a:lnTo>
                <a:lnTo>
                  <a:pt x="51760" y="61410"/>
                </a:lnTo>
                <a:lnTo>
                  <a:pt x="51750" y="61420"/>
                </a:lnTo>
                <a:lnTo>
                  <a:pt x="51740" y="61420"/>
                </a:lnTo>
                <a:lnTo>
                  <a:pt x="51720" y="61420"/>
                </a:lnTo>
                <a:lnTo>
                  <a:pt x="51710" y="61410"/>
                </a:lnTo>
                <a:lnTo>
                  <a:pt x="51690" y="61420"/>
                </a:lnTo>
                <a:lnTo>
                  <a:pt x="51650" y="61430"/>
                </a:lnTo>
                <a:lnTo>
                  <a:pt x="51640" y="61430"/>
                </a:lnTo>
                <a:lnTo>
                  <a:pt x="51620" y="61430"/>
                </a:lnTo>
                <a:lnTo>
                  <a:pt x="51600" y="61440"/>
                </a:lnTo>
                <a:lnTo>
                  <a:pt x="51590" y="61450"/>
                </a:lnTo>
                <a:lnTo>
                  <a:pt x="51590" y="61460"/>
                </a:lnTo>
                <a:lnTo>
                  <a:pt x="51570" y="61490"/>
                </a:lnTo>
                <a:lnTo>
                  <a:pt x="51570" y="61500"/>
                </a:lnTo>
                <a:lnTo>
                  <a:pt x="51550" y="61520"/>
                </a:lnTo>
                <a:lnTo>
                  <a:pt x="51540" y="61540"/>
                </a:lnTo>
                <a:lnTo>
                  <a:pt x="51530" y="61550"/>
                </a:lnTo>
                <a:lnTo>
                  <a:pt x="51510" y="61560"/>
                </a:lnTo>
                <a:lnTo>
                  <a:pt x="51490" y="61570"/>
                </a:lnTo>
                <a:lnTo>
                  <a:pt x="51480" y="61570"/>
                </a:lnTo>
                <a:lnTo>
                  <a:pt x="51420" y="61610"/>
                </a:lnTo>
                <a:lnTo>
                  <a:pt x="51400" y="61620"/>
                </a:lnTo>
                <a:lnTo>
                  <a:pt x="51380" y="61640"/>
                </a:lnTo>
                <a:lnTo>
                  <a:pt x="51360" y="61650"/>
                </a:lnTo>
                <a:lnTo>
                  <a:pt x="51340" y="61670"/>
                </a:lnTo>
                <a:lnTo>
                  <a:pt x="51330" y="61670"/>
                </a:lnTo>
                <a:lnTo>
                  <a:pt x="51330" y="61680"/>
                </a:lnTo>
                <a:lnTo>
                  <a:pt x="51320" y="61690"/>
                </a:lnTo>
                <a:lnTo>
                  <a:pt x="51310" y="61690"/>
                </a:lnTo>
                <a:lnTo>
                  <a:pt x="51270" y="61710"/>
                </a:lnTo>
                <a:lnTo>
                  <a:pt x="51230" y="61720"/>
                </a:lnTo>
                <a:lnTo>
                  <a:pt x="51190" y="61740"/>
                </a:lnTo>
                <a:lnTo>
                  <a:pt x="51120" y="61780"/>
                </a:lnTo>
                <a:lnTo>
                  <a:pt x="51110" y="61780"/>
                </a:lnTo>
                <a:lnTo>
                  <a:pt x="51090" y="61800"/>
                </a:lnTo>
                <a:lnTo>
                  <a:pt x="51080" y="61800"/>
                </a:lnTo>
                <a:lnTo>
                  <a:pt x="51050" y="61820"/>
                </a:lnTo>
                <a:lnTo>
                  <a:pt x="51040" y="61820"/>
                </a:lnTo>
                <a:lnTo>
                  <a:pt x="51010" y="61840"/>
                </a:lnTo>
                <a:lnTo>
                  <a:pt x="51000" y="61850"/>
                </a:lnTo>
                <a:lnTo>
                  <a:pt x="50990" y="61850"/>
                </a:lnTo>
                <a:lnTo>
                  <a:pt x="50970" y="61850"/>
                </a:lnTo>
                <a:lnTo>
                  <a:pt x="50940" y="61880"/>
                </a:lnTo>
                <a:lnTo>
                  <a:pt x="50920" y="61900"/>
                </a:lnTo>
                <a:lnTo>
                  <a:pt x="50910" y="61900"/>
                </a:lnTo>
                <a:lnTo>
                  <a:pt x="50900" y="61910"/>
                </a:lnTo>
                <a:lnTo>
                  <a:pt x="50900" y="61920"/>
                </a:lnTo>
                <a:lnTo>
                  <a:pt x="50880" y="61920"/>
                </a:lnTo>
                <a:lnTo>
                  <a:pt x="50870" y="61920"/>
                </a:lnTo>
                <a:lnTo>
                  <a:pt x="50860" y="61930"/>
                </a:lnTo>
                <a:lnTo>
                  <a:pt x="50850" y="61930"/>
                </a:lnTo>
                <a:lnTo>
                  <a:pt x="50840" y="61930"/>
                </a:lnTo>
                <a:lnTo>
                  <a:pt x="50830" y="61930"/>
                </a:lnTo>
                <a:lnTo>
                  <a:pt x="50820" y="61940"/>
                </a:lnTo>
                <a:lnTo>
                  <a:pt x="50800" y="61940"/>
                </a:lnTo>
                <a:lnTo>
                  <a:pt x="50790" y="61960"/>
                </a:lnTo>
                <a:lnTo>
                  <a:pt x="50790" y="61970"/>
                </a:lnTo>
                <a:lnTo>
                  <a:pt x="50790" y="61980"/>
                </a:lnTo>
                <a:lnTo>
                  <a:pt x="50790" y="61990"/>
                </a:lnTo>
                <a:lnTo>
                  <a:pt x="50780" y="62000"/>
                </a:lnTo>
                <a:lnTo>
                  <a:pt x="50780" y="62010"/>
                </a:lnTo>
                <a:lnTo>
                  <a:pt x="50780" y="62020"/>
                </a:lnTo>
                <a:lnTo>
                  <a:pt x="50780" y="62040"/>
                </a:lnTo>
                <a:lnTo>
                  <a:pt x="50790" y="62050"/>
                </a:lnTo>
                <a:lnTo>
                  <a:pt x="50790" y="62060"/>
                </a:lnTo>
                <a:lnTo>
                  <a:pt x="50790" y="62090"/>
                </a:lnTo>
                <a:lnTo>
                  <a:pt x="50790" y="62110"/>
                </a:lnTo>
                <a:lnTo>
                  <a:pt x="50790" y="62130"/>
                </a:lnTo>
                <a:lnTo>
                  <a:pt x="50790" y="62140"/>
                </a:lnTo>
                <a:lnTo>
                  <a:pt x="50780" y="62150"/>
                </a:lnTo>
                <a:lnTo>
                  <a:pt x="50770" y="62160"/>
                </a:lnTo>
                <a:lnTo>
                  <a:pt x="50770" y="62170"/>
                </a:lnTo>
                <a:lnTo>
                  <a:pt x="50760" y="62170"/>
                </a:lnTo>
                <a:lnTo>
                  <a:pt x="50760" y="62180"/>
                </a:lnTo>
                <a:lnTo>
                  <a:pt x="50750" y="62180"/>
                </a:lnTo>
                <a:lnTo>
                  <a:pt x="50740" y="62190"/>
                </a:lnTo>
                <a:lnTo>
                  <a:pt x="50730" y="62190"/>
                </a:lnTo>
                <a:lnTo>
                  <a:pt x="50720" y="62190"/>
                </a:lnTo>
                <a:lnTo>
                  <a:pt x="50710" y="62200"/>
                </a:lnTo>
                <a:lnTo>
                  <a:pt x="50700" y="62200"/>
                </a:lnTo>
                <a:lnTo>
                  <a:pt x="50690" y="62200"/>
                </a:lnTo>
                <a:lnTo>
                  <a:pt x="50680" y="62200"/>
                </a:lnTo>
                <a:lnTo>
                  <a:pt x="50670" y="62210"/>
                </a:lnTo>
                <a:lnTo>
                  <a:pt x="50660" y="62210"/>
                </a:lnTo>
                <a:lnTo>
                  <a:pt x="50650" y="62220"/>
                </a:lnTo>
                <a:lnTo>
                  <a:pt x="50640" y="62220"/>
                </a:lnTo>
                <a:lnTo>
                  <a:pt x="50640" y="62230"/>
                </a:lnTo>
                <a:lnTo>
                  <a:pt x="50630" y="62230"/>
                </a:lnTo>
                <a:lnTo>
                  <a:pt x="50630" y="62240"/>
                </a:lnTo>
                <a:lnTo>
                  <a:pt x="50630" y="62250"/>
                </a:lnTo>
                <a:lnTo>
                  <a:pt x="50640" y="62310"/>
                </a:lnTo>
                <a:lnTo>
                  <a:pt x="50640" y="62330"/>
                </a:lnTo>
                <a:lnTo>
                  <a:pt x="50630" y="62340"/>
                </a:lnTo>
                <a:lnTo>
                  <a:pt x="50630" y="62350"/>
                </a:lnTo>
                <a:lnTo>
                  <a:pt x="50620" y="62380"/>
                </a:lnTo>
                <a:lnTo>
                  <a:pt x="50610" y="62400"/>
                </a:lnTo>
                <a:lnTo>
                  <a:pt x="50610" y="62410"/>
                </a:lnTo>
                <a:lnTo>
                  <a:pt x="50600" y="62430"/>
                </a:lnTo>
                <a:lnTo>
                  <a:pt x="50600" y="62440"/>
                </a:lnTo>
                <a:lnTo>
                  <a:pt x="50600" y="62460"/>
                </a:lnTo>
                <a:lnTo>
                  <a:pt x="50600" y="62470"/>
                </a:lnTo>
                <a:lnTo>
                  <a:pt x="50600" y="62480"/>
                </a:lnTo>
                <a:lnTo>
                  <a:pt x="50600" y="62500"/>
                </a:lnTo>
                <a:lnTo>
                  <a:pt x="50610" y="62500"/>
                </a:lnTo>
                <a:lnTo>
                  <a:pt x="50610" y="62510"/>
                </a:lnTo>
                <a:lnTo>
                  <a:pt x="50610" y="62520"/>
                </a:lnTo>
                <a:lnTo>
                  <a:pt x="50610" y="62530"/>
                </a:lnTo>
                <a:lnTo>
                  <a:pt x="50610" y="62550"/>
                </a:lnTo>
                <a:lnTo>
                  <a:pt x="50600" y="62560"/>
                </a:lnTo>
                <a:lnTo>
                  <a:pt x="50600" y="62570"/>
                </a:lnTo>
                <a:lnTo>
                  <a:pt x="50600" y="62580"/>
                </a:lnTo>
                <a:lnTo>
                  <a:pt x="50590" y="62600"/>
                </a:lnTo>
                <a:lnTo>
                  <a:pt x="50580" y="62610"/>
                </a:lnTo>
                <a:lnTo>
                  <a:pt x="50570" y="62610"/>
                </a:lnTo>
                <a:lnTo>
                  <a:pt x="50570" y="62620"/>
                </a:lnTo>
                <a:lnTo>
                  <a:pt x="50550" y="62630"/>
                </a:lnTo>
                <a:lnTo>
                  <a:pt x="50540" y="62630"/>
                </a:lnTo>
                <a:lnTo>
                  <a:pt x="50520" y="62640"/>
                </a:lnTo>
                <a:lnTo>
                  <a:pt x="50510" y="62640"/>
                </a:lnTo>
                <a:lnTo>
                  <a:pt x="50500" y="62650"/>
                </a:lnTo>
                <a:lnTo>
                  <a:pt x="50490" y="62650"/>
                </a:lnTo>
                <a:lnTo>
                  <a:pt x="50480" y="62660"/>
                </a:lnTo>
                <a:lnTo>
                  <a:pt x="50470" y="62660"/>
                </a:lnTo>
                <a:lnTo>
                  <a:pt x="50460" y="62670"/>
                </a:lnTo>
                <a:lnTo>
                  <a:pt x="50440" y="62700"/>
                </a:lnTo>
                <a:lnTo>
                  <a:pt x="50440" y="62720"/>
                </a:lnTo>
                <a:lnTo>
                  <a:pt x="50430" y="62730"/>
                </a:lnTo>
                <a:lnTo>
                  <a:pt x="50430" y="62750"/>
                </a:lnTo>
                <a:lnTo>
                  <a:pt x="50430" y="62780"/>
                </a:lnTo>
                <a:lnTo>
                  <a:pt x="50430" y="62790"/>
                </a:lnTo>
                <a:lnTo>
                  <a:pt x="50430" y="62800"/>
                </a:lnTo>
                <a:lnTo>
                  <a:pt x="50420" y="62820"/>
                </a:lnTo>
                <a:lnTo>
                  <a:pt x="50410" y="62840"/>
                </a:lnTo>
                <a:lnTo>
                  <a:pt x="50410" y="62860"/>
                </a:lnTo>
                <a:lnTo>
                  <a:pt x="50400" y="62880"/>
                </a:lnTo>
                <a:lnTo>
                  <a:pt x="50410" y="62900"/>
                </a:lnTo>
                <a:lnTo>
                  <a:pt x="50410" y="62920"/>
                </a:lnTo>
                <a:lnTo>
                  <a:pt x="50410" y="62930"/>
                </a:lnTo>
                <a:lnTo>
                  <a:pt x="50410" y="62950"/>
                </a:lnTo>
                <a:lnTo>
                  <a:pt x="50420" y="62960"/>
                </a:lnTo>
                <a:lnTo>
                  <a:pt x="50430" y="62980"/>
                </a:lnTo>
                <a:lnTo>
                  <a:pt x="50430" y="62990"/>
                </a:lnTo>
                <a:lnTo>
                  <a:pt x="50440" y="63000"/>
                </a:lnTo>
                <a:lnTo>
                  <a:pt x="50450" y="63010"/>
                </a:lnTo>
                <a:lnTo>
                  <a:pt x="50450" y="63020"/>
                </a:lnTo>
                <a:lnTo>
                  <a:pt x="50460" y="63030"/>
                </a:lnTo>
                <a:lnTo>
                  <a:pt x="50460" y="63040"/>
                </a:lnTo>
                <a:lnTo>
                  <a:pt x="50470" y="63040"/>
                </a:lnTo>
                <a:lnTo>
                  <a:pt x="50470" y="63050"/>
                </a:lnTo>
                <a:lnTo>
                  <a:pt x="50480" y="63060"/>
                </a:lnTo>
                <a:lnTo>
                  <a:pt x="50490" y="63070"/>
                </a:lnTo>
                <a:lnTo>
                  <a:pt x="50500" y="63090"/>
                </a:lnTo>
                <a:lnTo>
                  <a:pt x="50510" y="63090"/>
                </a:lnTo>
                <a:lnTo>
                  <a:pt x="50510" y="63100"/>
                </a:lnTo>
                <a:lnTo>
                  <a:pt x="50520" y="63100"/>
                </a:lnTo>
                <a:lnTo>
                  <a:pt x="50530" y="63110"/>
                </a:lnTo>
                <a:lnTo>
                  <a:pt x="50550" y="63120"/>
                </a:lnTo>
                <a:lnTo>
                  <a:pt x="50560" y="63120"/>
                </a:lnTo>
                <a:lnTo>
                  <a:pt x="50570" y="63130"/>
                </a:lnTo>
                <a:lnTo>
                  <a:pt x="50580" y="63140"/>
                </a:lnTo>
                <a:lnTo>
                  <a:pt x="50600" y="63160"/>
                </a:lnTo>
                <a:lnTo>
                  <a:pt x="50620" y="63180"/>
                </a:lnTo>
                <a:lnTo>
                  <a:pt x="50610" y="63180"/>
                </a:lnTo>
                <a:lnTo>
                  <a:pt x="50600" y="63190"/>
                </a:lnTo>
                <a:lnTo>
                  <a:pt x="50590" y="63200"/>
                </a:lnTo>
                <a:lnTo>
                  <a:pt x="50570" y="63210"/>
                </a:lnTo>
                <a:lnTo>
                  <a:pt x="50560" y="63210"/>
                </a:lnTo>
                <a:lnTo>
                  <a:pt x="50540" y="63220"/>
                </a:lnTo>
                <a:lnTo>
                  <a:pt x="50520" y="63230"/>
                </a:lnTo>
                <a:lnTo>
                  <a:pt x="50480" y="63240"/>
                </a:lnTo>
                <a:lnTo>
                  <a:pt x="50450" y="63240"/>
                </a:lnTo>
                <a:lnTo>
                  <a:pt x="50450" y="63250"/>
                </a:lnTo>
                <a:lnTo>
                  <a:pt x="50440" y="63250"/>
                </a:lnTo>
                <a:lnTo>
                  <a:pt x="50420" y="63250"/>
                </a:lnTo>
                <a:lnTo>
                  <a:pt x="50410" y="63250"/>
                </a:lnTo>
                <a:lnTo>
                  <a:pt x="50370" y="63250"/>
                </a:lnTo>
                <a:lnTo>
                  <a:pt x="50340" y="63260"/>
                </a:lnTo>
                <a:lnTo>
                  <a:pt x="50330" y="63260"/>
                </a:lnTo>
                <a:lnTo>
                  <a:pt x="50320" y="63270"/>
                </a:lnTo>
                <a:lnTo>
                  <a:pt x="50300" y="63280"/>
                </a:lnTo>
                <a:lnTo>
                  <a:pt x="50280" y="63300"/>
                </a:lnTo>
                <a:lnTo>
                  <a:pt x="50240" y="63350"/>
                </a:lnTo>
                <a:lnTo>
                  <a:pt x="50220" y="63380"/>
                </a:lnTo>
                <a:lnTo>
                  <a:pt x="50220" y="63400"/>
                </a:lnTo>
                <a:lnTo>
                  <a:pt x="50210" y="63430"/>
                </a:lnTo>
                <a:lnTo>
                  <a:pt x="50200" y="63450"/>
                </a:lnTo>
                <a:lnTo>
                  <a:pt x="50190" y="63470"/>
                </a:lnTo>
                <a:lnTo>
                  <a:pt x="50180" y="63460"/>
                </a:lnTo>
                <a:lnTo>
                  <a:pt x="50160" y="63460"/>
                </a:lnTo>
                <a:lnTo>
                  <a:pt x="50100" y="63430"/>
                </a:lnTo>
                <a:lnTo>
                  <a:pt x="50070" y="63420"/>
                </a:lnTo>
                <a:lnTo>
                  <a:pt x="50060" y="63410"/>
                </a:lnTo>
                <a:lnTo>
                  <a:pt x="50050" y="63410"/>
                </a:lnTo>
                <a:lnTo>
                  <a:pt x="50020" y="63400"/>
                </a:lnTo>
                <a:lnTo>
                  <a:pt x="50010" y="63400"/>
                </a:lnTo>
                <a:lnTo>
                  <a:pt x="50000" y="63400"/>
                </a:lnTo>
                <a:lnTo>
                  <a:pt x="49970" y="63400"/>
                </a:lnTo>
                <a:lnTo>
                  <a:pt x="49950" y="63400"/>
                </a:lnTo>
                <a:lnTo>
                  <a:pt x="49910" y="63410"/>
                </a:lnTo>
                <a:lnTo>
                  <a:pt x="49890" y="63410"/>
                </a:lnTo>
                <a:lnTo>
                  <a:pt x="49860" y="63430"/>
                </a:lnTo>
                <a:lnTo>
                  <a:pt x="49850" y="63430"/>
                </a:lnTo>
                <a:lnTo>
                  <a:pt x="49850" y="63420"/>
                </a:lnTo>
                <a:lnTo>
                  <a:pt x="49810" y="63380"/>
                </a:lnTo>
                <a:lnTo>
                  <a:pt x="49800" y="63370"/>
                </a:lnTo>
                <a:lnTo>
                  <a:pt x="49790" y="63360"/>
                </a:lnTo>
                <a:lnTo>
                  <a:pt x="49760" y="63320"/>
                </a:lnTo>
                <a:lnTo>
                  <a:pt x="49730" y="63280"/>
                </a:lnTo>
                <a:lnTo>
                  <a:pt x="49710" y="63260"/>
                </a:lnTo>
                <a:lnTo>
                  <a:pt x="49710" y="63250"/>
                </a:lnTo>
                <a:lnTo>
                  <a:pt x="49680" y="63210"/>
                </a:lnTo>
                <a:lnTo>
                  <a:pt x="49650" y="63190"/>
                </a:lnTo>
                <a:lnTo>
                  <a:pt x="49650" y="63180"/>
                </a:lnTo>
                <a:lnTo>
                  <a:pt x="49590" y="63110"/>
                </a:lnTo>
                <a:lnTo>
                  <a:pt x="49580" y="63090"/>
                </a:lnTo>
                <a:lnTo>
                  <a:pt x="49550" y="63020"/>
                </a:lnTo>
                <a:lnTo>
                  <a:pt x="49540" y="63020"/>
                </a:lnTo>
                <a:lnTo>
                  <a:pt x="49540" y="63010"/>
                </a:lnTo>
                <a:lnTo>
                  <a:pt x="49510" y="62980"/>
                </a:lnTo>
                <a:lnTo>
                  <a:pt x="49510" y="62970"/>
                </a:lnTo>
                <a:lnTo>
                  <a:pt x="49480" y="62930"/>
                </a:lnTo>
                <a:lnTo>
                  <a:pt x="49450" y="62910"/>
                </a:lnTo>
                <a:lnTo>
                  <a:pt x="49440" y="62900"/>
                </a:lnTo>
                <a:lnTo>
                  <a:pt x="49430" y="62900"/>
                </a:lnTo>
                <a:lnTo>
                  <a:pt x="49400" y="62890"/>
                </a:lnTo>
                <a:lnTo>
                  <a:pt x="49390" y="62880"/>
                </a:lnTo>
                <a:lnTo>
                  <a:pt x="49360" y="62860"/>
                </a:lnTo>
                <a:lnTo>
                  <a:pt x="49340" y="62850"/>
                </a:lnTo>
                <a:lnTo>
                  <a:pt x="49330" y="62840"/>
                </a:lnTo>
                <a:lnTo>
                  <a:pt x="49310" y="62830"/>
                </a:lnTo>
                <a:lnTo>
                  <a:pt x="49310" y="62820"/>
                </a:lnTo>
                <a:lnTo>
                  <a:pt x="49300" y="62820"/>
                </a:lnTo>
                <a:lnTo>
                  <a:pt x="49290" y="62820"/>
                </a:lnTo>
                <a:lnTo>
                  <a:pt x="49270" y="62820"/>
                </a:lnTo>
                <a:lnTo>
                  <a:pt x="49250" y="62820"/>
                </a:lnTo>
                <a:lnTo>
                  <a:pt x="49240" y="62830"/>
                </a:lnTo>
                <a:lnTo>
                  <a:pt x="49220" y="62830"/>
                </a:lnTo>
                <a:lnTo>
                  <a:pt x="49200" y="62830"/>
                </a:lnTo>
                <a:lnTo>
                  <a:pt x="49190" y="62830"/>
                </a:lnTo>
                <a:lnTo>
                  <a:pt x="49180" y="62830"/>
                </a:lnTo>
                <a:lnTo>
                  <a:pt x="49160" y="62830"/>
                </a:lnTo>
                <a:lnTo>
                  <a:pt x="49130" y="62810"/>
                </a:lnTo>
                <a:lnTo>
                  <a:pt x="49100" y="62800"/>
                </a:lnTo>
                <a:lnTo>
                  <a:pt x="49070" y="62780"/>
                </a:lnTo>
                <a:lnTo>
                  <a:pt x="49060" y="62770"/>
                </a:lnTo>
                <a:lnTo>
                  <a:pt x="49050" y="62770"/>
                </a:lnTo>
                <a:lnTo>
                  <a:pt x="49040" y="62760"/>
                </a:lnTo>
                <a:lnTo>
                  <a:pt x="49030" y="62750"/>
                </a:lnTo>
                <a:lnTo>
                  <a:pt x="49020" y="62750"/>
                </a:lnTo>
                <a:lnTo>
                  <a:pt x="49010" y="62740"/>
                </a:lnTo>
                <a:lnTo>
                  <a:pt x="49030" y="62720"/>
                </a:lnTo>
                <a:lnTo>
                  <a:pt x="49040" y="62710"/>
                </a:lnTo>
                <a:lnTo>
                  <a:pt x="49040" y="62700"/>
                </a:lnTo>
                <a:lnTo>
                  <a:pt x="49040" y="62690"/>
                </a:lnTo>
                <a:lnTo>
                  <a:pt x="49050" y="62660"/>
                </a:lnTo>
                <a:lnTo>
                  <a:pt x="49050" y="62650"/>
                </a:lnTo>
                <a:lnTo>
                  <a:pt x="49060" y="62630"/>
                </a:lnTo>
                <a:lnTo>
                  <a:pt x="49050" y="62610"/>
                </a:lnTo>
                <a:lnTo>
                  <a:pt x="49050" y="62600"/>
                </a:lnTo>
                <a:lnTo>
                  <a:pt x="49050" y="62570"/>
                </a:lnTo>
                <a:lnTo>
                  <a:pt x="49030" y="62550"/>
                </a:lnTo>
                <a:lnTo>
                  <a:pt x="49010" y="62540"/>
                </a:lnTo>
                <a:lnTo>
                  <a:pt x="49010" y="62530"/>
                </a:lnTo>
                <a:lnTo>
                  <a:pt x="49000" y="62520"/>
                </a:lnTo>
                <a:lnTo>
                  <a:pt x="48990" y="62520"/>
                </a:lnTo>
                <a:lnTo>
                  <a:pt x="48970" y="62490"/>
                </a:lnTo>
                <a:lnTo>
                  <a:pt x="48940" y="62470"/>
                </a:lnTo>
                <a:lnTo>
                  <a:pt x="48930" y="62470"/>
                </a:lnTo>
                <a:lnTo>
                  <a:pt x="48920" y="62460"/>
                </a:lnTo>
                <a:lnTo>
                  <a:pt x="48910" y="62460"/>
                </a:lnTo>
                <a:lnTo>
                  <a:pt x="48910" y="62450"/>
                </a:lnTo>
                <a:lnTo>
                  <a:pt x="48890" y="62430"/>
                </a:lnTo>
                <a:lnTo>
                  <a:pt x="48880" y="62420"/>
                </a:lnTo>
                <a:lnTo>
                  <a:pt x="48870" y="62390"/>
                </a:lnTo>
                <a:lnTo>
                  <a:pt x="48860" y="62340"/>
                </a:lnTo>
                <a:lnTo>
                  <a:pt x="48860" y="62310"/>
                </a:lnTo>
                <a:lnTo>
                  <a:pt x="48860" y="62300"/>
                </a:lnTo>
                <a:lnTo>
                  <a:pt x="48860" y="62280"/>
                </a:lnTo>
                <a:lnTo>
                  <a:pt x="48850" y="62260"/>
                </a:lnTo>
                <a:lnTo>
                  <a:pt x="48850" y="62250"/>
                </a:lnTo>
                <a:lnTo>
                  <a:pt x="48850" y="62230"/>
                </a:lnTo>
                <a:lnTo>
                  <a:pt x="48840" y="62220"/>
                </a:lnTo>
                <a:lnTo>
                  <a:pt x="48830" y="62200"/>
                </a:lnTo>
                <a:lnTo>
                  <a:pt x="48820" y="62190"/>
                </a:lnTo>
                <a:lnTo>
                  <a:pt x="48820" y="62170"/>
                </a:lnTo>
                <a:lnTo>
                  <a:pt x="48810" y="62160"/>
                </a:lnTo>
                <a:lnTo>
                  <a:pt x="48810" y="62140"/>
                </a:lnTo>
                <a:lnTo>
                  <a:pt x="48800" y="62130"/>
                </a:lnTo>
                <a:lnTo>
                  <a:pt x="48790" y="62120"/>
                </a:lnTo>
                <a:lnTo>
                  <a:pt x="48760" y="62090"/>
                </a:lnTo>
                <a:lnTo>
                  <a:pt x="48740" y="62080"/>
                </a:lnTo>
                <a:lnTo>
                  <a:pt x="48730" y="62080"/>
                </a:lnTo>
                <a:lnTo>
                  <a:pt x="48720" y="62080"/>
                </a:lnTo>
                <a:lnTo>
                  <a:pt x="48710" y="62090"/>
                </a:lnTo>
                <a:lnTo>
                  <a:pt x="48700" y="62090"/>
                </a:lnTo>
                <a:lnTo>
                  <a:pt x="48690" y="62090"/>
                </a:lnTo>
                <a:lnTo>
                  <a:pt x="48680" y="62080"/>
                </a:lnTo>
                <a:lnTo>
                  <a:pt x="48660" y="62060"/>
                </a:lnTo>
                <a:lnTo>
                  <a:pt x="48650" y="62050"/>
                </a:lnTo>
                <a:lnTo>
                  <a:pt x="48630" y="62040"/>
                </a:lnTo>
                <a:lnTo>
                  <a:pt x="48620" y="62030"/>
                </a:lnTo>
                <a:lnTo>
                  <a:pt x="48610" y="62020"/>
                </a:lnTo>
                <a:lnTo>
                  <a:pt x="48590" y="62020"/>
                </a:lnTo>
                <a:lnTo>
                  <a:pt x="48580" y="62010"/>
                </a:lnTo>
                <a:lnTo>
                  <a:pt x="48570" y="62010"/>
                </a:lnTo>
                <a:lnTo>
                  <a:pt x="48560" y="62000"/>
                </a:lnTo>
                <a:lnTo>
                  <a:pt x="48560" y="61990"/>
                </a:lnTo>
                <a:lnTo>
                  <a:pt x="48550" y="61970"/>
                </a:lnTo>
                <a:lnTo>
                  <a:pt x="48540" y="61960"/>
                </a:lnTo>
                <a:lnTo>
                  <a:pt x="48530" y="61950"/>
                </a:lnTo>
                <a:lnTo>
                  <a:pt x="48520" y="61930"/>
                </a:lnTo>
                <a:lnTo>
                  <a:pt x="48500" y="61910"/>
                </a:lnTo>
                <a:lnTo>
                  <a:pt x="48480" y="61890"/>
                </a:lnTo>
                <a:lnTo>
                  <a:pt x="48460" y="61880"/>
                </a:lnTo>
                <a:lnTo>
                  <a:pt x="48450" y="61870"/>
                </a:lnTo>
                <a:lnTo>
                  <a:pt x="48440" y="61860"/>
                </a:lnTo>
                <a:lnTo>
                  <a:pt x="48430" y="61850"/>
                </a:lnTo>
                <a:lnTo>
                  <a:pt x="48420" y="61850"/>
                </a:lnTo>
                <a:lnTo>
                  <a:pt x="48410" y="61840"/>
                </a:lnTo>
                <a:lnTo>
                  <a:pt x="48390" y="61840"/>
                </a:lnTo>
                <a:lnTo>
                  <a:pt x="48380" y="61840"/>
                </a:lnTo>
                <a:lnTo>
                  <a:pt x="48360" y="61840"/>
                </a:lnTo>
                <a:lnTo>
                  <a:pt x="48340" y="61820"/>
                </a:lnTo>
                <a:lnTo>
                  <a:pt x="48330" y="61820"/>
                </a:lnTo>
                <a:lnTo>
                  <a:pt x="48320" y="61800"/>
                </a:lnTo>
                <a:lnTo>
                  <a:pt x="48310" y="61790"/>
                </a:lnTo>
                <a:lnTo>
                  <a:pt x="48300" y="61780"/>
                </a:lnTo>
                <a:lnTo>
                  <a:pt x="48300" y="61760"/>
                </a:lnTo>
                <a:lnTo>
                  <a:pt x="48290" y="61740"/>
                </a:lnTo>
                <a:lnTo>
                  <a:pt x="48290" y="61730"/>
                </a:lnTo>
                <a:lnTo>
                  <a:pt x="48290" y="61720"/>
                </a:lnTo>
                <a:lnTo>
                  <a:pt x="48290" y="61710"/>
                </a:lnTo>
                <a:lnTo>
                  <a:pt x="48280" y="61710"/>
                </a:lnTo>
                <a:lnTo>
                  <a:pt x="48280" y="61700"/>
                </a:lnTo>
                <a:lnTo>
                  <a:pt x="48270" y="61690"/>
                </a:lnTo>
                <a:lnTo>
                  <a:pt x="48270" y="61680"/>
                </a:lnTo>
                <a:lnTo>
                  <a:pt x="48260" y="61670"/>
                </a:lnTo>
                <a:lnTo>
                  <a:pt x="48270" y="61670"/>
                </a:lnTo>
                <a:lnTo>
                  <a:pt x="48270" y="61660"/>
                </a:lnTo>
                <a:lnTo>
                  <a:pt x="48260" y="61660"/>
                </a:lnTo>
                <a:lnTo>
                  <a:pt x="48250" y="61660"/>
                </a:lnTo>
                <a:lnTo>
                  <a:pt x="48240" y="61650"/>
                </a:lnTo>
                <a:lnTo>
                  <a:pt x="48230" y="61650"/>
                </a:lnTo>
                <a:lnTo>
                  <a:pt x="48230" y="61640"/>
                </a:lnTo>
                <a:lnTo>
                  <a:pt x="48220" y="61640"/>
                </a:lnTo>
                <a:lnTo>
                  <a:pt x="48220" y="61630"/>
                </a:lnTo>
                <a:lnTo>
                  <a:pt x="48220" y="61620"/>
                </a:lnTo>
                <a:lnTo>
                  <a:pt x="48210" y="61620"/>
                </a:lnTo>
                <a:lnTo>
                  <a:pt x="48210" y="61610"/>
                </a:lnTo>
                <a:lnTo>
                  <a:pt x="48210" y="61600"/>
                </a:lnTo>
                <a:lnTo>
                  <a:pt x="48210" y="61590"/>
                </a:lnTo>
                <a:lnTo>
                  <a:pt x="48200" y="61590"/>
                </a:lnTo>
                <a:lnTo>
                  <a:pt x="48200" y="61580"/>
                </a:lnTo>
                <a:lnTo>
                  <a:pt x="48200" y="61570"/>
                </a:lnTo>
                <a:lnTo>
                  <a:pt x="48200" y="61560"/>
                </a:lnTo>
                <a:lnTo>
                  <a:pt x="48190" y="61550"/>
                </a:lnTo>
                <a:lnTo>
                  <a:pt x="48180" y="61540"/>
                </a:lnTo>
                <a:lnTo>
                  <a:pt x="48170" y="61530"/>
                </a:lnTo>
                <a:lnTo>
                  <a:pt x="48160" y="61520"/>
                </a:lnTo>
                <a:lnTo>
                  <a:pt x="48160" y="61510"/>
                </a:lnTo>
                <a:lnTo>
                  <a:pt x="48150" y="61510"/>
                </a:lnTo>
                <a:lnTo>
                  <a:pt x="48150" y="61500"/>
                </a:lnTo>
                <a:lnTo>
                  <a:pt x="48140" y="61500"/>
                </a:lnTo>
                <a:lnTo>
                  <a:pt x="48130" y="61490"/>
                </a:lnTo>
                <a:lnTo>
                  <a:pt x="48120" y="61490"/>
                </a:lnTo>
                <a:lnTo>
                  <a:pt x="48120" y="61480"/>
                </a:lnTo>
                <a:lnTo>
                  <a:pt x="48110" y="61480"/>
                </a:lnTo>
                <a:lnTo>
                  <a:pt x="48100" y="61480"/>
                </a:lnTo>
                <a:lnTo>
                  <a:pt x="48100" y="61470"/>
                </a:lnTo>
                <a:lnTo>
                  <a:pt x="48090" y="61460"/>
                </a:lnTo>
                <a:lnTo>
                  <a:pt x="48080" y="61450"/>
                </a:lnTo>
                <a:lnTo>
                  <a:pt x="48080" y="61440"/>
                </a:lnTo>
                <a:lnTo>
                  <a:pt x="48070" y="61440"/>
                </a:lnTo>
                <a:lnTo>
                  <a:pt x="48070" y="61430"/>
                </a:lnTo>
                <a:lnTo>
                  <a:pt x="48070" y="61420"/>
                </a:lnTo>
                <a:lnTo>
                  <a:pt x="48060" y="61410"/>
                </a:lnTo>
                <a:lnTo>
                  <a:pt x="48050" y="61400"/>
                </a:lnTo>
                <a:lnTo>
                  <a:pt x="48050" y="61390"/>
                </a:lnTo>
                <a:lnTo>
                  <a:pt x="48050" y="61380"/>
                </a:lnTo>
                <a:lnTo>
                  <a:pt x="48050" y="61360"/>
                </a:lnTo>
                <a:lnTo>
                  <a:pt x="48050" y="61350"/>
                </a:lnTo>
                <a:lnTo>
                  <a:pt x="48040" y="61350"/>
                </a:lnTo>
                <a:lnTo>
                  <a:pt x="48040" y="61340"/>
                </a:lnTo>
                <a:lnTo>
                  <a:pt x="48040" y="61330"/>
                </a:lnTo>
                <a:lnTo>
                  <a:pt x="48030" y="61320"/>
                </a:lnTo>
                <a:lnTo>
                  <a:pt x="48020" y="61310"/>
                </a:lnTo>
                <a:lnTo>
                  <a:pt x="48010" y="61300"/>
                </a:lnTo>
                <a:lnTo>
                  <a:pt x="48000" y="61300"/>
                </a:lnTo>
                <a:lnTo>
                  <a:pt x="48000" y="61290"/>
                </a:lnTo>
                <a:lnTo>
                  <a:pt x="47990" y="61280"/>
                </a:lnTo>
                <a:lnTo>
                  <a:pt x="47990" y="61270"/>
                </a:lnTo>
                <a:lnTo>
                  <a:pt x="47980" y="61260"/>
                </a:lnTo>
                <a:lnTo>
                  <a:pt x="47970" y="61260"/>
                </a:lnTo>
                <a:lnTo>
                  <a:pt x="47970" y="61250"/>
                </a:lnTo>
                <a:lnTo>
                  <a:pt x="47970" y="61240"/>
                </a:lnTo>
                <a:lnTo>
                  <a:pt x="47970" y="61230"/>
                </a:lnTo>
                <a:lnTo>
                  <a:pt x="47970" y="61210"/>
                </a:lnTo>
                <a:lnTo>
                  <a:pt x="47970" y="61190"/>
                </a:lnTo>
                <a:lnTo>
                  <a:pt x="47970" y="61180"/>
                </a:lnTo>
                <a:lnTo>
                  <a:pt x="47980" y="61170"/>
                </a:lnTo>
                <a:lnTo>
                  <a:pt x="47990" y="61160"/>
                </a:lnTo>
                <a:lnTo>
                  <a:pt x="48000" y="61160"/>
                </a:lnTo>
                <a:lnTo>
                  <a:pt x="48020" y="61140"/>
                </a:lnTo>
                <a:lnTo>
                  <a:pt x="48030" y="61130"/>
                </a:lnTo>
                <a:lnTo>
                  <a:pt x="48040" y="61120"/>
                </a:lnTo>
                <a:lnTo>
                  <a:pt x="48050" y="61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