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Nabilatuk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Nabilatu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690" y="45850"/>
                </a:moveTo>
                <a:lnTo>
                  <a:pt x="80690" y="45640"/>
                </a:lnTo>
                <a:lnTo>
                  <a:pt x="80690" y="45520"/>
                </a:lnTo>
                <a:lnTo>
                  <a:pt x="80690" y="45410"/>
                </a:lnTo>
                <a:lnTo>
                  <a:pt x="80690" y="45290"/>
                </a:lnTo>
                <a:lnTo>
                  <a:pt x="80690" y="45280"/>
                </a:lnTo>
                <a:lnTo>
                  <a:pt x="80700" y="45180"/>
                </a:lnTo>
                <a:lnTo>
                  <a:pt x="80700" y="45150"/>
                </a:lnTo>
                <a:lnTo>
                  <a:pt x="80700" y="45040"/>
                </a:lnTo>
                <a:lnTo>
                  <a:pt x="80700" y="44920"/>
                </a:lnTo>
                <a:lnTo>
                  <a:pt x="80700" y="44700"/>
                </a:lnTo>
                <a:lnTo>
                  <a:pt x="80700" y="44650"/>
                </a:lnTo>
                <a:lnTo>
                  <a:pt x="80700" y="44590"/>
                </a:lnTo>
                <a:lnTo>
                  <a:pt x="80700" y="44500"/>
                </a:lnTo>
                <a:lnTo>
                  <a:pt x="80700" y="44480"/>
                </a:lnTo>
                <a:lnTo>
                  <a:pt x="80700" y="44360"/>
                </a:lnTo>
                <a:lnTo>
                  <a:pt x="80700" y="44240"/>
                </a:lnTo>
                <a:lnTo>
                  <a:pt x="80700" y="44150"/>
                </a:lnTo>
                <a:lnTo>
                  <a:pt x="80690" y="44130"/>
                </a:lnTo>
                <a:lnTo>
                  <a:pt x="80690" y="43990"/>
                </a:lnTo>
                <a:lnTo>
                  <a:pt x="80700" y="43840"/>
                </a:lnTo>
                <a:lnTo>
                  <a:pt x="80700" y="43820"/>
                </a:lnTo>
                <a:lnTo>
                  <a:pt x="80690" y="43690"/>
                </a:lnTo>
                <a:lnTo>
                  <a:pt x="80700" y="43620"/>
                </a:lnTo>
                <a:lnTo>
                  <a:pt x="80700" y="43530"/>
                </a:lnTo>
                <a:lnTo>
                  <a:pt x="80700" y="43370"/>
                </a:lnTo>
                <a:lnTo>
                  <a:pt x="80700" y="43260"/>
                </a:lnTo>
                <a:lnTo>
                  <a:pt x="80700" y="43230"/>
                </a:lnTo>
                <a:lnTo>
                  <a:pt x="80700" y="43120"/>
                </a:lnTo>
                <a:lnTo>
                  <a:pt x="80700" y="43080"/>
                </a:lnTo>
                <a:lnTo>
                  <a:pt x="80700" y="43070"/>
                </a:lnTo>
                <a:lnTo>
                  <a:pt x="80700" y="42970"/>
                </a:lnTo>
                <a:lnTo>
                  <a:pt x="80700" y="42940"/>
                </a:lnTo>
                <a:lnTo>
                  <a:pt x="80700" y="42930"/>
                </a:lnTo>
                <a:lnTo>
                  <a:pt x="80700" y="42790"/>
                </a:lnTo>
                <a:lnTo>
                  <a:pt x="80700" y="42650"/>
                </a:lnTo>
                <a:lnTo>
                  <a:pt x="80700" y="42630"/>
                </a:lnTo>
                <a:lnTo>
                  <a:pt x="80700" y="42620"/>
                </a:lnTo>
                <a:lnTo>
                  <a:pt x="80700" y="42510"/>
                </a:lnTo>
                <a:lnTo>
                  <a:pt x="80700" y="42410"/>
                </a:lnTo>
                <a:lnTo>
                  <a:pt x="80700" y="42360"/>
                </a:lnTo>
                <a:lnTo>
                  <a:pt x="80700" y="42200"/>
                </a:lnTo>
                <a:lnTo>
                  <a:pt x="80700" y="42180"/>
                </a:lnTo>
                <a:lnTo>
                  <a:pt x="80700" y="42100"/>
                </a:lnTo>
                <a:lnTo>
                  <a:pt x="80700" y="42050"/>
                </a:lnTo>
                <a:lnTo>
                  <a:pt x="80700" y="42030"/>
                </a:lnTo>
                <a:lnTo>
                  <a:pt x="80720" y="42020"/>
                </a:lnTo>
                <a:lnTo>
                  <a:pt x="81130" y="41860"/>
                </a:lnTo>
                <a:lnTo>
                  <a:pt x="81350" y="41730"/>
                </a:lnTo>
                <a:lnTo>
                  <a:pt x="81500" y="41650"/>
                </a:lnTo>
                <a:lnTo>
                  <a:pt x="81780" y="41490"/>
                </a:lnTo>
                <a:lnTo>
                  <a:pt x="82030" y="41350"/>
                </a:lnTo>
                <a:lnTo>
                  <a:pt x="82070" y="41320"/>
                </a:lnTo>
                <a:lnTo>
                  <a:pt x="82160" y="41270"/>
                </a:lnTo>
                <a:lnTo>
                  <a:pt x="82530" y="40980"/>
                </a:lnTo>
                <a:lnTo>
                  <a:pt x="83090" y="40560"/>
                </a:lnTo>
                <a:lnTo>
                  <a:pt x="83400" y="40320"/>
                </a:lnTo>
                <a:lnTo>
                  <a:pt x="83450" y="40280"/>
                </a:lnTo>
                <a:lnTo>
                  <a:pt x="83700" y="39990"/>
                </a:lnTo>
                <a:lnTo>
                  <a:pt x="83710" y="39990"/>
                </a:lnTo>
                <a:lnTo>
                  <a:pt x="83830" y="39860"/>
                </a:lnTo>
                <a:lnTo>
                  <a:pt x="84060" y="39610"/>
                </a:lnTo>
                <a:lnTo>
                  <a:pt x="84060" y="39600"/>
                </a:lnTo>
                <a:lnTo>
                  <a:pt x="84060" y="39590"/>
                </a:lnTo>
                <a:lnTo>
                  <a:pt x="84140" y="39540"/>
                </a:lnTo>
                <a:lnTo>
                  <a:pt x="84150" y="39510"/>
                </a:lnTo>
                <a:lnTo>
                  <a:pt x="84160" y="39510"/>
                </a:lnTo>
                <a:lnTo>
                  <a:pt x="84170" y="39490"/>
                </a:lnTo>
                <a:lnTo>
                  <a:pt x="84270" y="39370"/>
                </a:lnTo>
                <a:lnTo>
                  <a:pt x="84390" y="39210"/>
                </a:lnTo>
                <a:lnTo>
                  <a:pt x="84480" y="39100"/>
                </a:lnTo>
                <a:lnTo>
                  <a:pt x="84500" y="39060"/>
                </a:lnTo>
                <a:lnTo>
                  <a:pt x="84510" y="39060"/>
                </a:lnTo>
                <a:lnTo>
                  <a:pt x="84690" y="38790"/>
                </a:lnTo>
                <a:lnTo>
                  <a:pt x="84740" y="38730"/>
                </a:lnTo>
                <a:lnTo>
                  <a:pt x="84800" y="38660"/>
                </a:lnTo>
                <a:lnTo>
                  <a:pt x="84840" y="38590"/>
                </a:lnTo>
                <a:lnTo>
                  <a:pt x="84870" y="38510"/>
                </a:lnTo>
                <a:lnTo>
                  <a:pt x="84930" y="38370"/>
                </a:lnTo>
                <a:lnTo>
                  <a:pt x="84990" y="38180"/>
                </a:lnTo>
                <a:lnTo>
                  <a:pt x="85130" y="37750"/>
                </a:lnTo>
                <a:lnTo>
                  <a:pt x="85170" y="37670"/>
                </a:lnTo>
                <a:lnTo>
                  <a:pt x="85190" y="37640"/>
                </a:lnTo>
                <a:lnTo>
                  <a:pt x="85200" y="37620"/>
                </a:lnTo>
                <a:lnTo>
                  <a:pt x="85250" y="37440"/>
                </a:lnTo>
                <a:lnTo>
                  <a:pt x="85280" y="37250"/>
                </a:lnTo>
                <a:lnTo>
                  <a:pt x="85280" y="37240"/>
                </a:lnTo>
                <a:lnTo>
                  <a:pt x="85290" y="37190"/>
                </a:lnTo>
                <a:lnTo>
                  <a:pt x="85300" y="37170"/>
                </a:lnTo>
                <a:lnTo>
                  <a:pt x="85320" y="37100"/>
                </a:lnTo>
                <a:lnTo>
                  <a:pt x="85340" y="37050"/>
                </a:lnTo>
                <a:lnTo>
                  <a:pt x="85340" y="37030"/>
                </a:lnTo>
                <a:lnTo>
                  <a:pt x="85360" y="36990"/>
                </a:lnTo>
                <a:lnTo>
                  <a:pt x="85370" y="36940"/>
                </a:lnTo>
                <a:lnTo>
                  <a:pt x="85380" y="36900"/>
                </a:lnTo>
                <a:lnTo>
                  <a:pt x="85400" y="36860"/>
                </a:lnTo>
                <a:lnTo>
                  <a:pt x="85420" y="36800"/>
                </a:lnTo>
                <a:lnTo>
                  <a:pt x="85430" y="36760"/>
                </a:lnTo>
                <a:lnTo>
                  <a:pt x="85450" y="36710"/>
                </a:lnTo>
                <a:lnTo>
                  <a:pt x="85460" y="36670"/>
                </a:lnTo>
                <a:lnTo>
                  <a:pt x="85480" y="36620"/>
                </a:lnTo>
                <a:lnTo>
                  <a:pt x="85480" y="36590"/>
                </a:lnTo>
                <a:lnTo>
                  <a:pt x="85500" y="36560"/>
                </a:lnTo>
                <a:lnTo>
                  <a:pt x="85510" y="36510"/>
                </a:lnTo>
                <a:lnTo>
                  <a:pt x="85520" y="36470"/>
                </a:lnTo>
                <a:lnTo>
                  <a:pt x="85530" y="36440"/>
                </a:lnTo>
                <a:lnTo>
                  <a:pt x="85550" y="36370"/>
                </a:lnTo>
                <a:lnTo>
                  <a:pt x="85570" y="36330"/>
                </a:lnTo>
                <a:lnTo>
                  <a:pt x="85570" y="36310"/>
                </a:lnTo>
                <a:lnTo>
                  <a:pt x="85570" y="36300"/>
                </a:lnTo>
                <a:lnTo>
                  <a:pt x="85590" y="36240"/>
                </a:lnTo>
                <a:lnTo>
                  <a:pt x="85610" y="36180"/>
                </a:lnTo>
                <a:lnTo>
                  <a:pt x="85610" y="36170"/>
                </a:lnTo>
                <a:lnTo>
                  <a:pt x="85620" y="36170"/>
                </a:lnTo>
                <a:lnTo>
                  <a:pt x="85630" y="36130"/>
                </a:lnTo>
                <a:lnTo>
                  <a:pt x="85640" y="36100"/>
                </a:lnTo>
                <a:lnTo>
                  <a:pt x="85660" y="36030"/>
                </a:lnTo>
                <a:lnTo>
                  <a:pt x="85670" y="36000"/>
                </a:lnTo>
                <a:lnTo>
                  <a:pt x="85680" y="35960"/>
                </a:lnTo>
                <a:lnTo>
                  <a:pt x="85700" y="35930"/>
                </a:lnTo>
                <a:lnTo>
                  <a:pt x="85700" y="35910"/>
                </a:lnTo>
                <a:lnTo>
                  <a:pt x="85710" y="35880"/>
                </a:lnTo>
                <a:lnTo>
                  <a:pt x="85710" y="35860"/>
                </a:lnTo>
                <a:lnTo>
                  <a:pt x="85720" y="35830"/>
                </a:lnTo>
                <a:lnTo>
                  <a:pt x="85740" y="35770"/>
                </a:lnTo>
                <a:lnTo>
                  <a:pt x="85760" y="35730"/>
                </a:lnTo>
                <a:lnTo>
                  <a:pt x="85790" y="35620"/>
                </a:lnTo>
                <a:lnTo>
                  <a:pt x="85810" y="35570"/>
                </a:lnTo>
                <a:lnTo>
                  <a:pt x="85840" y="35480"/>
                </a:lnTo>
                <a:lnTo>
                  <a:pt x="85850" y="35430"/>
                </a:lnTo>
                <a:lnTo>
                  <a:pt x="85890" y="35310"/>
                </a:lnTo>
                <a:lnTo>
                  <a:pt x="85930" y="35160"/>
                </a:lnTo>
                <a:lnTo>
                  <a:pt x="85940" y="35130"/>
                </a:lnTo>
                <a:lnTo>
                  <a:pt x="85950" y="35110"/>
                </a:lnTo>
                <a:lnTo>
                  <a:pt x="85980" y="35000"/>
                </a:lnTo>
                <a:lnTo>
                  <a:pt x="86020" y="34890"/>
                </a:lnTo>
                <a:lnTo>
                  <a:pt x="86030" y="34850"/>
                </a:lnTo>
                <a:lnTo>
                  <a:pt x="86080" y="34700"/>
                </a:lnTo>
                <a:lnTo>
                  <a:pt x="86110" y="34580"/>
                </a:lnTo>
                <a:lnTo>
                  <a:pt x="86130" y="34550"/>
                </a:lnTo>
                <a:lnTo>
                  <a:pt x="86140" y="34500"/>
                </a:lnTo>
                <a:lnTo>
                  <a:pt x="86170" y="34420"/>
                </a:lnTo>
                <a:lnTo>
                  <a:pt x="86180" y="34390"/>
                </a:lnTo>
                <a:lnTo>
                  <a:pt x="86230" y="34230"/>
                </a:lnTo>
                <a:lnTo>
                  <a:pt x="86270" y="34080"/>
                </a:lnTo>
                <a:lnTo>
                  <a:pt x="86320" y="33930"/>
                </a:lnTo>
                <a:lnTo>
                  <a:pt x="86370" y="33780"/>
                </a:lnTo>
                <a:lnTo>
                  <a:pt x="86420" y="33620"/>
                </a:lnTo>
                <a:lnTo>
                  <a:pt x="86460" y="33470"/>
                </a:lnTo>
                <a:lnTo>
                  <a:pt x="86470" y="33430"/>
                </a:lnTo>
                <a:lnTo>
                  <a:pt x="86510" y="33320"/>
                </a:lnTo>
                <a:lnTo>
                  <a:pt x="86560" y="33140"/>
                </a:lnTo>
                <a:lnTo>
                  <a:pt x="86570" y="33140"/>
                </a:lnTo>
                <a:lnTo>
                  <a:pt x="86580" y="33140"/>
                </a:lnTo>
                <a:lnTo>
                  <a:pt x="86590" y="33140"/>
                </a:lnTo>
                <a:lnTo>
                  <a:pt x="86600" y="33140"/>
                </a:lnTo>
                <a:lnTo>
                  <a:pt x="86600" y="33130"/>
                </a:lnTo>
                <a:lnTo>
                  <a:pt x="86610" y="33130"/>
                </a:lnTo>
                <a:lnTo>
                  <a:pt x="86620" y="33140"/>
                </a:lnTo>
                <a:lnTo>
                  <a:pt x="86620" y="33150"/>
                </a:lnTo>
                <a:lnTo>
                  <a:pt x="86630" y="33140"/>
                </a:lnTo>
                <a:lnTo>
                  <a:pt x="86640" y="33140"/>
                </a:lnTo>
                <a:lnTo>
                  <a:pt x="86650" y="33150"/>
                </a:lnTo>
                <a:lnTo>
                  <a:pt x="86660" y="33150"/>
                </a:lnTo>
                <a:lnTo>
                  <a:pt x="86670" y="33150"/>
                </a:lnTo>
                <a:lnTo>
                  <a:pt x="86680" y="33150"/>
                </a:lnTo>
                <a:lnTo>
                  <a:pt x="86690" y="33150"/>
                </a:lnTo>
                <a:lnTo>
                  <a:pt x="86710" y="33160"/>
                </a:lnTo>
                <a:lnTo>
                  <a:pt x="86720" y="33160"/>
                </a:lnTo>
                <a:lnTo>
                  <a:pt x="86720" y="33150"/>
                </a:lnTo>
                <a:lnTo>
                  <a:pt x="86730" y="33150"/>
                </a:lnTo>
                <a:lnTo>
                  <a:pt x="86730" y="33160"/>
                </a:lnTo>
                <a:lnTo>
                  <a:pt x="86750" y="33150"/>
                </a:lnTo>
                <a:lnTo>
                  <a:pt x="86760" y="33150"/>
                </a:lnTo>
                <a:lnTo>
                  <a:pt x="86770" y="33150"/>
                </a:lnTo>
                <a:lnTo>
                  <a:pt x="86780" y="33140"/>
                </a:lnTo>
                <a:lnTo>
                  <a:pt x="86790" y="33140"/>
                </a:lnTo>
                <a:lnTo>
                  <a:pt x="86800" y="33150"/>
                </a:lnTo>
                <a:lnTo>
                  <a:pt x="86810" y="33150"/>
                </a:lnTo>
                <a:lnTo>
                  <a:pt x="86820" y="33140"/>
                </a:lnTo>
                <a:lnTo>
                  <a:pt x="86830" y="33140"/>
                </a:lnTo>
                <a:lnTo>
                  <a:pt x="86830" y="33130"/>
                </a:lnTo>
                <a:lnTo>
                  <a:pt x="86830" y="33120"/>
                </a:lnTo>
                <a:lnTo>
                  <a:pt x="86840" y="33120"/>
                </a:lnTo>
                <a:lnTo>
                  <a:pt x="86840" y="33110"/>
                </a:lnTo>
                <a:lnTo>
                  <a:pt x="86850" y="33110"/>
                </a:lnTo>
                <a:lnTo>
                  <a:pt x="86860" y="33120"/>
                </a:lnTo>
                <a:lnTo>
                  <a:pt x="86870" y="33120"/>
                </a:lnTo>
                <a:lnTo>
                  <a:pt x="86880" y="33120"/>
                </a:lnTo>
                <a:lnTo>
                  <a:pt x="86890" y="33120"/>
                </a:lnTo>
                <a:lnTo>
                  <a:pt x="86910" y="33120"/>
                </a:lnTo>
                <a:lnTo>
                  <a:pt x="86910" y="33130"/>
                </a:lnTo>
                <a:lnTo>
                  <a:pt x="86920" y="33140"/>
                </a:lnTo>
                <a:lnTo>
                  <a:pt x="86910" y="33150"/>
                </a:lnTo>
                <a:lnTo>
                  <a:pt x="86910" y="33160"/>
                </a:lnTo>
                <a:lnTo>
                  <a:pt x="86920" y="33150"/>
                </a:lnTo>
                <a:lnTo>
                  <a:pt x="86920" y="33160"/>
                </a:lnTo>
                <a:lnTo>
                  <a:pt x="86930" y="33160"/>
                </a:lnTo>
                <a:lnTo>
                  <a:pt x="86930" y="33170"/>
                </a:lnTo>
                <a:lnTo>
                  <a:pt x="86940" y="33160"/>
                </a:lnTo>
                <a:lnTo>
                  <a:pt x="86950" y="33160"/>
                </a:lnTo>
                <a:lnTo>
                  <a:pt x="86960" y="33150"/>
                </a:lnTo>
                <a:lnTo>
                  <a:pt x="86970" y="33150"/>
                </a:lnTo>
                <a:lnTo>
                  <a:pt x="86980" y="33150"/>
                </a:lnTo>
                <a:lnTo>
                  <a:pt x="86990" y="33140"/>
                </a:lnTo>
                <a:lnTo>
                  <a:pt x="87000" y="33140"/>
                </a:lnTo>
                <a:lnTo>
                  <a:pt x="87010" y="33140"/>
                </a:lnTo>
                <a:lnTo>
                  <a:pt x="87020" y="33140"/>
                </a:lnTo>
                <a:lnTo>
                  <a:pt x="87020" y="33150"/>
                </a:lnTo>
                <a:lnTo>
                  <a:pt x="87030" y="33150"/>
                </a:lnTo>
                <a:lnTo>
                  <a:pt x="87030" y="33140"/>
                </a:lnTo>
                <a:lnTo>
                  <a:pt x="87040" y="33140"/>
                </a:lnTo>
                <a:lnTo>
                  <a:pt x="87050" y="33150"/>
                </a:lnTo>
                <a:lnTo>
                  <a:pt x="87060" y="33150"/>
                </a:lnTo>
                <a:lnTo>
                  <a:pt x="87060" y="33140"/>
                </a:lnTo>
                <a:lnTo>
                  <a:pt x="87050" y="33130"/>
                </a:lnTo>
                <a:lnTo>
                  <a:pt x="87060" y="33130"/>
                </a:lnTo>
                <a:lnTo>
                  <a:pt x="87070" y="33130"/>
                </a:lnTo>
                <a:lnTo>
                  <a:pt x="87080" y="33140"/>
                </a:lnTo>
                <a:lnTo>
                  <a:pt x="87090" y="33150"/>
                </a:lnTo>
                <a:lnTo>
                  <a:pt x="87090" y="33140"/>
                </a:lnTo>
                <a:lnTo>
                  <a:pt x="87100" y="33140"/>
                </a:lnTo>
                <a:lnTo>
                  <a:pt x="87110" y="33140"/>
                </a:lnTo>
                <a:lnTo>
                  <a:pt x="87120" y="33140"/>
                </a:lnTo>
                <a:lnTo>
                  <a:pt x="87120" y="33150"/>
                </a:lnTo>
                <a:lnTo>
                  <a:pt x="87130" y="33160"/>
                </a:lnTo>
                <a:lnTo>
                  <a:pt x="87130" y="33150"/>
                </a:lnTo>
                <a:lnTo>
                  <a:pt x="87140" y="33140"/>
                </a:lnTo>
                <a:lnTo>
                  <a:pt x="87140" y="33150"/>
                </a:lnTo>
                <a:lnTo>
                  <a:pt x="87150" y="33150"/>
                </a:lnTo>
                <a:lnTo>
                  <a:pt x="87150" y="33140"/>
                </a:lnTo>
                <a:lnTo>
                  <a:pt x="87160" y="33140"/>
                </a:lnTo>
                <a:lnTo>
                  <a:pt x="87160" y="33150"/>
                </a:lnTo>
                <a:lnTo>
                  <a:pt x="87160" y="33160"/>
                </a:lnTo>
                <a:lnTo>
                  <a:pt x="87180" y="33160"/>
                </a:lnTo>
                <a:lnTo>
                  <a:pt x="87190" y="33160"/>
                </a:lnTo>
                <a:lnTo>
                  <a:pt x="87200" y="33160"/>
                </a:lnTo>
                <a:lnTo>
                  <a:pt x="87210" y="33170"/>
                </a:lnTo>
                <a:lnTo>
                  <a:pt x="87210" y="33180"/>
                </a:lnTo>
                <a:lnTo>
                  <a:pt x="87210" y="33190"/>
                </a:lnTo>
                <a:lnTo>
                  <a:pt x="87220" y="33190"/>
                </a:lnTo>
                <a:lnTo>
                  <a:pt x="87230" y="33190"/>
                </a:lnTo>
                <a:lnTo>
                  <a:pt x="87230" y="33200"/>
                </a:lnTo>
                <a:lnTo>
                  <a:pt x="87230" y="33210"/>
                </a:lnTo>
                <a:lnTo>
                  <a:pt x="87240" y="33210"/>
                </a:lnTo>
                <a:lnTo>
                  <a:pt x="87250" y="33210"/>
                </a:lnTo>
                <a:lnTo>
                  <a:pt x="87250" y="33220"/>
                </a:lnTo>
                <a:lnTo>
                  <a:pt x="87240" y="33220"/>
                </a:lnTo>
                <a:lnTo>
                  <a:pt x="87250" y="33230"/>
                </a:lnTo>
                <a:lnTo>
                  <a:pt x="87250" y="33220"/>
                </a:lnTo>
                <a:lnTo>
                  <a:pt x="87260" y="33220"/>
                </a:lnTo>
                <a:lnTo>
                  <a:pt x="87270" y="33220"/>
                </a:lnTo>
                <a:lnTo>
                  <a:pt x="87270" y="33230"/>
                </a:lnTo>
                <a:lnTo>
                  <a:pt x="87270" y="33240"/>
                </a:lnTo>
                <a:lnTo>
                  <a:pt x="87270" y="33260"/>
                </a:lnTo>
                <a:lnTo>
                  <a:pt x="87270" y="33270"/>
                </a:lnTo>
                <a:lnTo>
                  <a:pt x="87270" y="33290"/>
                </a:lnTo>
                <a:lnTo>
                  <a:pt x="87280" y="33440"/>
                </a:lnTo>
                <a:lnTo>
                  <a:pt x="87290" y="33560"/>
                </a:lnTo>
                <a:lnTo>
                  <a:pt x="87290" y="33590"/>
                </a:lnTo>
                <a:lnTo>
                  <a:pt x="87300" y="33670"/>
                </a:lnTo>
                <a:lnTo>
                  <a:pt x="87300" y="33700"/>
                </a:lnTo>
                <a:lnTo>
                  <a:pt x="87300" y="33740"/>
                </a:lnTo>
                <a:lnTo>
                  <a:pt x="87320" y="33890"/>
                </a:lnTo>
                <a:lnTo>
                  <a:pt x="87330" y="34050"/>
                </a:lnTo>
                <a:lnTo>
                  <a:pt x="87350" y="34210"/>
                </a:lnTo>
                <a:lnTo>
                  <a:pt x="87350" y="34220"/>
                </a:lnTo>
                <a:lnTo>
                  <a:pt x="87360" y="34220"/>
                </a:lnTo>
                <a:lnTo>
                  <a:pt x="87360" y="34230"/>
                </a:lnTo>
                <a:lnTo>
                  <a:pt x="87350" y="34230"/>
                </a:lnTo>
                <a:lnTo>
                  <a:pt x="87360" y="34260"/>
                </a:lnTo>
                <a:lnTo>
                  <a:pt x="87370" y="34430"/>
                </a:lnTo>
                <a:lnTo>
                  <a:pt x="87390" y="34570"/>
                </a:lnTo>
                <a:lnTo>
                  <a:pt x="87390" y="34580"/>
                </a:lnTo>
                <a:lnTo>
                  <a:pt x="87400" y="34590"/>
                </a:lnTo>
                <a:lnTo>
                  <a:pt x="87410" y="34600"/>
                </a:lnTo>
                <a:lnTo>
                  <a:pt x="87410" y="34610"/>
                </a:lnTo>
                <a:lnTo>
                  <a:pt x="87440" y="34670"/>
                </a:lnTo>
                <a:lnTo>
                  <a:pt x="87470" y="34710"/>
                </a:lnTo>
                <a:lnTo>
                  <a:pt x="87480" y="34740"/>
                </a:lnTo>
                <a:lnTo>
                  <a:pt x="87500" y="34770"/>
                </a:lnTo>
                <a:lnTo>
                  <a:pt x="87510" y="34800"/>
                </a:lnTo>
                <a:lnTo>
                  <a:pt x="87520" y="34820"/>
                </a:lnTo>
                <a:lnTo>
                  <a:pt x="87520" y="34840"/>
                </a:lnTo>
                <a:lnTo>
                  <a:pt x="87530" y="34860"/>
                </a:lnTo>
                <a:lnTo>
                  <a:pt x="87530" y="34880"/>
                </a:lnTo>
                <a:lnTo>
                  <a:pt x="87530" y="34890"/>
                </a:lnTo>
                <a:lnTo>
                  <a:pt x="87540" y="34890"/>
                </a:lnTo>
                <a:lnTo>
                  <a:pt x="87550" y="34890"/>
                </a:lnTo>
                <a:lnTo>
                  <a:pt x="87550" y="34900"/>
                </a:lnTo>
                <a:lnTo>
                  <a:pt x="87540" y="34900"/>
                </a:lnTo>
                <a:lnTo>
                  <a:pt x="87550" y="34920"/>
                </a:lnTo>
                <a:lnTo>
                  <a:pt x="87550" y="34930"/>
                </a:lnTo>
                <a:lnTo>
                  <a:pt x="87560" y="34940"/>
                </a:lnTo>
                <a:lnTo>
                  <a:pt x="87570" y="34950"/>
                </a:lnTo>
                <a:lnTo>
                  <a:pt x="87580" y="34950"/>
                </a:lnTo>
                <a:lnTo>
                  <a:pt x="87590" y="34950"/>
                </a:lnTo>
                <a:lnTo>
                  <a:pt x="87600" y="34950"/>
                </a:lnTo>
                <a:lnTo>
                  <a:pt x="87600" y="34960"/>
                </a:lnTo>
                <a:lnTo>
                  <a:pt x="87610" y="34970"/>
                </a:lnTo>
                <a:lnTo>
                  <a:pt x="87620" y="34980"/>
                </a:lnTo>
                <a:lnTo>
                  <a:pt x="87630" y="34980"/>
                </a:lnTo>
                <a:lnTo>
                  <a:pt x="87650" y="34980"/>
                </a:lnTo>
                <a:lnTo>
                  <a:pt x="87660" y="34970"/>
                </a:lnTo>
                <a:lnTo>
                  <a:pt x="87670" y="34980"/>
                </a:lnTo>
                <a:lnTo>
                  <a:pt x="87680" y="34980"/>
                </a:lnTo>
                <a:lnTo>
                  <a:pt x="87680" y="34990"/>
                </a:lnTo>
                <a:lnTo>
                  <a:pt x="87680" y="35000"/>
                </a:lnTo>
                <a:lnTo>
                  <a:pt x="87690" y="35000"/>
                </a:lnTo>
                <a:lnTo>
                  <a:pt x="87690" y="35020"/>
                </a:lnTo>
                <a:lnTo>
                  <a:pt x="87690" y="35030"/>
                </a:lnTo>
                <a:lnTo>
                  <a:pt x="87690" y="35040"/>
                </a:lnTo>
                <a:lnTo>
                  <a:pt x="87690" y="35050"/>
                </a:lnTo>
                <a:lnTo>
                  <a:pt x="87680" y="35060"/>
                </a:lnTo>
                <a:lnTo>
                  <a:pt x="87680" y="35070"/>
                </a:lnTo>
                <a:lnTo>
                  <a:pt x="87670" y="35070"/>
                </a:lnTo>
                <a:lnTo>
                  <a:pt x="87660" y="35070"/>
                </a:lnTo>
                <a:lnTo>
                  <a:pt x="87660" y="35080"/>
                </a:lnTo>
                <a:lnTo>
                  <a:pt x="87660" y="35090"/>
                </a:lnTo>
                <a:lnTo>
                  <a:pt x="87670" y="35100"/>
                </a:lnTo>
                <a:lnTo>
                  <a:pt x="87680" y="35100"/>
                </a:lnTo>
                <a:lnTo>
                  <a:pt x="87690" y="35110"/>
                </a:lnTo>
                <a:lnTo>
                  <a:pt x="87700" y="35110"/>
                </a:lnTo>
                <a:lnTo>
                  <a:pt x="87700" y="35120"/>
                </a:lnTo>
                <a:lnTo>
                  <a:pt x="87710" y="35120"/>
                </a:lnTo>
                <a:lnTo>
                  <a:pt x="87700" y="35120"/>
                </a:lnTo>
                <a:lnTo>
                  <a:pt x="87700" y="35130"/>
                </a:lnTo>
                <a:lnTo>
                  <a:pt x="87690" y="35130"/>
                </a:lnTo>
                <a:lnTo>
                  <a:pt x="87690" y="35120"/>
                </a:lnTo>
                <a:lnTo>
                  <a:pt x="87680" y="35120"/>
                </a:lnTo>
                <a:lnTo>
                  <a:pt x="87670" y="35120"/>
                </a:lnTo>
                <a:lnTo>
                  <a:pt x="87670" y="35130"/>
                </a:lnTo>
                <a:lnTo>
                  <a:pt x="87670" y="35140"/>
                </a:lnTo>
                <a:lnTo>
                  <a:pt x="87680" y="35140"/>
                </a:lnTo>
                <a:lnTo>
                  <a:pt x="87700" y="35140"/>
                </a:lnTo>
                <a:lnTo>
                  <a:pt x="87710" y="35140"/>
                </a:lnTo>
                <a:lnTo>
                  <a:pt x="87720" y="35130"/>
                </a:lnTo>
                <a:lnTo>
                  <a:pt x="87720" y="35120"/>
                </a:lnTo>
                <a:lnTo>
                  <a:pt x="87730" y="35120"/>
                </a:lnTo>
                <a:lnTo>
                  <a:pt x="87740" y="35120"/>
                </a:lnTo>
                <a:lnTo>
                  <a:pt x="87760" y="35140"/>
                </a:lnTo>
                <a:lnTo>
                  <a:pt x="87770" y="35150"/>
                </a:lnTo>
                <a:lnTo>
                  <a:pt x="87770" y="35160"/>
                </a:lnTo>
                <a:lnTo>
                  <a:pt x="87770" y="35170"/>
                </a:lnTo>
                <a:lnTo>
                  <a:pt x="87770" y="35180"/>
                </a:lnTo>
                <a:lnTo>
                  <a:pt x="87760" y="35190"/>
                </a:lnTo>
                <a:lnTo>
                  <a:pt x="87760" y="35200"/>
                </a:lnTo>
                <a:lnTo>
                  <a:pt x="87760" y="35210"/>
                </a:lnTo>
                <a:lnTo>
                  <a:pt x="87760" y="35220"/>
                </a:lnTo>
                <a:lnTo>
                  <a:pt x="87760" y="35230"/>
                </a:lnTo>
                <a:lnTo>
                  <a:pt x="87760" y="35240"/>
                </a:lnTo>
                <a:lnTo>
                  <a:pt x="87760" y="35250"/>
                </a:lnTo>
                <a:lnTo>
                  <a:pt x="87760" y="35260"/>
                </a:lnTo>
                <a:lnTo>
                  <a:pt x="87760" y="35270"/>
                </a:lnTo>
                <a:lnTo>
                  <a:pt x="87760" y="35280"/>
                </a:lnTo>
                <a:lnTo>
                  <a:pt x="87770" y="35280"/>
                </a:lnTo>
                <a:lnTo>
                  <a:pt x="87770" y="35290"/>
                </a:lnTo>
                <a:lnTo>
                  <a:pt x="87780" y="35290"/>
                </a:lnTo>
                <a:lnTo>
                  <a:pt x="87790" y="35290"/>
                </a:lnTo>
                <a:lnTo>
                  <a:pt x="87800" y="35300"/>
                </a:lnTo>
                <a:lnTo>
                  <a:pt x="87800" y="35310"/>
                </a:lnTo>
                <a:lnTo>
                  <a:pt x="87810" y="35310"/>
                </a:lnTo>
                <a:lnTo>
                  <a:pt x="87810" y="35320"/>
                </a:lnTo>
                <a:lnTo>
                  <a:pt x="87800" y="35320"/>
                </a:lnTo>
                <a:lnTo>
                  <a:pt x="87800" y="35330"/>
                </a:lnTo>
                <a:lnTo>
                  <a:pt x="87800" y="35340"/>
                </a:lnTo>
                <a:lnTo>
                  <a:pt x="87810" y="35340"/>
                </a:lnTo>
                <a:lnTo>
                  <a:pt x="87820" y="35350"/>
                </a:lnTo>
                <a:lnTo>
                  <a:pt x="87830" y="35350"/>
                </a:lnTo>
                <a:lnTo>
                  <a:pt x="87840" y="35360"/>
                </a:lnTo>
                <a:lnTo>
                  <a:pt x="87850" y="35360"/>
                </a:lnTo>
                <a:lnTo>
                  <a:pt x="87860" y="35370"/>
                </a:lnTo>
                <a:lnTo>
                  <a:pt x="87860" y="35380"/>
                </a:lnTo>
                <a:lnTo>
                  <a:pt x="87860" y="35390"/>
                </a:lnTo>
                <a:lnTo>
                  <a:pt x="87870" y="35390"/>
                </a:lnTo>
                <a:lnTo>
                  <a:pt x="87880" y="35390"/>
                </a:lnTo>
                <a:lnTo>
                  <a:pt x="87890" y="35380"/>
                </a:lnTo>
                <a:lnTo>
                  <a:pt x="87890" y="35370"/>
                </a:lnTo>
                <a:lnTo>
                  <a:pt x="87900" y="35370"/>
                </a:lnTo>
                <a:lnTo>
                  <a:pt x="87910" y="35370"/>
                </a:lnTo>
                <a:lnTo>
                  <a:pt x="87920" y="35380"/>
                </a:lnTo>
                <a:lnTo>
                  <a:pt x="87930" y="35380"/>
                </a:lnTo>
                <a:lnTo>
                  <a:pt x="87930" y="35390"/>
                </a:lnTo>
                <a:lnTo>
                  <a:pt x="87930" y="35400"/>
                </a:lnTo>
                <a:lnTo>
                  <a:pt x="87930" y="35410"/>
                </a:lnTo>
                <a:lnTo>
                  <a:pt x="87930" y="35420"/>
                </a:lnTo>
                <a:lnTo>
                  <a:pt x="87930" y="35430"/>
                </a:lnTo>
                <a:lnTo>
                  <a:pt x="87940" y="35430"/>
                </a:lnTo>
                <a:lnTo>
                  <a:pt x="87940" y="35440"/>
                </a:lnTo>
                <a:lnTo>
                  <a:pt x="87950" y="35440"/>
                </a:lnTo>
                <a:lnTo>
                  <a:pt x="87950" y="35450"/>
                </a:lnTo>
                <a:lnTo>
                  <a:pt x="87950" y="35460"/>
                </a:lnTo>
                <a:lnTo>
                  <a:pt x="87950" y="35470"/>
                </a:lnTo>
                <a:lnTo>
                  <a:pt x="87950" y="35480"/>
                </a:lnTo>
                <a:lnTo>
                  <a:pt x="87950" y="35490"/>
                </a:lnTo>
                <a:lnTo>
                  <a:pt x="87950" y="35500"/>
                </a:lnTo>
                <a:lnTo>
                  <a:pt x="87940" y="35500"/>
                </a:lnTo>
                <a:lnTo>
                  <a:pt x="87940" y="35510"/>
                </a:lnTo>
                <a:lnTo>
                  <a:pt x="87930" y="35520"/>
                </a:lnTo>
                <a:lnTo>
                  <a:pt x="87920" y="35520"/>
                </a:lnTo>
                <a:lnTo>
                  <a:pt x="87910" y="35520"/>
                </a:lnTo>
                <a:lnTo>
                  <a:pt x="87910" y="35530"/>
                </a:lnTo>
                <a:lnTo>
                  <a:pt x="87900" y="35530"/>
                </a:lnTo>
                <a:lnTo>
                  <a:pt x="87900" y="35550"/>
                </a:lnTo>
                <a:lnTo>
                  <a:pt x="87900" y="35560"/>
                </a:lnTo>
                <a:lnTo>
                  <a:pt x="87910" y="35570"/>
                </a:lnTo>
                <a:lnTo>
                  <a:pt x="87930" y="35590"/>
                </a:lnTo>
                <a:lnTo>
                  <a:pt x="87930" y="35600"/>
                </a:lnTo>
                <a:lnTo>
                  <a:pt x="87930" y="35610"/>
                </a:lnTo>
                <a:lnTo>
                  <a:pt x="87930" y="35620"/>
                </a:lnTo>
                <a:lnTo>
                  <a:pt x="87940" y="35630"/>
                </a:lnTo>
                <a:lnTo>
                  <a:pt x="87950" y="35630"/>
                </a:lnTo>
                <a:lnTo>
                  <a:pt x="87960" y="35640"/>
                </a:lnTo>
                <a:lnTo>
                  <a:pt x="87970" y="35640"/>
                </a:lnTo>
                <a:lnTo>
                  <a:pt x="87980" y="35660"/>
                </a:lnTo>
                <a:lnTo>
                  <a:pt x="87990" y="35670"/>
                </a:lnTo>
                <a:lnTo>
                  <a:pt x="88030" y="35710"/>
                </a:lnTo>
                <a:lnTo>
                  <a:pt x="88080" y="35750"/>
                </a:lnTo>
                <a:lnTo>
                  <a:pt x="88090" y="35770"/>
                </a:lnTo>
                <a:lnTo>
                  <a:pt x="88100" y="35780"/>
                </a:lnTo>
                <a:lnTo>
                  <a:pt x="88160" y="35860"/>
                </a:lnTo>
                <a:lnTo>
                  <a:pt x="88180" y="35890"/>
                </a:lnTo>
                <a:lnTo>
                  <a:pt x="88200" y="35910"/>
                </a:lnTo>
                <a:lnTo>
                  <a:pt x="88220" y="35950"/>
                </a:lnTo>
                <a:lnTo>
                  <a:pt x="88250" y="36010"/>
                </a:lnTo>
                <a:lnTo>
                  <a:pt x="88260" y="36030"/>
                </a:lnTo>
                <a:lnTo>
                  <a:pt x="88290" y="36070"/>
                </a:lnTo>
                <a:lnTo>
                  <a:pt x="88300" y="36090"/>
                </a:lnTo>
                <a:lnTo>
                  <a:pt x="88310" y="36100"/>
                </a:lnTo>
                <a:lnTo>
                  <a:pt x="88320" y="36120"/>
                </a:lnTo>
                <a:lnTo>
                  <a:pt x="88330" y="36130"/>
                </a:lnTo>
                <a:lnTo>
                  <a:pt x="88330" y="36170"/>
                </a:lnTo>
                <a:lnTo>
                  <a:pt x="88330" y="36180"/>
                </a:lnTo>
                <a:lnTo>
                  <a:pt x="88330" y="36190"/>
                </a:lnTo>
                <a:lnTo>
                  <a:pt x="88340" y="36190"/>
                </a:lnTo>
                <a:lnTo>
                  <a:pt x="88360" y="36220"/>
                </a:lnTo>
                <a:lnTo>
                  <a:pt x="88370" y="36250"/>
                </a:lnTo>
                <a:lnTo>
                  <a:pt x="88390" y="36290"/>
                </a:lnTo>
                <a:lnTo>
                  <a:pt x="88400" y="36300"/>
                </a:lnTo>
                <a:lnTo>
                  <a:pt x="88410" y="36310"/>
                </a:lnTo>
                <a:lnTo>
                  <a:pt x="88430" y="36350"/>
                </a:lnTo>
                <a:lnTo>
                  <a:pt x="88430" y="36370"/>
                </a:lnTo>
                <a:lnTo>
                  <a:pt x="88440" y="36410"/>
                </a:lnTo>
                <a:lnTo>
                  <a:pt x="88440" y="36430"/>
                </a:lnTo>
                <a:lnTo>
                  <a:pt x="88440" y="36450"/>
                </a:lnTo>
                <a:lnTo>
                  <a:pt x="88450" y="36470"/>
                </a:lnTo>
                <a:lnTo>
                  <a:pt x="88460" y="36500"/>
                </a:lnTo>
                <a:lnTo>
                  <a:pt x="88460" y="36510"/>
                </a:lnTo>
                <a:lnTo>
                  <a:pt x="88460" y="36530"/>
                </a:lnTo>
                <a:lnTo>
                  <a:pt x="88470" y="36560"/>
                </a:lnTo>
                <a:lnTo>
                  <a:pt x="88470" y="36570"/>
                </a:lnTo>
                <a:lnTo>
                  <a:pt x="88480" y="36590"/>
                </a:lnTo>
                <a:lnTo>
                  <a:pt x="88500" y="36600"/>
                </a:lnTo>
                <a:lnTo>
                  <a:pt x="88540" y="36610"/>
                </a:lnTo>
                <a:lnTo>
                  <a:pt x="88560" y="36620"/>
                </a:lnTo>
                <a:lnTo>
                  <a:pt x="88580" y="36640"/>
                </a:lnTo>
                <a:lnTo>
                  <a:pt x="88600" y="36650"/>
                </a:lnTo>
                <a:lnTo>
                  <a:pt x="88620" y="36660"/>
                </a:lnTo>
                <a:lnTo>
                  <a:pt x="88630" y="36660"/>
                </a:lnTo>
                <a:lnTo>
                  <a:pt x="88690" y="36660"/>
                </a:lnTo>
                <a:lnTo>
                  <a:pt x="88710" y="36670"/>
                </a:lnTo>
                <a:lnTo>
                  <a:pt x="88830" y="36720"/>
                </a:lnTo>
                <a:lnTo>
                  <a:pt x="88840" y="36730"/>
                </a:lnTo>
                <a:lnTo>
                  <a:pt x="88910" y="36750"/>
                </a:lnTo>
                <a:lnTo>
                  <a:pt x="88940" y="36770"/>
                </a:lnTo>
                <a:lnTo>
                  <a:pt x="88960" y="36790"/>
                </a:lnTo>
                <a:lnTo>
                  <a:pt x="88980" y="36800"/>
                </a:lnTo>
                <a:lnTo>
                  <a:pt x="89020" y="36840"/>
                </a:lnTo>
                <a:lnTo>
                  <a:pt x="89060" y="36890"/>
                </a:lnTo>
                <a:lnTo>
                  <a:pt x="89080" y="36910"/>
                </a:lnTo>
                <a:lnTo>
                  <a:pt x="89110" y="36920"/>
                </a:lnTo>
                <a:lnTo>
                  <a:pt x="89120" y="36920"/>
                </a:lnTo>
                <a:lnTo>
                  <a:pt x="89130" y="36930"/>
                </a:lnTo>
                <a:lnTo>
                  <a:pt x="89140" y="36940"/>
                </a:lnTo>
                <a:lnTo>
                  <a:pt x="89150" y="36950"/>
                </a:lnTo>
                <a:lnTo>
                  <a:pt x="89160" y="36960"/>
                </a:lnTo>
                <a:lnTo>
                  <a:pt x="89180" y="36980"/>
                </a:lnTo>
                <a:lnTo>
                  <a:pt x="89240" y="37040"/>
                </a:lnTo>
                <a:lnTo>
                  <a:pt x="89250" y="37050"/>
                </a:lnTo>
                <a:lnTo>
                  <a:pt x="89260" y="37070"/>
                </a:lnTo>
                <a:lnTo>
                  <a:pt x="89260" y="37090"/>
                </a:lnTo>
                <a:lnTo>
                  <a:pt x="89270" y="37100"/>
                </a:lnTo>
                <a:lnTo>
                  <a:pt x="89280" y="37120"/>
                </a:lnTo>
                <a:lnTo>
                  <a:pt x="89290" y="37140"/>
                </a:lnTo>
                <a:lnTo>
                  <a:pt x="89320" y="37160"/>
                </a:lnTo>
                <a:lnTo>
                  <a:pt x="89330" y="37170"/>
                </a:lnTo>
                <a:lnTo>
                  <a:pt x="89350" y="37170"/>
                </a:lnTo>
                <a:lnTo>
                  <a:pt x="89360" y="37180"/>
                </a:lnTo>
                <a:lnTo>
                  <a:pt x="89380" y="37190"/>
                </a:lnTo>
                <a:lnTo>
                  <a:pt x="89390" y="37190"/>
                </a:lnTo>
                <a:lnTo>
                  <a:pt x="89410" y="37210"/>
                </a:lnTo>
                <a:lnTo>
                  <a:pt x="89420" y="37220"/>
                </a:lnTo>
                <a:lnTo>
                  <a:pt x="89440" y="37230"/>
                </a:lnTo>
                <a:lnTo>
                  <a:pt x="89450" y="37240"/>
                </a:lnTo>
                <a:lnTo>
                  <a:pt x="89460" y="37240"/>
                </a:lnTo>
                <a:lnTo>
                  <a:pt x="89470" y="37240"/>
                </a:lnTo>
                <a:lnTo>
                  <a:pt x="89480" y="37240"/>
                </a:lnTo>
                <a:lnTo>
                  <a:pt x="89480" y="37250"/>
                </a:lnTo>
                <a:lnTo>
                  <a:pt x="89490" y="37250"/>
                </a:lnTo>
                <a:lnTo>
                  <a:pt x="89500" y="37270"/>
                </a:lnTo>
                <a:lnTo>
                  <a:pt x="89500" y="37280"/>
                </a:lnTo>
                <a:lnTo>
                  <a:pt x="89500" y="37300"/>
                </a:lnTo>
                <a:lnTo>
                  <a:pt x="89510" y="37300"/>
                </a:lnTo>
                <a:lnTo>
                  <a:pt x="89520" y="37300"/>
                </a:lnTo>
                <a:lnTo>
                  <a:pt x="89520" y="37310"/>
                </a:lnTo>
                <a:lnTo>
                  <a:pt x="89520" y="37320"/>
                </a:lnTo>
                <a:lnTo>
                  <a:pt x="89520" y="37340"/>
                </a:lnTo>
                <a:lnTo>
                  <a:pt x="89520" y="37350"/>
                </a:lnTo>
                <a:lnTo>
                  <a:pt x="89530" y="37350"/>
                </a:lnTo>
                <a:lnTo>
                  <a:pt x="89540" y="37350"/>
                </a:lnTo>
                <a:lnTo>
                  <a:pt x="89550" y="37350"/>
                </a:lnTo>
                <a:lnTo>
                  <a:pt x="89560" y="37360"/>
                </a:lnTo>
                <a:lnTo>
                  <a:pt x="89570" y="37360"/>
                </a:lnTo>
                <a:lnTo>
                  <a:pt x="89570" y="37370"/>
                </a:lnTo>
                <a:lnTo>
                  <a:pt x="89570" y="37380"/>
                </a:lnTo>
                <a:lnTo>
                  <a:pt x="89570" y="37390"/>
                </a:lnTo>
                <a:lnTo>
                  <a:pt x="89580" y="37410"/>
                </a:lnTo>
                <a:lnTo>
                  <a:pt x="89590" y="37410"/>
                </a:lnTo>
                <a:lnTo>
                  <a:pt x="89600" y="37410"/>
                </a:lnTo>
                <a:lnTo>
                  <a:pt x="89610" y="37410"/>
                </a:lnTo>
                <a:lnTo>
                  <a:pt x="89620" y="37420"/>
                </a:lnTo>
                <a:lnTo>
                  <a:pt x="89620" y="37430"/>
                </a:lnTo>
                <a:lnTo>
                  <a:pt x="89630" y="37440"/>
                </a:lnTo>
                <a:lnTo>
                  <a:pt x="89640" y="37450"/>
                </a:lnTo>
                <a:lnTo>
                  <a:pt x="89650" y="37460"/>
                </a:lnTo>
                <a:lnTo>
                  <a:pt x="89650" y="37470"/>
                </a:lnTo>
                <a:lnTo>
                  <a:pt x="89650" y="37480"/>
                </a:lnTo>
                <a:lnTo>
                  <a:pt x="89650" y="37490"/>
                </a:lnTo>
                <a:lnTo>
                  <a:pt x="89650" y="37500"/>
                </a:lnTo>
                <a:lnTo>
                  <a:pt x="89650" y="37510"/>
                </a:lnTo>
                <a:lnTo>
                  <a:pt x="89650" y="37520"/>
                </a:lnTo>
                <a:lnTo>
                  <a:pt x="89660" y="37520"/>
                </a:lnTo>
                <a:lnTo>
                  <a:pt x="89650" y="37530"/>
                </a:lnTo>
                <a:lnTo>
                  <a:pt x="89650" y="37540"/>
                </a:lnTo>
                <a:lnTo>
                  <a:pt x="89660" y="37540"/>
                </a:lnTo>
                <a:lnTo>
                  <a:pt x="89660" y="37550"/>
                </a:lnTo>
                <a:lnTo>
                  <a:pt x="89660" y="37560"/>
                </a:lnTo>
                <a:lnTo>
                  <a:pt x="89660" y="37570"/>
                </a:lnTo>
                <a:lnTo>
                  <a:pt x="89670" y="37580"/>
                </a:lnTo>
                <a:lnTo>
                  <a:pt x="89680" y="37580"/>
                </a:lnTo>
                <a:lnTo>
                  <a:pt x="89680" y="37590"/>
                </a:lnTo>
                <a:lnTo>
                  <a:pt x="89680" y="37600"/>
                </a:lnTo>
                <a:lnTo>
                  <a:pt x="89680" y="37610"/>
                </a:lnTo>
                <a:lnTo>
                  <a:pt x="89690" y="37620"/>
                </a:lnTo>
                <a:lnTo>
                  <a:pt x="89690" y="37630"/>
                </a:lnTo>
                <a:lnTo>
                  <a:pt x="89690" y="37640"/>
                </a:lnTo>
                <a:lnTo>
                  <a:pt x="89700" y="37650"/>
                </a:lnTo>
                <a:lnTo>
                  <a:pt x="89690" y="37650"/>
                </a:lnTo>
                <a:lnTo>
                  <a:pt x="89700" y="37660"/>
                </a:lnTo>
                <a:lnTo>
                  <a:pt x="89700" y="37670"/>
                </a:lnTo>
                <a:lnTo>
                  <a:pt x="89710" y="37670"/>
                </a:lnTo>
                <a:lnTo>
                  <a:pt x="89710" y="37680"/>
                </a:lnTo>
                <a:lnTo>
                  <a:pt x="89720" y="37690"/>
                </a:lnTo>
                <a:lnTo>
                  <a:pt x="89730" y="37690"/>
                </a:lnTo>
                <a:lnTo>
                  <a:pt x="89740" y="37690"/>
                </a:lnTo>
                <a:lnTo>
                  <a:pt x="89750" y="37700"/>
                </a:lnTo>
                <a:lnTo>
                  <a:pt x="89740" y="37710"/>
                </a:lnTo>
                <a:lnTo>
                  <a:pt x="89740" y="37720"/>
                </a:lnTo>
                <a:lnTo>
                  <a:pt x="89750" y="37730"/>
                </a:lnTo>
                <a:lnTo>
                  <a:pt x="89750" y="37720"/>
                </a:lnTo>
                <a:lnTo>
                  <a:pt x="89760" y="37720"/>
                </a:lnTo>
                <a:lnTo>
                  <a:pt x="89770" y="37730"/>
                </a:lnTo>
                <a:lnTo>
                  <a:pt x="89760" y="37730"/>
                </a:lnTo>
                <a:lnTo>
                  <a:pt x="89760" y="37750"/>
                </a:lnTo>
                <a:lnTo>
                  <a:pt x="89760" y="37760"/>
                </a:lnTo>
                <a:lnTo>
                  <a:pt x="89770" y="37770"/>
                </a:lnTo>
                <a:lnTo>
                  <a:pt x="89780" y="37780"/>
                </a:lnTo>
                <a:lnTo>
                  <a:pt x="89790" y="37790"/>
                </a:lnTo>
                <a:lnTo>
                  <a:pt x="89780" y="37790"/>
                </a:lnTo>
                <a:lnTo>
                  <a:pt x="89780" y="37820"/>
                </a:lnTo>
                <a:lnTo>
                  <a:pt x="89780" y="37840"/>
                </a:lnTo>
                <a:lnTo>
                  <a:pt x="89770" y="37850"/>
                </a:lnTo>
                <a:lnTo>
                  <a:pt x="89780" y="37890"/>
                </a:lnTo>
                <a:lnTo>
                  <a:pt x="89770" y="37900"/>
                </a:lnTo>
                <a:lnTo>
                  <a:pt x="89770" y="37910"/>
                </a:lnTo>
                <a:lnTo>
                  <a:pt x="89760" y="37910"/>
                </a:lnTo>
                <a:lnTo>
                  <a:pt x="89750" y="37910"/>
                </a:lnTo>
                <a:lnTo>
                  <a:pt x="89740" y="37920"/>
                </a:lnTo>
                <a:lnTo>
                  <a:pt x="89750" y="37930"/>
                </a:lnTo>
                <a:lnTo>
                  <a:pt x="89730" y="37940"/>
                </a:lnTo>
                <a:lnTo>
                  <a:pt x="89730" y="37960"/>
                </a:lnTo>
                <a:lnTo>
                  <a:pt x="89720" y="37960"/>
                </a:lnTo>
                <a:lnTo>
                  <a:pt x="89710" y="37960"/>
                </a:lnTo>
                <a:lnTo>
                  <a:pt x="89700" y="37970"/>
                </a:lnTo>
                <a:lnTo>
                  <a:pt x="89700" y="37960"/>
                </a:lnTo>
                <a:lnTo>
                  <a:pt x="89690" y="37960"/>
                </a:lnTo>
                <a:lnTo>
                  <a:pt x="89680" y="37970"/>
                </a:lnTo>
                <a:lnTo>
                  <a:pt x="89670" y="37970"/>
                </a:lnTo>
                <a:lnTo>
                  <a:pt x="89670" y="37980"/>
                </a:lnTo>
                <a:lnTo>
                  <a:pt x="89660" y="37980"/>
                </a:lnTo>
                <a:lnTo>
                  <a:pt x="89660" y="37990"/>
                </a:lnTo>
                <a:lnTo>
                  <a:pt x="89650" y="37990"/>
                </a:lnTo>
                <a:lnTo>
                  <a:pt x="89650" y="38000"/>
                </a:lnTo>
                <a:lnTo>
                  <a:pt x="89640" y="38000"/>
                </a:lnTo>
                <a:lnTo>
                  <a:pt x="89640" y="38010"/>
                </a:lnTo>
                <a:lnTo>
                  <a:pt x="89630" y="38010"/>
                </a:lnTo>
                <a:lnTo>
                  <a:pt x="89620" y="38010"/>
                </a:lnTo>
                <a:lnTo>
                  <a:pt x="89610" y="38020"/>
                </a:lnTo>
                <a:lnTo>
                  <a:pt x="89610" y="38030"/>
                </a:lnTo>
                <a:lnTo>
                  <a:pt x="89600" y="38030"/>
                </a:lnTo>
                <a:lnTo>
                  <a:pt x="89590" y="38030"/>
                </a:lnTo>
                <a:lnTo>
                  <a:pt x="89560" y="38030"/>
                </a:lnTo>
                <a:lnTo>
                  <a:pt x="89550" y="38030"/>
                </a:lnTo>
                <a:lnTo>
                  <a:pt x="89540" y="38030"/>
                </a:lnTo>
                <a:lnTo>
                  <a:pt x="89540" y="38020"/>
                </a:lnTo>
                <a:lnTo>
                  <a:pt x="89540" y="38010"/>
                </a:lnTo>
                <a:lnTo>
                  <a:pt x="89530" y="38020"/>
                </a:lnTo>
                <a:lnTo>
                  <a:pt x="89520" y="38020"/>
                </a:lnTo>
                <a:lnTo>
                  <a:pt x="89530" y="38030"/>
                </a:lnTo>
                <a:lnTo>
                  <a:pt x="89520" y="38040"/>
                </a:lnTo>
                <a:lnTo>
                  <a:pt x="89510" y="38050"/>
                </a:lnTo>
                <a:lnTo>
                  <a:pt x="89490" y="38030"/>
                </a:lnTo>
                <a:lnTo>
                  <a:pt x="89480" y="38030"/>
                </a:lnTo>
                <a:lnTo>
                  <a:pt x="89480" y="38040"/>
                </a:lnTo>
                <a:lnTo>
                  <a:pt x="89470" y="38040"/>
                </a:lnTo>
                <a:lnTo>
                  <a:pt x="89450" y="38050"/>
                </a:lnTo>
                <a:lnTo>
                  <a:pt x="89440" y="38050"/>
                </a:lnTo>
                <a:lnTo>
                  <a:pt x="89430" y="38060"/>
                </a:lnTo>
                <a:lnTo>
                  <a:pt x="89420" y="38060"/>
                </a:lnTo>
                <a:lnTo>
                  <a:pt x="89410" y="38070"/>
                </a:lnTo>
                <a:lnTo>
                  <a:pt x="89400" y="38080"/>
                </a:lnTo>
                <a:lnTo>
                  <a:pt x="89390" y="38080"/>
                </a:lnTo>
                <a:lnTo>
                  <a:pt x="89380" y="38080"/>
                </a:lnTo>
                <a:lnTo>
                  <a:pt x="89370" y="38080"/>
                </a:lnTo>
                <a:lnTo>
                  <a:pt x="89360" y="38100"/>
                </a:lnTo>
                <a:lnTo>
                  <a:pt x="89340" y="38110"/>
                </a:lnTo>
                <a:lnTo>
                  <a:pt x="89330" y="38120"/>
                </a:lnTo>
                <a:lnTo>
                  <a:pt x="89320" y="38130"/>
                </a:lnTo>
                <a:lnTo>
                  <a:pt x="89310" y="38130"/>
                </a:lnTo>
                <a:lnTo>
                  <a:pt x="89310" y="38140"/>
                </a:lnTo>
                <a:lnTo>
                  <a:pt x="89300" y="38140"/>
                </a:lnTo>
                <a:lnTo>
                  <a:pt x="89290" y="38140"/>
                </a:lnTo>
                <a:lnTo>
                  <a:pt x="89280" y="38140"/>
                </a:lnTo>
                <a:lnTo>
                  <a:pt x="89270" y="38150"/>
                </a:lnTo>
                <a:lnTo>
                  <a:pt x="89260" y="38140"/>
                </a:lnTo>
                <a:lnTo>
                  <a:pt x="89250" y="38140"/>
                </a:lnTo>
                <a:lnTo>
                  <a:pt x="89240" y="38140"/>
                </a:lnTo>
                <a:lnTo>
                  <a:pt x="89230" y="38140"/>
                </a:lnTo>
                <a:lnTo>
                  <a:pt x="89230" y="38150"/>
                </a:lnTo>
                <a:lnTo>
                  <a:pt x="89220" y="38150"/>
                </a:lnTo>
                <a:lnTo>
                  <a:pt x="89220" y="38160"/>
                </a:lnTo>
                <a:lnTo>
                  <a:pt x="89210" y="38150"/>
                </a:lnTo>
                <a:lnTo>
                  <a:pt x="89200" y="38150"/>
                </a:lnTo>
                <a:lnTo>
                  <a:pt x="89190" y="38160"/>
                </a:lnTo>
                <a:lnTo>
                  <a:pt x="89180" y="38160"/>
                </a:lnTo>
                <a:lnTo>
                  <a:pt x="89170" y="38160"/>
                </a:lnTo>
                <a:lnTo>
                  <a:pt x="89170" y="38150"/>
                </a:lnTo>
                <a:lnTo>
                  <a:pt x="89160" y="38150"/>
                </a:lnTo>
                <a:lnTo>
                  <a:pt x="89150" y="38150"/>
                </a:lnTo>
                <a:lnTo>
                  <a:pt x="89140" y="38150"/>
                </a:lnTo>
                <a:lnTo>
                  <a:pt x="89130" y="38140"/>
                </a:lnTo>
                <a:lnTo>
                  <a:pt x="89120" y="38140"/>
                </a:lnTo>
                <a:lnTo>
                  <a:pt x="89110" y="38140"/>
                </a:lnTo>
                <a:lnTo>
                  <a:pt x="89100" y="38140"/>
                </a:lnTo>
                <a:lnTo>
                  <a:pt x="89090" y="38130"/>
                </a:lnTo>
                <a:lnTo>
                  <a:pt x="89080" y="38130"/>
                </a:lnTo>
                <a:lnTo>
                  <a:pt x="89070" y="38130"/>
                </a:lnTo>
                <a:lnTo>
                  <a:pt x="89060" y="38130"/>
                </a:lnTo>
                <a:lnTo>
                  <a:pt x="89050" y="38120"/>
                </a:lnTo>
                <a:lnTo>
                  <a:pt x="89050" y="38130"/>
                </a:lnTo>
                <a:lnTo>
                  <a:pt x="89040" y="38130"/>
                </a:lnTo>
                <a:lnTo>
                  <a:pt x="89030" y="38130"/>
                </a:lnTo>
                <a:lnTo>
                  <a:pt x="89030" y="38120"/>
                </a:lnTo>
                <a:lnTo>
                  <a:pt x="89020" y="38130"/>
                </a:lnTo>
                <a:lnTo>
                  <a:pt x="89010" y="38130"/>
                </a:lnTo>
                <a:lnTo>
                  <a:pt x="89000" y="38120"/>
                </a:lnTo>
                <a:lnTo>
                  <a:pt x="89000" y="38130"/>
                </a:lnTo>
                <a:lnTo>
                  <a:pt x="88990" y="38130"/>
                </a:lnTo>
                <a:lnTo>
                  <a:pt x="88980" y="38120"/>
                </a:lnTo>
                <a:lnTo>
                  <a:pt x="88950" y="38120"/>
                </a:lnTo>
                <a:lnTo>
                  <a:pt x="88920" y="38110"/>
                </a:lnTo>
                <a:lnTo>
                  <a:pt x="88870" y="38100"/>
                </a:lnTo>
                <a:lnTo>
                  <a:pt x="88860" y="38090"/>
                </a:lnTo>
                <a:lnTo>
                  <a:pt x="88840" y="38090"/>
                </a:lnTo>
                <a:lnTo>
                  <a:pt x="88830" y="38080"/>
                </a:lnTo>
                <a:lnTo>
                  <a:pt x="88820" y="38080"/>
                </a:lnTo>
                <a:lnTo>
                  <a:pt x="88810" y="38080"/>
                </a:lnTo>
                <a:lnTo>
                  <a:pt x="88800" y="38080"/>
                </a:lnTo>
                <a:lnTo>
                  <a:pt x="88790" y="38070"/>
                </a:lnTo>
                <a:lnTo>
                  <a:pt x="88770" y="38070"/>
                </a:lnTo>
                <a:lnTo>
                  <a:pt x="88750" y="38050"/>
                </a:lnTo>
                <a:lnTo>
                  <a:pt x="88690" y="38030"/>
                </a:lnTo>
                <a:lnTo>
                  <a:pt x="88650" y="38020"/>
                </a:lnTo>
                <a:lnTo>
                  <a:pt x="88620" y="38000"/>
                </a:lnTo>
                <a:lnTo>
                  <a:pt x="88570" y="37970"/>
                </a:lnTo>
                <a:lnTo>
                  <a:pt x="88560" y="37960"/>
                </a:lnTo>
                <a:lnTo>
                  <a:pt x="88520" y="37940"/>
                </a:lnTo>
                <a:lnTo>
                  <a:pt x="88470" y="37910"/>
                </a:lnTo>
                <a:lnTo>
                  <a:pt x="88400" y="37850"/>
                </a:lnTo>
                <a:lnTo>
                  <a:pt x="88380" y="37830"/>
                </a:lnTo>
                <a:lnTo>
                  <a:pt x="88360" y="37820"/>
                </a:lnTo>
                <a:lnTo>
                  <a:pt x="88310" y="37800"/>
                </a:lnTo>
                <a:lnTo>
                  <a:pt x="88230" y="37770"/>
                </a:lnTo>
                <a:lnTo>
                  <a:pt x="88210" y="37760"/>
                </a:lnTo>
                <a:lnTo>
                  <a:pt x="88220" y="37780"/>
                </a:lnTo>
                <a:lnTo>
                  <a:pt x="88250" y="37810"/>
                </a:lnTo>
                <a:lnTo>
                  <a:pt x="88270" y="37840"/>
                </a:lnTo>
                <a:lnTo>
                  <a:pt x="88300" y="37860"/>
                </a:lnTo>
                <a:lnTo>
                  <a:pt x="88320" y="37870"/>
                </a:lnTo>
                <a:lnTo>
                  <a:pt x="88350" y="37880"/>
                </a:lnTo>
                <a:lnTo>
                  <a:pt x="88370" y="37890"/>
                </a:lnTo>
                <a:lnTo>
                  <a:pt x="88400" y="37900"/>
                </a:lnTo>
                <a:lnTo>
                  <a:pt x="88410" y="37920"/>
                </a:lnTo>
                <a:lnTo>
                  <a:pt x="88410" y="37930"/>
                </a:lnTo>
                <a:lnTo>
                  <a:pt x="88420" y="37940"/>
                </a:lnTo>
                <a:lnTo>
                  <a:pt x="88420" y="37950"/>
                </a:lnTo>
                <a:lnTo>
                  <a:pt x="88410" y="37970"/>
                </a:lnTo>
                <a:lnTo>
                  <a:pt x="88410" y="37980"/>
                </a:lnTo>
                <a:lnTo>
                  <a:pt x="88410" y="38000"/>
                </a:lnTo>
                <a:lnTo>
                  <a:pt x="88420" y="38010"/>
                </a:lnTo>
                <a:lnTo>
                  <a:pt x="88430" y="38060"/>
                </a:lnTo>
                <a:lnTo>
                  <a:pt x="88440" y="38080"/>
                </a:lnTo>
                <a:lnTo>
                  <a:pt x="88440" y="38100"/>
                </a:lnTo>
                <a:lnTo>
                  <a:pt x="88450" y="38120"/>
                </a:lnTo>
                <a:lnTo>
                  <a:pt x="88460" y="38140"/>
                </a:lnTo>
                <a:lnTo>
                  <a:pt x="88470" y="38150"/>
                </a:lnTo>
                <a:lnTo>
                  <a:pt x="88480" y="38150"/>
                </a:lnTo>
                <a:lnTo>
                  <a:pt x="88490" y="38160"/>
                </a:lnTo>
                <a:lnTo>
                  <a:pt x="88490" y="38170"/>
                </a:lnTo>
                <a:lnTo>
                  <a:pt x="88500" y="38200"/>
                </a:lnTo>
                <a:lnTo>
                  <a:pt x="88500" y="38220"/>
                </a:lnTo>
                <a:lnTo>
                  <a:pt x="88510" y="38240"/>
                </a:lnTo>
                <a:lnTo>
                  <a:pt x="88510" y="38260"/>
                </a:lnTo>
                <a:lnTo>
                  <a:pt x="88510" y="38280"/>
                </a:lnTo>
                <a:lnTo>
                  <a:pt x="88510" y="38290"/>
                </a:lnTo>
                <a:lnTo>
                  <a:pt x="88510" y="38310"/>
                </a:lnTo>
                <a:lnTo>
                  <a:pt x="88500" y="38320"/>
                </a:lnTo>
                <a:lnTo>
                  <a:pt x="88510" y="38330"/>
                </a:lnTo>
                <a:lnTo>
                  <a:pt x="88510" y="38360"/>
                </a:lnTo>
                <a:lnTo>
                  <a:pt x="88520" y="38380"/>
                </a:lnTo>
                <a:lnTo>
                  <a:pt x="88520" y="38400"/>
                </a:lnTo>
                <a:lnTo>
                  <a:pt x="88530" y="38410"/>
                </a:lnTo>
                <a:lnTo>
                  <a:pt x="88540" y="38440"/>
                </a:lnTo>
                <a:lnTo>
                  <a:pt x="88550" y="38460"/>
                </a:lnTo>
                <a:lnTo>
                  <a:pt x="88560" y="38480"/>
                </a:lnTo>
                <a:lnTo>
                  <a:pt x="88570" y="38500"/>
                </a:lnTo>
                <a:lnTo>
                  <a:pt x="88580" y="38520"/>
                </a:lnTo>
                <a:lnTo>
                  <a:pt x="88580" y="38530"/>
                </a:lnTo>
                <a:lnTo>
                  <a:pt x="88580" y="38550"/>
                </a:lnTo>
                <a:lnTo>
                  <a:pt x="88570" y="38550"/>
                </a:lnTo>
                <a:lnTo>
                  <a:pt x="88570" y="38570"/>
                </a:lnTo>
                <a:lnTo>
                  <a:pt x="88570" y="38580"/>
                </a:lnTo>
                <a:lnTo>
                  <a:pt x="88570" y="38590"/>
                </a:lnTo>
                <a:lnTo>
                  <a:pt x="88590" y="38620"/>
                </a:lnTo>
                <a:lnTo>
                  <a:pt x="88600" y="38640"/>
                </a:lnTo>
                <a:lnTo>
                  <a:pt x="88610" y="38660"/>
                </a:lnTo>
                <a:lnTo>
                  <a:pt x="88630" y="38680"/>
                </a:lnTo>
                <a:lnTo>
                  <a:pt x="88650" y="38700"/>
                </a:lnTo>
                <a:lnTo>
                  <a:pt x="88670" y="38720"/>
                </a:lnTo>
                <a:lnTo>
                  <a:pt x="88690" y="38740"/>
                </a:lnTo>
                <a:lnTo>
                  <a:pt x="88700" y="38760"/>
                </a:lnTo>
                <a:lnTo>
                  <a:pt x="88700" y="38780"/>
                </a:lnTo>
                <a:lnTo>
                  <a:pt x="88710" y="38790"/>
                </a:lnTo>
                <a:lnTo>
                  <a:pt x="88710" y="38800"/>
                </a:lnTo>
                <a:lnTo>
                  <a:pt x="88720" y="38820"/>
                </a:lnTo>
                <a:lnTo>
                  <a:pt x="88720" y="38850"/>
                </a:lnTo>
                <a:lnTo>
                  <a:pt x="88720" y="38870"/>
                </a:lnTo>
                <a:lnTo>
                  <a:pt x="88720" y="38880"/>
                </a:lnTo>
                <a:lnTo>
                  <a:pt x="88720" y="38900"/>
                </a:lnTo>
                <a:lnTo>
                  <a:pt x="88710" y="38920"/>
                </a:lnTo>
                <a:lnTo>
                  <a:pt x="88710" y="38940"/>
                </a:lnTo>
                <a:lnTo>
                  <a:pt x="88710" y="38960"/>
                </a:lnTo>
                <a:lnTo>
                  <a:pt x="88710" y="38980"/>
                </a:lnTo>
                <a:lnTo>
                  <a:pt x="88710" y="38990"/>
                </a:lnTo>
                <a:lnTo>
                  <a:pt x="88710" y="39010"/>
                </a:lnTo>
                <a:lnTo>
                  <a:pt x="88700" y="39020"/>
                </a:lnTo>
                <a:lnTo>
                  <a:pt x="88700" y="39030"/>
                </a:lnTo>
                <a:lnTo>
                  <a:pt x="88700" y="39050"/>
                </a:lnTo>
                <a:lnTo>
                  <a:pt x="88690" y="39060"/>
                </a:lnTo>
                <a:lnTo>
                  <a:pt x="88690" y="39080"/>
                </a:lnTo>
                <a:lnTo>
                  <a:pt x="88690" y="39100"/>
                </a:lnTo>
                <a:lnTo>
                  <a:pt x="88690" y="39110"/>
                </a:lnTo>
                <a:lnTo>
                  <a:pt x="88700" y="39120"/>
                </a:lnTo>
                <a:lnTo>
                  <a:pt x="88710" y="39130"/>
                </a:lnTo>
                <a:lnTo>
                  <a:pt x="88710" y="39140"/>
                </a:lnTo>
                <a:lnTo>
                  <a:pt x="88720" y="39160"/>
                </a:lnTo>
                <a:lnTo>
                  <a:pt x="88720" y="39170"/>
                </a:lnTo>
                <a:lnTo>
                  <a:pt x="88720" y="39180"/>
                </a:lnTo>
                <a:lnTo>
                  <a:pt x="88720" y="39190"/>
                </a:lnTo>
                <a:lnTo>
                  <a:pt x="88720" y="39200"/>
                </a:lnTo>
                <a:lnTo>
                  <a:pt x="88720" y="39220"/>
                </a:lnTo>
                <a:lnTo>
                  <a:pt x="88730" y="39230"/>
                </a:lnTo>
                <a:lnTo>
                  <a:pt x="88730" y="39250"/>
                </a:lnTo>
                <a:lnTo>
                  <a:pt x="88740" y="39260"/>
                </a:lnTo>
                <a:lnTo>
                  <a:pt x="88740" y="39270"/>
                </a:lnTo>
                <a:lnTo>
                  <a:pt x="88740" y="39290"/>
                </a:lnTo>
                <a:lnTo>
                  <a:pt x="88750" y="39300"/>
                </a:lnTo>
                <a:lnTo>
                  <a:pt x="88760" y="39310"/>
                </a:lnTo>
                <a:lnTo>
                  <a:pt x="88770" y="39330"/>
                </a:lnTo>
                <a:lnTo>
                  <a:pt x="88780" y="39350"/>
                </a:lnTo>
                <a:lnTo>
                  <a:pt x="88790" y="39360"/>
                </a:lnTo>
                <a:lnTo>
                  <a:pt x="88800" y="39380"/>
                </a:lnTo>
                <a:lnTo>
                  <a:pt x="88810" y="39400"/>
                </a:lnTo>
                <a:lnTo>
                  <a:pt x="88810" y="39420"/>
                </a:lnTo>
                <a:lnTo>
                  <a:pt x="88820" y="39430"/>
                </a:lnTo>
                <a:lnTo>
                  <a:pt x="88820" y="39440"/>
                </a:lnTo>
                <a:lnTo>
                  <a:pt x="88830" y="39450"/>
                </a:lnTo>
                <a:lnTo>
                  <a:pt x="88830" y="39460"/>
                </a:lnTo>
                <a:lnTo>
                  <a:pt x="88820" y="39480"/>
                </a:lnTo>
                <a:lnTo>
                  <a:pt x="88810" y="39500"/>
                </a:lnTo>
                <a:lnTo>
                  <a:pt x="88810" y="39510"/>
                </a:lnTo>
                <a:lnTo>
                  <a:pt x="88800" y="39520"/>
                </a:lnTo>
                <a:lnTo>
                  <a:pt x="88800" y="39530"/>
                </a:lnTo>
                <a:lnTo>
                  <a:pt x="88810" y="39550"/>
                </a:lnTo>
                <a:lnTo>
                  <a:pt x="88810" y="39570"/>
                </a:lnTo>
                <a:lnTo>
                  <a:pt x="88800" y="39580"/>
                </a:lnTo>
                <a:lnTo>
                  <a:pt x="88800" y="39590"/>
                </a:lnTo>
                <a:lnTo>
                  <a:pt x="88800" y="39600"/>
                </a:lnTo>
                <a:lnTo>
                  <a:pt x="88800" y="39610"/>
                </a:lnTo>
                <a:lnTo>
                  <a:pt x="88800" y="39630"/>
                </a:lnTo>
                <a:lnTo>
                  <a:pt x="88800" y="39650"/>
                </a:lnTo>
                <a:lnTo>
                  <a:pt x="88800" y="39670"/>
                </a:lnTo>
                <a:lnTo>
                  <a:pt x="88790" y="39690"/>
                </a:lnTo>
                <a:lnTo>
                  <a:pt x="88790" y="39700"/>
                </a:lnTo>
                <a:lnTo>
                  <a:pt x="88790" y="39710"/>
                </a:lnTo>
                <a:lnTo>
                  <a:pt x="88800" y="39720"/>
                </a:lnTo>
                <a:lnTo>
                  <a:pt x="88800" y="39730"/>
                </a:lnTo>
                <a:lnTo>
                  <a:pt x="88800" y="39740"/>
                </a:lnTo>
                <a:lnTo>
                  <a:pt x="88800" y="39760"/>
                </a:lnTo>
                <a:lnTo>
                  <a:pt x="88800" y="39780"/>
                </a:lnTo>
                <a:lnTo>
                  <a:pt x="88790" y="39790"/>
                </a:lnTo>
                <a:lnTo>
                  <a:pt x="88790" y="39810"/>
                </a:lnTo>
                <a:lnTo>
                  <a:pt x="88790" y="39820"/>
                </a:lnTo>
                <a:lnTo>
                  <a:pt x="88790" y="39830"/>
                </a:lnTo>
                <a:lnTo>
                  <a:pt x="88780" y="39840"/>
                </a:lnTo>
                <a:lnTo>
                  <a:pt x="88770" y="39850"/>
                </a:lnTo>
                <a:lnTo>
                  <a:pt x="88770" y="39860"/>
                </a:lnTo>
                <a:lnTo>
                  <a:pt x="88770" y="39870"/>
                </a:lnTo>
                <a:lnTo>
                  <a:pt x="88770" y="39880"/>
                </a:lnTo>
                <a:lnTo>
                  <a:pt x="88770" y="39890"/>
                </a:lnTo>
                <a:lnTo>
                  <a:pt x="88760" y="39910"/>
                </a:lnTo>
                <a:lnTo>
                  <a:pt x="88760" y="39920"/>
                </a:lnTo>
                <a:lnTo>
                  <a:pt x="88760" y="39940"/>
                </a:lnTo>
                <a:lnTo>
                  <a:pt x="88760" y="39960"/>
                </a:lnTo>
                <a:lnTo>
                  <a:pt x="88760" y="39970"/>
                </a:lnTo>
                <a:lnTo>
                  <a:pt x="88760" y="39980"/>
                </a:lnTo>
                <a:lnTo>
                  <a:pt x="88750" y="39990"/>
                </a:lnTo>
                <a:lnTo>
                  <a:pt x="88760" y="40000"/>
                </a:lnTo>
                <a:lnTo>
                  <a:pt x="88750" y="40020"/>
                </a:lnTo>
                <a:lnTo>
                  <a:pt x="88750" y="40030"/>
                </a:lnTo>
                <a:lnTo>
                  <a:pt x="88750" y="40040"/>
                </a:lnTo>
                <a:lnTo>
                  <a:pt x="88740" y="40060"/>
                </a:lnTo>
                <a:lnTo>
                  <a:pt x="88730" y="40080"/>
                </a:lnTo>
                <a:lnTo>
                  <a:pt x="88730" y="40100"/>
                </a:lnTo>
                <a:lnTo>
                  <a:pt x="88720" y="40110"/>
                </a:lnTo>
                <a:lnTo>
                  <a:pt x="88710" y="40130"/>
                </a:lnTo>
                <a:lnTo>
                  <a:pt x="88700" y="40140"/>
                </a:lnTo>
                <a:lnTo>
                  <a:pt x="88690" y="40150"/>
                </a:lnTo>
                <a:lnTo>
                  <a:pt x="88690" y="40160"/>
                </a:lnTo>
                <a:lnTo>
                  <a:pt x="88680" y="40180"/>
                </a:lnTo>
                <a:lnTo>
                  <a:pt x="88670" y="40190"/>
                </a:lnTo>
                <a:lnTo>
                  <a:pt x="88660" y="40210"/>
                </a:lnTo>
                <a:lnTo>
                  <a:pt x="88640" y="40250"/>
                </a:lnTo>
                <a:lnTo>
                  <a:pt x="88640" y="40260"/>
                </a:lnTo>
                <a:lnTo>
                  <a:pt x="88630" y="40270"/>
                </a:lnTo>
                <a:lnTo>
                  <a:pt x="88620" y="40260"/>
                </a:lnTo>
                <a:lnTo>
                  <a:pt x="88620" y="40250"/>
                </a:lnTo>
                <a:lnTo>
                  <a:pt x="88620" y="40240"/>
                </a:lnTo>
                <a:lnTo>
                  <a:pt x="88610" y="40240"/>
                </a:lnTo>
                <a:lnTo>
                  <a:pt x="88610" y="40230"/>
                </a:lnTo>
                <a:lnTo>
                  <a:pt x="88590" y="40230"/>
                </a:lnTo>
                <a:lnTo>
                  <a:pt x="88570" y="40220"/>
                </a:lnTo>
                <a:lnTo>
                  <a:pt x="88550" y="40210"/>
                </a:lnTo>
                <a:lnTo>
                  <a:pt x="88550" y="40220"/>
                </a:lnTo>
                <a:lnTo>
                  <a:pt x="88540" y="40220"/>
                </a:lnTo>
                <a:lnTo>
                  <a:pt x="88530" y="40230"/>
                </a:lnTo>
                <a:lnTo>
                  <a:pt x="88520" y="40220"/>
                </a:lnTo>
                <a:lnTo>
                  <a:pt x="88510" y="40220"/>
                </a:lnTo>
                <a:lnTo>
                  <a:pt x="88500" y="40220"/>
                </a:lnTo>
                <a:lnTo>
                  <a:pt x="88490" y="40220"/>
                </a:lnTo>
                <a:lnTo>
                  <a:pt x="88480" y="40220"/>
                </a:lnTo>
                <a:lnTo>
                  <a:pt x="88470" y="40220"/>
                </a:lnTo>
                <a:lnTo>
                  <a:pt x="88460" y="40220"/>
                </a:lnTo>
                <a:lnTo>
                  <a:pt x="88460" y="40210"/>
                </a:lnTo>
                <a:lnTo>
                  <a:pt x="88450" y="40210"/>
                </a:lnTo>
                <a:lnTo>
                  <a:pt x="88450" y="40200"/>
                </a:lnTo>
                <a:lnTo>
                  <a:pt x="88440" y="40200"/>
                </a:lnTo>
                <a:lnTo>
                  <a:pt x="88440" y="40210"/>
                </a:lnTo>
                <a:lnTo>
                  <a:pt x="88430" y="40210"/>
                </a:lnTo>
                <a:lnTo>
                  <a:pt x="88420" y="40200"/>
                </a:lnTo>
                <a:lnTo>
                  <a:pt x="88400" y="40190"/>
                </a:lnTo>
                <a:lnTo>
                  <a:pt x="88390" y="40180"/>
                </a:lnTo>
                <a:lnTo>
                  <a:pt x="88370" y="40170"/>
                </a:lnTo>
                <a:lnTo>
                  <a:pt x="88360" y="40160"/>
                </a:lnTo>
                <a:lnTo>
                  <a:pt x="88340" y="40150"/>
                </a:lnTo>
                <a:lnTo>
                  <a:pt x="88330" y="40150"/>
                </a:lnTo>
                <a:lnTo>
                  <a:pt x="88320" y="40140"/>
                </a:lnTo>
                <a:lnTo>
                  <a:pt x="88310" y="40140"/>
                </a:lnTo>
                <a:lnTo>
                  <a:pt x="88300" y="40130"/>
                </a:lnTo>
                <a:lnTo>
                  <a:pt x="88300" y="40120"/>
                </a:lnTo>
                <a:lnTo>
                  <a:pt x="88290" y="40110"/>
                </a:lnTo>
                <a:lnTo>
                  <a:pt x="88280" y="40100"/>
                </a:lnTo>
                <a:lnTo>
                  <a:pt x="88270" y="40090"/>
                </a:lnTo>
                <a:lnTo>
                  <a:pt x="88260" y="40080"/>
                </a:lnTo>
                <a:lnTo>
                  <a:pt x="88250" y="40070"/>
                </a:lnTo>
                <a:lnTo>
                  <a:pt x="88240" y="40060"/>
                </a:lnTo>
                <a:lnTo>
                  <a:pt x="88230" y="40050"/>
                </a:lnTo>
                <a:lnTo>
                  <a:pt x="88230" y="40040"/>
                </a:lnTo>
                <a:lnTo>
                  <a:pt x="88220" y="40020"/>
                </a:lnTo>
                <a:lnTo>
                  <a:pt x="88210" y="40020"/>
                </a:lnTo>
                <a:lnTo>
                  <a:pt x="88200" y="40010"/>
                </a:lnTo>
                <a:lnTo>
                  <a:pt x="88190" y="40010"/>
                </a:lnTo>
                <a:lnTo>
                  <a:pt x="88180" y="40000"/>
                </a:lnTo>
                <a:lnTo>
                  <a:pt x="88180" y="39990"/>
                </a:lnTo>
                <a:lnTo>
                  <a:pt x="88170" y="39990"/>
                </a:lnTo>
                <a:lnTo>
                  <a:pt x="88160" y="39990"/>
                </a:lnTo>
                <a:lnTo>
                  <a:pt x="88150" y="40000"/>
                </a:lnTo>
                <a:lnTo>
                  <a:pt x="88150" y="40010"/>
                </a:lnTo>
                <a:lnTo>
                  <a:pt x="88140" y="40010"/>
                </a:lnTo>
                <a:lnTo>
                  <a:pt x="88140" y="40020"/>
                </a:lnTo>
                <a:lnTo>
                  <a:pt x="88130" y="40030"/>
                </a:lnTo>
                <a:lnTo>
                  <a:pt x="88120" y="40040"/>
                </a:lnTo>
                <a:lnTo>
                  <a:pt x="88110" y="40050"/>
                </a:lnTo>
                <a:lnTo>
                  <a:pt x="88100" y="40060"/>
                </a:lnTo>
                <a:lnTo>
                  <a:pt x="88090" y="40070"/>
                </a:lnTo>
                <a:lnTo>
                  <a:pt x="88080" y="40070"/>
                </a:lnTo>
                <a:lnTo>
                  <a:pt x="88080" y="40080"/>
                </a:lnTo>
                <a:lnTo>
                  <a:pt x="88070" y="40080"/>
                </a:lnTo>
                <a:lnTo>
                  <a:pt x="88060" y="40090"/>
                </a:lnTo>
                <a:lnTo>
                  <a:pt x="88050" y="40100"/>
                </a:lnTo>
                <a:lnTo>
                  <a:pt x="88050" y="40120"/>
                </a:lnTo>
                <a:lnTo>
                  <a:pt x="88040" y="40120"/>
                </a:lnTo>
                <a:lnTo>
                  <a:pt x="88030" y="40110"/>
                </a:lnTo>
                <a:lnTo>
                  <a:pt x="88030" y="40100"/>
                </a:lnTo>
                <a:lnTo>
                  <a:pt x="88020" y="40100"/>
                </a:lnTo>
                <a:lnTo>
                  <a:pt x="88020" y="40090"/>
                </a:lnTo>
                <a:lnTo>
                  <a:pt x="88010" y="40090"/>
                </a:lnTo>
                <a:lnTo>
                  <a:pt x="88000" y="40100"/>
                </a:lnTo>
                <a:lnTo>
                  <a:pt x="87990" y="40090"/>
                </a:lnTo>
                <a:lnTo>
                  <a:pt x="87980" y="40090"/>
                </a:lnTo>
                <a:lnTo>
                  <a:pt x="87980" y="40080"/>
                </a:lnTo>
                <a:lnTo>
                  <a:pt x="87970" y="40060"/>
                </a:lnTo>
                <a:lnTo>
                  <a:pt x="87960" y="40040"/>
                </a:lnTo>
                <a:lnTo>
                  <a:pt x="87950" y="40020"/>
                </a:lnTo>
                <a:lnTo>
                  <a:pt x="87940" y="40020"/>
                </a:lnTo>
                <a:lnTo>
                  <a:pt x="87940" y="40010"/>
                </a:lnTo>
                <a:lnTo>
                  <a:pt x="87930" y="40010"/>
                </a:lnTo>
                <a:lnTo>
                  <a:pt x="87920" y="40010"/>
                </a:lnTo>
                <a:lnTo>
                  <a:pt x="87920" y="40000"/>
                </a:lnTo>
                <a:lnTo>
                  <a:pt x="87910" y="40000"/>
                </a:lnTo>
                <a:lnTo>
                  <a:pt x="87910" y="39990"/>
                </a:lnTo>
                <a:lnTo>
                  <a:pt x="87900" y="39990"/>
                </a:lnTo>
                <a:lnTo>
                  <a:pt x="87890" y="39990"/>
                </a:lnTo>
                <a:lnTo>
                  <a:pt x="87880" y="39990"/>
                </a:lnTo>
                <a:lnTo>
                  <a:pt x="87870" y="39990"/>
                </a:lnTo>
                <a:lnTo>
                  <a:pt x="87860" y="39990"/>
                </a:lnTo>
                <a:lnTo>
                  <a:pt x="87850" y="40000"/>
                </a:lnTo>
                <a:lnTo>
                  <a:pt x="87840" y="40010"/>
                </a:lnTo>
                <a:lnTo>
                  <a:pt x="87830" y="40000"/>
                </a:lnTo>
                <a:lnTo>
                  <a:pt x="87830" y="40010"/>
                </a:lnTo>
                <a:lnTo>
                  <a:pt x="87820" y="40010"/>
                </a:lnTo>
                <a:lnTo>
                  <a:pt x="87820" y="40000"/>
                </a:lnTo>
                <a:lnTo>
                  <a:pt x="87810" y="40000"/>
                </a:lnTo>
                <a:lnTo>
                  <a:pt x="87800" y="40000"/>
                </a:lnTo>
                <a:lnTo>
                  <a:pt x="87800" y="39990"/>
                </a:lnTo>
                <a:lnTo>
                  <a:pt x="87790" y="39990"/>
                </a:lnTo>
                <a:lnTo>
                  <a:pt x="87780" y="39990"/>
                </a:lnTo>
                <a:lnTo>
                  <a:pt x="87770" y="39990"/>
                </a:lnTo>
                <a:lnTo>
                  <a:pt x="87770" y="39980"/>
                </a:lnTo>
                <a:lnTo>
                  <a:pt x="87770" y="39970"/>
                </a:lnTo>
                <a:lnTo>
                  <a:pt x="87760" y="39970"/>
                </a:lnTo>
                <a:lnTo>
                  <a:pt x="87750" y="39980"/>
                </a:lnTo>
                <a:lnTo>
                  <a:pt x="87740" y="39980"/>
                </a:lnTo>
                <a:lnTo>
                  <a:pt x="87730" y="39980"/>
                </a:lnTo>
                <a:lnTo>
                  <a:pt x="87720" y="39980"/>
                </a:lnTo>
                <a:lnTo>
                  <a:pt x="87710" y="39990"/>
                </a:lnTo>
                <a:lnTo>
                  <a:pt x="87700" y="39990"/>
                </a:lnTo>
                <a:lnTo>
                  <a:pt x="87690" y="39980"/>
                </a:lnTo>
                <a:lnTo>
                  <a:pt x="87670" y="39980"/>
                </a:lnTo>
                <a:lnTo>
                  <a:pt x="87660" y="39980"/>
                </a:lnTo>
                <a:lnTo>
                  <a:pt x="87650" y="39980"/>
                </a:lnTo>
                <a:lnTo>
                  <a:pt x="87640" y="40000"/>
                </a:lnTo>
                <a:lnTo>
                  <a:pt x="87630" y="40020"/>
                </a:lnTo>
                <a:lnTo>
                  <a:pt x="87620" y="40040"/>
                </a:lnTo>
                <a:lnTo>
                  <a:pt x="87610" y="40080"/>
                </a:lnTo>
                <a:lnTo>
                  <a:pt x="87600" y="40090"/>
                </a:lnTo>
                <a:lnTo>
                  <a:pt x="87600" y="40110"/>
                </a:lnTo>
                <a:lnTo>
                  <a:pt x="87600" y="40120"/>
                </a:lnTo>
                <a:lnTo>
                  <a:pt x="87590" y="40150"/>
                </a:lnTo>
                <a:lnTo>
                  <a:pt x="87580" y="40160"/>
                </a:lnTo>
                <a:lnTo>
                  <a:pt x="87570" y="40170"/>
                </a:lnTo>
                <a:lnTo>
                  <a:pt x="87570" y="40180"/>
                </a:lnTo>
                <a:lnTo>
                  <a:pt x="87570" y="40190"/>
                </a:lnTo>
                <a:lnTo>
                  <a:pt x="87570" y="40200"/>
                </a:lnTo>
                <a:lnTo>
                  <a:pt x="87560" y="40200"/>
                </a:lnTo>
                <a:lnTo>
                  <a:pt x="87560" y="40210"/>
                </a:lnTo>
                <a:lnTo>
                  <a:pt x="87560" y="40220"/>
                </a:lnTo>
                <a:lnTo>
                  <a:pt x="87560" y="40230"/>
                </a:lnTo>
                <a:lnTo>
                  <a:pt x="87560" y="40240"/>
                </a:lnTo>
                <a:lnTo>
                  <a:pt x="87550" y="40240"/>
                </a:lnTo>
                <a:lnTo>
                  <a:pt x="87550" y="40250"/>
                </a:lnTo>
                <a:lnTo>
                  <a:pt x="87550" y="40270"/>
                </a:lnTo>
                <a:lnTo>
                  <a:pt x="87540" y="40270"/>
                </a:lnTo>
                <a:lnTo>
                  <a:pt x="87540" y="40280"/>
                </a:lnTo>
                <a:lnTo>
                  <a:pt x="87540" y="40300"/>
                </a:lnTo>
                <a:lnTo>
                  <a:pt x="87530" y="40310"/>
                </a:lnTo>
                <a:lnTo>
                  <a:pt x="87530" y="40320"/>
                </a:lnTo>
                <a:lnTo>
                  <a:pt x="87530" y="40330"/>
                </a:lnTo>
                <a:lnTo>
                  <a:pt x="87530" y="40340"/>
                </a:lnTo>
                <a:lnTo>
                  <a:pt x="87520" y="40340"/>
                </a:lnTo>
                <a:lnTo>
                  <a:pt x="87520" y="40350"/>
                </a:lnTo>
                <a:lnTo>
                  <a:pt x="87510" y="40350"/>
                </a:lnTo>
                <a:lnTo>
                  <a:pt x="87510" y="40360"/>
                </a:lnTo>
                <a:lnTo>
                  <a:pt x="87510" y="40370"/>
                </a:lnTo>
                <a:lnTo>
                  <a:pt x="87500" y="40370"/>
                </a:lnTo>
                <a:lnTo>
                  <a:pt x="87500" y="40380"/>
                </a:lnTo>
                <a:lnTo>
                  <a:pt x="87500" y="40390"/>
                </a:lnTo>
                <a:lnTo>
                  <a:pt x="87500" y="40400"/>
                </a:lnTo>
                <a:lnTo>
                  <a:pt x="87490" y="40410"/>
                </a:lnTo>
                <a:lnTo>
                  <a:pt x="87480" y="40420"/>
                </a:lnTo>
                <a:lnTo>
                  <a:pt x="87480" y="40430"/>
                </a:lnTo>
                <a:lnTo>
                  <a:pt x="87480" y="40440"/>
                </a:lnTo>
                <a:lnTo>
                  <a:pt x="87480" y="40450"/>
                </a:lnTo>
                <a:lnTo>
                  <a:pt x="87480" y="40460"/>
                </a:lnTo>
                <a:lnTo>
                  <a:pt x="87480" y="40480"/>
                </a:lnTo>
                <a:lnTo>
                  <a:pt x="87480" y="40490"/>
                </a:lnTo>
                <a:lnTo>
                  <a:pt x="87480" y="40500"/>
                </a:lnTo>
                <a:lnTo>
                  <a:pt x="87470" y="40530"/>
                </a:lnTo>
                <a:lnTo>
                  <a:pt x="87470" y="40540"/>
                </a:lnTo>
                <a:lnTo>
                  <a:pt x="87460" y="40550"/>
                </a:lnTo>
                <a:lnTo>
                  <a:pt x="87460" y="40560"/>
                </a:lnTo>
                <a:lnTo>
                  <a:pt x="87460" y="40570"/>
                </a:lnTo>
                <a:lnTo>
                  <a:pt x="87460" y="40600"/>
                </a:lnTo>
                <a:lnTo>
                  <a:pt x="87450" y="40610"/>
                </a:lnTo>
                <a:lnTo>
                  <a:pt x="87450" y="40620"/>
                </a:lnTo>
                <a:lnTo>
                  <a:pt x="87450" y="40630"/>
                </a:lnTo>
                <a:lnTo>
                  <a:pt x="87440" y="40630"/>
                </a:lnTo>
                <a:lnTo>
                  <a:pt x="87430" y="40640"/>
                </a:lnTo>
                <a:lnTo>
                  <a:pt x="87410" y="40660"/>
                </a:lnTo>
                <a:lnTo>
                  <a:pt x="87390" y="40680"/>
                </a:lnTo>
                <a:lnTo>
                  <a:pt x="87370" y="40690"/>
                </a:lnTo>
                <a:lnTo>
                  <a:pt x="87360" y="40700"/>
                </a:lnTo>
                <a:lnTo>
                  <a:pt x="87340" y="40700"/>
                </a:lnTo>
                <a:lnTo>
                  <a:pt x="87310" y="40710"/>
                </a:lnTo>
                <a:lnTo>
                  <a:pt x="87290" y="40710"/>
                </a:lnTo>
                <a:lnTo>
                  <a:pt x="87270" y="40700"/>
                </a:lnTo>
                <a:lnTo>
                  <a:pt x="87260" y="40690"/>
                </a:lnTo>
                <a:lnTo>
                  <a:pt x="87250" y="40670"/>
                </a:lnTo>
                <a:lnTo>
                  <a:pt x="87220" y="40630"/>
                </a:lnTo>
                <a:lnTo>
                  <a:pt x="87200" y="40600"/>
                </a:lnTo>
                <a:lnTo>
                  <a:pt x="87190" y="40570"/>
                </a:lnTo>
                <a:lnTo>
                  <a:pt x="87190" y="40560"/>
                </a:lnTo>
                <a:lnTo>
                  <a:pt x="87190" y="40520"/>
                </a:lnTo>
                <a:lnTo>
                  <a:pt x="87190" y="40490"/>
                </a:lnTo>
                <a:lnTo>
                  <a:pt x="87200" y="40450"/>
                </a:lnTo>
                <a:lnTo>
                  <a:pt x="87220" y="40370"/>
                </a:lnTo>
                <a:lnTo>
                  <a:pt x="87250" y="40270"/>
                </a:lnTo>
                <a:lnTo>
                  <a:pt x="87260" y="40220"/>
                </a:lnTo>
                <a:lnTo>
                  <a:pt x="87270" y="40200"/>
                </a:lnTo>
                <a:lnTo>
                  <a:pt x="87280" y="40190"/>
                </a:lnTo>
                <a:lnTo>
                  <a:pt x="87290" y="40180"/>
                </a:lnTo>
                <a:lnTo>
                  <a:pt x="87290" y="40170"/>
                </a:lnTo>
                <a:lnTo>
                  <a:pt x="87300" y="40170"/>
                </a:lnTo>
                <a:lnTo>
                  <a:pt x="87300" y="40160"/>
                </a:lnTo>
                <a:lnTo>
                  <a:pt x="87300" y="40150"/>
                </a:lnTo>
                <a:lnTo>
                  <a:pt x="87290" y="40140"/>
                </a:lnTo>
                <a:lnTo>
                  <a:pt x="87290" y="40130"/>
                </a:lnTo>
                <a:lnTo>
                  <a:pt x="87280" y="40130"/>
                </a:lnTo>
                <a:lnTo>
                  <a:pt x="87270" y="40130"/>
                </a:lnTo>
                <a:lnTo>
                  <a:pt x="87260" y="40130"/>
                </a:lnTo>
                <a:lnTo>
                  <a:pt x="87250" y="40120"/>
                </a:lnTo>
                <a:lnTo>
                  <a:pt x="87250" y="40110"/>
                </a:lnTo>
                <a:lnTo>
                  <a:pt x="87240" y="40110"/>
                </a:lnTo>
                <a:lnTo>
                  <a:pt x="87230" y="40120"/>
                </a:lnTo>
                <a:lnTo>
                  <a:pt x="87220" y="40120"/>
                </a:lnTo>
                <a:lnTo>
                  <a:pt x="87220" y="40130"/>
                </a:lnTo>
                <a:lnTo>
                  <a:pt x="87220" y="40140"/>
                </a:lnTo>
                <a:lnTo>
                  <a:pt x="87210" y="40140"/>
                </a:lnTo>
                <a:lnTo>
                  <a:pt x="87210" y="40150"/>
                </a:lnTo>
                <a:lnTo>
                  <a:pt x="87200" y="40150"/>
                </a:lnTo>
                <a:lnTo>
                  <a:pt x="87200" y="40160"/>
                </a:lnTo>
                <a:lnTo>
                  <a:pt x="87190" y="40160"/>
                </a:lnTo>
                <a:lnTo>
                  <a:pt x="87180" y="40170"/>
                </a:lnTo>
                <a:lnTo>
                  <a:pt x="87170" y="40180"/>
                </a:lnTo>
                <a:lnTo>
                  <a:pt x="87160" y="40180"/>
                </a:lnTo>
                <a:lnTo>
                  <a:pt x="87150" y="40200"/>
                </a:lnTo>
                <a:lnTo>
                  <a:pt x="87140" y="40220"/>
                </a:lnTo>
                <a:lnTo>
                  <a:pt x="87130" y="40250"/>
                </a:lnTo>
                <a:lnTo>
                  <a:pt x="87140" y="40250"/>
                </a:lnTo>
                <a:lnTo>
                  <a:pt x="87150" y="40260"/>
                </a:lnTo>
                <a:lnTo>
                  <a:pt x="87150" y="40270"/>
                </a:lnTo>
                <a:lnTo>
                  <a:pt x="87140" y="40280"/>
                </a:lnTo>
                <a:lnTo>
                  <a:pt x="87120" y="40290"/>
                </a:lnTo>
                <a:lnTo>
                  <a:pt x="87110" y="40290"/>
                </a:lnTo>
                <a:lnTo>
                  <a:pt x="87100" y="40290"/>
                </a:lnTo>
                <a:lnTo>
                  <a:pt x="87100" y="40280"/>
                </a:lnTo>
                <a:lnTo>
                  <a:pt x="87090" y="40290"/>
                </a:lnTo>
                <a:lnTo>
                  <a:pt x="87090" y="40300"/>
                </a:lnTo>
                <a:lnTo>
                  <a:pt x="87080" y="40300"/>
                </a:lnTo>
                <a:lnTo>
                  <a:pt x="87070" y="40320"/>
                </a:lnTo>
                <a:lnTo>
                  <a:pt x="87060" y="40330"/>
                </a:lnTo>
                <a:lnTo>
                  <a:pt x="87040" y="40330"/>
                </a:lnTo>
                <a:lnTo>
                  <a:pt x="87030" y="40330"/>
                </a:lnTo>
                <a:lnTo>
                  <a:pt x="87010" y="40340"/>
                </a:lnTo>
                <a:lnTo>
                  <a:pt x="87000" y="40350"/>
                </a:lnTo>
                <a:lnTo>
                  <a:pt x="86990" y="40360"/>
                </a:lnTo>
                <a:lnTo>
                  <a:pt x="86980" y="40370"/>
                </a:lnTo>
                <a:lnTo>
                  <a:pt x="86970" y="40380"/>
                </a:lnTo>
                <a:lnTo>
                  <a:pt x="86960" y="40390"/>
                </a:lnTo>
                <a:lnTo>
                  <a:pt x="86940" y="40400"/>
                </a:lnTo>
                <a:lnTo>
                  <a:pt x="86940" y="40410"/>
                </a:lnTo>
                <a:lnTo>
                  <a:pt x="86950" y="40420"/>
                </a:lnTo>
                <a:lnTo>
                  <a:pt x="86950" y="40430"/>
                </a:lnTo>
                <a:lnTo>
                  <a:pt x="86950" y="40450"/>
                </a:lnTo>
                <a:lnTo>
                  <a:pt x="86940" y="40460"/>
                </a:lnTo>
                <a:lnTo>
                  <a:pt x="86930" y="40460"/>
                </a:lnTo>
                <a:lnTo>
                  <a:pt x="86900" y="40470"/>
                </a:lnTo>
                <a:lnTo>
                  <a:pt x="86880" y="40470"/>
                </a:lnTo>
                <a:lnTo>
                  <a:pt x="86870" y="40480"/>
                </a:lnTo>
                <a:lnTo>
                  <a:pt x="86860" y="40480"/>
                </a:lnTo>
                <a:lnTo>
                  <a:pt x="86840" y="40490"/>
                </a:lnTo>
                <a:lnTo>
                  <a:pt x="86820" y="40500"/>
                </a:lnTo>
                <a:lnTo>
                  <a:pt x="86810" y="40520"/>
                </a:lnTo>
                <a:lnTo>
                  <a:pt x="86790" y="40540"/>
                </a:lnTo>
                <a:lnTo>
                  <a:pt x="86780" y="40560"/>
                </a:lnTo>
                <a:lnTo>
                  <a:pt x="86770" y="40570"/>
                </a:lnTo>
                <a:lnTo>
                  <a:pt x="86770" y="40600"/>
                </a:lnTo>
                <a:lnTo>
                  <a:pt x="86760" y="40620"/>
                </a:lnTo>
                <a:lnTo>
                  <a:pt x="86750" y="40630"/>
                </a:lnTo>
                <a:lnTo>
                  <a:pt x="86750" y="40650"/>
                </a:lnTo>
                <a:lnTo>
                  <a:pt x="86740" y="40650"/>
                </a:lnTo>
                <a:lnTo>
                  <a:pt x="86740" y="40660"/>
                </a:lnTo>
                <a:lnTo>
                  <a:pt x="86720" y="40660"/>
                </a:lnTo>
                <a:lnTo>
                  <a:pt x="86720" y="40670"/>
                </a:lnTo>
                <a:lnTo>
                  <a:pt x="86710" y="40680"/>
                </a:lnTo>
                <a:lnTo>
                  <a:pt x="86700" y="40690"/>
                </a:lnTo>
                <a:lnTo>
                  <a:pt x="86710" y="40710"/>
                </a:lnTo>
                <a:lnTo>
                  <a:pt x="86710" y="40780"/>
                </a:lnTo>
                <a:lnTo>
                  <a:pt x="86690" y="40840"/>
                </a:lnTo>
                <a:lnTo>
                  <a:pt x="86660" y="40880"/>
                </a:lnTo>
                <a:lnTo>
                  <a:pt x="86640" y="40940"/>
                </a:lnTo>
                <a:lnTo>
                  <a:pt x="86620" y="40970"/>
                </a:lnTo>
                <a:lnTo>
                  <a:pt x="86600" y="40970"/>
                </a:lnTo>
                <a:lnTo>
                  <a:pt x="86570" y="40960"/>
                </a:lnTo>
                <a:lnTo>
                  <a:pt x="86550" y="40950"/>
                </a:lnTo>
                <a:lnTo>
                  <a:pt x="86510" y="40930"/>
                </a:lnTo>
                <a:lnTo>
                  <a:pt x="86490" y="40930"/>
                </a:lnTo>
                <a:lnTo>
                  <a:pt x="86450" y="40990"/>
                </a:lnTo>
                <a:lnTo>
                  <a:pt x="86400" y="41030"/>
                </a:lnTo>
                <a:lnTo>
                  <a:pt x="86370" y="41050"/>
                </a:lnTo>
                <a:lnTo>
                  <a:pt x="86320" y="41080"/>
                </a:lnTo>
                <a:lnTo>
                  <a:pt x="86240" y="41140"/>
                </a:lnTo>
                <a:lnTo>
                  <a:pt x="86230" y="41150"/>
                </a:lnTo>
                <a:lnTo>
                  <a:pt x="86220" y="41180"/>
                </a:lnTo>
                <a:lnTo>
                  <a:pt x="86190" y="41200"/>
                </a:lnTo>
                <a:lnTo>
                  <a:pt x="86170" y="41220"/>
                </a:lnTo>
                <a:lnTo>
                  <a:pt x="86140" y="41260"/>
                </a:lnTo>
                <a:lnTo>
                  <a:pt x="86100" y="41290"/>
                </a:lnTo>
                <a:lnTo>
                  <a:pt x="86070" y="41320"/>
                </a:lnTo>
                <a:lnTo>
                  <a:pt x="86060" y="41340"/>
                </a:lnTo>
                <a:lnTo>
                  <a:pt x="86030" y="41370"/>
                </a:lnTo>
                <a:lnTo>
                  <a:pt x="86000" y="41390"/>
                </a:lnTo>
                <a:lnTo>
                  <a:pt x="85990" y="41400"/>
                </a:lnTo>
                <a:lnTo>
                  <a:pt x="85980" y="41420"/>
                </a:lnTo>
                <a:lnTo>
                  <a:pt x="85920" y="41470"/>
                </a:lnTo>
                <a:lnTo>
                  <a:pt x="85900" y="41500"/>
                </a:lnTo>
                <a:lnTo>
                  <a:pt x="85880" y="41470"/>
                </a:lnTo>
                <a:lnTo>
                  <a:pt x="85850" y="41440"/>
                </a:lnTo>
                <a:lnTo>
                  <a:pt x="85820" y="41460"/>
                </a:lnTo>
                <a:lnTo>
                  <a:pt x="85780" y="41480"/>
                </a:lnTo>
                <a:lnTo>
                  <a:pt x="85760" y="41480"/>
                </a:lnTo>
                <a:lnTo>
                  <a:pt x="85740" y="41480"/>
                </a:lnTo>
                <a:lnTo>
                  <a:pt x="85730" y="41500"/>
                </a:lnTo>
                <a:lnTo>
                  <a:pt x="85710" y="41500"/>
                </a:lnTo>
                <a:lnTo>
                  <a:pt x="85710" y="41510"/>
                </a:lnTo>
                <a:lnTo>
                  <a:pt x="85700" y="41510"/>
                </a:lnTo>
                <a:lnTo>
                  <a:pt x="85680" y="41520"/>
                </a:lnTo>
                <a:lnTo>
                  <a:pt x="85680" y="41530"/>
                </a:lnTo>
                <a:lnTo>
                  <a:pt x="85670" y="41540"/>
                </a:lnTo>
                <a:lnTo>
                  <a:pt x="85660" y="41540"/>
                </a:lnTo>
                <a:lnTo>
                  <a:pt x="85650" y="41530"/>
                </a:lnTo>
                <a:lnTo>
                  <a:pt x="85650" y="41520"/>
                </a:lnTo>
                <a:lnTo>
                  <a:pt x="85640" y="41520"/>
                </a:lnTo>
                <a:lnTo>
                  <a:pt x="85630" y="41510"/>
                </a:lnTo>
                <a:lnTo>
                  <a:pt x="85610" y="41500"/>
                </a:lnTo>
                <a:lnTo>
                  <a:pt x="85600" y="41500"/>
                </a:lnTo>
                <a:lnTo>
                  <a:pt x="85590" y="41480"/>
                </a:lnTo>
                <a:lnTo>
                  <a:pt x="85570" y="41480"/>
                </a:lnTo>
                <a:lnTo>
                  <a:pt x="85560" y="41490"/>
                </a:lnTo>
                <a:lnTo>
                  <a:pt x="85540" y="41490"/>
                </a:lnTo>
                <a:lnTo>
                  <a:pt x="85530" y="41490"/>
                </a:lnTo>
                <a:lnTo>
                  <a:pt x="85510" y="41490"/>
                </a:lnTo>
                <a:lnTo>
                  <a:pt x="85500" y="41480"/>
                </a:lnTo>
                <a:lnTo>
                  <a:pt x="85500" y="41490"/>
                </a:lnTo>
                <a:lnTo>
                  <a:pt x="85470" y="41520"/>
                </a:lnTo>
                <a:lnTo>
                  <a:pt x="85470" y="41540"/>
                </a:lnTo>
                <a:lnTo>
                  <a:pt x="85460" y="41570"/>
                </a:lnTo>
                <a:lnTo>
                  <a:pt x="85460" y="41580"/>
                </a:lnTo>
                <a:lnTo>
                  <a:pt x="85450" y="41590"/>
                </a:lnTo>
                <a:lnTo>
                  <a:pt x="85430" y="41610"/>
                </a:lnTo>
                <a:lnTo>
                  <a:pt x="85400" y="41640"/>
                </a:lnTo>
                <a:lnTo>
                  <a:pt x="85390" y="41670"/>
                </a:lnTo>
                <a:lnTo>
                  <a:pt x="85360" y="41680"/>
                </a:lnTo>
                <a:lnTo>
                  <a:pt x="85330" y="41690"/>
                </a:lnTo>
                <a:lnTo>
                  <a:pt x="85310" y="41710"/>
                </a:lnTo>
                <a:lnTo>
                  <a:pt x="85290" y="41720"/>
                </a:lnTo>
                <a:lnTo>
                  <a:pt x="85270" y="41730"/>
                </a:lnTo>
                <a:lnTo>
                  <a:pt x="85260" y="41750"/>
                </a:lnTo>
                <a:lnTo>
                  <a:pt x="85250" y="41770"/>
                </a:lnTo>
                <a:lnTo>
                  <a:pt x="85230" y="41800"/>
                </a:lnTo>
                <a:lnTo>
                  <a:pt x="85230" y="41810"/>
                </a:lnTo>
                <a:lnTo>
                  <a:pt x="85140" y="41790"/>
                </a:lnTo>
                <a:lnTo>
                  <a:pt x="85000" y="41920"/>
                </a:lnTo>
                <a:lnTo>
                  <a:pt x="84860" y="41990"/>
                </a:lnTo>
                <a:lnTo>
                  <a:pt x="84720" y="42020"/>
                </a:lnTo>
                <a:lnTo>
                  <a:pt x="84570" y="42040"/>
                </a:lnTo>
                <a:lnTo>
                  <a:pt x="84500" y="42040"/>
                </a:lnTo>
                <a:lnTo>
                  <a:pt x="84410" y="42070"/>
                </a:lnTo>
                <a:lnTo>
                  <a:pt x="84300" y="42170"/>
                </a:lnTo>
                <a:lnTo>
                  <a:pt x="84270" y="42190"/>
                </a:lnTo>
                <a:lnTo>
                  <a:pt x="84170" y="42220"/>
                </a:lnTo>
                <a:lnTo>
                  <a:pt x="84100" y="42250"/>
                </a:lnTo>
                <a:lnTo>
                  <a:pt x="84040" y="42260"/>
                </a:lnTo>
                <a:lnTo>
                  <a:pt x="84030" y="42260"/>
                </a:lnTo>
                <a:lnTo>
                  <a:pt x="84020" y="42280"/>
                </a:lnTo>
                <a:lnTo>
                  <a:pt x="84020" y="42290"/>
                </a:lnTo>
                <a:lnTo>
                  <a:pt x="84010" y="42320"/>
                </a:lnTo>
                <a:lnTo>
                  <a:pt x="84010" y="42340"/>
                </a:lnTo>
                <a:lnTo>
                  <a:pt x="84010" y="42350"/>
                </a:lnTo>
                <a:lnTo>
                  <a:pt x="84000" y="42380"/>
                </a:lnTo>
                <a:lnTo>
                  <a:pt x="83990" y="42410"/>
                </a:lnTo>
                <a:lnTo>
                  <a:pt x="83980" y="42430"/>
                </a:lnTo>
                <a:lnTo>
                  <a:pt x="83980" y="42440"/>
                </a:lnTo>
                <a:lnTo>
                  <a:pt x="83970" y="42460"/>
                </a:lnTo>
                <a:lnTo>
                  <a:pt x="83960" y="42500"/>
                </a:lnTo>
                <a:lnTo>
                  <a:pt x="83950" y="42520"/>
                </a:lnTo>
                <a:lnTo>
                  <a:pt x="83950" y="42530"/>
                </a:lnTo>
                <a:lnTo>
                  <a:pt x="83950" y="42550"/>
                </a:lnTo>
                <a:lnTo>
                  <a:pt x="83940" y="42590"/>
                </a:lnTo>
                <a:lnTo>
                  <a:pt x="83930" y="42620"/>
                </a:lnTo>
                <a:lnTo>
                  <a:pt x="83930" y="42630"/>
                </a:lnTo>
                <a:lnTo>
                  <a:pt x="83920" y="42660"/>
                </a:lnTo>
                <a:lnTo>
                  <a:pt x="83910" y="42680"/>
                </a:lnTo>
                <a:lnTo>
                  <a:pt x="83900" y="42710"/>
                </a:lnTo>
                <a:lnTo>
                  <a:pt x="83900" y="42720"/>
                </a:lnTo>
                <a:lnTo>
                  <a:pt x="83890" y="42740"/>
                </a:lnTo>
                <a:lnTo>
                  <a:pt x="83880" y="42770"/>
                </a:lnTo>
                <a:lnTo>
                  <a:pt x="83880" y="42790"/>
                </a:lnTo>
                <a:lnTo>
                  <a:pt x="83870" y="42810"/>
                </a:lnTo>
                <a:lnTo>
                  <a:pt x="83870" y="42820"/>
                </a:lnTo>
                <a:lnTo>
                  <a:pt x="83860" y="42860"/>
                </a:lnTo>
                <a:lnTo>
                  <a:pt x="83860" y="42870"/>
                </a:lnTo>
                <a:lnTo>
                  <a:pt x="83860" y="42900"/>
                </a:lnTo>
                <a:lnTo>
                  <a:pt x="83850" y="42930"/>
                </a:lnTo>
                <a:lnTo>
                  <a:pt x="83850" y="42950"/>
                </a:lnTo>
                <a:lnTo>
                  <a:pt x="83840" y="42970"/>
                </a:lnTo>
                <a:lnTo>
                  <a:pt x="83830" y="42990"/>
                </a:lnTo>
                <a:lnTo>
                  <a:pt x="83830" y="43000"/>
                </a:lnTo>
                <a:lnTo>
                  <a:pt x="83820" y="43010"/>
                </a:lnTo>
                <a:lnTo>
                  <a:pt x="83820" y="43020"/>
                </a:lnTo>
                <a:lnTo>
                  <a:pt x="83820" y="43050"/>
                </a:lnTo>
                <a:lnTo>
                  <a:pt x="83820" y="43060"/>
                </a:lnTo>
                <a:lnTo>
                  <a:pt x="83830" y="43090"/>
                </a:lnTo>
                <a:lnTo>
                  <a:pt x="83820" y="43100"/>
                </a:lnTo>
                <a:lnTo>
                  <a:pt x="83830" y="43110"/>
                </a:lnTo>
                <a:lnTo>
                  <a:pt x="83830" y="43120"/>
                </a:lnTo>
                <a:lnTo>
                  <a:pt x="83830" y="43150"/>
                </a:lnTo>
                <a:lnTo>
                  <a:pt x="83830" y="43160"/>
                </a:lnTo>
                <a:lnTo>
                  <a:pt x="83830" y="43170"/>
                </a:lnTo>
                <a:lnTo>
                  <a:pt x="83830" y="43190"/>
                </a:lnTo>
                <a:lnTo>
                  <a:pt x="83830" y="43200"/>
                </a:lnTo>
                <a:lnTo>
                  <a:pt x="83840" y="43210"/>
                </a:lnTo>
                <a:lnTo>
                  <a:pt x="83840" y="43220"/>
                </a:lnTo>
                <a:lnTo>
                  <a:pt x="83840" y="43240"/>
                </a:lnTo>
                <a:lnTo>
                  <a:pt x="83840" y="43260"/>
                </a:lnTo>
                <a:lnTo>
                  <a:pt x="83850" y="43300"/>
                </a:lnTo>
                <a:lnTo>
                  <a:pt x="83850" y="43320"/>
                </a:lnTo>
                <a:lnTo>
                  <a:pt x="83850" y="43350"/>
                </a:lnTo>
                <a:lnTo>
                  <a:pt x="83850" y="43360"/>
                </a:lnTo>
                <a:lnTo>
                  <a:pt x="83840" y="43360"/>
                </a:lnTo>
                <a:lnTo>
                  <a:pt x="83840" y="43370"/>
                </a:lnTo>
                <a:lnTo>
                  <a:pt x="83830" y="43370"/>
                </a:lnTo>
                <a:lnTo>
                  <a:pt x="83830" y="43380"/>
                </a:lnTo>
                <a:lnTo>
                  <a:pt x="83820" y="43380"/>
                </a:lnTo>
                <a:lnTo>
                  <a:pt x="83810" y="43380"/>
                </a:lnTo>
                <a:lnTo>
                  <a:pt x="83800" y="43380"/>
                </a:lnTo>
                <a:lnTo>
                  <a:pt x="83790" y="43380"/>
                </a:lnTo>
                <a:lnTo>
                  <a:pt x="83790" y="43370"/>
                </a:lnTo>
                <a:lnTo>
                  <a:pt x="83790" y="43360"/>
                </a:lnTo>
                <a:lnTo>
                  <a:pt x="83800" y="43360"/>
                </a:lnTo>
                <a:lnTo>
                  <a:pt x="83800" y="43350"/>
                </a:lnTo>
                <a:lnTo>
                  <a:pt x="83790" y="43340"/>
                </a:lnTo>
                <a:lnTo>
                  <a:pt x="83780" y="43330"/>
                </a:lnTo>
                <a:lnTo>
                  <a:pt x="83770" y="43330"/>
                </a:lnTo>
                <a:lnTo>
                  <a:pt x="83760" y="43330"/>
                </a:lnTo>
                <a:lnTo>
                  <a:pt x="83760" y="43340"/>
                </a:lnTo>
                <a:lnTo>
                  <a:pt x="83760" y="43350"/>
                </a:lnTo>
                <a:lnTo>
                  <a:pt x="83750" y="43350"/>
                </a:lnTo>
                <a:lnTo>
                  <a:pt x="83740" y="43350"/>
                </a:lnTo>
                <a:lnTo>
                  <a:pt x="83730" y="43340"/>
                </a:lnTo>
                <a:lnTo>
                  <a:pt x="83720" y="43340"/>
                </a:lnTo>
                <a:lnTo>
                  <a:pt x="83710" y="43350"/>
                </a:lnTo>
                <a:lnTo>
                  <a:pt x="83710" y="43360"/>
                </a:lnTo>
                <a:lnTo>
                  <a:pt x="83700" y="43370"/>
                </a:lnTo>
                <a:lnTo>
                  <a:pt x="83690" y="43370"/>
                </a:lnTo>
                <a:lnTo>
                  <a:pt x="83680" y="43360"/>
                </a:lnTo>
                <a:lnTo>
                  <a:pt x="83670" y="43360"/>
                </a:lnTo>
                <a:lnTo>
                  <a:pt x="83660" y="43370"/>
                </a:lnTo>
                <a:lnTo>
                  <a:pt x="83660" y="43380"/>
                </a:lnTo>
                <a:lnTo>
                  <a:pt x="83650" y="43390"/>
                </a:lnTo>
                <a:lnTo>
                  <a:pt x="83650" y="43400"/>
                </a:lnTo>
                <a:lnTo>
                  <a:pt x="83640" y="43400"/>
                </a:lnTo>
                <a:lnTo>
                  <a:pt x="83630" y="43400"/>
                </a:lnTo>
                <a:lnTo>
                  <a:pt x="83620" y="43400"/>
                </a:lnTo>
                <a:lnTo>
                  <a:pt x="83620" y="43410"/>
                </a:lnTo>
                <a:lnTo>
                  <a:pt x="83620" y="43420"/>
                </a:lnTo>
                <a:lnTo>
                  <a:pt x="83610" y="43430"/>
                </a:lnTo>
                <a:lnTo>
                  <a:pt x="83600" y="43430"/>
                </a:lnTo>
                <a:lnTo>
                  <a:pt x="83590" y="43430"/>
                </a:lnTo>
                <a:lnTo>
                  <a:pt x="83580" y="43430"/>
                </a:lnTo>
                <a:lnTo>
                  <a:pt x="83570" y="43440"/>
                </a:lnTo>
                <a:lnTo>
                  <a:pt x="83570" y="43450"/>
                </a:lnTo>
                <a:lnTo>
                  <a:pt x="83570" y="43460"/>
                </a:lnTo>
                <a:lnTo>
                  <a:pt x="83570" y="43470"/>
                </a:lnTo>
                <a:lnTo>
                  <a:pt x="83560" y="43470"/>
                </a:lnTo>
                <a:lnTo>
                  <a:pt x="83550" y="43470"/>
                </a:lnTo>
                <a:lnTo>
                  <a:pt x="83540" y="43480"/>
                </a:lnTo>
                <a:lnTo>
                  <a:pt x="83540" y="43490"/>
                </a:lnTo>
                <a:lnTo>
                  <a:pt x="83530" y="43490"/>
                </a:lnTo>
                <a:lnTo>
                  <a:pt x="83520" y="43490"/>
                </a:lnTo>
                <a:lnTo>
                  <a:pt x="83510" y="43490"/>
                </a:lnTo>
                <a:lnTo>
                  <a:pt x="83500" y="43490"/>
                </a:lnTo>
                <a:lnTo>
                  <a:pt x="83490" y="43490"/>
                </a:lnTo>
                <a:lnTo>
                  <a:pt x="83490" y="43500"/>
                </a:lnTo>
                <a:lnTo>
                  <a:pt x="83480" y="43490"/>
                </a:lnTo>
                <a:lnTo>
                  <a:pt x="83470" y="43490"/>
                </a:lnTo>
                <a:lnTo>
                  <a:pt x="83460" y="43480"/>
                </a:lnTo>
                <a:lnTo>
                  <a:pt x="83450" y="43480"/>
                </a:lnTo>
                <a:lnTo>
                  <a:pt x="83430" y="43480"/>
                </a:lnTo>
                <a:lnTo>
                  <a:pt x="83430" y="43470"/>
                </a:lnTo>
                <a:lnTo>
                  <a:pt x="83420" y="43470"/>
                </a:lnTo>
                <a:lnTo>
                  <a:pt x="83410" y="43470"/>
                </a:lnTo>
                <a:lnTo>
                  <a:pt x="83400" y="43480"/>
                </a:lnTo>
                <a:lnTo>
                  <a:pt x="83390" y="43480"/>
                </a:lnTo>
                <a:lnTo>
                  <a:pt x="83380" y="43490"/>
                </a:lnTo>
                <a:lnTo>
                  <a:pt x="83370" y="43490"/>
                </a:lnTo>
                <a:lnTo>
                  <a:pt x="83360" y="43490"/>
                </a:lnTo>
                <a:lnTo>
                  <a:pt x="83350" y="43490"/>
                </a:lnTo>
                <a:lnTo>
                  <a:pt x="83340" y="43500"/>
                </a:lnTo>
                <a:lnTo>
                  <a:pt x="83330" y="43500"/>
                </a:lnTo>
                <a:lnTo>
                  <a:pt x="83330" y="43490"/>
                </a:lnTo>
                <a:lnTo>
                  <a:pt x="83330" y="43480"/>
                </a:lnTo>
                <a:lnTo>
                  <a:pt x="83320" y="43470"/>
                </a:lnTo>
                <a:lnTo>
                  <a:pt x="83310" y="43470"/>
                </a:lnTo>
                <a:lnTo>
                  <a:pt x="83310" y="43480"/>
                </a:lnTo>
                <a:lnTo>
                  <a:pt x="83310" y="43490"/>
                </a:lnTo>
                <a:lnTo>
                  <a:pt x="83310" y="43500"/>
                </a:lnTo>
                <a:lnTo>
                  <a:pt x="83300" y="43500"/>
                </a:lnTo>
                <a:lnTo>
                  <a:pt x="83290" y="43500"/>
                </a:lnTo>
                <a:lnTo>
                  <a:pt x="83280" y="43490"/>
                </a:lnTo>
                <a:lnTo>
                  <a:pt x="83270" y="43490"/>
                </a:lnTo>
                <a:lnTo>
                  <a:pt x="83260" y="43490"/>
                </a:lnTo>
                <a:lnTo>
                  <a:pt x="83250" y="43490"/>
                </a:lnTo>
                <a:lnTo>
                  <a:pt x="83250" y="43500"/>
                </a:lnTo>
                <a:lnTo>
                  <a:pt x="83250" y="43510"/>
                </a:lnTo>
                <a:lnTo>
                  <a:pt x="83250" y="43520"/>
                </a:lnTo>
                <a:lnTo>
                  <a:pt x="83260" y="43520"/>
                </a:lnTo>
                <a:lnTo>
                  <a:pt x="83250" y="43530"/>
                </a:lnTo>
                <a:lnTo>
                  <a:pt x="83240" y="43540"/>
                </a:lnTo>
                <a:lnTo>
                  <a:pt x="83230" y="43530"/>
                </a:lnTo>
                <a:lnTo>
                  <a:pt x="83220" y="43530"/>
                </a:lnTo>
                <a:lnTo>
                  <a:pt x="83210" y="43530"/>
                </a:lnTo>
                <a:lnTo>
                  <a:pt x="83210" y="43540"/>
                </a:lnTo>
                <a:lnTo>
                  <a:pt x="83210" y="43550"/>
                </a:lnTo>
                <a:lnTo>
                  <a:pt x="83220" y="43560"/>
                </a:lnTo>
                <a:lnTo>
                  <a:pt x="83210" y="43570"/>
                </a:lnTo>
                <a:lnTo>
                  <a:pt x="83200" y="43570"/>
                </a:lnTo>
                <a:lnTo>
                  <a:pt x="83190" y="43560"/>
                </a:lnTo>
                <a:lnTo>
                  <a:pt x="83180" y="43570"/>
                </a:lnTo>
                <a:lnTo>
                  <a:pt x="83180" y="43580"/>
                </a:lnTo>
                <a:lnTo>
                  <a:pt x="83180" y="43590"/>
                </a:lnTo>
                <a:lnTo>
                  <a:pt x="83170" y="43600"/>
                </a:lnTo>
                <a:lnTo>
                  <a:pt x="83170" y="43610"/>
                </a:lnTo>
                <a:lnTo>
                  <a:pt x="83170" y="43620"/>
                </a:lnTo>
                <a:lnTo>
                  <a:pt x="83170" y="43630"/>
                </a:lnTo>
                <a:lnTo>
                  <a:pt x="83170" y="43640"/>
                </a:lnTo>
                <a:lnTo>
                  <a:pt x="83170" y="43660"/>
                </a:lnTo>
                <a:lnTo>
                  <a:pt x="83170" y="43670"/>
                </a:lnTo>
                <a:lnTo>
                  <a:pt x="83170" y="43680"/>
                </a:lnTo>
                <a:lnTo>
                  <a:pt x="83180" y="43680"/>
                </a:lnTo>
                <a:lnTo>
                  <a:pt x="83180" y="43690"/>
                </a:lnTo>
                <a:lnTo>
                  <a:pt x="83190" y="43690"/>
                </a:lnTo>
                <a:lnTo>
                  <a:pt x="83190" y="43700"/>
                </a:lnTo>
                <a:lnTo>
                  <a:pt x="83180" y="43700"/>
                </a:lnTo>
                <a:lnTo>
                  <a:pt x="83180" y="43710"/>
                </a:lnTo>
                <a:lnTo>
                  <a:pt x="83170" y="43700"/>
                </a:lnTo>
                <a:lnTo>
                  <a:pt x="83160" y="43700"/>
                </a:lnTo>
                <a:lnTo>
                  <a:pt x="83150" y="43710"/>
                </a:lnTo>
                <a:lnTo>
                  <a:pt x="83140" y="43710"/>
                </a:lnTo>
                <a:lnTo>
                  <a:pt x="83140" y="43720"/>
                </a:lnTo>
                <a:lnTo>
                  <a:pt x="83140" y="43730"/>
                </a:lnTo>
                <a:lnTo>
                  <a:pt x="83150" y="43730"/>
                </a:lnTo>
                <a:lnTo>
                  <a:pt x="83150" y="43740"/>
                </a:lnTo>
                <a:lnTo>
                  <a:pt x="83150" y="43750"/>
                </a:lnTo>
                <a:lnTo>
                  <a:pt x="83140" y="43750"/>
                </a:lnTo>
                <a:lnTo>
                  <a:pt x="83130" y="43760"/>
                </a:lnTo>
                <a:lnTo>
                  <a:pt x="83120" y="43760"/>
                </a:lnTo>
                <a:lnTo>
                  <a:pt x="83120" y="43780"/>
                </a:lnTo>
                <a:lnTo>
                  <a:pt x="83120" y="43790"/>
                </a:lnTo>
                <a:lnTo>
                  <a:pt x="83120" y="43800"/>
                </a:lnTo>
                <a:lnTo>
                  <a:pt x="83110" y="43800"/>
                </a:lnTo>
                <a:lnTo>
                  <a:pt x="83120" y="43810"/>
                </a:lnTo>
                <a:lnTo>
                  <a:pt x="83130" y="43820"/>
                </a:lnTo>
                <a:lnTo>
                  <a:pt x="83130" y="43830"/>
                </a:lnTo>
                <a:lnTo>
                  <a:pt x="83130" y="43840"/>
                </a:lnTo>
                <a:lnTo>
                  <a:pt x="83130" y="43850"/>
                </a:lnTo>
                <a:lnTo>
                  <a:pt x="83120" y="43870"/>
                </a:lnTo>
                <a:lnTo>
                  <a:pt x="83110" y="43890"/>
                </a:lnTo>
                <a:lnTo>
                  <a:pt x="83110" y="43910"/>
                </a:lnTo>
                <a:lnTo>
                  <a:pt x="83100" y="43910"/>
                </a:lnTo>
                <a:lnTo>
                  <a:pt x="83100" y="43920"/>
                </a:lnTo>
                <a:lnTo>
                  <a:pt x="83090" y="43920"/>
                </a:lnTo>
                <a:lnTo>
                  <a:pt x="83070" y="43930"/>
                </a:lnTo>
                <a:lnTo>
                  <a:pt x="83030" y="43970"/>
                </a:lnTo>
                <a:lnTo>
                  <a:pt x="83030" y="43990"/>
                </a:lnTo>
                <a:lnTo>
                  <a:pt x="83020" y="44010"/>
                </a:lnTo>
                <a:lnTo>
                  <a:pt x="83010" y="44020"/>
                </a:lnTo>
                <a:lnTo>
                  <a:pt x="83000" y="44020"/>
                </a:lnTo>
                <a:lnTo>
                  <a:pt x="82990" y="44030"/>
                </a:lnTo>
                <a:lnTo>
                  <a:pt x="82970" y="44030"/>
                </a:lnTo>
                <a:lnTo>
                  <a:pt x="82970" y="44040"/>
                </a:lnTo>
                <a:lnTo>
                  <a:pt x="82960" y="44050"/>
                </a:lnTo>
                <a:lnTo>
                  <a:pt x="82960" y="44070"/>
                </a:lnTo>
                <a:lnTo>
                  <a:pt x="82960" y="44080"/>
                </a:lnTo>
                <a:lnTo>
                  <a:pt x="82950" y="44090"/>
                </a:lnTo>
                <a:lnTo>
                  <a:pt x="82950" y="44100"/>
                </a:lnTo>
                <a:lnTo>
                  <a:pt x="82940" y="44110"/>
                </a:lnTo>
                <a:lnTo>
                  <a:pt x="82940" y="44130"/>
                </a:lnTo>
                <a:lnTo>
                  <a:pt x="82930" y="44150"/>
                </a:lnTo>
                <a:lnTo>
                  <a:pt x="82910" y="44170"/>
                </a:lnTo>
                <a:lnTo>
                  <a:pt x="82900" y="44180"/>
                </a:lnTo>
                <a:lnTo>
                  <a:pt x="82890" y="44190"/>
                </a:lnTo>
                <a:lnTo>
                  <a:pt x="82880" y="44200"/>
                </a:lnTo>
                <a:lnTo>
                  <a:pt x="82870" y="44200"/>
                </a:lnTo>
                <a:lnTo>
                  <a:pt x="82850" y="44210"/>
                </a:lnTo>
                <a:lnTo>
                  <a:pt x="82850" y="44220"/>
                </a:lnTo>
                <a:lnTo>
                  <a:pt x="82830" y="44220"/>
                </a:lnTo>
                <a:lnTo>
                  <a:pt x="82820" y="44230"/>
                </a:lnTo>
                <a:lnTo>
                  <a:pt x="82810" y="44250"/>
                </a:lnTo>
                <a:lnTo>
                  <a:pt x="82800" y="44260"/>
                </a:lnTo>
                <a:lnTo>
                  <a:pt x="82790" y="44270"/>
                </a:lnTo>
                <a:lnTo>
                  <a:pt x="82780" y="44270"/>
                </a:lnTo>
                <a:lnTo>
                  <a:pt x="82770" y="44270"/>
                </a:lnTo>
                <a:lnTo>
                  <a:pt x="82770" y="44280"/>
                </a:lnTo>
                <a:lnTo>
                  <a:pt x="82760" y="44290"/>
                </a:lnTo>
                <a:lnTo>
                  <a:pt x="82750" y="44290"/>
                </a:lnTo>
                <a:lnTo>
                  <a:pt x="82740" y="44290"/>
                </a:lnTo>
                <a:lnTo>
                  <a:pt x="82740" y="44300"/>
                </a:lnTo>
                <a:lnTo>
                  <a:pt x="82730" y="44300"/>
                </a:lnTo>
                <a:lnTo>
                  <a:pt x="82720" y="44300"/>
                </a:lnTo>
                <a:lnTo>
                  <a:pt x="82710" y="44300"/>
                </a:lnTo>
                <a:lnTo>
                  <a:pt x="82710" y="44290"/>
                </a:lnTo>
                <a:lnTo>
                  <a:pt x="82700" y="44290"/>
                </a:lnTo>
                <a:lnTo>
                  <a:pt x="82690" y="44290"/>
                </a:lnTo>
                <a:lnTo>
                  <a:pt x="82680" y="44290"/>
                </a:lnTo>
                <a:lnTo>
                  <a:pt x="82670" y="44300"/>
                </a:lnTo>
                <a:lnTo>
                  <a:pt x="82660" y="44290"/>
                </a:lnTo>
                <a:lnTo>
                  <a:pt x="82650" y="44300"/>
                </a:lnTo>
                <a:lnTo>
                  <a:pt x="82650" y="44310"/>
                </a:lnTo>
                <a:lnTo>
                  <a:pt x="82640" y="44310"/>
                </a:lnTo>
                <a:lnTo>
                  <a:pt x="82630" y="44310"/>
                </a:lnTo>
                <a:lnTo>
                  <a:pt x="82620" y="44320"/>
                </a:lnTo>
                <a:lnTo>
                  <a:pt x="82620" y="44330"/>
                </a:lnTo>
                <a:lnTo>
                  <a:pt x="82620" y="44340"/>
                </a:lnTo>
                <a:lnTo>
                  <a:pt x="82620" y="44350"/>
                </a:lnTo>
                <a:lnTo>
                  <a:pt x="82610" y="44360"/>
                </a:lnTo>
                <a:lnTo>
                  <a:pt x="82610" y="44370"/>
                </a:lnTo>
                <a:lnTo>
                  <a:pt x="82610" y="44380"/>
                </a:lnTo>
                <a:lnTo>
                  <a:pt x="82600" y="44390"/>
                </a:lnTo>
                <a:lnTo>
                  <a:pt x="82600" y="44410"/>
                </a:lnTo>
                <a:lnTo>
                  <a:pt x="82600" y="44420"/>
                </a:lnTo>
                <a:lnTo>
                  <a:pt x="82600" y="44430"/>
                </a:lnTo>
                <a:lnTo>
                  <a:pt x="82600" y="44440"/>
                </a:lnTo>
                <a:lnTo>
                  <a:pt x="82600" y="44450"/>
                </a:lnTo>
                <a:lnTo>
                  <a:pt x="82600" y="44460"/>
                </a:lnTo>
                <a:lnTo>
                  <a:pt x="82600" y="44470"/>
                </a:lnTo>
                <a:lnTo>
                  <a:pt x="82610" y="44470"/>
                </a:lnTo>
                <a:lnTo>
                  <a:pt x="82600" y="44480"/>
                </a:lnTo>
                <a:lnTo>
                  <a:pt x="82590" y="44490"/>
                </a:lnTo>
                <a:lnTo>
                  <a:pt x="82590" y="44500"/>
                </a:lnTo>
                <a:lnTo>
                  <a:pt x="82570" y="44510"/>
                </a:lnTo>
                <a:lnTo>
                  <a:pt x="82560" y="44520"/>
                </a:lnTo>
                <a:lnTo>
                  <a:pt x="82550" y="44530"/>
                </a:lnTo>
                <a:lnTo>
                  <a:pt x="82540" y="44530"/>
                </a:lnTo>
                <a:lnTo>
                  <a:pt x="82540" y="44550"/>
                </a:lnTo>
                <a:lnTo>
                  <a:pt x="82530" y="44570"/>
                </a:lnTo>
                <a:lnTo>
                  <a:pt x="82530" y="44580"/>
                </a:lnTo>
                <a:lnTo>
                  <a:pt x="82520" y="44590"/>
                </a:lnTo>
                <a:lnTo>
                  <a:pt x="82520" y="44600"/>
                </a:lnTo>
                <a:lnTo>
                  <a:pt x="82510" y="44610"/>
                </a:lnTo>
                <a:lnTo>
                  <a:pt x="82510" y="44620"/>
                </a:lnTo>
                <a:lnTo>
                  <a:pt x="82510" y="44630"/>
                </a:lnTo>
                <a:lnTo>
                  <a:pt x="82510" y="44640"/>
                </a:lnTo>
                <a:lnTo>
                  <a:pt x="82510" y="44650"/>
                </a:lnTo>
                <a:lnTo>
                  <a:pt x="82510" y="44660"/>
                </a:lnTo>
                <a:lnTo>
                  <a:pt x="82500" y="44670"/>
                </a:lnTo>
                <a:lnTo>
                  <a:pt x="82500" y="44680"/>
                </a:lnTo>
                <a:lnTo>
                  <a:pt x="82490" y="44690"/>
                </a:lnTo>
                <a:lnTo>
                  <a:pt x="82490" y="44700"/>
                </a:lnTo>
                <a:lnTo>
                  <a:pt x="82490" y="44720"/>
                </a:lnTo>
                <a:lnTo>
                  <a:pt x="82500" y="44740"/>
                </a:lnTo>
                <a:lnTo>
                  <a:pt x="82490" y="44760"/>
                </a:lnTo>
                <a:lnTo>
                  <a:pt x="82480" y="44800"/>
                </a:lnTo>
                <a:lnTo>
                  <a:pt x="82470" y="44810"/>
                </a:lnTo>
                <a:lnTo>
                  <a:pt x="82470" y="44820"/>
                </a:lnTo>
                <a:lnTo>
                  <a:pt x="82460" y="44820"/>
                </a:lnTo>
                <a:lnTo>
                  <a:pt x="82450" y="44820"/>
                </a:lnTo>
                <a:lnTo>
                  <a:pt x="82450" y="44830"/>
                </a:lnTo>
                <a:lnTo>
                  <a:pt x="82440" y="44840"/>
                </a:lnTo>
                <a:lnTo>
                  <a:pt x="82440" y="44850"/>
                </a:lnTo>
                <a:lnTo>
                  <a:pt x="82430" y="44860"/>
                </a:lnTo>
                <a:lnTo>
                  <a:pt x="82420" y="44870"/>
                </a:lnTo>
                <a:lnTo>
                  <a:pt x="82410" y="44870"/>
                </a:lnTo>
                <a:lnTo>
                  <a:pt x="82400" y="44880"/>
                </a:lnTo>
                <a:lnTo>
                  <a:pt x="82390" y="44880"/>
                </a:lnTo>
                <a:lnTo>
                  <a:pt x="82390" y="44890"/>
                </a:lnTo>
                <a:lnTo>
                  <a:pt x="82380" y="44890"/>
                </a:lnTo>
                <a:lnTo>
                  <a:pt x="82370" y="44900"/>
                </a:lnTo>
                <a:lnTo>
                  <a:pt x="82370" y="44910"/>
                </a:lnTo>
                <a:lnTo>
                  <a:pt x="82370" y="44920"/>
                </a:lnTo>
                <a:lnTo>
                  <a:pt x="82360" y="44930"/>
                </a:lnTo>
                <a:lnTo>
                  <a:pt x="82370" y="44950"/>
                </a:lnTo>
                <a:lnTo>
                  <a:pt x="82380" y="44950"/>
                </a:lnTo>
                <a:lnTo>
                  <a:pt x="82390" y="44960"/>
                </a:lnTo>
                <a:lnTo>
                  <a:pt x="82390" y="44970"/>
                </a:lnTo>
                <a:lnTo>
                  <a:pt x="82390" y="44980"/>
                </a:lnTo>
                <a:lnTo>
                  <a:pt x="82390" y="44990"/>
                </a:lnTo>
                <a:lnTo>
                  <a:pt x="82390" y="45000"/>
                </a:lnTo>
                <a:lnTo>
                  <a:pt x="82390" y="45010"/>
                </a:lnTo>
                <a:lnTo>
                  <a:pt x="82390" y="45030"/>
                </a:lnTo>
                <a:lnTo>
                  <a:pt x="82390" y="45040"/>
                </a:lnTo>
                <a:lnTo>
                  <a:pt x="82380" y="45050"/>
                </a:lnTo>
                <a:lnTo>
                  <a:pt x="82370" y="45060"/>
                </a:lnTo>
                <a:lnTo>
                  <a:pt x="82360" y="45070"/>
                </a:lnTo>
                <a:lnTo>
                  <a:pt x="82360" y="45080"/>
                </a:lnTo>
                <a:lnTo>
                  <a:pt x="82350" y="45090"/>
                </a:lnTo>
                <a:lnTo>
                  <a:pt x="82350" y="45100"/>
                </a:lnTo>
                <a:lnTo>
                  <a:pt x="82360" y="45110"/>
                </a:lnTo>
                <a:lnTo>
                  <a:pt x="82370" y="45110"/>
                </a:lnTo>
                <a:lnTo>
                  <a:pt x="82370" y="45120"/>
                </a:lnTo>
                <a:lnTo>
                  <a:pt x="82370" y="45130"/>
                </a:lnTo>
                <a:lnTo>
                  <a:pt x="82370" y="45140"/>
                </a:lnTo>
                <a:lnTo>
                  <a:pt x="82370" y="45150"/>
                </a:lnTo>
                <a:lnTo>
                  <a:pt x="82380" y="45150"/>
                </a:lnTo>
                <a:lnTo>
                  <a:pt x="82370" y="45160"/>
                </a:lnTo>
                <a:lnTo>
                  <a:pt x="82360" y="45170"/>
                </a:lnTo>
                <a:lnTo>
                  <a:pt x="82360" y="45180"/>
                </a:lnTo>
                <a:lnTo>
                  <a:pt x="82360" y="45190"/>
                </a:lnTo>
                <a:lnTo>
                  <a:pt x="82360" y="45210"/>
                </a:lnTo>
                <a:lnTo>
                  <a:pt x="82350" y="45210"/>
                </a:lnTo>
                <a:lnTo>
                  <a:pt x="82340" y="45210"/>
                </a:lnTo>
                <a:lnTo>
                  <a:pt x="82340" y="45220"/>
                </a:lnTo>
                <a:lnTo>
                  <a:pt x="82330" y="45220"/>
                </a:lnTo>
                <a:lnTo>
                  <a:pt x="82320" y="45230"/>
                </a:lnTo>
                <a:lnTo>
                  <a:pt x="82310" y="45230"/>
                </a:lnTo>
                <a:lnTo>
                  <a:pt x="82310" y="45240"/>
                </a:lnTo>
                <a:lnTo>
                  <a:pt x="82300" y="45240"/>
                </a:lnTo>
                <a:lnTo>
                  <a:pt x="82290" y="45240"/>
                </a:lnTo>
                <a:lnTo>
                  <a:pt x="82280" y="45240"/>
                </a:lnTo>
                <a:lnTo>
                  <a:pt x="82270" y="45230"/>
                </a:lnTo>
                <a:lnTo>
                  <a:pt x="82260" y="45230"/>
                </a:lnTo>
                <a:lnTo>
                  <a:pt x="82250" y="45240"/>
                </a:lnTo>
                <a:lnTo>
                  <a:pt x="82240" y="45260"/>
                </a:lnTo>
                <a:lnTo>
                  <a:pt x="82230" y="45260"/>
                </a:lnTo>
                <a:lnTo>
                  <a:pt x="82230" y="45250"/>
                </a:lnTo>
                <a:lnTo>
                  <a:pt x="82220" y="45250"/>
                </a:lnTo>
                <a:lnTo>
                  <a:pt x="82220" y="45240"/>
                </a:lnTo>
                <a:lnTo>
                  <a:pt x="82210" y="45240"/>
                </a:lnTo>
                <a:lnTo>
                  <a:pt x="82200" y="45240"/>
                </a:lnTo>
                <a:lnTo>
                  <a:pt x="82190" y="45250"/>
                </a:lnTo>
                <a:lnTo>
                  <a:pt x="82190" y="45260"/>
                </a:lnTo>
                <a:lnTo>
                  <a:pt x="82190" y="45270"/>
                </a:lnTo>
                <a:lnTo>
                  <a:pt x="82190" y="45290"/>
                </a:lnTo>
                <a:lnTo>
                  <a:pt x="82190" y="45300"/>
                </a:lnTo>
                <a:lnTo>
                  <a:pt x="82190" y="45320"/>
                </a:lnTo>
                <a:lnTo>
                  <a:pt x="82190" y="45330"/>
                </a:lnTo>
                <a:lnTo>
                  <a:pt x="82190" y="45340"/>
                </a:lnTo>
                <a:lnTo>
                  <a:pt x="82200" y="45340"/>
                </a:lnTo>
                <a:lnTo>
                  <a:pt x="82200" y="45350"/>
                </a:lnTo>
                <a:lnTo>
                  <a:pt x="82200" y="45360"/>
                </a:lnTo>
                <a:lnTo>
                  <a:pt x="82200" y="45370"/>
                </a:lnTo>
                <a:lnTo>
                  <a:pt x="82190" y="45370"/>
                </a:lnTo>
                <a:lnTo>
                  <a:pt x="82190" y="45380"/>
                </a:lnTo>
                <a:lnTo>
                  <a:pt x="82180" y="45380"/>
                </a:lnTo>
                <a:lnTo>
                  <a:pt x="82180" y="45390"/>
                </a:lnTo>
                <a:lnTo>
                  <a:pt x="82170" y="45420"/>
                </a:lnTo>
                <a:lnTo>
                  <a:pt x="82170" y="45430"/>
                </a:lnTo>
                <a:lnTo>
                  <a:pt x="82160" y="45440"/>
                </a:lnTo>
                <a:lnTo>
                  <a:pt x="82150" y="45440"/>
                </a:lnTo>
                <a:lnTo>
                  <a:pt x="82140" y="45450"/>
                </a:lnTo>
                <a:lnTo>
                  <a:pt x="82140" y="45460"/>
                </a:lnTo>
                <a:lnTo>
                  <a:pt x="82130" y="45470"/>
                </a:lnTo>
                <a:lnTo>
                  <a:pt x="82120" y="45480"/>
                </a:lnTo>
                <a:lnTo>
                  <a:pt x="82110" y="45480"/>
                </a:lnTo>
                <a:lnTo>
                  <a:pt x="82100" y="45480"/>
                </a:lnTo>
                <a:lnTo>
                  <a:pt x="82090" y="45480"/>
                </a:lnTo>
                <a:lnTo>
                  <a:pt x="82080" y="45480"/>
                </a:lnTo>
                <a:lnTo>
                  <a:pt x="82060" y="45480"/>
                </a:lnTo>
                <a:lnTo>
                  <a:pt x="82050" y="45480"/>
                </a:lnTo>
                <a:lnTo>
                  <a:pt x="82040" y="45490"/>
                </a:lnTo>
                <a:lnTo>
                  <a:pt x="82030" y="45490"/>
                </a:lnTo>
                <a:lnTo>
                  <a:pt x="82010" y="45500"/>
                </a:lnTo>
                <a:lnTo>
                  <a:pt x="82000" y="45520"/>
                </a:lnTo>
                <a:lnTo>
                  <a:pt x="81990" y="45540"/>
                </a:lnTo>
                <a:lnTo>
                  <a:pt x="81970" y="45570"/>
                </a:lnTo>
                <a:lnTo>
                  <a:pt x="81970" y="45590"/>
                </a:lnTo>
                <a:lnTo>
                  <a:pt x="81960" y="45590"/>
                </a:lnTo>
                <a:lnTo>
                  <a:pt x="81950" y="45600"/>
                </a:lnTo>
                <a:lnTo>
                  <a:pt x="81940" y="45600"/>
                </a:lnTo>
                <a:lnTo>
                  <a:pt x="81930" y="45600"/>
                </a:lnTo>
                <a:lnTo>
                  <a:pt x="81930" y="45610"/>
                </a:lnTo>
                <a:lnTo>
                  <a:pt x="81920" y="45620"/>
                </a:lnTo>
                <a:lnTo>
                  <a:pt x="81920" y="45630"/>
                </a:lnTo>
                <a:lnTo>
                  <a:pt x="81910" y="45640"/>
                </a:lnTo>
                <a:lnTo>
                  <a:pt x="81900" y="45650"/>
                </a:lnTo>
                <a:lnTo>
                  <a:pt x="81880" y="45650"/>
                </a:lnTo>
                <a:lnTo>
                  <a:pt x="81870" y="45660"/>
                </a:lnTo>
                <a:lnTo>
                  <a:pt x="81860" y="45660"/>
                </a:lnTo>
                <a:lnTo>
                  <a:pt x="81840" y="45670"/>
                </a:lnTo>
                <a:lnTo>
                  <a:pt x="81830" y="45680"/>
                </a:lnTo>
                <a:lnTo>
                  <a:pt x="81820" y="45680"/>
                </a:lnTo>
                <a:lnTo>
                  <a:pt x="81810" y="45690"/>
                </a:lnTo>
                <a:lnTo>
                  <a:pt x="81800" y="45690"/>
                </a:lnTo>
                <a:lnTo>
                  <a:pt x="81790" y="45700"/>
                </a:lnTo>
                <a:lnTo>
                  <a:pt x="81780" y="45700"/>
                </a:lnTo>
                <a:lnTo>
                  <a:pt x="81780" y="45690"/>
                </a:lnTo>
                <a:lnTo>
                  <a:pt x="81770" y="45690"/>
                </a:lnTo>
                <a:lnTo>
                  <a:pt x="81760" y="45690"/>
                </a:lnTo>
                <a:lnTo>
                  <a:pt x="81740" y="45690"/>
                </a:lnTo>
                <a:lnTo>
                  <a:pt x="81740" y="45700"/>
                </a:lnTo>
                <a:lnTo>
                  <a:pt x="81730" y="45700"/>
                </a:lnTo>
                <a:lnTo>
                  <a:pt x="81730" y="45690"/>
                </a:lnTo>
                <a:lnTo>
                  <a:pt x="81730" y="45680"/>
                </a:lnTo>
                <a:lnTo>
                  <a:pt x="81730" y="45670"/>
                </a:lnTo>
                <a:lnTo>
                  <a:pt x="81720" y="45680"/>
                </a:lnTo>
                <a:lnTo>
                  <a:pt x="81710" y="45680"/>
                </a:lnTo>
                <a:lnTo>
                  <a:pt x="81710" y="45690"/>
                </a:lnTo>
                <a:lnTo>
                  <a:pt x="81700" y="45690"/>
                </a:lnTo>
                <a:lnTo>
                  <a:pt x="81700" y="45680"/>
                </a:lnTo>
                <a:lnTo>
                  <a:pt x="81690" y="45680"/>
                </a:lnTo>
                <a:lnTo>
                  <a:pt x="81690" y="45690"/>
                </a:lnTo>
                <a:lnTo>
                  <a:pt x="81690" y="45700"/>
                </a:lnTo>
                <a:lnTo>
                  <a:pt x="81680" y="45700"/>
                </a:lnTo>
                <a:lnTo>
                  <a:pt x="81680" y="45710"/>
                </a:lnTo>
                <a:lnTo>
                  <a:pt x="81670" y="45710"/>
                </a:lnTo>
                <a:lnTo>
                  <a:pt x="81670" y="45720"/>
                </a:lnTo>
                <a:lnTo>
                  <a:pt x="81660" y="45710"/>
                </a:lnTo>
                <a:lnTo>
                  <a:pt x="81650" y="45710"/>
                </a:lnTo>
                <a:lnTo>
                  <a:pt x="81640" y="45710"/>
                </a:lnTo>
                <a:lnTo>
                  <a:pt x="81630" y="45720"/>
                </a:lnTo>
                <a:lnTo>
                  <a:pt x="81630" y="45730"/>
                </a:lnTo>
                <a:lnTo>
                  <a:pt x="81620" y="45740"/>
                </a:lnTo>
                <a:lnTo>
                  <a:pt x="81610" y="45750"/>
                </a:lnTo>
                <a:lnTo>
                  <a:pt x="81600" y="45760"/>
                </a:lnTo>
                <a:lnTo>
                  <a:pt x="81600" y="45770"/>
                </a:lnTo>
                <a:lnTo>
                  <a:pt x="81600" y="45780"/>
                </a:lnTo>
                <a:lnTo>
                  <a:pt x="81590" y="45780"/>
                </a:lnTo>
                <a:lnTo>
                  <a:pt x="81580" y="45780"/>
                </a:lnTo>
                <a:lnTo>
                  <a:pt x="81580" y="45770"/>
                </a:lnTo>
                <a:lnTo>
                  <a:pt x="81570" y="45770"/>
                </a:lnTo>
                <a:lnTo>
                  <a:pt x="81560" y="45770"/>
                </a:lnTo>
                <a:lnTo>
                  <a:pt x="81550" y="45770"/>
                </a:lnTo>
                <a:lnTo>
                  <a:pt x="81550" y="45760"/>
                </a:lnTo>
                <a:lnTo>
                  <a:pt x="81540" y="45760"/>
                </a:lnTo>
                <a:lnTo>
                  <a:pt x="81540" y="45750"/>
                </a:lnTo>
                <a:lnTo>
                  <a:pt x="81540" y="45760"/>
                </a:lnTo>
                <a:lnTo>
                  <a:pt x="81530" y="45770"/>
                </a:lnTo>
                <a:lnTo>
                  <a:pt x="81520" y="45780"/>
                </a:lnTo>
                <a:lnTo>
                  <a:pt x="81510" y="45790"/>
                </a:lnTo>
                <a:lnTo>
                  <a:pt x="81500" y="45790"/>
                </a:lnTo>
                <a:lnTo>
                  <a:pt x="81490" y="45800"/>
                </a:lnTo>
                <a:lnTo>
                  <a:pt x="81490" y="45810"/>
                </a:lnTo>
                <a:lnTo>
                  <a:pt x="81480" y="45820"/>
                </a:lnTo>
                <a:lnTo>
                  <a:pt x="81470" y="45830"/>
                </a:lnTo>
                <a:lnTo>
                  <a:pt x="81460" y="45840"/>
                </a:lnTo>
                <a:lnTo>
                  <a:pt x="81450" y="45840"/>
                </a:lnTo>
                <a:lnTo>
                  <a:pt x="81440" y="45850"/>
                </a:lnTo>
                <a:lnTo>
                  <a:pt x="81430" y="45850"/>
                </a:lnTo>
                <a:lnTo>
                  <a:pt x="81420" y="45840"/>
                </a:lnTo>
                <a:lnTo>
                  <a:pt x="81410" y="45840"/>
                </a:lnTo>
                <a:lnTo>
                  <a:pt x="81410" y="45850"/>
                </a:lnTo>
                <a:lnTo>
                  <a:pt x="81400" y="45850"/>
                </a:lnTo>
                <a:lnTo>
                  <a:pt x="81390" y="45850"/>
                </a:lnTo>
                <a:lnTo>
                  <a:pt x="81380" y="45850"/>
                </a:lnTo>
                <a:lnTo>
                  <a:pt x="81370" y="45850"/>
                </a:lnTo>
                <a:lnTo>
                  <a:pt x="81360" y="45850"/>
                </a:lnTo>
                <a:lnTo>
                  <a:pt x="81350" y="45850"/>
                </a:lnTo>
                <a:lnTo>
                  <a:pt x="81340" y="45850"/>
                </a:lnTo>
                <a:lnTo>
                  <a:pt x="81340" y="45860"/>
                </a:lnTo>
                <a:lnTo>
                  <a:pt x="81330" y="45860"/>
                </a:lnTo>
                <a:lnTo>
                  <a:pt x="81320" y="45860"/>
                </a:lnTo>
                <a:lnTo>
                  <a:pt x="81310" y="45870"/>
                </a:lnTo>
                <a:lnTo>
                  <a:pt x="81310" y="45880"/>
                </a:lnTo>
                <a:lnTo>
                  <a:pt x="81310" y="45890"/>
                </a:lnTo>
                <a:lnTo>
                  <a:pt x="81310" y="45900"/>
                </a:lnTo>
                <a:lnTo>
                  <a:pt x="81300" y="45910"/>
                </a:lnTo>
                <a:lnTo>
                  <a:pt x="81290" y="45910"/>
                </a:lnTo>
                <a:lnTo>
                  <a:pt x="81280" y="45910"/>
                </a:lnTo>
                <a:lnTo>
                  <a:pt x="81270" y="45910"/>
                </a:lnTo>
                <a:lnTo>
                  <a:pt x="81260" y="45910"/>
                </a:lnTo>
                <a:lnTo>
                  <a:pt x="81250" y="45900"/>
                </a:lnTo>
                <a:lnTo>
                  <a:pt x="81240" y="45900"/>
                </a:lnTo>
                <a:lnTo>
                  <a:pt x="81230" y="45900"/>
                </a:lnTo>
                <a:lnTo>
                  <a:pt x="81220" y="45900"/>
                </a:lnTo>
                <a:lnTo>
                  <a:pt x="81210" y="45900"/>
                </a:lnTo>
                <a:lnTo>
                  <a:pt x="81200" y="45900"/>
                </a:lnTo>
                <a:lnTo>
                  <a:pt x="81190" y="45900"/>
                </a:lnTo>
                <a:lnTo>
                  <a:pt x="81180" y="45900"/>
                </a:lnTo>
                <a:lnTo>
                  <a:pt x="81170" y="45900"/>
                </a:lnTo>
                <a:lnTo>
                  <a:pt x="81160" y="45900"/>
                </a:lnTo>
                <a:lnTo>
                  <a:pt x="81150" y="45910"/>
                </a:lnTo>
                <a:lnTo>
                  <a:pt x="81140" y="45910"/>
                </a:lnTo>
                <a:lnTo>
                  <a:pt x="81130" y="45910"/>
                </a:lnTo>
                <a:lnTo>
                  <a:pt x="81120" y="45910"/>
                </a:lnTo>
                <a:lnTo>
                  <a:pt x="81110" y="45900"/>
                </a:lnTo>
                <a:lnTo>
                  <a:pt x="81100" y="45900"/>
                </a:lnTo>
                <a:lnTo>
                  <a:pt x="81090" y="45890"/>
                </a:lnTo>
                <a:lnTo>
                  <a:pt x="81080" y="45890"/>
                </a:lnTo>
                <a:lnTo>
                  <a:pt x="81070" y="45890"/>
                </a:lnTo>
                <a:lnTo>
                  <a:pt x="81060" y="45900"/>
                </a:lnTo>
                <a:lnTo>
                  <a:pt x="81050" y="45900"/>
                </a:lnTo>
                <a:lnTo>
                  <a:pt x="81040" y="45900"/>
                </a:lnTo>
                <a:lnTo>
                  <a:pt x="81030" y="45900"/>
                </a:lnTo>
                <a:lnTo>
                  <a:pt x="81020" y="45910"/>
                </a:lnTo>
                <a:lnTo>
                  <a:pt x="81010" y="45910"/>
                </a:lnTo>
                <a:lnTo>
                  <a:pt x="81010" y="45900"/>
                </a:lnTo>
                <a:lnTo>
                  <a:pt x="81000" y="45900"/>
                </a:lnTo>
                <a:lnTo>
                  <a:pt x="80990" y="45900"/>
                </a:lnTo>
                <a:lnTo>
                  <a:pt x="80980" y="45910"/>
                </a:lnTo>
                <a:lnTo>
                  <a:pt x="80970" y="45900"/>
                </a:lnTo>
                <a:lnTo>
                  <a:pt x="80960" y="45900"/>
                </a:lnTo>
                <a:lnTo>
                  <a:pt x="80850" y="45900"/>
                </a:lnTo>
                <a:lnTo>
                  <a:pt x="80800" y="45900"/>
                </a:lnTo>
                <a:lnTo>
                  <a:pt x="80800" y="45860"/>
                </a:lnTo>
                <a:lnTo>
                  <a:pt x="80800" y="45850"/>
                </a:lnTo>
                <a:lnTo>
                  <a:pt x="80770" y="45850"/>
                </a:lnTo>
                <a:lnTo>
                  <a:pt x="80730" y="45850"/>
                </a:lnTo>
                <a:lnTo>
                  <a:pt x="80710" y="45850"/>
                </a:lnTo>
                <a:lnTo>
                  <a:pt x="80690" y="45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