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Mukono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uko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980" y="63130"/>
                </a:moveTo>
                <a:lnTo>
                  <a:pt x="60960" y="63160"/>
                </a:lnTo>
                <a:lnTo>
                  <a:pt x="60950" y="63190"/>
                </a:lnTo>
                <a:lnTo>
                  <a:pt x="60950" y="63200"/>
                </a:lnTo>
                <a:lnTo>
                  <a:pt x="60940" y="63220"/>
                </a:lnTo>
                <a:lnTo>
                  <a:pt x="60930" y="63240"/>
                </a:lnTo>
                <a:lnTo>
                  <a:pt x="60930" y="63260"/>
                </a:lnTo>
                <a:lnTo>
                  <a:pt x="60920" y="63270"/>
                </a:lnTo>
                <a:lnTo>
                  <a:pt x="60920" y="63290"/>
                </a:lnTo>
                <a:lnTo>
                  <a:pt x="60910" y="63300"/>
                </a:lnTo>
                <a:lnTo>
                  <a:pt x="60910" y="63310"/>
                </a:lnTo>
                <a:lnTo>
                  <a:pt x="60910" y="63340"/>
                </a:lnTo>
                <a:lnTo>
                  <a:pt x="60910" y="63350"/>
                </a:lnTo>
                <a:lnTo>
                  <a:pt x="60910" y="63370"/>
                </a:lnTo>
                <a:lnTo>
                  <a:pt x="60900" y="63400"/>
                </a:lnTo>
                <a:lnTo>
                  <a:pt x="60900" y="63410"/>
                </a:lnTo>
                <a:lnTo>
                  <a:pt x="60890" y="63450"/>
                </a:lnTo>
                <a:lnTo>
                  <a:pt x="60880" y="63460"/>
                </a:lnTo>
                <a:lnTo>
                  <a:pt x="60880" y="63480"/>
                </a:lnTo>
                <a:lnTo>
                  <a:pt x="60870" y="63490"/>
                </a:lnTo>
                <a:lnTo>
                  <a:pt x="60860" y="63510"/>
                </a:lnTo>
                <a:lnTo>
                  <a:pt x="60850" y="63530"/>
                </a:lnTo>
                <a:lnTo>
                  <a:pt x="60840" y="63540"/>
                </a:lnTo>
                <a:lnTo>
                  <a:pt x="60840" y="63560"/>
                </a:lnTo>
                <a:lnTo>
                  <a:pt x="60820" y="63570"/>
                </a:lnTo>
                <a:lnTo>
                  <a:pt x="60820" y="63580"/>
                </a:lnTo>
                <a:lnTo>
                  <a:pt x="60810" y="63600"/>
                </a:lnTo>
                <a:lnTo>
                  <a:pt x="60790" y="63620"/>
                </a:lnTo>
                <a:lnTo>
                  <a:pt x="60790" y="63630"/>
                </a:lnTo>
                <a:lnTo>
                  <a:pt x="60770" y="63650"/>
                </a:lnTo>
                <a:lnTo>
                  <a:pt x="60760" y="63660"/>
                </a:lnTo>
                <a:lnTo>
                  <a:pt x="60750" y="63670"/>
                </a:lnTo>
                <a:lnTo>
                  <a:pt x="60730" y="63710"/>
                </a:lnTo>
                <a:lnTo>
                  <a:pt x="60680" y="63780"/>
                </a:lnTo>
                <a:lnTo>
                  <a:pt x="60680" y="63790"/>
                </a:lnTo>
                <a:lnTo>
                  <a:pt x="60670" y="63810"/>
                </a:lnTo>
                <a:lnTo>
                  <a:pt x="60660" y="63810"/>
                </a:lnTo>
                <a:lnTo>
                  <a:pt x="60660" y="63820"/>
                </a:lnTo>
                <a:lnTo>
                  <a:pt x="60660" y="63830"/>
                </a:lnTo>
                <a:lnTo>
                  <a:pt x="60650" y="63840"/>
                </a:lnTo>
                <a:lnTo>
                  <a:pt x="60640" y="63850"/>
                </a:lnTo>
                <a:lnTo>
                  <a:pt x="60630" y="63870"/>
                </a:lnTo>
                <a:lnTo>
                  <a:pt x="60620" y="63880"/>
                </a:lnTo>
                <a:lnTo>
                  <a:pt x="60610" y="63920"/>
                </a:lnTo>
                <a:lnTo>
                  <a:pt x="60600" y="63940"/>
                </a:lnTo>
                <a:lnTo>
                  <a:pt x="60590" y="63990"/>
                </a:lnTo>
                <a:lnTo>
                  <a:pt x="60580" y="64020"/>
                </a:lnTo>
                <a:lnTo>
                  <a:pt x="60560" y="64070"/>
                </a:lnTo>
                <a:lnTo>
                  <a:pt x="60540" y="64120"/>
                </a:lnTo>
                <a:lnTo>
                  <a:pt x="60530" y="64150"/>
                </a:lnTo>
                <a:lnTo>
                  <a:pt x="60520" y="64220"/>
                </a:lnTo>
                <a:lnTo>
                  <a:pt x="60520" y="64270"/>
                </a:lnTo>
                <a:lnTo>
                  <a:pt x="60510" y="64290"/>
                </a:lnTo>
                <a:lnTo>
                  <a:pt x="60500" y="64330"/>
                </a:lnTo>
                <a:lnTo>
                  <a:pt x="60490" y="64360"/>
                </a:lnTo>
                <a:lnTo>
                  <a:pt x="60500" y="64410"/>
                </a:lnTo>
                <a:lnTo>
                  <a:pt x="60500" y="64480"/>
                </a:lnTo>
                <a:lnTo>
                  <a:pt x="60500" y="64500"/>
                </a:lnTo>
                <a:lnTo>
                  <a:pt x="60480" y="64530"/>
                </a:lnTo>
                <a:lnTo>
                  <a:pt x="60440" y="64550"/>
                </a:lnTo>
                <a:lnTo>
                  <a:pt x="60430" y="64570"/>
                </a:lnTo>
                <a:lnTo>
                  <a:pt x="60430" y="64580"/>
                </a:lnTo>
                <a:lnTo>
                  <a:pt x="60450" y="64610"/>
                </a:lnTo>
                <a:lnTo>
                  <a:pt x="60450" y="64630"/>
                </a:lnTo>
                <a:lnTo>
                  <a:pt x="60460" y="64660"/>
                </a:lnTo>
                <a:lnTo>
                  <a:pt x="60460" y="64680"/>
                </a:lnTo>
                <a:lnTo>
                  <a:pt x="60460" y="64710"/>
                </a:lnTo>
                <a:lnTo>
                  <a:pt x="60450" y="64730"/>
                </a:lnTo>
                <a:lnTo>
                  <a:pt x="60440" y="64740"/>
                </a:lnTo>
                <a:lnTo>
                  <a:pt x="60440" y="64760"/>
                </a:lnTo>
                <a:lnTo>
                  <a:pt x="60440" y="64770"/>
                </a:lnTo>
                <a:lnTo>
                  <a:pt x="60440" y="64790"/>
                </a:lnTo>
                <a:lnTo>
                  <a:pt x="60450" y="64810"/>
                </a:lnTo>
                <a:lnTo>
                  <a:pt x="60480" y="64830"/>
                </a:lnTo>
                <a:lnTo>
                  <a:pt x="60490" y="64850"/>
                </a:lnTo>
                <a:lnTo>
                  <a:pt x="60510" y="64890"/>
                </a:lnTo>
                <a:lnTo>
                  <a:pt x="60520" y="64910"/>
                </a:lnTo>
                <a:lnTo>
                  <a:pt x="60550" y="64950"/>
                </a:lnTo>
                <a:lnTo>
                  <a:pt x="60550" y="64970"/>
                </a:lnTo>
                <a:lnTo>
                  <a:pt x="60560" y="64980"/>
                </a:lnTo>
                <a:lnTo>
                  <a:pt x="60570" y="65000"/>
                </a:lnTo>
                <a:lnTo>
                  <a:pt x="60590" y="65040"/>
                </a:lnTo>
                <a:lnTo>
                  <a:pt x="60620" y="65080"/>
                </a:lnTo>
                <a:lnTo>
                  <a:pt x="60620" y="65090"/>
                </a:lnTo>
                <a:lnTo>
                  <a:pt x="60640" y="65130"/>
                </a:lnTo>
                <a:lnTo>
                  <a:pt x="60650" y="65140"/>
                </a:lnTo>
                <a:lnTo>
                  <a:pt x="60650" y="65150"/>
                </a:lnTo>
                <a:lnTo>
                  <a:pt x="60670" y="65170"/>
                </a:lnTo>
                <a:lnTo>
                  <a:pt x="60690" y="65180"/>
                </a:lnTo>
                <a:lnTo>
                  <a:pt x="60720" y="65190"/>
                </a:lnTo>
                <a:lnTo>
                  <a:pt x="60720" y="65200"/>
                </a:lnTo>
                <a:lnTo>
                  <a:pt x="60730" y="65210"/>
                </a:lnTo>
                <a:lnTo>
                  <a:pt x="60740" y="65250"/>
                </a:lnTo>
                <a:lnTo>
                  <a:pt x="60750" y="65310"/>
                </a:lnTo>
                <a:lnTo>
                  <a:pt x="60760" y="65330"/>
                </a:lnTo>
                <a:lnTo>
                  <a:pt x="60780" y="65370"/>
                </a:lnTo>
                <a:lnTo>
                  <a:pt x="60810" y="65420"/>
                </a:lnTo>
                <a:lnTo>
                  <a:pt x="60820" y="65450"/>
                </a:lnTo>
                <a:lnTo>
                  <a:pt x="60760" y="65440"/>
                </a:lnTo>
                <a:lnTo>
                  <a:pt x="60680" y="65430"/>
                </a:lnTo>
                <a:lnTo>
                  <a:pt x="60610" y="65420"/>
                </a:lnTo>
                <a:lnTo>
                  <a:pt x="60550" y="65420"/>
                </a:lnTo>
                <a:lnTo>
                  <a:pt x="60490" y="65430"/>
                </a:lnTo>
                <a:lnTo>
                  <a:pt x="60430" y="65420"/>
                </a:lnTo>
                <a:lnTo>
                  <a:pt x="60420" y="65450"/>
                </a:lnTo>
                <a:lnTo>
                  <a:pt x="60410" y="65470"/>
                </a:lnTo>
                <a:lnTo>
                  <a:pt x="60400" y="65510"/>
                </a:lnTo>
                <a:lnTo>
                  <a:pt x="60390" y="65510"/>
                </a:lnTo>
                <a:lnTo>
                  <a:pt x="60380" y="65510"/>
                </a:lnTo>
                <a:lnTo>
                  <a:pt x="60370" y="65510"/>
                </a:lnTo>
                <a:lnTo>
                  <a:pt x="60350" y="65520"/>
                </a:lnTo>
                <a:lnTo>
                  <a:pt x="60330" y="65520"/>
                </a:lnTo>
                <a:lnTo>
                  <a:pt x="60320" y="65520"/>
                </a:lnTo>
                <a:lnTo>
                  <a:pt x="60300" y="65520"/>
                </a:lnTo>
                <a:lnTo>
                  <a:pt x="60300" y="65530"/>
                </a:lnTo>
                <a:lnTo>
                  <a:pt x="60290" y="65530"/>
                </a:lnTo>
                <a:lnTo>
                  <a:pt x="60280" y="65530"/>
                </a:lnTo>
                <a:lnTo>
                  <a:pt x="60270" y="65540"/>
                </a:lnTo>
                <a:lnTo>
                  <a:pt x="60240" y="65550"/>
                </a:lnTo>
                <a:lnTo>
                  <a:pt x="60220" y="65580"/>
                </a:lnTo>
                <a:lnTo>
                  <a:pt x="60190" y="65600"/>
                </a:lnTo>
                <a:lnTo>
                  <a:pt x="60160" y="65620"/>
                </a:lnTo>
                <a:lnTo>
                  <a:pt x="60150" y="65620"/>
                </a:lnTo>
                <a:lnTo>
                  <a:pt x="60120" y="65620"/>
                </a:lnTo>
                <a:lnTo>
                  <a:pt x="60080" y="65620"/>
                </a:lnTo>
                <a:lnTo>
                  <a:pt x="60030" y="65620"/>
                </a:lnTo>
                <a:lnTo>
                  <a:pt x="60010" y="65610"/>
                </a:lnTo>
                <a:lnTo>
                  <a:pt x="59990" y="65590"/>
                </a:lnTo>
                <a:lnTo>
                  <a:pt x="59970" y="65560"/>
                </a:lnTo>
                <a:lnTo>
                  <a:pt x="59930" y="65570"/>
                </a:lnTo>
                <a:lnTo>
                  <a:pt x="59890" y="65590"/>
                </a:lnTo>
                <a:lnTo>
                  <a:pt x="59880" y="65590"/>
                </a:lnTo>
                <a:lnTo>
                  <a:pt x="59850" y="65600"/>
                </a:lnTo>
                <a:lnTo>
                  <a:pt x="59830" y="65600"/>
                </a:lnTo>
                <a:lnTo>
                  <a:pt x="59810" y="65590"/>
                </a:lnTo>
                <a:lnTo>
                  <a:pt x="59790" y="65600"/>
                </a:lnTo>
                <a:lnTo>
                  <a:pt x="59790" y="65630"/>
                </a:lnTo>
                <a:lnTo>
                  <a:pt x="59790" y="65650"/>
                </a:lnTo>
                <a:lnTo>
                  <a:pt x="59790" y="65690"/>
                </a:lnTo>
                <a:lnTo>
                  <a:pt x="59800" y="65710"/>
                </a:lnTo>
                <a:lnTo>
                  <a:pt x="59800" y="65720"/>
                </a:lnTo>
                <a:lnTo>
                  <a:pt x="59800" y="65730"/>
                </a:lnTo>
                <a:lnTo>
                  <a:pt x="59790" y="65750"/>
                </a:lnTo>
                <a:lnTo>
                  <a:pt x="59790" y="65770"/>
                </a:lnTo>
                <a:lnTo>
                  <a:pt x="59790" y="65780"/>
                </a:lnTo>
                <a:lnTo>
                  <a:pt x="59790" y="65790"/>
                </a:lnTo>
                <a:lnTo>
                  <a:pt x="59790" y="65800"/>
                </a:lnTo>
                <a:lnTo>
                  <a:pt x="59790" y="65820"/>
                </a:lnTo>
                <a:lnTo>
                  <a:pt x="59790" y="65860"/>
                </a:lnTo>
                <a:lnTo>
                  <a:pt x="59780" y="65870"/>
                </a:lnTo>
                <a:lnTo>
                  <a:pt x="59740" y="65880"/>
                </a:lnTo>
                <a:lnTo>
                  <a:pt x="59700" y="65900"/>
                </a:lnTo>
                <a:lnTo>
                  <a:pt x="59640" y="65920"/>
                </a:lnTo>
                <a:lnTo>
                  <a:pt x="59630" y="65930"/>
                </a:lnTo>
                <a:lnTo>
                  <a:pt x="59610" y="65930"/>
                </a:lnTo>
                <a:lnTo>
                  <a:pt x="59590" y="65940"/>
                </a:lnTo>
                <a:lnTo>
                  <a:pt x="59550" y="65950"/>
                </a:lnTo>
                <a:lnTo>
                  <a:pt x="59510" y="65950"/>
                </a:lnTo>
                <a:lnTo>
                  <a:pt x="59500" y="65970"/>
                </a:lnTo>
                <a:lnTo>
                  <a:pt x="59500" y="66000"/>
                </a:lnTo>
                <a:lnTo>
                  <a:pt x="59510" y="66020"/>
                </a:lnTo>
                <a:lnTo>
                  <a:pt x="59510" y="66040"/>
                </a:lnTo>
                <a:lnTo>
                  <a:pt x="59510" y="66050"/>
                </a:lnTo>
                <a:lnTo>
                  <a:pt x="59520" y="66050"/>
                </a:lnTo>
                <a:lnTo>
                  <a:pt x="59520" y="66060"/>
                </a:lnTo>
                <a:lnTo>
                  <a:pt x="59520" y="66070"/>
                </a:lnTo>
                <a:lnTo>
                  <a:pt x="59510" y="66070"/>
                </a:lnTo>
                <a:lnTo>
                  <a:pt x="59500" y="66080"/>
                </a:lnTo>
                <a:lnTo>
                  <a:pt x="59470" y="66070"/>
                </a:lnTo>
                <a:lnTo>
                  <a:pt x="59460" y="66070"/>
                </a:lnTo>
                <a:lnTo>
                  <a:pt x="59440" y="66070"/>
                </a:lnTo>
                <a:lnTo>
                  <a:pt x="59430" y="66070"/>
                </a:lnTo>
                <a:lnTo>
                  <a:pt x="59410" y="66080"/>
                </a:lnTo>
                <a:lnTo>
                  <a:pt x="59390" y="66080"/>
                </a:lnTo>
                <a:lnTo>
                  <a:pt x="59380" y="66080"/>
                </a:lnTo>
                <a:lnTo>
                  <a:pt x="59370" y="66090"/>
                </a:lnTo>
                <a:lnTo>
                  <a:pt x="59360" y="66100"/>
                </a:lnTo>
                <a:lnTo>
                  <a:pt x="59350" y="66110"/>
                </a:lnTo>
                <a:lnTo>
                  <a:pt x="59340" y="66120"/>
                </a:lnTo>
                <a:lnTo>
                  <a:pt x="59330" y="66130"/>
                </a:lnTo>
                <a:lnTo>
                  <a:pt x="59320" y="66130"/>
                </a:lnTo>
                <a:lnTo>
                  <a:pt x="59290" y="66120"/>
                </a:lnTo>
                <a:lnTo>
                  <a:pt x="59280" y="66110"/>
                </a:lnTo>
                <a:lnTo>
                  <a:pt x="59240" y="66100"/>
                </a:lnTo>
                <a:lnTo>
                  <a:pt x="59230" y="66100"/>
                </a:lnTo>
                <a:lnTo>
                  <a:pt x="59230" y="66090"/>
                </a:lnTo>
                <a:lnTo>
                  <a:pt x="59200" y="66080"/>
                </a:lnTo>
                <a:lnTo>
                  <a:pt x="59160" y="66060"/>
                </a:lnTo>
                <a:lnTo>
                  <a:pt x="59140" y="66050"/>
                </a:lnTo>
                <a:lnTo>
                  <a:pt x="59130" y="66040"/>
                </a:lnTo>
                <a:lnTo>
                  <a:pt x="59090" y="66030"/>
                </a:lnTo>
                <a:lnTo>
                  <a:pt x="59080" y="66030"/>
                </a:lnTo>
                <a:lnTo>
                  <a:pt x="59070" y="66050"/>
                </a:lnTo>
                <a:lnTo>
                  <a:pt x="59070" y="66070"/>
                </a:lnTo>
                <a:lnTo>
                  <a:pt x="59080" y="66080"/>
                </a:lnTo>
                <a:lnTo>
                  <a:pt x="59090" y="66100"/>
                </a:lnTo>
                <a:lnTo>
                  <a:pt x="59090" y="66110"/>
                </a:lnTo>
                <a:lnTo>
                  <a:pt x="59080" y="66130"/>
                </a:lnTo>
                <a:lnTo>
                  <a:pt x="59080" y="66140"/>
                </a:lnTo>
                <a:lnTo>
                  <a:pt x="59080" y="66150"/>
                </a:lnTo>
                <a:lnTo>
                  <a:pt x="59080" y="66160"/>
                </a:lnTo>
                <a:lnTo>
                  <a:pt x="59090" y="66210"/>
                </a:lnTo>
                <a:lnTo>
                  <a:pt x="59090" y="66230"/>
                </a:lnTo>
                <a:lnTo>
                  <a:pt x="59080" y="66250"/>
                </a:lnTo>
                <a:lnTo>
                  <a:pt x="59080" y="66270"/>
                </a:lnTo>
                <a:lnTo>
                  <a:pt x="59070" y="66280"/>
                </a:lnTo>
                <a:lnTo>
                  <a:pt x="59070" y="66290"/>
                </a:lnTo>
                <a:lnTo>
                  <a:pt x="59060" y="66300"/>
                </a:lnTo>
                <a:lnTo>
                  <a:pt x="59060" y="66310"/>
                </a:lnTo>
                <a:lnTo>
                  <a:pt x="59070" y="66320"/>
                </a:lnTo>
                <a:lnTo>
                  <a:pt x="59080" y="66330"/>
                </a:lnTo>
                <a:lnTo>
                  <a:pt x="59090" y="66360"/>
                </a:lnTo>
                <a:lnTo>
                  <a:pt x="59090" y="66400"/>
                </a:lnTo>
                <a:lnTo>
                  <a:pt x="59100" y="66420"/>
                </a:lnTo>
                <a:lnTo>
                  <a:pt x="59100" y="66480"/>
                </a:lnTo>
                <a:lnTo>
                  <a:pt x="59100" y="66500"/>
                </a:lnTo>
                <a:lnTo>
                  <a:pt x="59110" y="66500"/>
                </a:lnTo>
                <a:lnTo>
                  <a:pt x="59120" y="66500"/>
                </a:lnTo>
                <a:lnTo>
                  <a:pt x="59140" y="66510"/>
                </a:lnTo>
                <a:lnTo>
                  <a:pt x="59150" y="66520"/>
                </a:lnTo>
                <a:lnTo>
                  <a:pt x="59170" y="66550"/>
                </a:lnTo>
                <a:lnTo>
                  <a:pt x="59180" y="66570"/>
                </a:lnTo>
                <a:lnTo>
                  <a:pt x="59200" y="66580"/>
                </a:lnTo>
                <a:lnTo>
                  <a:pt x="59210" y="66580"/>
                </a:lnTo>
                <a:lnTo>
                  <a:pt x="59230" y="66580"/>
                </a:lnTo>
                <a:lnTo>
                  <a:pt x="59240" y="66590"/>
                </a:lnTo>
                <a:lnTo>
                  <a:pt x="59260" y="66600"/>
                </a:lnTo>
                <a:lnTo>
                  <a:pt x="59270" y="66610"/>
                </a:lnTo>
                <a:lnTo>
                  <a:pt x="59290" y="66630"/>
                </a:lnTo>
                <a:lnTo>
                  <a:pt x="59300" y="66650"/>
                </a:lnTo>
                <a:lnTo>
                  <a:pt x="59290" y="66670"/>
                </a:lnTo>
                <a:lnTo>
                  <a:pt x="59280" y="66700"/>
                </a:lnTo>
                <a:lnTo>
                  <a:pt x="59270" y="66720"/>
                </a:lnTo>
                <a:lnTo>
                  <a:pt x="59260" y="66740"/>
                </a:lnTo>
                <a:lnTo>
                  <a:pt x="59250" y="66760"/>
                </a:lnTo>
                <a:lnTo>
                  <a:pt x="59220" y="66780"/>
                </a:lnTo>
                <a:lnTo>
                  <a:pt x="59220" y="66790"/>
                </a:lnTo>
                <a:lnTo>
                  <a:pt x="59220" y="66800"/>
                </a:lnTo>
                <a:lnTo>
                  <a:pt x="59210" y="66800"/>
                </a:lnTo>
                <a:lnTo>
                  <a:pt x="59210" y="66810"/>
                </a:lnTo>
                <a:lnTo>
                  <a:pt x="59210" y="66820"/>
                </a:lnTo>
                <a:lnTo>
                  <a:pt x="59210" y="66840"/>
                </a:lnTo>
                <a:lnTo>
                  <a:pt x="59220" y="66880"/>
                </a:lnTo>
                <a:lnTo>
                  <a:pt x="59210" y="66900"/>
                </a:lnTo>
                <a:lnTo>
                  <a:pt x="59220" y="66910"/>
                </a:lnTo>
                <a:lnTo>
                  <a:pt x="59220" y="66930"/>
                </a:lnTo>
                <a:lnTo>
                  <a:pt x="59230" y="66940"/>
                </a:lnTo>
                <a:lnTo>
                  <a:pt x="59230" y="66970"/>
                </a:lnTo>
                <a:lnTo>
                  <a:pt x="59230" y="66990"/>
                </a:lnTo>
                <a:lnTo>
                  <a:pt x="59230" y="67000"/>
                </a:lnTo>
                <a:lnTo>
                  <a:pt x="59240" y="67010"/>
                </a:lnTo>
                <a:lnTo>
                  <a:pt x="59250" y="67030"/>
                </a:lnTo>
                <a:lnTo>
                  <a:pt x="59250" y="67050"/>
                </a:lnTo>
                <a:lnTo>
                  <a:pt x="59250" y="67060"/>
                </a:lnTo>
                <a:lnTo>
                  <a:pt x="59260" y="67070"/>
                </a:lnTo>
                <a:lnTo>
                  <a:pt x="59280" y="67090"/>
                </a:lnTo>
                <a:lnTo>
                  <a:pt x="59290" y="67110"/>
                </a:lnTo>
                <a:lnTo>
                  <a:pt x="59310" y="67130"/>
                </a:lnTo>
                <a:lnTo>
                  <a:pt x="59330" y="67170"/>
                </a:lnTo>
                <a:lnTo>
                  <a:pt x="59350" y="67200"/>
                </a:lnTo>
                <a:lnTo>
                  <a:pt x="59360" y="67210"/>
                </a:lnTo>
                <a:lnTo>
                  <a:pt x="59370" y="67220"/>
                </a:lnTo>
                <a:lnTo>
                  <a:pt x="59390" y="67240"/>
                </a:lnTo>
                <a:lnTo>
                  <a:pt x="59400" y="67260"/>
                </a:lnTo>
                <a:lnTo>
                  <a:pt x="59420" y="67310"/>
                </a:lnTo>
                <a:lnTo>
                  <a:pt x="59420" y="67330"/>
                </a:lnTo>
                <a:lnTo>
                  <a:pt x="59420" y="67350"/>
                </a:lnTo>
                <a:lnTo>
                  <a:pt x="59430" y="67380"/>
                </a:lnTo>
                <a:lnTo>
                  <a:pt x="59440" y="67390"/>
                </a:lnTo>
                <a:lnTo>
                  <a:pt x="59470" y="67420"/>
                </a:lnTo>
                <a:lnTo>
                  <a:pt x="59500" y="67450"/>
                </a:lnTo>
                <a:lnTo>
                  <a:pt x="59530" y="67480"/>
                </a:lnTo>
                <a:lnTo>
                  <a:pt x="59540" y="67490"/>
                </a:lnTo>
                <a:lnTo>
                  <a:pt x="59570" y="67510"/>
                </a:lnTo>
                <a:lnTo>
                  <a:pt x="59600" y="67540"/>
                </a:lnTo>
                <a:lnTo>
                  <a:pt x="59610" y="67560"/>
                </a:lnTo>
                <a:lnTo>
                  <a:pt x="59630" y="67580"/>
                </a:lnTo>
                <a:lnTo>
                  <a:pt x="59660" y="67620"/>
                </a:lnTo>
                <a:lnTo>
                  <a:pt x="59700" y="67640"/>
                </a:lnTo>
                <a:lnTo>
                  <a:pt x="59750" y="67680"/>
                </a:lnTo>
                <a:lnTo>
                  <a:pt x="59760" y="67690"/>
                </a:lnTo>
                <a:lnTo>
                  <a:pt x="59770" y="67700"/>
                </a:lnTo>
                <a:lnTo>
                  <a:pt x="59770" y="67740"/>
                </a:lnTo>
                <a:lnTo>
                  <a:pt x="59760" y="67810"/>
                </a:lnTo>
                <a:lnTo>
                  <a:pt x="59740" y="67860"/>
                </a:lnTo>
                <a:lnTo>
                  <a:pt x="59710" y="67900"/>
                </a:lnTo>
                <a:lnTo>
                  <a:pt x="59700" y="67930"/>
                </a:lnTo>
                <a:lnTo>
                  <a:pt x="59690" y="67930"/>
                </a:lnTo>
                <a:lnTo>
                  <a:pt x="59690" y="67940"/>
                </a:lnTo>
                <a:lnTo>
                  <a:pt x="59690" y="67960"/>
                </a:lnTo>
                <a:lnTo>
                  <a:pt x="59720" y="68020"/>
                </a:lnTo>
                <a:lnTo>
                  <a:pt x="59720" y="68030"/>
                </a:lnTo>
                <a:lnTo>
                  <a:pt x="59730" y="68040"/>
                </a:lnTo>
                <a:lnTo>
                  <a:pt x="59730" y="68050"/>
                </a:lnTo>
                <a:lnTo>
                  <a:pt x="59740" y="68050"/>
                </a:lnTo>
                <a:lnTo>
                  <a:pt x="59740" y="68070"/>
                </a:lnTo>
                <a:lnTo>
                  <a:pt x="59730" y="68090"/>
                </a:lnTo>
                <a:lnTo>
                  <a:pt x="59720" y="68090"/>
                </a:lnTo>
                <a:lnTo>
                  <a:pt x="59710" y="68100"/>
                </a:lnTo>
                <a:lnTo>
                  <a:pt x="59680" y="68110"/>
                </a:lnTo>
                <a:lnTo>
                  <a:pt x="59670" y="68120"/>
                </a:lnTo>
                <a:lnTo>
                  <a:pt x="59660" y="68130"/>
                </a:lnTo>
                <a:lnTo>
                  <a:pt x="59640" y="68140"/>
                </a:lnTo>
                <a:lnTo>
                  <a:pt x="59640" y="68150"/>
                </a:lnTo>
                <a:lnTo>
                  <a:pt x="59630" y="68160"/>
                </a:lnTo>
                <a:lnTo>
                  <a:pt x="59630" y="68170"/>
                </a:lnTo>
                <a:lnTo>
                  <a:pt x="59620" y="68200"/>
                </a:lnTo>
                <a:lnTo>
                  <a:pt x="59610" y="68250"/>
                </a:lnTo>
                <a:lnTo>
                  <a:pt x="59590" y="68260"/>
                </a:lnTo>
                <a:lnTo>
                  <a:pt x="59580" y="68280"/>
                </a:lnTo>
                <a:lnTo>
                  <a:pt x="59570" y="68300"/>
                </a:lnTo>
                <a:lnTo>
                  <a:pt x="59570" y="68320"/>
                </a:lnTo>
                <a:lnTo>
                  <a:pt x="59560" y="68330"/>
                </a:lnTo>
                <a:lnTo>
                  <a:pt x="59560" y="68350"/>
                </a:lnTo>
                <a:lnTo>
                  <a:pt x="59560" y="68370"/>
                </a:lnTo>
                <a:lnTo>
                  <a:pt x="59560" y="68380"/>
                </a:lnTo>
                <a:lnTo>
                  <a:pt x="59560" y="68390"/>
                </a:lnTo>
                <a:lnTo>
                  <a:pt x="59560" y="68400"/>
                </a:lnTo>
                <a:lnTo>
                  <a:pt x="59570" y="68410"/>
                </a:lnTo>
                <a:lnTo>
                  <a:pt x="59570" y="68430"/>
                </a:lnTo>
                <a:lnTo>
                  <a:pt x="59570" y="68440"/>
                </a:lnTo>
                <a:lnTo>
                  <a:pt x="59570" y="68460"/>
                </a:lnTo>
                <a:lnTo>
                  <a:pt x="59560" y="68480"/>
                </a:lnTo>
                <a:lnTo>
                  <a:pt x="59570" y="68530"/>
                </a:lnTo>
                <a:lnTo>
                  <a:pt x="59560" y="68560"/>
                </a:lnTo>
                <a:lnTo>
                  <a:pt x="59560" y="68570"/>
                </a:lnTo>
                <a:lnTo>
                  <a:pt x="59560" y="68580"/>
                </a:lnTo>
                <a:lnTo>
                  <a:pt x="59560" y="68590"/>
                </a:lnTo>
                <a:lnTo>
                  <a:pt x="59560" y="68620"/>
                </a:lnTo>
                <a:lnTo>
                  <a:pt x="59560" y="68750"/>
                </a:lnTo>
                <a:lnTo>
                  <a:pt x="59560" y="68760"/>
                </a:lnTo>
                <a:lnTo>
                  <a:pt x="59560" y="68790"/>
                </a:lnTo>
                <a:lnTo>
                  <a:pt x="59550" y="68810"/>
                </a:lnTo>
                <a:lnTo>
                  <a:pt x="59530" y="68910"/>
                </a:lnTo>
                <a:lnTo>
                  <a:pt x="59520" y="68930"/>
                </a:lnTo>
                <a:lnTo>
                  <a:pt x="59510" y="68940"/>
                </a:lnTo>
                <a:lnTo>
                  <a:pt x="59470" y="68940"/>
                </a:lnTo>
                <a:lnTo>
                  <a:pt x="59460" y="68990"/>
                </a:lnTo>
                <a:lnTo>
                  <a:pt x="59450" y="69030"/>
                </a:lnTo>
                <a:lnTo>
                  <a:pt x="59430" y="69080"/>
                </a:lnTo>
                <a:lnTo>
                  <a:pt x="59420" y="69110"/>
                </a:lnTo>
                <a:lnTo>
                  <a:pt x="59410" y="69170"/>
                </a:lnTo>
                <a:lnTo>
                  <a:pt x="59400" y="69190"/>
                </a:lnTo>
                <a:lnTo>
                  <a:pt x="59380" y="69250"/>
                </a:lnTo>
                <a:lnTo>
                  <a:pt x="59370" y="69290"/>
                </a:lnTo>
                <a:lnTo>
                  <a:pt x="59340" y="69370"/>
                </a:lnTo>
                <a:lnTo>
                  <a:pt x="59330" y="69400"/>
                </a:lnTo>
                <a:lnTo>
                  <a:pt x="59300" y="69500"/>
                </a:lnTo>
                <a:lnTo>
                  <a:pt x="59290" y="69540"/>
                </a:lnTo>
                <a:lnTo>
                  <a:pt x="59260" y="69630"/>
                </a:lnTo>
                <a:lnTo>
                  <a:pt x="59250" y="69670"/>
                </a:lnTo>
                <a:lnTo>
                  <a:pt x="59220" y="69740"/>
                </a:lnTo>
                <a:lnTo>
                  <a:pt x="59210" y="69790"/>
                </a:lnTo>
                <a:lnTo>
                  <a:pt x="59190" y="69860"/>
                </a:lnTo>
                <a:lnTo>
                  <a:pt x="59170" y="69910"/>
                </a:lnTo>
                <a:lnTo>
                  <a:pt x="59160" y="69930"/>
                </a:lnTo>
                <a:lnTo>
                  <a:pt x="59150" y="69970"/>
                </a:lnTo>
                <a:lnTo>
                  <a:pt x="59170" y="70030"/>
                </a:lnTo>
                <a:lnTo>
                  <a:pt x="59190" y="70070"/>
                </a:lnTo>
                <a:lnTo>
                  <a:pt x="59200" y="70100"/>
                </a:lnTo>
                <a:lnTo>
                  <a:pt x="59230" y="70170"/>
                </a:lnTo>
                <a:lnTo>
                  <a:pt x="59240" y="70200"/>
                </a:lnTo>
                <a:lnTo>
                  <a:pt x="59020" y="70230"/>
                </a:lnTo>
                <a:lnTo>
                  <a:pt x="58880" y="70250"/>
                </a:lnTo>
                <a:lnTo>
                  <a:pt x="58760" y="70270"/>
                </a:lnTo>
                <a:lnTo>
                  <a:pt x="58760" y="70440"/>
                </a:lnTo>
                <a:lnTo>
                  <a:pt x="58770" y="70620"/>
                </a:lnTo>
                <a:lnTo>
                  <a:pt x="58770" y="70890"/>
                </a:lnTo>
                <a:lnTo>
                  <a:pt x="58770" y="70900"/>
                </a:lnTo>
                <a:lnTo>
                  <a:pt x="58770" y="70910"/>
                </a:lnTo>
                <a:lnTo>
                  <a:pt x="58800" y="70990"/>
                </a:lnTo>
                <a:lnTo>
                  <a:pt x="58860" y="71290"/>
                </a:lnTo>
                <a:lnTo>
                  <a:pt x="58870" y="71350"/>
                </a:lnTo>
                <a:lnTo>
                  <a:pt x="58890" y="71400"/>
                </a:lnTo>
                <a:lnTo>
                  <a:pt x="58890" y="71410"/>
                </a:lnTo>
                <a:lnTo>
                  <a:pt x="58900" y="71440"/>
                </a:lnTo>
                <a:lnTo>
                  <a:pt x="58980" y="71690"/>
                </a:lnTo>
                <a:lnTo>
                  <a:pt x="59010" y="71830"/>
                </a:lnTo>
                <a:lnTo>
                  <a:pt x="59080" y="71980"/>
                </a:lnTo>
                <a:lnTo>
                  <a:pt x="59150" y="72110"/>
                </a:lnTo>
                <a:lnTo>
                  <a:pt x="59170" y="72160"/>
                </a:lnTo>
                <a:lnTo>
                  <a:pt x="59200" y="72230"/>
                </a:lnTo>
                <a:lnTo>
                  <a:pt x="59220" y="72260"/>
                </a:lnTo>
                <a:lnTo>
                  <a:pt x="59260" y="72300"/>
                </a:lnTo>
                <a:lnTo>
                  <a:pt x="59260" y="72480"/>
                </a:lnTo>
                <a:lnTo>
                  <a:pt x="59250" y="72810"/>
                </a:lnTo>
                <a:lnTo>
                  <a:pt x="59250" y="73010"/>
                </a:lnTo>
                <a:lnTo>
                  <a:pt x="59260" y="73270"/>
                </a:lnTo>
                <a:lnTo>
                  <a:pt x="59260" y="73520"/>
                </a:lnTo>
                <a:lnTo>
                  <a:pt x="59260" y="73720"/>
                </a:lnTo>
                <a:lnTo>
                  <a:pt x="59260" y="74350"/>
                </a:lnTo>
                <a:lnTo>
                  <a:pt x="58750" y="74390"/>
                </a:lnTo>
                <a:lnTo>
                  <a:pt x="57310" y="74380"/>
                </a:lnTo>
                <a:lnTo>
                  <a:pt x="57270" y="74380"/>
                </a:lnTo>
                <a:lnTo>
                  <a:pt x="57180" y="74380"/>
                </a:lnTo>
                <a:lnTo>
                  <a:pt x="57100" y="74390"/>
                </a:lnTo>
                <a:lnTo>
                  <a:pt x="56890" y="74380"/>
                </a:lnTo>
                <a:lnTo>
                  <a:pt x="56590" y="74380"/>
                </a:lnTo>
                <a:lnTo>
                  <a:pt x="56370" y="74390"/>
                </a:lnTo>
                <a:lnTo>
                  <a:pt x="56010" y="74390"/>
                </a:lnTo>
                <a:lnTo>
                  <a:pt x="55970" y="74390"/>
                </a:lnTo>
                <a:lnTo>
                  <a:pt x="55750" y="74390"/>
                </a:lnTo>
                <a:lnTo>
                  <a:pt x="55590" y="74390"/>
                </a:lnTo>
                <a:lnTo>
                  <a:pt x="54830" y="74390"/>
                </a:lnTo>
                <a:lnTo>
                  <a:pt x="54460" y="74390"/>
                </a:lnTo>
                <a:lnTo>
                  <a:pt x="54320" y="74390"/>
                </a:lnTo>
                <a:lnTo>
                  <a:pt x="54100" y="74390"/>
                </a:lnTo>
                <a:lnTo>
                  <a:pt x="54040" y="74390"/>
                </a:lnTo>
                <a:lnTo>
                  <a:pt x="53290" y="74390"/>
                </a:lnTo>
                <a:lnTo>
                  <a:pt x="53300" y="74390"/>
                </a:lnTo>
                <a:lnTo>
                  <a:pt x="53310" y="74380"/>
                </a:lnTo>
                <a:lnTo>
                  <a:pt x="53410" y="74240"/>
                </a:lnTo>
                <a:lnTo>
                  <a:pt x="53460" y="74170"/>
                </a:lnTo>
                <a:lnTo>
                  <a:pt x="53520" y="74100"/>
                </a:lnTo>
                <a:lnTo>
                  <a:pt x="53670" y="73910"/>
                </a:lnTo>
                <a:lnTo>
                  <a:pt x="53690" y="73890"/>
                </a:lnTo>
                <a:lnTo>
                  <a:pt x="53700" y="73870"/>
                </a:lnTo>
                <a:lnTo>
                  <a:pt x="53780" y="73770"/>
                </a:lnTo>
                <a:lnTo>
                  <a:pt x="53840" y="73700"/>
                </a:lnTo>
                <a:lnTo>
                  <a:pt x="53850" y="73680"/>
                </a:lnTo>
                <a:lnTo>
                  <a:pt x="53870" y="73660"/>
                </a:lnTo>
                <a:lnTo>
                  <a:pt x="53890" y="73640"/>
                </a:lnTo>
                <a:lnTo>
                  <a:pt x="53890" y="73630"/>
                </a:lnTo>
                <a:lnTo>
                  <a:pt x="54060" y="73420"/>
                </a:lnTo>
                <a:lnTo>
                  <a:pt x="54200" y="73250"/>
                </a:lnTo>
                <a:lnTo>
                  <a:pt x="54230" y="73210"/>
                </a:lnTo>
                <a:lnTo>
                  <a:pt x="54300" y="73120"/>
                </a:lnTo>
                <a:lnTo>
                  <a:pt x="54380" y="73020"/>
                </a:lnTo>
                <a:lnTo>
                  <a:pt x="54530" y="72830"/>
                </a:lnTo>
                <a:lnTo>
                  <a:pt x="54560" y="72790"/>
                </a:lnTo>
                <a:lnTo>
                  <a:pt x="54670" y="72650"/>
                </a:lnTo>
                <a:lnTo>
                  <a:pt x="54840" y="72440"/>
                </a:lnTo>
                <a:lnTo>
                  <a:pt x="54850" y="72430"/>
                </a:lnTo>
                <a:lnTo>
                  <a:pt x="54860" y="72420"/>
                </a:lnTo>
                <a:lnTo>
                  <a:pt x="54860" y="72410"/>
                </a:lnTo>
                <a:lnTo>
                  <a:pt x="54880" y="72390"/>
                </a:lnTo>
                <a:lnTo>
                  <a:pt x="54900" y="72360"/>
                </a:lnTo>
                <a:lnTo>
                  <a:pt x="54940" y="72310"/>
                </a:lnTo>
                <a:lnTo>
                  <a:pt x="55020" y="72210"/>
                </a:lnTo>
                <a:lnTo>
                  <a:pt x="55030" y="72190"/>
                </a:lnTo>
                <a:lnTo>
                  <a:pt x="55160" y="72030"/>
                </a:lnTo>
                <a:lnTo>
                  <a:pt x="55170" y="72010"/>
                </a:lnTo>
                <a:lnTo>
                  <a:pt x="55180" y="72000"/>
                </a:lnTo>
                <a:lnTo>
                  <a:pt x="55190" y="72000"/>
                </a:lnTo>
                <a:lnTo>
                  <a:pt x="55190" y="71910"/>
                </a:lnTo>
                <a:lnTo>
                  <a:pt x="55190" y="71900"/>
                </a:lnTo>
                <a:lnTo>
                  <a:pt x="55190" y="71810"/>
                </a:lnTo>
                <a:lnTo>
                  <a:pt x="55190" y="71750"/>
                </a:lnTo>
                <a:lnTo>
                  <a:pt x="55190" y="71720"/>
                </a:lnTo>
                <a:lnTo>
                  <a:pt x="55190" y="71650"/>
                </a:lnTo>
                <a:lnTo>
                  <a:pt x="55190" y="71640"/>
                </a:lnTo>
                <a:lnTo>
                  <a:pt x="55190" y="71580"/>
                </a:lnTo>
                <a:lnTo>
                  <a:pt x="55190" y="71570"/>
                </a:lnTo>
                <a:lnTo>
                  <a:pt x="55190" y="71560"/>
                </a:lnTo>
                <a:lnTo>
                  <a:pt x="55190" y="71530"/>
                </a:lnTo>
                <a:lnTo>
                  <a:pt x="55190" y="71360"/>
                </a:lnTo>
                <a:lnTo>
                  <a:pt x="55190" y="71350"/>
                </a:lnTo>
                <a:lnTo>
                  <a:pt x="55190" y="71330"/>
                </a:lnTo>
                <a:lnTo>
                  <a:pt x="55190" y="71320"/>
                </a:lnTo>
                <a:lnTo>
                  <a:pt x="55190" y="71310"/>
                </a:lnTo>
                <a:lnTo>
                  <a:pt x="55190" y="71280"/>
                </a:lnTo>
                <a:lnTo>
                  <a:pt x="55190" y="71260"/>
                </a:lnTo>
                <a:lnTo>
                  <a:pt x="55190" y="71210"/>
                </a:lnTo>
                <a:lnTo>
                  <a:pt x="55190" y="71110"/>
                </a:lnTo>
                <a:lnTo>
                  <a:pt x="55190" y="71100"/>
                </a:lnTo>
                <a:lnTo>
                  <a:pt x="55190" y="70990"/>
                </a:lnTo>
                <a:lnTo>
                  <a:pt x="55190" y="70930"/>
                </a:lnTo>
                <a:lnTo>
                  <a:pt x="55190" y="70900"/>
                </a:lnTo>
                <a:lnTo>
                  <a:pt x="55190" y="70860"/>
                </a:lnTo>
                <a:lnTo>
                  <a:pt x="55190" y="70820"/>
                </a:lnTo>
                <a:lnTo>
                  <a:pt x="55190" y="70760"/>
                </a:lnTo>
                <a:lnTo>
                  <a:pt x="55190" y="70730"/>
                </a:lnTo>
                <a:lnTo>
                  <a:pt x="55190" y="70680"/>
                </a:lnTo>
                <a:lnTo>
                  <a:pt x="55190" y="70600"/>
                </a:lnTo>
                <a:lnTo>
                  <a:pt x="55190" y="70470"/>
                </a:lnTo>
                <a:lnTo>
                  <a:pt x="55190" y="70310"/>
                </a:lnTo>
                <a:lnTo>
                  <a:pt x="55190" y="70260"/>
                </a:lnTo>
                <a:lnTo>
                  <a:pt x="55190" y="70240"/>
                </a:lnTo>
                <a:lnTo>
                  <a:pt x="55190" y="70210"/>
                </a:lnTo>
                <a:lnTo>
                  <a:pt x="55190" y="70180"/>
                </a:lnTo>
                <a:lnTo>
                  <a:pt x="55190" y="70140"/>
                </a:lnTo>
                <a:lnTo>
                  <a:pt x="55180" y="70090"/>
                </a:lnTo>
                <a:lnTo>
                  <a:pt x="55180" y="70080"/>
                </a:lnTo>
                <a:lnTo>
                  <a:pt x="55180" y="69970"/>
                </a:lnTo>
                <a:lnTo>
                  <a:pt x="55180" y="69960"/>
                </a:lnTo>
                <a:lnTo>
                  <a:pt x="55180" y="69950"/>
                </a:lnTo>
                <a:lnTo>
                  <a:pt x="55190" y="69900"/>
                </a:lnTo>
                <a:lnTo>
                  <a:pt x="55190" y="69890"/>
                </a:lnTo>
                <a:lnTo>
                  <a:pt x="55190" y="69860"/>
                </a:lnTo>
                <a:lnTo>
                  <a:pt x="55190" y="69820"/>
                </a:lnTo>
                <a:lnTo>
                  <a:pt x="55190" y="69800"/>
                </a:lnTo>
                <a:lnTo>
                  <a:pt x="55180" y="69700"/>
                </a:lnTo>
                <a:lnTo>
                  <a:pt x="55180" y="69570"/>
                </a:lnTo>
                <a:lnTo>
                  <a:pt x="55180" y="69520"/>
                </a:lnTo>
                <a:lnTo>
                  <a:pt x="55180" y="69440"/>
                </a:lnTo>
                <a:lnTo>
                  <a:pt x="55180" y="69390"/>
                </a:lnTo>
                <a:lnTo>
                  <a:pt x="55180" y="69340"/>
                </a:lnTo>
                <a:lnTo>
                  <a:pt x="55190" y="69330"/>
                </a:lnTo>
                <a:lnTo>
                  <a:pt x="55210" y="69270"/>
                </a:lnTo>
                <a:lnTo>
                  <a:pt x="55220" y="69240"/>
                </a:lnTo>
                <a:lnTo>
                  <a:pt x="55230" y="69170"/>
                </a:lnTo>
                <a:lnTo>
                  <a:pt x="55240" y="69140"/>
                </a:lnTo>
                <a:lnTo>
                  <a:pt x="55250" y="69130"/>
                </a:lnTo>
                <a:lnTo>
                  <a:pt x="55260" y="69070"/>
                </a:lnTo>
                <a:lnTo>
                  <a:pt x="55260" y="69060"/>
                </a:lnTo>
                <a:lnTo>
                  <a:pt x="55270" y="69060"/>
                </a:lnTo>
                <a:lnTo>
                  <a:pt x="55270" y="69040"/>
                </a:lnTo>
                <a:lnTo>
                  <a:pt x="55280" y="69010"/>
                </a:lnTo>
                <a:lnTo>
                  <a:pt x="55280" y="69000"/>
                </a:lnTo>
                <a:lnTo>
                  <a:pt x="55290" y="68980"/>
                </a:lnTo>
                <a:lnTo>
                  <a:pt x="55300" y="68940"/>
                </a:lnTo>
                <a:lnTo>
                  <a:pt x="55330" y="68850"/>
                </a:lnTo>
                <a:lnTo>
                  <a:pt x="55330" y="68840"/>
                </a:lnTo>
                <a:lnTo>
                  <a:pt x="55350" y="68750"/>
                </a:lnTo>
                <a:lnTo>
                  <a:pt x="55360" y="68740"/>
                </a:lnTo>
                <a:lnTo>
                  <a:pt x="55360" y="68730"/>
                </a:lnTo>
                <a:lnTo>
                  <a:pt x="55370" y="68700"/>
                </a:lnTo>
                <a:lnTo>
                  <a:pt x="55380" y="68670"/>
                </a:lnTo>
                <a:lnTo>
                  <a:pt x="55390" y="68630"/>
                </a:lnTo>
                <a:lnTo>
                  <a:pt x="55400" y="68590"/>
                </a:lnTo>
                <a:lnTo>
                  <a:pt x="55410" y="68560"/>
                </a:lnTo>
                <a:lnTo>
                  <a:pt x="55410" y="68550"/>
                </a:lnTo>
                <a:lnTo>
                  <a:pt x="55450" y="68460"/>
                </a:lnTo>
                <a:lnTo>
                  <a:pt x="55460" y="68430"/>
                </a:lnTo>
                <a:lnTo>
                  <a:pt x="55460" y="68400"/>
                </a:lnTo>
                <a:lnTo>
                  <a:pt x="55470" y="68330"/>
                </a:lnTo>
                <a:lnTo>
                  <a:pt x="55480" y="68310"/>
                </a:lnTo>
                <a:lnTo>
                  <a:pt x="55500" y="68240"/>
                </a:lnTo>
                <a:lnTo>
                  <a:pt x="55520" y="68190"/>
                </a:lnTo>
                <a:lnTo>
                  <a:pt x="55530" y="68170"/>
                </a:lnTo>
                <a:lnTo>
                  <a:pt x="55560" y="68100"/>
                </a:lnTo>
                <a:lnTo>
                  <a:pt x="55570" y="68100"/>
                </a:lnTo>
                <a:lnTo>
                  <a:pt x="55590" y="68060"/>
                </a:lnTo>
                <a:lnTo>
                  <a:pt x="55600" y="68040"/>
                </a:lnTo>
                <a:lnTo>
                  <a:pt x="55610" y="68030"/>
                </a:lnTo>
                <a:lnTo>
                  <a:pt x="55660" y="67950"/>
                </a:lnTo>
                <a:lnTo>
                  <a:pt x="55660" y="67940"/>
                </a:lnTo>
                <a:lnTo>
                  <a:pt x="55790" y="67790"/>
                </a:lnTo>
                <a:lnTo>
                  <a:pt x="55800" y="67780"/>
                </a:lnTo>
                <a:lnTo>
                  <a:pt x="55870" y="67700"/>
                </a:lnTo>
                <a:lnTo>
                  <a:pt x="55960" y="67600"/>
                </a:lnTo>
                <a:lnTo>
                  <a:pt x="56000" y="67550"/>
                </a:lnTo>
                <a:lnTo>
                  <a:pt x="56010" y="67530"/>
                </a:lnTo>
                <a:lnTo>
                  <a:pt x="56030" y="67510"/>
                </a:lnTo>
                <a:lnTo>
                  <a:pt x="56040" y="67500"/>
                </a:lnTo>
                <a:lnTo>
                  <a:pt x="56050" y="67490"/>
                </a:lnTo>
                <a:lnTo>
                  <a:pt x="56060" y="67480"/>
                </a:lnTo>
                <a:lnTo>
                  <a:pt x="56090" y="67460"/>
                </a:lnTo>
                <a:lnTo>
                  <a:pt x="56120" y="67450"/>
                </a:lnTo>
                <a:lnTo>
                  <a:pt x="56150" y="67430"/>
                </a:lnTo>
                <a:lnTo>
                  <a:pt x="56170" y="67410"/>
                </a:lnTo>
                <a:lnTo>
                  <a:pt x="56180" y="67410"/>
                </a:lnTo>
                <a:lnTo>
                  <a:pt x="56190" y="67400"/>
                </a:lnTo>
                <a:lnTo>
                  <a:pt x="56220" y="67390"/>
                </a:lnTo>
                <a:lnTo>
                  <a:pt x="56240" y="67370"/>
                </a:lnTo>
                <a:lnTo>
                  <a:pt x="56250" y="67360"/>
                </a:lnTo>
                <a:lnTo>
                  <a:pt x="56250" y="67350"/>
                </a:lnTo>
                <a:lnTo>
                  <a:pt x="56250" y="67330"/>
                </a:lnTo>
                <a:lnTo>
                  <a:pt x="56250" y="67260"/>
                </a:lnTo>
                <a:lnTo>
                  <a:pt x="56240" y="67180"/>
                </a:lnTo>
                <a:lnTo>
                  <a:pt x="56240" y="67160"/>
                </a:lnTo>
                <a:lnTo>
                  <a:pt x="56240" y="67140"/>
                </a:lnTo>
                <a:lnTo>
                  <a:pt x="56240" y="67060"/>
                </a:lnTo>
                <a:lnTo>
                  <a:pt x="56240" y="67010"/>
                </a:lnTo>
                <a:lnTo>
                  <a:pt x="56240" y="66980"/>
                </a:lnTo>
                <a:lnTo>
                  <a:pt x="56240" y="66930"/>
                </a:lnTo>
                <a:lnTo>
                  <a:pt x="56230" y="66910"/>
                </a:lnTo>
                <a:lnTo>
                  <a:pt x="56230" y="66870"/>
                </a:lnTo>
                <a:lnTo>
                  <a:pt x="56230" y="66820"/>
                </a:lnTo>
                <a:lnTo>
                  <a:pt x="56230" y="66810"/>
                </a:lnTo>
                <a:lnTo>
                  <a:pt x="56230" y="66790"/>
                </a:lnTo>
                <a:lnTo>
                  <a:pt x="56230" y="66780"/>
                </a:lnTo>
                <a:lnTo>
                  <a:pt x="56220" y="66760"/>
                </a:lnTo>
                <a:lnTo>
                  <a:pt x="56220" y="66750"/>
                </a:lnTo>
                <a:lnTo>
                  <a:pt x="56220" y="66730"/>
                </a:lnTo>
                <a:lnTo>
                  <a:pt x="56220" y="66700"/>
                </a:lnTo>
                <a:lnTo>
                  <a:pt x="56220" y="66690"/>
                </a:lnTo>
                <a:lnTo>
                  <a:pt x="56220" y="66670"/>
                </a:lnTo>
                <a:lnTo>
                  <a:pt x="56210" y="66640"/>
                </a:lnTo>
                <a:lnTo>
                  <a:pt x="56210" y="66630"/>
                </a:lnTo>
                <a:lnTo>
                  <a:pt x="56210" y="66620"/>
                </a:lnTo>
                <a:lnTo>
                  <a:pt x="56210" y="66600"/>
                </a:lnTo>
                <a:lnTo>
                  <a:pt x="56200" y="66560"/>
                </a:lnTo>
                <a:lnTo>
                  <a:pt x="56200" y="66540"/>
                </a:lnTo>
                <a:lnTo>
                  <a:pt x="56200" y="66520"/>
                </a:lnTo>
                <a:lnTo>
                  <a:pt x="56200" y="66510"/>
                </a:lnTo>
                <a:lnTo>
                  <a:pt x="56210" y="66490"/>
                </a:lnTo>
                <a:lnTo>
                  <a:pt x="56210" y="66470"/>
                </a:lnTo>
                <a:lnTo>
                  <a:pt x="56210" y="66420"/>
                </a:lnTo>
                <a:lnTo>
                  <a:pt x="56210" y="66400"/>
                </a:lnTo>
                <a:lnTo>
                  <a:pt x="56210" y="66390"/>
                </a:lnTo>
                <a:lnTo>
                  <a:pt x="56210" y="66350"/>
                </a:lnTo>
                <a:lnTo>
                  <a:pt x="56210" y="66340"/>
                </a:lnTo>
                <a:lnTo>
                  <a:pt x="56210" y="66320"/>
                </a:lnTo>
                <a:lnTo>
                  <a:pt x="56210" y="66290"/>
                </a:lnTo>
                <a:lnTo>
                  <a:pt x="56210" y="66280"/>
                </a:lnTo>
                <a:lnTo>
                  <a:pt x="56200" y="66280"/>
                </a:lnTo>
                <a:lnTo>
                  <a:pt x="56200" y="66270"/>
                </a:lnTo>
                <a:lnTo>
                  <a:pt x="56200" y="66260"/>
                </a:lnTo>
                <a:lnTo>
                  <a:pt x="56200" y="66250"/>
                </a:lnTo>
                <a:lnTo>
                  <a:pt x="56200" y="66230"/>
                </a:lnTo>
                <a:lnTo>
                  <a:pt x="56200" y="66220"/>
                </a:lnTo>
                <a:lnTo>
                  <a:pt x="56200" y="66190"/>
                </a:lnTo>
                <a:lnTo>
                  <a:pt x="56200" y="66180"/>
                </a:lnTo>
                <a:lnTo>
                  <a:pt x="56190" y="66160"/>
                </a:lnTo>
                <a:lnTo>
                  <a:pt x="56200" y="66130"/>
                </a:lnTo>
                <a:lnTo>
                  <a:pt x="56200" y="66120"/>
                </a:lnTo>
                <a:lnTo>
                  <a:pt x="56200" y="66090"/>
                </a:lnTo>
                <a:lnTo>
                  <a:pt x="56190" y="66080"/>
                </a:lnTo>
                <a:lnTo>
                  <a:pt x="56190" y="66060"/>
                </a:lnTo>
                <a:lnTo>
                  <a:pt x="56170" y="66040"/>
                </a:lnTo>
                <a:lnTo>
                  <a:pt x="56160" y="66030"/>
                </a:lnTo>
                <a:lnTo>
                  <a:pt x="56150" y="66020"/>
                </a:lnTo>
                <a:lnTo>
                  <a:pt x="56150" y="66010"/>
                </a:lnTo>
                <a:lnTo>
                  <a:pt x="56120" y="65990"/>
                </a:lnTo>
                <a:lnTo>
                  <a:pt x="56100" y="65960"/>
                </a:lnTo>
                <a:lnTo>
                  <a:pt x="56090" y="65950"/>
                </a:lnTo>
                <a:lnTo>
                  <a:pt x="56090" y="65930"/>
                </a:lnTo>
                <a:lnTo>
                  <a:pt x="56080" y="65910"/>
                </a:lnTo>
                <a:lnTo>
                  <a:pt x="56080" y="65900"/>
                </a:lnTo>
                <a:lnTo>
                  <a:pt x="56080" y="65880"/>
                </a:lnTo>
                <a:lnTo>
                  <a:pt x="56070" y="65870"/>
                </a:lnTo>
                <a:lnTo>
                  <a:pt x="56070" y="65860"/>
                </a:lnTo>
                <a:lnTo>
                  <a:pt x="56060" y="65860"/>
                </a:lnTo>
                <a:lnTo>
                  <a:pt x="56060" y="65850"/>
                </a:lnTo>
                <a:lnTo>
                  <a:pt x="56050" y="65840"/>
                </a:lnTo>
                <a:lnTo>
                  <a:pt x="56030" y="65830"/>
                </a:lnTo>
                <a:lnTo>
                  <a:pt x="56030" y="65820"/>
                </a:lnTo>
                <a:lnTo>
                  <a:pt x="56020" y="65810"/>
                </a:lnTo>
                <a:lnTo>
                  <a:pt x="56030" y="65800"/>
                </a:lnTo>
                <a:lnTo>
                  <a:pt x="56030" y="65790"/>
                </a:lnTo>
                <a:lnTo>
                  <a:pt x="56040" y="65790"/>
                </a:lnTo>
                <a:lnTo>
                  <a:pt x="56040" y="65780"/>
                </a:lnTo>
                <a:lnTo>
                  <a:pt x="56050" y="65770"/>
                </a:lnTo>
                <a:lnTo>
                  <a:pt x="56050" y="65760"/>
                </a:lnTo>
                <a:lnTo>
                  <a:pt x="56050" y="65750"/>
                </a:lnTo>
                <a:lnTo>
                  <a:pt x="56060" y="65750"/>
                </a:lnTo>
                <a:lnTo>
                  <a:pt x="56060" y="65740"/>
                </a:lnTo>
                <a:lnTo>
                  <a:pt x="56060" y="65730"/>
                </a:lnTo>
                <a:lnTo>
                  <a:pt x="56060" y="65710"/>
                </a:lnTo>
                <a:lnTo>
                  <a:pt x="56050" y="65710"/>
                </a:lnTo>
                <a:lnTo>
                  <a:pt x="56050" y="65700"/>
                </a:lnTo>
                <a:lnTo>
                  <a:pt x="56050" y="65690"/>
                </a:lnTo>
                <a:lnTo>
                  <a:pt x="56040" y="65670"/>
                </a:lnTo>
                <a:lnTo>
                  <a:pt x="56020" y="65650"/>
                </a:lnTo>
                <a:lnTo>
                  <a:pt x="56020" y="65630"/>
                </a:lnTo>
                <a:lnTo>
                  <a:pt x="56010" y="65620"/>
                </a:lnTo>
                <a:lnTo>
                  <a:pt x="56000" y="65600"/>
                </a:lnTo>
                <a:lnTo>
                  <a:pt x="55990" y="65600"/>
                </a:lnTo>
                <a:lnTo>
                  <a:pt x="55990" y="65590"/>
                </a:lnTo>
                <a:lnTo>
                  <a:pt x="55980" y="65580"/>
                </a:lnTo>
                <a:lnTo>
                  <a:pt x="55970" y="65570"/>
                </a:lnTo>
                <a:lnTo>
                  <a:pt x="55960" y="65560"/>
                </a:lnTo>
                <a:lnTo>
                  <a:pt x="55960" y="65540"/>
                </a:lnTo>
                <a:lnTo>
                  <a:pt x="55960" y="65520"/>
                </a:lnTo>
                <a:lnTo>
                  <a:pt x="55940" y="65510"/>
                </a:lnTo>
                <a:lnTo>
                  <a:pt x="55930" y="65500"/>
                </a:lnTo>
                <a:lnTo>
                  <a:pt x="55930" y="65480"/>
                </a:lnTo>
                <a:lnTo>
                  <a:pt x="55930" y="65470"/>
                </a:lnTo>
                <a:lnTo>
                  <a:pt x="55930" y="65460"/>
                </a:lnTo>
                <a:lnTo>
                  <a:pt x="55930" y="65450"/>
                </a:lnTo>
                <a:lnTo>
                  <a:pt x="55930" y="65440"/>
                </a:lnTo>
                <a:lnTo>
                  <a:pt x="55930" y="65430"/>
                </a:lnTo>
                <a:lnTo>
                  <a:pt x="55930" y="65420"/>
                </a:lnTo>
                <a:lnTo>
                  <a:pt x="55930" y="65410"/>
                </a:lnTo>
                <a:lnTo>
                  <a:pt x="55930" y="65400"/>
                </a:lnTo>
                <a:lnTo>
                  <a:pt x="55920" y="65390"/>
                </a:lnTo>
                <a:lnTo>
                  <a:pt x="55920" y="65380"/>
                </a:lnTo>
                <a:lnTo>
                  <a:pt x="55930" y="65360"/>
                </a:lnTo>
                <a:lnTo>
                  <a:pt x="55930" y="65350"/>
                </a:lnTo>
                <a:lnTo>
                  <a:pt x="55920" y="65340"/>
                </a:lnTo>
                <a:lnTo>
                  <a:pt x="55920" y="65320"/>
                </a:lnTo>
                <a:lnTo>
                  <a:pt x="55910" y="65300"/>
                </a:lnTo>
                <a:lnTo>
                  <a:pt x="55880" y="65240"/>
                </a:lnTo>
                <a:lnTo>
                  <a:pt x="55880" y="65230"/>
                </a:lnTo>
                <a:lnTo>
                  <a:pt x="55870" y="65180"/>
                </a:lnTo>
                <a:lnTo>
                  <a:pt x="55860" y="65170"/>
                </a:lnTo>
                <a:lnTo>
                  <a:pt x="55850" y="65140"/>
                </a:lnTo>
                <a:lnTo>
                  <a:pt x="55850" y="65130"/>
                </a:lnTo>
                <a:lnTo>
                  <a:pt x="55850" y="65110"/>
                </a:lnTo>
                <a:lnTo>
                  <a:pt x="55860" y="65100"/>
                </a:lnTo>
                <a:lnTo>
                  <a:pt x="55870" y="65090"/>
                </a:lnTo>
                <a:lnTo>
                  <a:pt x="55880" y="65070"/>
                </a:lnTo>
                <a:lnTo>
                  <a:pt x="55890" y="65060"/>
                </a:lnTo>
                <a:lnTo>
                  <a:pt x="55910" y="65030"/>
                </a:lnTo>
                <a:lnTo>
                  <a:pt x="55910" y="65020"/>
                </a:lnTo>
                <a:lnTo>
                  <a:pt x="55910" y="65000"/>
                </a:lnTo>
                <a:lnTo>
                  <a:pt x="55910" y="64990"/>
                </a:lnTo>
                <a:lnTo>
                  <a:pt x="55910" y="64980"/>
                </a:lnTo>
                <a:lnTo>
                  <a:pt x="55910" y="64970"/>
                </a:lnTo>
                <a:lnTo>
                  <a:pt x="55920" y="64970"/>
                </a:lnTo>
                <a:lnTo>
                  <a:pt x="55920" y="64950"/>
                </a:lnTo>
                <a:lnTo>
                  <a:pt x="55910" y="64910"/>
                </a:lnTo>
                <a:lnTo>
                  <a:pt x="55910" y="64900"/>
                </a:lnTo>
                <a:lnTo>
                  <a:pt x="55910" y="64890"/>
                </a:lnTo>
                <a:lnTo>
                  <a:pt x="55910" y="64870"/>
                </a:lnTo>
                <a:lnTo>
                  <a:pt x="55900" y="64860"/>
                </a:lnTo>
                <a:lnTo>
                  <a:pt x="55900" y="64850"/>
                </a:lnTo>
                <a:lnTo>
                  <a:pt x="55890" y="64820"/>
                </a:lnTo>
                <a:lnTo>
                  <a:pt x="55880" y="64780"/>
                </a:lnTo>
                <a:lnTo>
                  <a:pt x="55880" y="64750"/>
                </a:lnTo>
                <a:lnTo>
                  <a:pt x="55870" y="64740"/>
                </a:lnTo>
                <a:lnTo>
                  <a:pt x="55870" y="64720"/>
                </a:lnTo>
                <a:lnTo>
                  <a:pt x="55860" y="64710"/>
                </a:lnTo>
                <a:lnTo>
                  <a:pt x="55860" y="64690"/>
                </a:lnTo>
                <a:lnTo>
                  <a:pt x="55860" y="64670"/>
                </a:lnTo>
                <a:lnTo>
                  <a:pt x="55860" y="64660"/>
                </a:lnTo>
                <a:lnTo>
                  <a:pt x="55870" y="64640"/>
                </a:lnTo>
                <a:lnTo>
                  <a:pt x="55890" y="64620"/>
                </a:lnTo>
                <a:lnTo>
                  <a:pt x="55910" y="64610"/>
                </a:lnTo>
                <a:lnTo>
                  <a:pt x="55930" y="64590"/>
                </a:lnTo>
                <a:lnTo>
                  <a:pt x="55950" y="64570"/>
                </a:lnTo>
                <a:lnTo>
                  <a:pt x="55970" y="64560"/>
                </a:lnTo>
                <a:lnTo>
                  <a:pt x="55980" y="64550"/>
                </a:lnTo>
                <a:lnTo>
                  <a:pt x="56000" y="64530"/>
                </a:lnTo>
                <a:lnTo>
                  <a:pt x="56030" y="64520"/>
                </a:lnTo>
                <a:lnTo>
                  <a:pt x="56040" y="64510"/>
                </a:lnTo>
                <a:lnTo>
                  <a:pt x="56050" y="64500"/>
                </a:lnTo>
                <a:lnTo>
                  <a:pt x="56080" y="64480"/>
                </a:lnTo>
                <a:lnTo>
                  <a:pt x="56090" y="64460"/>
                </a:lnTo>
                <a:lnTo>
                  <a:pt x="56100" y="64450"/>
                </a:lnTo>
                <a:lnTo>
                  <a:pt x="56100" y="64430"/>
                </a:lnTo>
                <a:lnTo>
                  <a:pt x="56100" y="64420"/>
                </a:lnTo>
                <a:lnTo>
                  <a:pt x="56100" y="64400"/>
                </a:lnTo>
                <a:lnTo>
                  <a:pt x="56100" y="64390"/>
                </a:lnTo>
                <a:lnTo>
                  <a:pt x="56100" y="64370"/>
                </a:lnTo>
                <a:lnTo>
                  <a:pt x="56100" y="64360"/>
                </a:lnTo>
                <a:lnTo>
                  <a:pt x="56100" y="64350"/>
                </a:lnTo>
                <a:lnTo>
                  <a:pt x="56090" y="64330"/>
                </a:lnTo>
                <a:lnTo>
                  <a:pt x="56090" y="64320"/>
                </a:lnTo>
                <a:lnTo>
                  <a:pt x="56090" y="64290"/>
                </a:lnTo>
                <a:lnTo>
                  <a:pt x="56090" y="64270"/>
                </a:lnTo>
                <a:lnTo>
                  <a:pt x="56090" y="64260"/>
                </a:lnTo>
                <a:lnTo>
                  <a:pt x="56080" y="64260"/>
                </a:lnTo>
                <a:lnTo>
                  <a:pt x="56080" y="64250"/>
                </a:lnTo>
                <a:lnTo>
                  <a:pt x="56080" y="64240"/>
                </a:lnTo>
                <a:lnTo>
                  <a:pt x="56080" y="64220"/>
                </a:lnTo>
                <a:lnTo>
                  <a:pt x="56070" y="64190"/>
                </a:lnTo>
                <a:lnTo>
                  <a:pt x="56070" y="64170"/>
                </a:lnTo>
                <a:lnTo>
                  <a:pt x="56060" y="64170"/>
                </a:lnTo>
                <a:lnTo>
                  <a:pt x="56060" y="64160"/>
                </a:lnTo>
                <a:lnTo>
                  <a:pt x="56040" y="64150"/>
                </a:lnTo>
                <a:lnTo>
                  <a:pt x="56040" y="64140"/>
                </a:lnTo>
                <a:lnTo>
                  <a:pt x="56030" y="64140"/>
                </a:lnTo>
                <a:lnTo>
                  <a:pt x="56010" y="64120"/>
                </a:lnTo>
                <a:lnTo>
                  <a:pt x="55980" y="64100"/>
                </a:lnTo>
                <a:lnTo>
                  <a:pt x="55950" y="64090"/>
                </a:lnTo>
                <a:lnTo>
                  <a:pt x="55940" y="64080"/>
                </a:lnTo>
                <a:lnTo>
                  <a:pt x="55920" y="64070"/>
                </a:lnTo>
                <a:lnTo>
                  <a:pt x="55910" y="64070"/>
                </a:lnTo>
                <a:lnTo>
                  <a:pt x="55900" y="64060"/>
                </a:lnTo>
                <a:lnTo>
                  <a:pt x="55890" y="64060"/>
                </a:lnTo>
                <a:lnTo>
                  <a:pt x="55890" y="64050"/>
                </a:lnTo>
                <a:lnTo>
                  <a:pt x="55880" y="64040"/>
                </a:lnTo>
                <a:lnTo>
                  <a:pt x="55880" y="64030"/>
                </a:lnTo>
                <a:lnTo>
                  <a:pt x="55870" y="64020"/>
                </a:lnTo>
                <a:lnTo>
                  <a:pt x="55870" y="64000"/>
                </a:lnTo>
                <a:lnTo>
                  <a:pt x="55870" y="63990"/>
                </a:lnTo>
                <a:lnTo>
                  <a:pt x="55870" y="63980"/>
                </a:lnTo>
                <a:lnTo>
                  <a:pt x="55860" y="63960"/>
                </a:lnTo>
                <a:lnTo>
                  <a:pt x="55870" y="63940"/>
                </a:lnTo>
                <a:lnTo>
                  <a:pt x="55870" y="63920"/>
                </a:lnTo>
                <a:lnTo>
                  <a:pt x="55870" y="63910"/>
                </a:lnTo>
                <a:lnTo>
                  <a:pt x="55870" y="63900"/>
                </a:lnTo>
                <a:lnTo>
                  <a:pt x="55870" y="63890"/>
                </a:lnTo>
                <a:lnTo>
                  <a:pt x="55870" y="63880"/>
                </a:lnTo>
                <a:lnTo>
                  <a:pt x="55870" y="63850"/>
                </a:lnTo>
                <a:lnTo>
                  <a:pt x="55870" y="63790"/>
                </a:lnTo>
                <a:lnTo>
                  <a:pt x="55890" y="63760"/>
                </a:lnTo>
                <a:lnTo>
                  <a:pt x="55890" y="63750"/>
                </a:lnTo>
                <a:lnTo>
                  <a:pt x="55910" y="63690"/>
                </a:lnTo>
                <a:lnTo>
                  <a:pt x="55930" y="63670"/>
                </a:lnTo>
                <a:lnTo>
                  <a:pt x="55930" y="63660"/>
                </a:lnTo>
                <a:lnTo>
                  <a:pt x="55960" y="63630"/>
                </a:lnTo>
                <a:lnTo>
                  <a:pt x="55960" y="63620"/>
                </a:lnTo>
                <a:lnTo>
                  <a:pt x="55960" y="63610"/>
                </a:lnTo>
                <a:lnTo>
                  <a:pt x="55970" y="63610"/>
                </a:lnTo>
                <a:lnTo>
                  <a:pt x="55970" y="63590"/>
                </a:lnTo>
                <a:lnTo>
                  <a:pt x="55970" y="63560"/>
                </a:lnTo>
                <a:lnTo>
                  <a:pt x="55980" y="63550"/>
                </a:lnTo>
                <a:lnTo>
                  <a:pt x="55990" y="63510"/>
                </a:lnTo>
                <a:lnTo>
                  <a:pt x="56010" y="63480"/>
                </a:lnTo>
                <a:lnTo>
                  <a:pt x="56020" y="63460"/>
                </a:lnTo>
                <a:lnTo>
                  <a:pt x="56020" y="63450"/>
                </a:lnTo>
                <a:lnTo>
                  <a:pt x="56030" y="63430"/>
                </a:lnTo>
                <a:lnTo>
                  <a:pt x="56050" y="63370"/>
                </a:lnTo>
                <a:lnTo>
                  <a:pt x="56050" y="63360"/>
                </a:lnTo>
                <a:lnTo>
                  <a:pt x="56050" y="63350"/>
                </a:lnTo>
                <a:lnTo>
                  <a:pt x="56060" y="63300"/>
                </a:lnTo>
                <a:lnTo>
                  <a:pt x="56070" y="63270"/>
                </a:lnTo>
                <a:lnTo>
                  <a:pt x="56080" y="63240"/>
                </a:lnTo>
                <a:lnTo>
                  <a:pt x="56100" y="63210"/>
                </a:lnTo>
                <a:lnTo>
                  <a:pt x="56120" y="63170"/>
                </a:lnTo>
                <a:lnTo>
                  <a:pt x="56140" y="63140"/>
                </a:lnTo>
                <a:lnTo>
                  <a:pt x="56170" y="63100"/>
                </a:lnTo>
                <a:lnTo>
                  <a:pt x="56170" y="63090"/>
                </a:lnTo>
                <a:lnTo>
                  <a:pt x="56190" y="63070"/>
                </a:lnTo>
                <a:lnTo>
                  <a:pt x="56210" y="63040"/>
                </a:lnTo>
                <a:lnTo>
                  <a:pt x="56220" y="63030"/>
                </a:lnTo>
                <a:lnTo>
                  <a:pt x="56240" y="63020"/>
                </a:lnTo>
                <a:lnTo>
                  <a:pt x="56240" y="63010"/>
                </a:lnTo>
                <a:lnTo>
                  <a:pt x="56270" y="62990"/>
                </a:lnTo>
                <a:lnTo>
                  <a:pt x="56280" y="62990"/>
                </a:lnTo>
                <a:lnTo>
                  <a:pt x="56280" y="62980"/>
                </a:lnTo>
                <a:lnTo>
                  <a:pt x="56300" y="62980"/>
                </a:lnTo>
                <a:lnTo>
                  <a:pt x="56300" y="62970"/>
                </a:lnTo>
                <a:lnTo>
                  <a:pt x="56310" y="62970"/>
                </a:lnTo>
                <a:lnTo>
                  <a:pt x="56330" y="62960"/>
                </a:lnTo>
                <a:lnTo>
                  <a:pt x="56340" y="62950"/>
                </a:lnTo>
                <a:lnTo>
                  <a:pt x="56370" y="62940"/>
                </a:lnTo>
                <a:lnTo>
                  <a:pt x="56390" y="62930"/>
                </a:lnTo>
                <a:lnTo>
                  <a:pt x="56430" y="62910"/>
                </a:lnTo>
                <a:lnTo>
                  <a:pt x="56460" y="62890"/>
                </a:lnTo>
                <a:lnTo>
                  <a:pt x="56480" y="62880"/>
                </a:lnTo>
                <a:lnTo>
                  <a:pt x="56520" y="62860"/>
                </a:lnTo>
                <a:lnTo>
                  <a:pt x="56530" y="62850"/>
                </a:lnTo>
                <a:lnTo>
                  <a:pt x="56540" y="62840"/>
                </a:lnTo>
                <a:lnTo>
                  <a:pt x="56550" y="62830"/>
                </a:lnTo>
                <a:lnTo>
                  <a:pt x="56560" y="62830"/>
                </a:lnTo>
                <a:lnTo>
                  <a:pt x="56560" y="62820"/>
                </a:lnTo>
                <a:lnTo>
                  <a:pt x="56600" y="62790"/>
                </a:lnTo>
                <a:lnTo>
                  <a:pt x="56690" y="62730"/>
                </a:lnTo>
                <a:lnTo>
                  <a:pt x="56740" y="62670"/>
                </a:lnTo>
                <a:lnTo>
                  <a:pt x="56740" y="62660"/>
                </a:lnTo>
                <a:lnTo>
                  <a:pt x="56770" y="62620"/>
                </a:lnTo>
                <a:lnTo>
                  <a:pt x="56780" y="62590"/>
                </a:lnTo>
                <a:lnTo>
                  <a:pt x="56780" y="62580"/>
                </a:lnTo>
                <a:lnTo>
                  <a:pt x="56820" y="62540"/>
                </a:lnTo>
                <a:lnTo>
                  <a:pt x="56820" y="62530"/>
                </a:lnTo>
                <a:lnTo>
                  <a:pt x="56830" y="62520"/>
                </a:lnTo>
                <a:lnTo>
                  <a:pt x="56870" y="62480"/>
                </a:lnTo>
                <a:lnTo>
                  <a:pt x="56870" y="62470"/>
                </a:lnTo>
                <a:lnTo>
                  <a:pt x="56920" y="62420"/>
                </a:lnTo>
                <a:lnTo>
                  <a:pt x="56930" y="62410"/>
                </a:lnTo>
                <a:lnTo>
                  <a:pt x="56970" y="62370"/>
                </a:lnTo>
                <a:lnTo>
                  <a:pt x="56980" y="62330"/>
                </a:lnTo>
                <a:lnTo>
                  <a:pt x="56990" y="62300"/>
                </a:lnTo>
                <a:lnTo>
                  <a:pt x="56990" y="62260"/>
                </a:lnTo>
                <a:lnTo>
                  <a:pt x="56990" y="62250"/>
                </a:lnTo>
                <a:lnTo>
                  <a:pt x="56990" y="62240"/>
                </a:lnTo>
                <a:lnTo>
                  <a:pt x="57000" y="62210"/>
                </a:lnTo>
                <a:lnTo>
                  <a:pt x="57000" y="62180"/>
                </a:lnTo>
                <a:lnTo>
                  <a:pt x="57010" y="62140"/>
                </a:lnTo>
                <a:lnTo>
                  <a:pt x="57030" y="62090"/>
                </a:lnTo>
                <a:lnTo>
                  <a:pt x="57040" y="62080"/>
                </a:lnTo>
                <a:lnTo>
                  <a:pt x="57050" y="62060"/>
                </a:lnTo>
                <a:lnTo>
                  <a:pt x="57060" y="62050"/>
                </a:lnTo>
                <a:lnTo>
                  <a:pt x="57060" y="62040"/>
                </a:lnTo>
                <a:lnTo>
                  <a:pt x="57070" y="62030"/>
                </a:lnTo>
                <a:lnTo>
                  <a:pt x="57130" y="61940"/>
                </a:lnTo>
                <a:lnTo>
                  <a:pt x="57140" y="61910"/>
                </a:lnTo>
                <a:lnTo>
                  <a:pt x="57150" y="61890"/>
                </a:lnTo>
                <a:lnTo>
                  <a:pt x="57190" y="61830"/>
                </a:lnTo>
                <a:lnTo>
                  <a:pt x="57200" y="61820"/>
                </a:lnTo>
                <a:lnTo>
                  <a:pt x="57200" y="61810"/>
                </a:lnTo>
                <a:lnTo>
                  <a:pt x="57240" y="61760"/>
                </a:lnTo>
                <a:lnTo>
                  <a:pt x="57250" y="61740"/>
                </a:lnTo>
                <a:lnTo>
                  <a:pt x="57260" y="61720"/>
                </a:lnTo>
                <a:lnTo>
                  <a:pt x="57270" y="61720"/>
                </a:lnTo>
                <a:lnTo>
                  <a:pt x="57270" y="61710"/>
                </a:lnTo>
                <a:lnTo>
                  <a:pt x="57270" y="61700"/>
                </a:lnTo>
                <a:lnTo>
                  <a:pt x="57280" y="61650"/>
                </a:lnTo>
                <a:lnTo>
                  <a:pt x="57280" y="61600"/>
                </a:lnTo>
                <a:lnTo>
                  <a:pt x="57280" y="61590"/>
                </a:lnTo>
                <a:lnTo>
                  <a:pt x="57280" y="61560"/>
                </a:lnTo>
                <a:lnTo>
                  <a:pt x="57280" y="61540"/>
                </a:lnTo>
                <a:lnTo>
                  <a:pt x="57280" y="61500"/>
                </a:lnTo>
                <a:lnTo>
                  <a:pt x="57280" y="61480"/>
                </a:lnTo>
                <a:lnTo>
                  <a:pt x="57280" y="61450"/>
                </a:lnTo>
                <a:lnTo>
                  <a:pt x="57280" y="61410"/>
                </a:lnTo>
                <a:lnTo>
                  <a:pt x="57300" y="61360"/>
                </a:lnTo>
                <a:lnTo>
                  <a:pt x="57310" y="61320"/>
                </a:lnTo>
                <a:lnTo>
                  <a:pt x="57320" y="61280"/>
                </a:lnTo>
                <a:lnTo>
                  <a:pt x="57320" y="61270"/>
                </a:lnTo>
                <a:lnTo>
                  <a:pt x="57340" y="61200"/>
                </a:lnTo>
                <a:lnTo>
                  <a:pt x="57350" y="61160"/>
                </a:lnTo>
                <a:lnTo>
                  <a:pt x="57340" y="61140"/>
                </a:lnTo>
                <a:lnTo>
                  <a:pt x="57340" y="61100"/>
                </a:lnTo>
                <a:lnTo>
                  <a:pt x="57330" y="61080"/>
                </a:lnTo>
                <a:lnTo>
                  <a:pt x="57330" y="61030"/>
                </a:lnTo>
                <a:lnTo>
                  <a:pt x="57320" y="61000"/>
                </a:lnTo>
                <a:lnTo>
                  <a:pt x="57320" y="60970"/>
                </a:lnTo>
                <a:lnTo>
                  <a:pt x="57320" y="60950"/>
                </a:lnTo>
                <a:lnTo>
                  <a:pt x="57320" y="60840"/>
                </a:lnTo>
                <a:lnTo>
                  <a:pt x="57320" y="60810"/>
                </a:lnTo>
                <a:lnTo>
                  <a:pt x="57320" y="60800"/>
                </a:lnTo>
                <a:lnTo>
                  <a:pt x="57320" y="60780"/>
                </a:lnTo>
                <a:lnTo>
                  <a:pt x="57320" y="60770"/>
                </a:lnTo>
                <a:lnTo>
                  <a:pt x="57340" y="60720"/>
                </a:lnTo>
                <a:lnTo>
                  <a:pt x="57370" y="60650"/>
                </a:lnTo>
                <a:lnTo>
                  <a:pt x="57380" y="60630"/>
                </a:lnTo>
                <a:lnTo>
                  <a:pt x="57400" y="60580"/>
                </a:lnTo>
                <a:lnTo>
                  <a:pt x="57400" y="60570"/>
                </a:lnTo>
                <a:lnTo>
                  <a:pt x="57410" y="60550"/>
                </a:lnTo>
                <a:lnTo>
                  <a:pt x="57420" y="60500"/>
                </a:lnTo>
                <a:lnTo>
                  <a:pt x="57440" y="60450"/>
                </a:lnTo>
                <a:lnTo>
                  <a:pt x="57440" y="60410"/>
                </a:lnTo>
                <a:lnTo>
                  <a:pt x="57430" y="60380"/>
                </a:lnTo>
                <a:lnTo>
                  <a:pt x="57430" y="60360"/>
                </a:lnTo>
                <a:lnTo>
                  <a:pt x="57420" y="60350"/>
                </a:lnTo>
                <a:lnTo>
                  <a:pt x="57410" y="60310"/>
                </a:lnTo>
                <a:lnTo>
                  <a:pt x="57410" y="60280"/>
                </a:lnTo>
                <a:lnTo>
                  <a:pt x="57410" y="60270"/>
                </a:lnTo>
                <a:lnTo>
                  <a:pt x="57400" y="60240"/>
                </a:lnTo>
                <a:lnTo>
                  <a:pt x="57390" y="60190"/>
                </a:lnTo>
                <a:lnTo>
                  <a:pt x="57390" y="60120"/>
                </a:lnTo>
                <a:lnTo>
                  <a:pt x="57390" y="60110"/>
                </a:lnTo>
                <a:lnTo>
                  <a:pt x="57400" y="60070"/>
                </a:lnTo>
                <a:lnTo>
                  <a:pt x="57410" y="60050"/>
                </a:lnTo>
                <a:lnTo>
                  <a:pt x="57410" y="60020"/>
                </a:lnTo>
                <a:lnTo>
                  <a:pt x="57410" y="59990"/>
                </a:lnTo>
                <a:lnTo>
                  <a:pt x="57410" y="59960"/>
                </a:lnTo>
                <a:lnTo>
                  <a:pt x="57410" y="59940"/>
                </a:lnTo>
                <a:lnTo>
                  <a:pt x="57410" y="59920"/>
                </a:lnTo>
                <a:lnTo>
                  <a:pt x="57420" y="59900"/>
                </a:lnTo>
                <a:lnTo>
                  <a:pt x="57420" y="59870"/>
                </a:lnTo>
                <a:lnTo>
                  <a:pt x="57410" y="59830"/>
                </a:lnTo>
                <a:lnTo>
                  <a:pt x="57420" y="59790"/>
                </a:lnTo>
                <a:lnTo>
                  <a:pt x="57420" y="59760"/>
                </a:lnTo>
                <a:lnTo>
                  <a:pt x="57430" y="59740"/>
                </a:lnTo>
                <a:lnTo>
                  <a:pt x="57430" y="59730"/>
                </a:lnTo>
                <a:lnTo>
                  <a:pt x="57430" y="59710"/>
                </a:lnTo>
                <a:lnTo>
                  <a:pt x="57440" y="59670"/>
                </a:lnTo>
                <a:lnTo>
                  <a:pt x="57440" y="59640"/>
                </a:lnTo>
                <a:lnTo>
                  <a:pt x="57430" y="59630"/>
                </a:lnTo>
                <a:lnTo>
                  <a:pt x="57430" y="59610"/>
                </a:lnTo>
                <a:lnTo>
                  <a:pt x="57400" y="59570"/>
                </a:lnTo>
                <a:lnTo>
                  <a:pt x="57400" y="59550"/>
                </a:lnTo>
                <a:lnTo>
                  <a:pt x="57400" y="59540"/>
                </a:lnTo>
                <a:lnTo>
                  <a:pt x="57400" y="59530"/>
                </a:lnTo>
                <a:lnTo>
                  <a:pt x="57400" y="59510"/>
                </a:lnTo>
                <a:lnTo>
                  <a:pt x="57400" y="59470"/>
                </a:lnTo>
                <a:lnTo>
                  <a:pt x="57400" y="59440"/>
                </a:lnTo>
                <a:lnTo>
                  <a:pt x="57400" y="59380"/>
                </a:lnTo>
                <a:lnTo>
                  <a:pt x="57400" y="59360"/>
                </a:lnTo>
                <a:lnTo>
                  <a:pt x="57400" y="59330"/>
                </a:lnTo>
                <a:lnTo>
                  <a:pt x="57400" y="59290"/>
                </a:lnTo>
                <a:lnTo>
                  <a:pt x="57400" y="59260"/>
                </a:lnTo>
                <a:lnTo>
                  <a:pt x="57400" y="59220"/>
                </a:lnTo>
                <a:lnTo>
                  <a:pt x="57410" y="59200"/>
                </a:lnTo>
                <a:lnTo>
                  <a:pt x="57410" y="59180"/>
                </a:lnTo>
                <a:lnTo>
                  <a:pt x="57410" y="59170"/>
                </a:lnTo>
                <a:lnTo>
                  <a:pt x="57410" y="59130"/>
                </a:lnTo>
                <a:lnTo>
                  <a:pt x="57410" y="59080"/>
                </a:lnTo>
                <a:lnTo>
                  <a:pt x="57410" y="59060"/>
                </a:lnTo>
                <a:lnTo>
                  <a:pt x="57420" y="59020"/>
                </a:lnTo>
                <a:lnTo>
                  <a:pt x="57420" y="59010"/>
                </a:lnTo>
                <a:lnTo>
                  <a:pt x="57420" y="58980"/>
                </a:lnTo>
                <a:lnTo>
                  <a:pt x="57430" y="58960"/>
                </a:lnTo>
                <a:lnTo>
                  <a:pt x="57430" y="58940"/>
                </a:lnTo>
                <a:lnTo>
                  <a:pt x="57450" y="58910"/>
                </a:lnTo>
                <a:lnTo>
                  <a:pt x="57460" y="58870"/>
                </a:lnTo>
                <a:lnTo>
                  <a:pt x="57480" y="58850"/>
                </a:lnTo>
                <a:lnTo>
                  <a:pt x="57490" y="58820"/>
                </a:lnTo>
                <a:lnTo>
                  <a:pt x="57500" y="58810"/>
                </a:lnTo>
                <a:lnTo>
                  <a:pt x="57520" y="58770"/>
                </a:lnTo>
                <a:lnTo>
                  <a:pt x="57530" y="58760"/>
                </a:lnTo>
                <a:lnTo>
                  <a:pt x="57530" y="58750"/>
                </a:lnTo>
                <a:lnTo>
                  <a:pt x="57540" y="58750"/>
                </a:lnTo>
                <a:lnTo>
                  <a:pt x="57550" y="58730"/>
                </a:lnTo>
                <a:lnTo>
                  <a:pt x="57560" y="58700"/>
                </a:lnTo>
                <a:lnTo>
                  <a:pt x="57570" y="58700"/>
                </a:lnTo>
                <a:lnTo>
                  <a:pt x="57580" y="58680"/>
                </a:lnTo>
                <a:lnTo>
                  <a:pt x="57580" y="58670"/>
                </a:lnTo>
                <a:lnTo>
                  <a:pt x="57600" y="58650"/>
                </a:lnTo>
                <a:lnTo>
                  <a:pt x="57610" y="58630"/>
                </a:lnTo>
                <a:lnTo>
                  <a:pt x="57630" y="58600"/>
                </a:lnTo>
                <a:lnTo>
                  <a:pt x="57660" y="58570"/>
                </a:lnTo>
                <a:lnTo>
                  <a:pt x="57690" y="58530"/>
                </a:lnTo>
                <a:lnTo>
                  <a:pt x="57700" y="58520"/>
                </a:lnTo>
                <a:lnTo>
                  <a:pt x="57700" y="58510"/>
                </a:lnTo>
                <a:lnTo>
                  <a:pt x="57710" y="58500"/>
                </a:lnTo>
                <a:lnTo>
                  <a:pt x="57730" y="58480"/>
                </a:lnTo>
                <a:lnTo>
                  <a:pt x="57750" y="58460"/>
                </a:lnTo>
                <a:lnTo>
                  <a:pt x="57780" y="58440"/>
                </a:lnTo>
                <a:lnTo>
                  <a:pt x="57810" y="58410"/>
                </a:lnTo>
                <a:lnTo>
                  <a:pt x="57830" y="58390"/>
                </a:lnTo>
                <a:lnTo>
                  <a:pt x="57850" y="58370"/>
                </a:lnTo>
                <a:lnTo>
                  <a:pt x="57860" y="58360"/>
                </a:lnTo>
                <a:lnTo>
                  <a:pt x="57870" y="58360"/>
                </a:lnTo>
                <a:lnTo>
                  <a:pt x="57890" y="58350"/>
                </a:lnTo>
                <a:lnTo>
                  <a:pt x="57910" y="58340"/>
                </a:lnTo>
                <a:lnTo>
                  <a:pt x="57930" y="58340"/>
                </a:lnTo>
                <a:lnTo>
                  <a:pt x="57960" y="58350"/>
                </a:lnTo>
                <a:lnTo>
                  <a:pt x="57960" y="58340"/>
                </a:lnTo>
                <a:lnTo>
                  <a:pt x="57970" y="58340"/>
                </a:lnTo>
                <a:lnTo>
                  <a:pt x="57970" y="58350"/>
                </a:lnTo>
                <a:lnTo>
                  <a:pt x="57980" y="58360"/>
                </a:lnTo>
                <a:lnTo>
                  <a:pt x="58000" y="58380"/>
                </a:lnTo>
                <a:lnTo>
                  <a:pt x="58050" y="58440"/>
                </a:lnTo>
                <a:lnTo>
                  <a:pt x="58060" y="58460"/>
                </a:lnTo>
                <a:lnTo>
                  <a:pt x="58150" y="58580"/>
                </a:lnTo>
                <a:lnTo>
                  <a:pt x="58150" y="58590"/>
                </a:lnTo>
                <a:lnTo>
                  <a:pt x="58160" y="58600"/>
                </a:lnTo>
                <a:lnTo>
                  <a:pt x="58200" y="58650"/>
                </a:lnTo>
                <a:lnTo>
                  <a:pt x="58260" y="58740"/>
                </a:lnTo>
                <a:lnTo>
                  <a:pt x="58270" y="58760"/>
                </a:lnTo>
                <a:lnTo>
                  <a:pt x="58290" y="58800"/>
                </a:lnTo>
                <a:lnTo>
                  <a:pt x="58360" y="58900"/>
                </a:lnTo>
                <a:lnTo>
                  <a:pt x="58390" y="58950"/>
                </a:lnTo>
                <a:lnTo>
                  <a:pt x="58400" y="58970"/>
                </a:lnTo>
                <a:lnTo>
                  <a:pt x="58420" y="59020"/>
                </a:lnTo>
                <a:lnTo>
                  <a:pt x="58420" y="59030"/>
                </a:lnTo>
                <a:lnTo>
                  <a:pt x="58440" y="59080"/>
                </a:lnTo>
                <a:lnTo>
                  <a:pt x="58440" y="59090"/>
                </a:lnTo>
                <a:lnTo>
                  <a:pt x="58430" y="59130"/>
                </a:lnTo>
                <a:lnTo>
                  <a:pt x="58430" y="59200"/>
                </a:lnTo>
                <a:lnTo>
                  <a:pt x="58440" y="59280"/>
                </a:lnTo>
                <a:lnTo>
                  <a:pt x="58440" y="59300"/>
                </a:lnTo>
                <a:lnTo>
                  <a:pt x="58440" y="59320"/>
                </a:lnTo>
                <a:lnTo>
                  <a:pt x="58450" y="59350"/>
                </a:lnTo>
                <a:lnTo>
                  <a:pt x="58470" y="59400"/>
                </a:lnTo>
                <a:lnTo>
                  <a:pt x="58470" y="59410"/>
                </a:lnTo>
                <a:lnTo>
                  <a:pt x="58540" y="59520"/>
                </a:lnTo>
                <a:lnTo>
                  <a:pt x="58570" y="59560"/>
                </a:lnTo>
                <a:lnTo>
                  <a:pt x="58600" y="59600"/>
                </a:lnTo>
                <a:lnTo>
                  <a:pt x="58640" y="59650"/>
                </a:lnTo>
                <a:lnTo>
                  <a:pt x="58650" y="59670"/>
                </a:lnTo>
                <a:lnTo>
                  <a:pt x="58690" y="59730"/>
                </a:lnTo>
                <a:lnTo>
                  <a:pt x="58710" y="59760"/>
                </a:lnTo>
                <a:lnTo>
                  <a:pt x="58730" y="59790"/>
                </a:lnTo>
                <a:lnTo>
                  <a:pt x="58750" y="59810"/>
                </a:lnTo>
                <a:lnTo>
                  <a:pt x="58780" y="59850"/>
                </a:lnTo>
                <a:lnTo>
                  <a:pt x="58790" y="59870"/>
                </a:lnTo>
                <a:lnTo>
                  <a:pt x="58830" y="59910"/>
                </a:lnTo>
                <a:lnTo>
                  <a:pt x="58860" y="59950"/>
                </a:lnTo>
                <a:lnTo>
                  <a:pt x="58900" y="60000"/>
                </a:lnTo>
                <a:lnTo>
                  <a:pt x="58910" y="60020"/>
                </a:lnTo>
                <a:lnTo>
                  <a:pt x="58920" y="60040"/>
                </a:lnTo>
                <a:lnTo>
                  <a:pt x="58950" y="60090"/>
                </a:lnTo>
                <a:lnTo>
                  <a:pt x="58960" y="60110"/>
                </a:lnTo>
                <a:lnTo>
                  <a:pt x="58960" y="60140"/>
                </a:lnTo>
                <a:lnTo>
                  <a:pt x="58960" y="60150"/>
                </a:lnTo>
                <a:lnTo>
                  <a:pt x="58960" y="60170"/>
                </a:lnTo>
                <a:lnTo>
                  <a:pt x="58960" y="60190"/>
                </a:lnTo>
                <a:lnTo>
                  <a:pt x="58970" y="60230"/>
                </a:lnTo>
                <a:lnTo>
                  <a:pt x="58970" y="60240"/>
                </a:lnTo>
                <a:lnTo>
                  <a:pt x="58990" y="60300"/>
                </a:lnTo>
                <a:lnTo>
                  <a:pt x="59000" y="60320"/>
                </a:lnTo>
                <a:lnTo>
                  <a:pt x="59030" y="60380"/>
                </a:lnTo>
                <a:lnTo>
                  <a:pt x="59030" y="60390"/>
                </a:lnTo>
                <a:lnTo>
                  <a:pt x="59040" y="60420"/>
                </a:lnTo>
                <a:lnTo>
                  <a:pt x="59050" y="60450"/>
                </a:lnTo>
                <a:lnTo>
                  <a:pt x="59060" y="60470"/>
                </a:lnTo>
                <a:lnTo>
                  <a:pt x="59070" y="60500"/>
                </a:lnTo>
                <a:lnTo>
                  <a:pt x="59100" y="60550"/>
                </a:lnTo>
                <a:lnTo>
                  <a:pt x="59130" y="60600"/>
                </a:lnTo>
                <a:lnTo>
                  <a:pt x="59140" y="60620"/>
                </a:lnTo>
                <a:lnTo>
                  <a:pt x="59150" y="60650"/>
                </a:lnTo>
                <a:lnTo>
                  <a:pt x="59160" y="60660"/>
                </a:lnTo>
                <a:lnTo>
                  <a:pt x="59160" y="60680"/>
                </a:lnTo>
                <a:lnTo>
                  <a:pt x="59170" y="60730"/>
                </a:lnTo>
                <a:lnTo>
                  <a:pt x="59180" y="60760"/>
                </a:lnTo>
                <a:lnTo>
                  <a:pt x="59180" y="60790"/>
                </a:lnTo>
                <a:lnTo>
                  <a:pt x="59190" y="60830"/>
                </a:lnTo>
                <a:lnTo>
                  <a:pt x="59190" y="60840"/>
                </a:lnTo>
                <a:lnTo>
                  <a:pt x="59190" y="60860"/>
                </a:lnTo>
                <a:lnTo>
                  <a:pt x="59190" y="60880"/>
                </a:lnTo>
                <a:lnTo>
                  <a:pt x="59190" y="60900"/>
                </a:lnTo>
                <a:lnTo>
                  <a:pt x="59180" y="60970"/>
                </a:lnTo>
                <a:lnTo>
                  <a:pt x="59180" y="60980"/>
                </a:lnTo>
                <a:lnTo>
                  <a:pt x="59170" y="61030"/>
                </a:lnTo>
                <a:lnTo>
                  <a:pt x="59160" y="61070"/>
                </a:lnTo>
                <a:lnTo>
                  <a:pt x="59160" y="61110"/>
                </a:lnTo>
                <a:lnTo>
                  <a:pt x="59170" y="61140"/>
                </a:lnTo>
                <a:lnTo>
                  <a:pt x="59180" y="61160"/>
                </a:lnTo>
                <a:lnTo>
                  <a:pt x="59190" y="61180"/>
                </a:lnTo>
                <a:lnTo>
                  <a:pt x="59200" y="61190"/>
                </a:lnTo>
                <a:lnTo>
                  <a:pt x="59200" y="61200"/>
                </a:lnTo>
                <a:lnTo>
                  <a:pt x="59210" y="61200"/>
                </a:lnTo>
                <a:lnTo>
                  <a:pt x="59240" y="61230"/>
                </a:lnTo>
                <a:lnTo>
                  <a:pt x="59270" y="61270"/>
                </a:lnTo>
                <a:lnTo>
                  <a:pt x="59280" y="61270"/>
                </a:lnTo>
                <a:lnTo>
                  <a:pt x="59380" y="61280"/>
                </a:lnTo>
                <a:lnTo>
                  <a:pt x="59410" y="61280"/>
                </a:lnTo>
                <a:lnTo>
                  <a:pt x="59450" y="61280"/>
                </a:lnTo>
                <a:lnTo>
                  <a:pt x="59490" y="61280"/>
                </a:lnTo>
                <a:lnTo>
                  <a:pt x="59510" y="61280"/>
                </a:lnTo>
                <a:lnTo>
                  <a:pt x="59530" y="61290"/>
                </a:lnTo>
                <a:lnTo>
                  <a:pt x="59570" y="61300"/>
                </a:lnTo>
                <a:lnTo>
                  <a:pt x="59580" y="61320"/>
                </a:lnTo>
                <a:lnTo>
                  <a:pt x="59650" y="61350"/>
                </a:lnTo>
                <a:lnTo>
                  <a:pt x="59650" y="61360"/>
                </a:lnTo>
                <a:lnTo>
                  <a:pt x="59670" y="61380"/>
                </a:lnTo>
                <a:lnTo>
                  <a:pt x="59690" y="61400"/>
                </a:lnTo>
                <a:lnTo>
                  <a:pt x="59730" y="61450"/>
                </a:lnTo>
                <a:lnTo>
                  <a:pt x="59770" y="61480"/>
                </a:lnTo>
                <a:lnTo>
                  <a:pt x="59840" y="61520"/>
                </a:lnTo>
                <a:lnTo>
                  <a:pt x="59860" y="61530"/>
                </a:lnTo>
                <a:lnTo>
                  <a:pt x="59860" y="61540"/>
                </a:lnTo>
                <a:lnTo>
                  <a:pt x="59890" y="61560"/>
                </a:lnTo>
                <a:lnTo>
                  <a:pt x="59910" y="61570"/>
                </a:lnTo>
                <a:lnTo>
                  <a:pt x="59930" y="61590"/>
                </a:lnTo>
                <a:lnTo>
                  <a:pt x="59960" y="61610"/>
                </a:lnTo>
                <a:lnTo>
                  <a:pt x="59980" y="61650"/>
                </a:lnTo>
                <a:lnTo>
                  <a:pt x="60030" y="61710"/>
                </a:lnTo>
                <a:lnTo>
                  <a:pt x="60050" y="61740"/>
                </a:lnTo>
                <a:lnTo>
                  <a:pt x="60060" y="61750"/>
                </a:lnTo>
                <a:lnTo>
                  <a:pt x="60070" y="61760"/>
                </a:lnTo>
                <a:lnTo>
                  <a:pt x="60090" y="61780"/>
                </a:lnTo>
                <a:lnTo>
                  <a:pt x="60100" y="61790"/>
                </a:lnTo>
                <a:lnTo>
                  <a:pt x="60130" y="61820"/>
                </a:lnTo>
                <a:lnTo>
                  <a:pt x="60140" y="61860"/>
                </a:lnTo>
                <a:lnTo>
                  <a:pt x="60150" y="61880"/>
                </a:lnTo>
                <a:lnTo>
                  <a:pt x="60160" y="61890"/>
                </a:lnTo>
                <a:lnTo>
                  <a:pt x="60180" y="61920"/>
                </a:lnTo>
                <a:lnTo>
                  <a:pt x="60190" y="61930"/>
                </a:lnTo>
                <a:lnTo>
                  <a:pt x="60200" y="61950"/>
                </a:lnTo>
                <a:lnTo>
                  <a:pt x="60210" y="61960"/>
                </a:lnTo>
                <a:lnTo>
                  <a:pt x="60220" y="61970"/>
                </a:lnTo>
                <a:lnTo>
                  <a:pt x="60240" y="61990"/>
                </a:lnTo>
                <a:lnTo>
                  <a:pt x="60250" y="62000"/>
                </a:lnTo>
                <a:lnTo>
                  <a:pt x="60260" y="62010"/>
                </a:lnTo>
                <a:lnTo>
                  <a:pt x="60270" y="62020"/>
                </a:lnTo>
                <a:lnTo>
                  <a:pt x="60280" y="62030"/>
                </a:lnTo>
                <a:lnTo>
                  <a:pt x="60290" y="62050"/>
                </a:lnTo>
                <a:lnTo>
                  <a:pt x="60310" y="62060"/>
                </a:lnTo>
                <a:lnTo>
                  <a:pt x="60340" y="62090"/>
                </a:lnTo>
                <a:lnTo>
                  <a:pt x="60360" y="62110"/>
                </a:lnTo>
                <a:lnTo>
                  <a:pt x="60370" y="62120"/>
                </a:lnTo>
                <a:lnTo>
                  <a:pt x="60380" y="62130"/>
                </a:lnTo>
                <a:lnTo>
                  <a:pt x="60390" y="62150"/>
                </a:lnTo>
                <a:lnTo>
                  <a:pt x="60410" y="62170"/>
                </a:lnTo>
                <a:lnTo>
                  <a:pt x="60420" y="62190"/>
                </a:lnTo>
                <a:lnTo>
                  <a:pt x="60440" y="62220"/>
                </a:lnTo>
                <a:lnTo>
                  <a:pt x="60450" y="62230"/>
                </a:lnTo>
                <a:lnTo>
                  <a:pt x="60460" y="62250"/>
                </a:lnTo>
                <a:lnTo>
                  <a:pt x="60480" y="62270"/>
                </a:lnTo>
                <a:lnTo>
                  <a:pt x="60490" y="62290"/>
                </a:lnTo>
                <a:lnTo>
                  <a:pt x="60500" y="62300"/>
                </a:lnTo>
                <a:lnTo>
                  <a:pt x="60500" y="62310"/>
                </a:lnTo>
                <a:lnTo>
                  <a:pt x="60520" y="62330"/>
                </a:lnTo>
                <a:lnTo>
                  <a:pt x="60520" y="62340"/>
                </a:lnTo>
                <a:lnTo>
                  <a:pt x="60580" y="62410"/>
                </a:lnTo>
                <a:lnTo>
                  <a:pt x="60590" y="62420"/>
                </a:lnTo>
                <a:lnTo>
                  <a:pt x="60590" y="62430"/>
                </a:lnTo>
                <a:lnTo>
                  <a:pt x="60610" y="62450"/>
                </a:lnTo>
                <a:lnTo>
                  <a:pt x="60640" y="62470"/>
                </a:lnTo>
                <a:lnTo>
                  <a:pt x="60660" y="62500"/>
                </a:lnTo>
                <a:lnTo>
                  <a:pt x="60680" y="62510"/>
                </a:lnTo>
                <a:lnTo>
                  <a:pt x="60710" y="62530"/>
                </a:lnTo>
                <a:lnTo>
                  <a:pt x="60720" y="62540"/>
                </a:lnTo>
                <a:lnTo>
                  <a:pt x="60730" y="62540"/>
                </a:lnTo>
                <a:lnTo>
                  <a:pt x="60760" y="62560"/>
                </a:lnTo>
                <a:lnTo>
                  <a:pt x="60780" y="62570"/>
                </a:lnTo>
                <a:lnTo>
                  <a:pt x="60790" y="62570"/>
                </a:lnTo>
                <a:lnTo>
                  <a:pt x="60810" y="62580"/>
                </a:lnTo>
                <a:lnTo>
                  <a:pt x="60840" y="62610"/>
                </a:lnTo>
                <a:lnTo>
                  <a:pt x="60850" y="62620"/>
                </a:lnTo>
                <a:lnTo>
                  <a:pt x="60860" y="62640"/>
                </a:lnTo>
                <a:lnTo>
                  <a:pt x="60880" y="62660"/>
                </a:lnTo>
                <a:lnTo>
                  <a:pt x="60890" y="62680"/>
                </a:lnTo>
                <a:lnTo>
                  <a:pt x="60890" y="62700"/>
                </a:lnTo>
                <a:lnTo>
                  <a:pt x="60890" y="62710"/>
                </a:lnTo>
                <a:lnTo>
                  <a:pt x="60900" y="62730"/>
                </a:lnTo>
                <a:lnTo>
                  <a:pt x="60900" y="62740"/>
                </a:lnTo>
                <a:lnTo>
                  <a:pt x="60900" y="62770"/>
                </a:lnTo>
                <a:lnTo>
                  <a:pt x="60900" y="62780"/>
                </a:lnTo>
                <a:lnTo>
                  <a:pt x="60910" y="62790"/>
                </a:lnTo>
                <a:lnTo>
                  <a:pt x="60910" y="62810"/>
                </a:lnTo>
                <a:lnTo>
                  <a:pt x="60910" y="62830"/>
                </a:lnTo>
                <a:lnTo>
                  <a:pt x="60910" y="62860"/>
                </a:lnTo>
                <a:lnTo>
                  <a:pt x="60910" y="62870"/>
                </a:lnTo>
                <a:lnTo>
                  <a:pt x="60900" y="62900"/>
                </a:lnTo>
                <a:lnTo>
                  <a:pt x="60900" y="62910"/>
                </a:lnTo>
                <a:lnTo>
                  <a:pt x="60900" y="62930"/>
                </a:lnTo>
                <a:lnTo>
                  <a:pt x="60890" y="62950"/>
                </a:lnTo>
                <a:lnTo>
                  <a:pt x="60890" y="62970"/>
                </a:lnTo>
                <a:lnTo>
                  <a:pt x="60890" y="62980"/>
                </a:lnTo>
                <a:lnTo>
                  <a:pt x="60890" y="63000"/>
                </a:lnTo>
                <a:lnTo>
                  <a:pt x="60900" y="63010"/>
                </a:lnTo>
                <a:lnTo>
                  <a:pt x="60910" y="63050"/>
                </a:lnTo>
                <a:lnTo>
                  <a:pt x="60920" y="63060"/>
                </a:lnTo>
                <a:lnTo>
                  <a:pt x="60930" y="63080"/>
                </a:lnTo>
                <a:lnTo>
                  <a:pt x="60950" y="63100"/>
                </a:lnTo>
                <a:lnTo>
                  <a:pt x="60970" y="63120"/>
                </a:lnTo>
                <a:lnTo>
                  <a:pt x="60980" y="63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