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Mubende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uben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470" y="66110"/>
                </a:moveTo>
                <a:lnTo>
                  <a:pt x="38470" y="66120"/>
                </a:lnTo>
                <a:lnTo>
                  <a:pt x="38450" y="66140"/>
                </a:lnTo>
                <a:lnTo>
                  <a:pt x="38430" y="66150"/>
                </a:lnTo>
                <a:lnTo>
                  <a:pt x="38400" y="66180"/>
                </a:lnTo>
                <a:lnTo>
                  <a:pt x="38280" y="66290"/>
                </a:lnTo>
                <a:lnTo>
                  <a:pt x="38240" y="66320"/>
                </a:lnTo>
                <a:lnTo>
                  <a:pt x="38120" y="66410"/>
                </a:lnTo>
                <a:lnTo>
                  <a:pt x="38100" y="66430"/>
                </a:lnTo>
                <a:lnTo>
                  <a:pt x="38060" y="66460"/>
                </a:lnTo>
                <a:lnTo>
                  <a:pt x="37970" y="66510"/>
                </a:lnTo>
                <a:lnTo>
                  <a:pt x="37960" y="66520"/>
                </a:lnTo>
                <a:lnTo>
                  <a:pt x="37950" y="66520"/>
                </a:lnTo>
                <a:lnTo>
                  <a:pt x="37930" y="66540"/>
                </a:lnTo>
                <a:lnTo>
                  <a:pt x="37900" y="66550"/>
                </a:lnTo>
                <a:lnTo>
                  <a:pt x="37880" y="66560"/>
                </a:lnTo>
                <a:lnTo>
                  <a:pt x="37820" y="66580"/>
                </a:lnTo>
                <a:lnTo>
                  <a:pt x="37810" y="66590"/>
                </a:lnTo>
                <a:lnTo>
                  <a:pt x="37800" y="66590"/>
                </a:lnTo>
                <a:lnTo>
                  <a:pt x="37790" y="66600"/>
                </a:lnTo>
                <a:lnTo>
                  <a:pt x="37760" y="66610"/>
                </a:lnTo>
                <a:lnTo>
                  <a:pt x="37720" y="66620"/>
                </a:lnTo>
                <a:lnTo>
                  <a:pt x="37690" y="66630"/>
                </a:lnTo>
                <a:lnTo>
                  <a:pt x="37680" y="66640"/>
                </a:lnTo>
                <a:lnTo>
                  <a:pt x="37660" y="66660"/>
                </a:lnTo>
                <a:lnTo>
                  <a:pt x="37630" y="66680"/>
                </a:lnTo>
                <a:lnTo>
                  <a:pt x="37600" y="66700"/>
                </a:lnTo>
                <a:lnTo>
                  <a:pt x="37580" y="66720"/>
                </a:lnTo>
                <a:lnTo>
                  <a:pt x="37550" y="66750"/>
                </a:lnTo>
                <a:lnTo>
                  <a:pt x="37510" y="66800"/>
                </a:lnTo>
                <a:lnTo>
                  <a:pt x="37500" y="66820"/>
                </a:lnTo>
                <a:lnTo>
                  <a:pt x="37490" y="66830"/>
                </a:lnTo>
                <a:lnTo>
                  <a:pt x="37470" y="66850"/>
                </a:lnTo>
                <a:lnTo>
                  <a:pt x="37430" y="66880"/>
                </a:lnTo>
                <a:lnTo>
                  <a:pt x="37410" y="66890"/>
                </a:lnTo>
                <a:lnTo>
                  <a:pt x="37390" y="66900"/>
                </a:lnTo>
                <a:lnTo>
                  <a:pt x="37380" y="66910"/>
                </a:lnTo>
                <a:lnTo>
                  <a:pt x="37360" y="66910"/>
                </a:lnTo>
                <a:lnTo>
                  <a:pt x="37360" y="66920"/>
                </a:lnTo>
                <a:lnTo>
                  <a:pt x="37340" y="66920"/>
                </a:lnTo>
                <a:lnTo>
                  <a:pt x="37330" y="66920"/>
                </a:lnTo>
                <a:lnTo>
                  <a:pt x="37310" y="66930"/>
                </a:lnTo>
                <a:lnTo>
                  <a:pt x="37240" y="66940"/>
                </a:lnTo>
                <a:lnTo>
                  <a:pt x="37190" y="66950"/>
                </a:lnTo>
                <a:lnTo>
                  <a:pt x="37140" y="66960"/>
                </a:lnTo>
                <a:lnTo>
                  <a:pt x="37050" y="66980"/>
                </a:lnTo>
                <a:lnTo>
                  <a:pt x="37020" y="66990"/>
                </a:lnTo>
                <a:lnTo>
                  <a:pt x="36990" y="67000"/>
                </a:lnTo>
                <a:lnTo>
                  <a:pt x="36980" y="67000"/>
                </a:lnTo>
                <a:lnTo>
                  <a:pt x="36940" y="67010"/>
                </a:lnTo>
                <a:lnTo>
                  <a:pt x="36860" y="67030"/>
                </a:lnTo>
                <a:lnTo>
                  <a:pt x="36810" y="67050"/>
                </a:lnTo>
                <a:lnTo>
                  <a:pt x="36780" y="67060"/>
                </a:lnTo>
                <a:lnTo>
                  <a:pt x="36740" y="67070"/>
                </a:lnTo>
                <a:lnTo>
                  <a:pt x="36700" y="67080"/>
                </a:lnTo>
                <a:lnTo>
                  <a:pt x="36680" y="67090"/>
                </a:lnTo>
                <a:lnTo>
                  <a:pt x="36670" y="67090"/>
                </a:lnTo>
                <a:lnTo>
                  <a:pt x="36650" y="67090"/>
                </a:lnTo>
                <a:lnTo>
                  <a:pt x="36630" y="67090"/>
                </a:lnTo>
                <a:lnTo>
                  <a:pt x="36610" y="67090"/>
                </a:lnTo>
                <a:lnTo>
                  <a:pt x="36600" y="67090"/>
                </a:lnTo>
                <a:lnTo>
                  <a:pt x="36580" y="67090"/>
                </a:lnTo>
                <a:lnTo>
                  <a:pt x="36570" y="67090"/>
                </a:lnTo>
                <a:lnTo>
                  <a:pt x="36550" y="67090"/>
                </a:lnTo>
                <a:lnTo>
                  <a:pt x="36520" y="67090"/>
                </a:lnTo>
                <a:lnTo>
                  <a:pt x="36510" y="67090"/>
                </a:lnTo>
                <a:lnTo>
                  <a:pt x="36480" y="67090"/>
                </a:lnTo>
                <a:lnTo>
                  <a:pt x="36470" y="67090"/>
                </a:lnTo>
                <a:lnTo>
                  <a:pt x="36460" y="67100"/>
                </a:lnTo>
                <a:lnTo>
                  <a:pt x="36450" y="67090"/>
                </a:lnTo>
                <a:lnTo>
                  <a:pt x="36440" y="67090"/>
                </a:lnTo>
                <a:lnTo>
                  <a:pt x="36430" y="67090"/>
                </a:lnTo>
                <a:lnTo>
                  <a:pt x="36420" y="67090"/>
                </a:lnTo>
                <a:lnTo>
                  <a:pt x="36400" y="67090"/>
                </a:lnTo>
                <a:lnTo>
                  <a:pt x="36390" y="67090"/>
                </a:lnTo>
                <a:lnTo>
                  <a:pt x="36380" y="67080"/>
                </a:lnTo>
                <a:lnTo>
                  <a:pt x="36350" y="67080"/>
                </a:lnTo>
                <a:lnTo>
                  <a:pt x="36340" y="67090"/>
                </a:lnTo>
                <a:lnTo>
                  <a:pt x="36330" y="67090"/>
                </a:lnTo>
                <a:lnTo>
                  <a:pt x="36300" y="67100"/>
                </a:lnTo>
                <a:lnTo>
                  <a:pt x="36280" y="67100"/>
                </a:lnTo>
                <a:lnTo>
                  <a:pt x="36250" y="67110"/>
                </a:lnTo>
                <a:lnTo>
                  <a:pt x="36210" y="67120"/>
                </a:lnTo>
                <a:lnTo>
                  <a:pt x="36160" y="67140"/>
                </a:lnTo>
                <a:lnTo>
                  <a:pt x="36130" y="67140"/>
                </a:lnTo>
                <a:lnTo>
                  <a:pt x="36120" y="67150"/>
                </a:lnTo>
                <a:lnTo>
                  <a:pt x="36110" y="67150"/>
                </a:lnTo>
                <a:lnTo>
                  <a:pt x="36100" y="67150"/>
                </a:lnTo>
                <a:lnTo>
                  <a:pt x="36060" y="67150"/>
                </a:lnTo>
                <a:lnTo>
                  <a:pt x="36050" y="67150"/>
                </a:lnTo>
                <a:lnTo>
                  <a:pt x="36040" y="67150"/>
                </a:lnTo>
                <a:lnTo>
                  <a:pt x="36030" y="67160"/>
                </a:lnTo>
                <a:lnTo>
                  <a:pt x="36000" y="67180"/>
                </a:lnTo>
                <a:lnTo>
                  <a:pt x="35990" y="67180"/>
                </a:lnTo>
                <a:lnTo>
                  <a:pt x="35980" y="67190"/>
                </a:lnTo>
                <a:lnTo>
                  <a:pt x="35970" y="67190"/>
                </a:lnTo>
                <a:lnTo>
                  <a:pt x="35950" y="67200"/>
                </a:lnTo>
                <a:lnTo>
                  <a:pt x="35940" y="67200"/>
                </a:lnTo>
                <a:lnTo>
                  <a:pt x="35900" y="67210"/>
                </a:lnTo>
                <a:lnTo>
                  <a:pt x="35860" y="67220"/>
                </a:lnTo>
                <a:lnTo>
                  <a:pt x="35840" y="67220"/>
                </a:lnTo>
                <a:lnTo>
                  <a:pt x="35830" y="67220"/>
                </a:lnTo>
                <a:lnTo>
                  <a:pt x="35790" y="67230"/>
                </a:lnTo>
                <a:lnTo>
                  <a:pt x="35760" y="67230"/>
                </a:lnTo>
                <a:lnTo>
                  <a:pt x="35730" y="67230"/>
                </a:lnTo>
                <a:lnTo>
                  <a:pt x="35710" y="67230"/>
                </a:lnTo>
                <a:lnTo>
                  <a:pt x="35650" y="67240"/>
                </a:lnTo>
                <a:lnTo>
                  <a:pt x="35580" y="67250"/>
                </a:lnTo>
                <a:lnTo>
                  <a:pt x="35520" y="67250"/>
                </a:lnTo>
                <a:lnTo>
                  <a:pt x="35480" y="67260"/>
                </a:lnTo>
                <a:lnTo>
                  <a:pt x="35470" y="67260"/>
                </a:lnTo>
                <a:lnTo>
                  <a:pt x="35440" y="67270"/>
                </a:lnTo>
                <a:lnTo>
                  <a:pt x="35420" y="67270"/>
                </a:lnTo>
                <a:lnTo>
                  <a:pt x="35410" y="67270"/>
                </a:lnTo>
                <a:lnTo>
                  <a:pt x="35370" y="67280"/>
                </a:lnTo>
                <a:lnTo>
                  <a:pt x="35340" y="67280"/>
                </a:lnTo>
                <a:lnTo>
                  <a:pt x="35290" y="67290"/>
                </a:lnTo>
                <a:lnTo>
                  <a:pt x="35240" y="67300"/>
                </a:lnTo>
                <a:lnTo>
                  <a:pt x="35230" y="67300"/>
                </a:lnTo>
                <a:lnTo>
                  <a:pt x="35220" y="67300"/>
                </a:lnTo>
                <a:lnTo>
                  <a:pt x="35160" y="67310"/>
                </a:lnTo>
                <a:lnTo>
                  <a:pt x="35140" y="67320"/>
                </a:lnTo>
                <a:lnTo>
                  <a:pt x="35130" y="67320"/>
                </a:lnTo>
                <a:lnTo>
                  <a:pt x="35130" y="67330"/>
                </a:lnTo>
                <a:lnTo>
                  <a:pt x="35110" y="67340"/>
                </a:lnTo>
                <a:lnTo>
                  <a:pt x="35100" y="67340"/>
                </a:lnTo>
                <a:lnTo>
                  <a:pt x="35080" y="67350"/>
                </a:lnTo>
                <a:lnTo>
                  <a:pt x="35070" y="67350"/>
                </a:lnTo>
                <a:lnTo>
                  <a:pt x="35060" y="67360"/>
                </a:lnTo>
                <a:lnTo>
                  <a:pt x="35040" y="67370"/>
                </a:lnTo>
                <a:lnTo>
                  <a:pt x="35020" y="67390"/>
                </a:lnTo>
                <a:lnTo>
                  <a:pt x="35010" y="67400"/>
                </a:lnTo>
                <a:lnTo>
                  <a:pt x="35000" y="67410"/>
                </a:lnTo>
                <a:lnTo>
                  <a:pt x="34990" y="67420"/>
                </a:lnTo>
                <a:lnTo>
                  <a:pt x="34980" y="67430"/>
                </a:lnTo>
                <a:lnTo>
                  <a:pt x="34970" y="67430"/>
                </a:lnTo>
                <a:lnTo>
                  <a:pt x="34960" y="67440"/>
                </a:lnTo>
                <a:lnTo>
                  <a:pt x="34950" y="67440"/>
                </a:lnTo>
                <a:lnTo>
                  <a:pt x="34940" y="67450"/>
                </a:lnTo>
                <a:lnTo>
                  <a:pt x="34930" y="67450"/>
                </a:lnTo>
                <a:lnTo>
                  <a:pt x="34890" y="67450"/>
                </a:lnTo>
                <a:lnTo>
                  <a:pt x="34880" y="67450"/>
                </a:lnTo>
                <a:lnTo>
                  <a:pt x="34870" y="67450"/>
                </a:lnTo>
                <a:lnTo>
                  <a:pt x="34850" y="67450"/>
                </a:lnTo>
                <a:lnTo>
                  <a:pt x="34840" y="67450"/>
                </a:lnTo>
                <a:lnTo>
                  <a:pt x="34840" y="67460"/>
                </a:lnTo>
                <a:lnTo>
                  <a:pt x="34830" y="67460"/>
                </a:lnTo>
                <a:lnTo>
                  <a:pt x="34820" y="67470"/>
                </a:lnTo>
                <a:lnTo>
                  <a:pt x="34810" y="67470"/>
                </a:lnTo>
                <a:lnTo>
                  <a:pt x="34810" y="67490"/>
                </a:lnTo>
                <a:lnTo>
                  <a:pt x="34800" y="67490"/>
                </a:lnTo>
                <a:lnTo>
                  <a:pt x="34800" y="67500"/>
                </a:lnTo>
                <a:lnTo>
                  <a:pt x="34790" y="67510"/>
                </a:lnTo>
                <a:lnTo>
                  <a:pt x="34790" y="67520"/>
                </a:lnTo>
                <a:lnTo>
                  <a:pt x="34780" y="67520"/>
                </a:lnTo>
                <a:lnTo>
                  <a:pt x="34770" y="67520"/>
                </a:lnTo>
                <a:lnTo>
                  <a:pt x="34770" y="67530"/>
                </a:lnTo>
                <a:lnTo>
                  <a:pt x="34770" y="67540"/>
                </a:lnTo>
                <a:lnTo>
                  <a:pt x="34770" y="67550"/>
                </a:lnTo>
                <a:lnTo>
                  <a:pt x="34760" y="67560"/>
                </a:lnTo>
                <a:lnTo>
                  <a:pt x="34760" y="67570"/>
                </a:lnTo>
                <a:lnTo>
                  <a:pt x="34760" y="67580"/>
                </a:lnTo>
                <a:lnTo>
                  <a:pt x="34750" y="67580"/>
                </a:lnTo>
                <a:lnTo>
                  <a:pt x="34740" y="67570"/>
                </a:lnTo>
                <a:lnTo>
                  <a:pt x="34730" y="67570"/>
                </a:lnTo>
                <a:lnTo>
                  <a:pt x="34720" y="67570"/>
                </a:lnTo>
                <a:lnTo>
                  <a:pt x="34710" y="67570"/>
                </a:lnTo>
                <a:lnTo>
                  <a:pt x="34710" y="67580"/>
                </a:lnTo>
                <a:lnTo>
                  <a:pt x="34710" y="67590"/>
                </a:lnTo>
                <a:lnTo>
                  <a:pt x="34710" y="67600"/>
                </a:lnTo>
                <a:lnTo>
                  <a:pt x="34710" y="67610"/>
                </a:lnTo>
                <a:lnTo>
                  <a:pt x="34690" y="67630"/>
                </a:lnTo>
                <a:lnTo>
                  <a:pt x="34680" y="67640"/>
                </a:lnTo>
                <a:lnTo>
                  <a:pt x="34670" y="67650"/>
                </a:lnTo>
                <a:lnTo>
                  <a:pt x="34660" y="67650"/>
                </a:lnTo>
                <a:lnTo>
                  <a:pt x="34660" y="67660"/>
                </a:lnTo>
                <a:lnTo>
                  <a:pt x="34660" y="67680"/>
                </a:lnTo>
                <a:lnTo>
                  <a:pt x="34650" y="67690"/>
                </a:lnTo>
                <a:lnTo>
                  <a:pt x="34650" y="67700"/>
                </a:lnTo>
                <a:lnTo>
                  <a:pt x="34640" y="67710"/>
                </a:lnTo>
                <a:lnTo>
                  <a:pt x="34630" y="67720"/>
                </a:lnTo>
                <a:lnTo>
                  <a:pt x="34620" y="67740"/>
                </a:lnTo>
                <a:lnTo>
                  <a:pt x="34610" y="67750"/>
                </a:lnTo>
                <a:lnTo>
                  <a:pt x="34600" y="67770"/>
                </a:lnTo>
                <a:lnTo>
                  <a:pt x="34600" y="67780"/>
                </a:lnTo>
                <a:lnTo>
                  <a:pt x="34590" y="67780"/>
                </a:lnTo>
                <a:lnTo>
                  <a:pt x="34590" y="67790"/>
                </a:lnTo>
                <a:lnTo>
                  <a:pt x="34580" y="67800"/>
                </a:lnTo>
                <a:lnTo>
                  <a:pt x="34570" y="67800"/>
                </a:lnTo>
                <a:lnTo>
                  <a:pt x="34560" y="67810"/>
                </a:lnTo>
                <a:lnTo>
                  <a:pt x="34560" y="67820"/>
                </a:lnTo>
                <a:lnTo>
                  <a:pt x="34550" y="67830"/>
                </a:lnTo>
                <a:lnTo>
                  <a:pt x="34540" y="67830"/>
                </a:lnTo>
                <a:lnTo>
                  <a:pt x="34540" y="67840"/>
                </a:lnTo>
                <a:lnTo>
                  <a:pt x="34540" y="67850"/>
                </a:lnTo>
                <a:lnTo>
                  <a:pt x="34540" y="67860"/>
                </a:lnTo>
                <a:lnTo>
                  <a:pt x="34540" y="67870"/>
                </a:lnTo>
                <a:lnTo>
                  <a:pt x="34530" y="67870"/>
                </a:lnTo>
                <a:lnTo>
                  <a:pt x="34530" y="67880"/>
                </a:lnTo>
                <a:lnTo>
                  <a:pt x="34520" y="67880"/>
                </a:lnTo>
                <a:lnTo>
                  <a:pt x="34510" y="67880"/>
                </a:lnTo>
                <a:lnTo>
                  <a:pt x="34510" y="67890"/>
                </a:lnTo>
                <a:lnTo>
                  <a:pt x="34500" y="67900"/>
                </a:lnTo>
                <a:lnTo>
                  <a:pt x="34490" y="67910"/>
                </a:lnTo>
                <a:lnTo>
                  <a:pt x="34490" y="67920"/>
                </a:lnTo>
                <a:lnTo>
                  <a:pt x="34480" y="67920"/>
                </a:lnTo>
                <a:lnTo>
                  <a:pt x="34470" y="67920"/>
                </a:lnTo>
                <a:lnTo>
                  <a:pt x="34460" y="67920"/>
                </a:lnTo>
                <a:lnTo>
                  <a:pt x="34460" y="67930"/>
                </a:lnTo>
                <a:lnTo>
                  <a:pt x="34460" y="67940"/>
                </a:lnTo>
                <a:lnTo>
                  <a:pt x="34460" y="67950"/>
                </a:lnTo>
                <a:lnTo>
                  <a:pt x="34460" y="67960"/>
                </a:lnTo>
                <a:lnTo>
                  <a:pt x="34460" y="67970"/>
                </a:lnTo>
                <a:lnTo>
                  <a:pt x="34450" y="67980"/>
                </a:lnTo>
                <a:lnTo>
                  <a:pt x="34450" y="67990"/>
                </a:lnTo>
                <a:lnTo>
                  <a:pt x="34440" y="68000"/>
                </a:lnTo>
                <a:lnTo>
                  <a:pt x="34440" y="68010"/>
                </a:lnTo>
                <a:lnTo>
                  <a:pt x="34440" y="68020"/>
                </a:lnTo>
                <a:lnTo>
                  <a:pt x="34440" y="68030"/>
                </a:lnTo>
                <a:lnTo>
                  <a:pt x="34440" y="68040"/>
                </a:lnTo>
                <a:lnTo>
                  <a:pt x="34430" y="68060"/>
                </a:lnTo>
                <a:lnTo>
                  <a:pt x="34420" y="68070"/>
                </a:lnTo>
                <a:lnTo>
                  <a:pt x="34410" y="68080"/>
                </a:lnTo>
                <a:lnTo>
                  <a:pt x="34400" y="68090"/>
                </a:lnTo>
                <a:lnTo>
                  <a:pt x="34390" y="68130"/>
                </a:lnTo>
                <a:lnTo>
                  <a:pt x="34390" y="68140"/>
                </a:lnTo>
                <a:lnTo>
                  <a:pt x="34380" y="68170"/>
                </a:lnTo>
                <a:lnTo>
                  <a:pt x="34380" y="68200"/>
                </a:lnTo>
                <a:lnTo>
                  <a:pt x="34390" y="68210"/>
                </a:lnTo>
                <a:lnTo>
                  <a:pt x="34390" y="68240"/>
                </a:lnTo>
                <a:lnTo>
                  <a:pt x="34380" y="68260"/>
                </a:lnTo>
                <a:lnTo>
                  <a:pt x="34360" y="68340"/>
                </a:lnTo>
                <a:lnTo>
                  <a:pt x="34350" y="68350"/>
                </a:lnTo>
                <a:lnTo>
                  <a:pt x="34350" y="68370"/>
                </a:lnTo>
                <a:lnTo>
                  <a:pt x="34350" y="68390"/>
                </a:lnTo>
                <a:lnTo>
                  <a:pt x="34350" y="68410"/>
                </a:lnTo>
                <a:lnTo>
                  <a:pt x="34350" y="68420"/>
                </a:lnTo>
                <a:lnTo>
                  <a:pt x="34360" y="68450"/>
                </a:lnTo>
                <a:lnTo>
                  <a:pt x="34360" y="68460"/>
                </a:lnTo>
                <a:lnTo>
                  <a:pt x="34360" y="68470"/>
                </a:lnTo>
                <a:lnTo>
                  <a:pt x="34350" y="68490"/>
                </a:lnTo>
                <a:lnTo>
                  <a:pt x="34350" y="68520"/>
                </a:lnTo>
                <a:lnTo>
                  <a:pt x="34350" y="68540"/>
                </a:lnTo>
                <a:lnTo>
                  <a:pt x="34350" y="68580"/>
                </a:lnTo>
                <a:lnTo>
                  <a:pt x="34350" y="68620"/>
                </a:lnTo>
                <a:lnTo>
                  <a:pt x="34340" y="68620"/>
                </a:lnTo>
                <a:lnTo>
                  <a:pt x="34320" y="68640"/>
                </a:lnTo>
                <a:lnTo>
                  <a:pt x="34280" y="68650"/>
                </a:lnTo>
                <a:lnTo>
                  <a:pt x="34250" y="68650"/>
                </a:lnTo>
                <a:lnTo>
                  <a:pt x="34220" y="68670"/>
                </a:lnTo>
                <a:lnTo>
                  <a:pt x="34210" y="68690"/>
                </a:lnTo>
                <a:lnTo>
                  <a:pt x="34210" y="68720"/>
                </a:lnTo>
                <a:lnTo>
                  <a:pt x="34210" y="68750"/>
                </a:lnTo>
                <a:lnTo>
                  <a:pt x="34170" y="68760"/>
                </a:lnTo>
                <a:lnTo>
                  <a:pt x="34140" y="68760"/>
                </a:lnTo>
                <a:lnTo>
                  <a:pt x="34110" y="68780"/>
                </a:lnTo>
                <a:lnTo>
                  <a:pt x="34090" y="68810"/>
                </a:lnTo>
                <a:lnTo>
                  <a:pt x="34070" y="68830"/>
                </a:lnTo>
                <a:lnTo>
                  <a:pt x="34070" y="68870"/>
                </a:lnTo>
                <a:lnTo>
                  <a:pt x="34070" y="68880"/>
                </a:lnTo>
                <a:lnTo>
                  <a:pt x="34080" y="68920"/>
                </a:lnTo>
                <a:lnTo>
                  <a:pt x="34090" y="68950"/>
                </a:lnTo>
                <a:lnTo>
                  <a:pt x="34090" y="68970"/>
                </a:lnTo>
                <a:lnTo>
                  <a:pt x="34070" y="68980"/>
                </a:lnTo>
                <a:lnTo>
                  <a:pt x="34020" y="69020"/>
                </a:lnTo>
                <a:lnTo>
                  <a:pt x="33990" y="69040"/>
                </a:lnTo>
                <a:lnTo>
                  <a:pt x="33920" y="69090"/>
                </a:lnTo>
                <a:lnTo>
                  <a:pt x="33890" y="69110"/>
                </a:lnTo>
                <a:lnTo>
                  <a:pt x="33870" y="69130"/>
                </a:lnTo>
                <a:lnTo>
                  <a:pt x="33820" y="69240"/>
                </a:lnTo>
                <a:lnTo>
                  <a:pt x="33790" y="69260"/>
                </a:lnTo>
                <a:lnTo>
                  <a:pt x="33770" y="69280"/>
                </a:lnTo>
                <a:lnTo>
                  <a:pt x="33730" y="69310"/>
                </a:lnTo>
                <a:lnTo>
                  <a:pt x="33670" y="69340"/>
                </a:lnTo>
                <a:lnTo>
                  <a:pt x="33630" y="69370"/>
                </a:lnTo>
                <a:lnTo>
                  <a:pt x="33620" y="69370"/>
                </a:lnTo>
                <a:lnTo>
                  <a:pt x="33590" y="69380"/>
                </a:lnTo>
                <a:lnTo>
                  <a:pt x="33570" y="69390"/>
                </a:lnTo>
                <a:lnTo>
                  <a:pt x="33540" y="69390"/>
                </a:lnTo>
                <a:lnTo>
                  <a:pt x="33530" y="69380"/>
                </a:lnTo>
                <a:lnTo>
                  <a:pt x="33510" y="69370"/>
                </a:lnTo>
                <a:lnTo>
                  <a:pt x="33390" y="69320"/>
                </a:lnTo>
                <a:lnTo>
                  <a:pt x="33380" y="69320"/>
                </a:lnTo>
                <a:lnTo>
                  <a:pt x="33340" y="69320"/>
                </a:lnTo>
                <a:lnTo>
                  <a:pt x="33300" y="69310"/>
                </a:lnTo>
                <a:lnTo>
                  <a:pt x="33290" y="69300"/>
                </a:lnTo>
                <a:lnTo>
                  <a:pt x="33270" y="69290"/>
                </a:lnTo>
                <a:lnTo>
                  <a:pt x="33240" y="69250"/>
                </a:lnTo>
                <a:lnTo>
                  <a:pt x="33210" y="69200"/>
                </a:lnTo>
                <a:lnTo>
                  <a:pt x="33200" y="69190"/>
                </a:lnTo>
                <a:lnTo>
                  <a:pt x="33180" y="69170"/>
                </a:lnTo>
                <a:lnTo>
                  <a:pt x="33170" y="69160"/>
                </a:lnTo>
                <a:lnTo>
                  <a:pt x="33150" y="69140"/>
                </a:lnTo>
                <a:lnTo>
                  <a:pt x="33110" y="69110"/>
                </a:lnTo>
                <a:lnTo>
                  <a:pt x="33080" y="69100"/>
                </a:lnTo>
                <a:lnTo>
                  <a:pt x="33030" y="69100"/>
                </a:lnTo>
                <a:lnTo>
                  <a:pt x="33020" y="69100"/>
                </a:lnTo>
                <a:lnTo>
                  <a:pt x="32960" y="69090"/>
                </a:lnTo>
                <a:lnTo>
                  <a:pt x="32930" y="69070"/>
                </a:lnTo>
                <a:lnTo>
                  <a:pt x="32900" y="69060"/>
                </a:lnTo>
                <a:lnTo>
                  <a:pt x="32880" y="69040"/>
                </a:lnTo>
                <a:lnTo>
                  <a:pt x="32880" y="69030"/>
                </a:lnTo>
                <a:lnTo>
                  <a:pt x="32860" y="69020"/>
                </a:lnTo>
                <a:lnTo>
                  <a:pt x="32850" y="69010"/>
                </a:lnTo>
                <a:lnTo>
                  <a:pt x="32820" y="68990"/>
                </a:lnTo>
                <a:lnTo>
                  <a:pt x="32770" y="68950"/>
                </a:lnTo>
                <a:lnTo>
                  <a:pt x="32680" y="68900"/>
                </a:lnTo>
                <a:lnTo>
                  <a:pt x="32650" y="68880"/>
                </a:lnTo>
                <a:lnTo>
                  <a:pt x="32560" y="68850"/>
                </a:lnTo>
                <a:lnTo>
                  <a:pt x="32480" y="68820"/>
                </a:lnTo>
                <a:lnTo>
                  <a:pt x="32450" y="68800"/>
                </a:lnTo>
                <a:lnTo>
                  <a:pt x="32410" y="68770"/>
                </a:lnTo>
                <a:lnTo>
                  <a:pt x="32410" y="68760"/>
                </a:lnTo>
                <a:lnTo>
                  <a:pt x="32400" y="68750"/>
                </a:lnTo>
                <a:lnTo>
                  <a:pt x="32380" y="68730"/>
                </a:lnTo>
                <a:lnTo>
                  <a:pt x="32370" y="68700"/>
                </a:lnTo>
                <a:lnTo>
                  <a:pt x="32350" y="68650"/>
                </a:lnTo>
                <a:lnTo>
                  <a:pt x="32350" y="68620"/>
                </a:lnTo>
                <a:lnTo>
                  <a:pt x="32320" y="68590"/>
                </a:lnTo>
                <a:lnTo>
                  <a:pt x="32290" y="68550"/>
                </a:lnTo>
                <a:lnTo>
                  <a:pt x="32270" y="68530"/>
                </a:lnTo>
                <a:lnTo>
                  <a:pt x="32260" y="68510"/>
                </a:lnTo>
                <a:lnTo>
                  <a:pt x="32250" y="68490"/>
                </a:lnTo>
                <a:lnTo>
                  <a:pt x="32220" y="68450"/>
                </a:lnTo>
                <a:lnTo>
                  <a:pt x="32210" y="68440"/>
                </a:lnTo>
                <a:lnTo>
                  <a:pt x="32180" y="68400"/>
                </a:lnTo>
                <a:lnTo>
                  <a:pt x="32150" y="68360"/>
                </a:lnTo>
                <a:lnTo>
                  <a:pt x="32140" y="68340"/>
                </a:lnTo>
                <a:lnTo>
                  <a:pt x="32120" y="68300"/>
                </a:lnTo>
                <a:lnTo>
                  <a:pt x="32100" y="68290"/>
                </a:lnTo>
                <a:lnTo>
                  <a:pt x="32090" y="68280"/>
                </a:lnTo>
                <a:lnTo>
                  <a:pt x="32060" y="68260"/>
                </a:lnTo>
                <a:lnTo>
                  <a:pt x="32040" y="68250"/>
                </a:lnTo>
                <a:lnTo>
                  <a:pt x="31940" y="68230"/>
                </a:lnTo>
                <a:lnTo>
                  <a:pt x="31910" y="68220"/>
                </a:lnTo>
                <a:lnTo>
                  <a:pt x="31890" y="68220"/>
                </a:lnTo>
                <a:lnTo>
                  <a:pt x="31880" y="68220"/>
                </a:lnTo>
                <a:lnTo>
                  <a:pt x="31850" y="68230"/>
                </a:lnTo>
                <a:lnTo>
                  <a:pt x="31800" y="68240"/>
                </a:lnTo>
                <a:lnTo>
                  <a:pt x="31750" y="68250"/>
                </a:lnTo>
                <a:lnTo>
                  <a:pt x="31700" y="68260"/>
                </a:lnTo>
                <a:lnTo>
                  <a:pt x="31660" y="68260"/>
                </a:lnTo>
                <a:lnTo>
                  <a:pt x="31530" y="68260"/>
                </a:lnTo>
                <a:lnTo>
                  <a:pt x="31510" y="68260"/>
                </a:lnTo>
                <a:lnTo>
                  <a:pt x="31500" y="68260"/>
                </a:lnTo>
                <a:lnTo>
                  <a:pt x="31480" y="68260"/>
                </a:lnTo>
                <a:lnTo>
                  <a:pt x="31470" y="68260"/>
                </a:lnTo>
                <a:lnTo>
                  <a:pt x="31440" y="68270"/>
                </a:lnTo>
                <a:lnTo>
                  <a:pt x="31420" y="68270"/>
                </a:lnTo>
                <a:lnTo>
                  <a:pt x="31410" y="68280"/>
                </a:lnTo>
                <a:lnTo>
                  <a:pt x="31380" y="68290"/>
                </a:lnTo>
                <a:lnTo>
                  <a:pt x="31350" y="68310"/>
                </a:lnTo>
                <a:lnTo>
                  <a:pt x="31330" y="68330"/>
                </a:lnTo>
                <a:lnTo>
                  <a:pt x="31300" y="68340"/>
                </a:lnTo>
                <a:lnTo>
                  <a:pt x="31290" y="68350"/>
                </a:lnTo>
                <a:lnTo>
                  <a:pt x="31240" y="68360"/>
                </a:lnTo>
                <a:lnTo>
                  <a:pt x="31200" y="68380"/>
                </a:lnTo>
                <a:lnTo>
                  <a:pt x="31180" y="68390"/>
                </a:lnTo>
                <a:lnTo>
                  <a:pt x="31170" y="68400"/>
                </a:lnTo>
                <a:lnTo>
                  <a:pt x="31160" y="68420"/>
                </a:lnTo>
                <a:lnTo>
                  <a:pt x="31130" y="68470"/>
                </a:lnTo>
                <a:lnTo>
                  <a:pt x="31130" y="68490"/>
                </a:lnTo>
                <a:lnTo>
                  <a:pt x="31110" y="68500"/>
                </a:lnTo>
                <a:lnTo>
                  <a:pt x="31060" y="68540"/>
                </a:lnTo>
                <a:lnTo>
                  <a:pt x="30990" y="68570"/>
                </a:lnTo>
                <a:lnTo>
                  <a:pt x="30920" y="68610"/>
                </a:lnTo>
                <a:lnTo>
                  <a:pt x="30880" y="68630"/>
                </a:lnTo>
                <a:lnTo>
                  <a:pt x="30830" y="68650"/>
                </a:lnTo>
                <a:lnTo>
                  <a:pt x="30820" y="68660"/>
                </a:lnTo>
                <a:lnTo>
                  <a:pt x="30770" y="68680"/>
                </a:lnTo>
                <a:lnTo>
                  <a:pt x="30740" y="68700"/>
                </a:lnTo>
                <a:lnTo>
                  <a:pt x="30690" y="68720"/>
                </a:lnTo>
                <a:lnTo>
                  <a:pt x="30670" y="68730"/>
                </a:lnTo>
                <a:lnTo>
                  <a:pt x="30610" y="68740"/>
                </a:lnTo>
                <a:lnTo>
                  <a:pt x="30560" y="68740"/>
                </a:lnTo>
                <a:lnTo>
                  <a:pt x="30510" y="68750"/>
                </a:lnTo>
                <a:lnTo>
                  <a:pt x="30460" y="68750"/>
                </a:lnTo>
                <a:lnTo>
                  <a:pt x="30440" y="68750"/>
                </a:lnTo>
                <a:lnTo>
                  <a:pt x="30430" y="68750"/>
                </a:lnTo>
                <a:lnTo>
                  <a:pt x="30410" y="68750"/>
                </a:lnTo>
                <a:lnTo>
                  <a:pt x="30400" y="68760"/>
                </a:lnTo>
                <a:lnTo>
                  <a:pt x="30360" y="68770"/>
                </a:lnTo>
                <a:lnTo>
                  <a:pt x="30290" y="68780"/>
                </a:lnTo>
                <a:lnTo>
                  <a:pt x="30250" y="68790"/>
                </a:lnTo>
                <a:lnTo>
                  <a:pt x="30240" y="68790"/>
                </a:lnTo>
                <a:lnTo>
                  <a:pt x="30210" y="68810"/>
                </a:lnTo>
                <a:lnTo>
                  <a:pt x="30170" y="68810"/>
                </a:lnTo>
                <a:lnTo>
                  <a:pt x="30150" y="68820"/>
                </a:lnTo>
                <a:lnTo>
                  <a:pt x="30100" y="68830"/>
                </a:lnTo>
                <a:lnTo>
                  <a:pt x="30090" y="68830"/>
                </a:lnTo>
                <a:lnTo>
                  <a:pt x="30060" y="68820"/>
                </a:lnTo>
                <a:lnTo>
                  <a:pt x="30050" y="68820"/>
                </a:lnTo>
                <a:lnTo>
                  <a:pt x="30020" y="68820"/>
                </a:lnTo>
                <a:lnTo>
                  <a:pt x="30010" y="68820"/>
                </a:lnTo>
                <a:lnTo>
                  <a:pt x="29980" y="68830"/>
                </a:lnTo>
                <a:lnTo>
                  <a:pt x="29920" y="68860"/>
                </a:lnTo>
                <a:lnTo>
                  <a:pt x="29900" y="68870"/>
                </a:lnTo>
                <a:lnTo>
                  <a:pt x="29870" y="68880"/>
                </a:lnTo>
                <a:lnTo>
                  <a:pt x="29850" y="68880"/>
                </a:lnTo>
                <a:lnTo>
                  <a:pt x="29820" y="68890"/>
                </a:lnTo>
                <a:lnTo>
                  <a:pt x="29810" y="68880"/>
                </a:lnTo>
                <a:lnTo>
                  <a:pt x="29790" y="68870"/>
                </a:lnTo>
                <a:lnTo>
                  <a:pt x="29740" y="68850"/>
                </a:lnTo>
                <a:lnTo>
                  <a:pt x="29710" y="68830"/>
                </a:lnTo>
                <a:lnTo>
                  <a:pt x="29700" y="68820"/>
                </a:lnTo>
                <a:lnTo>
                  <a:pt x="29730" y="68800"/>
                </a:lnTo>
                <a:lnTo>
                  <a:pt x="29730" y="68790"/>
                </a:lnTo>
                <a:lnTo>
                  <a:pt x="29740" y="68780"/>
                </a:lnTo>
                <a:lnTo>
                  <a:pt x="29790" y="68710"/>
                </a:lnTo>
                <a:lnTo>
                  <a:pt x="29800" y="68710"/>
                </a:lnTo>
                <a:lnTo>
                  <a:pt x="29820" y="68670"/>
                </a:lnTo>
                <a:lnTo>
                  <a:pt x="29830" y="68650"/>
                </a:lnTo>
                <a:lnTo>
                  <a:pt x="29840" y="68640"/>
                </a:lnTo>
                <a:lnTo>
                  <a:pt x="29840" y="68600"/>
                </a:lnTo>
                <a:lnTo>
                  <a:pt x="29840" y="68580"/>
                </a:lnTo>
                <a:lnTo>
                  <a:pt x="29840" y="68570"/>
                </a:lnTo>
                <a:lnTo>
                  <a:pt x="29830" y="68540"/>
                </a:lnTo>
                <a:lnTo>
                  <a:pt x="29810" y="68490"/>
                </a:lnTo>
                <a:lnTo>
                  <a:pt x="29790" y="68440"/>
                </a:lnTo>
                <a:lnTo>
                  <a:pt x="29780" y="68420"/>
                </a:lnTo>
                <a:lnTo>
                  <a:pt x="29770" y="68370"/>
                </a:lnTo>
                <a:lnTo>
                  <a:pt x="29760" y="68340"/>
                </a:lnTo>
                <a:lnTo>
                  <a:pt x="29770" y="68340"/>
                </a:lnTo>
                <a:lnTo>
                  <a:pt x="29770" y="68330"/>
                </a:lnTo>
                <a:lnTo>
                  <a:pt x="29780" y="68320"/>
                </a:lnTo>
                <a:lnTo>
                  <a:pt x="29820" y="68290"/>
                </a:lnTo>
                <a:lnTo>
                  <a:pt x="29830" y="68270"/>
                </a:lnTo>
                <a:lnTo>
                  <a:pt x="29870" y="68230"/>
                </a:lnTo>
                <a:lnTo>
                  <a:pt x="29890" y="68210"/>
                </a:lnTo>
                <a:lnTo>
                  <a:pt x="29950" y="68170"/>
                </a:lnTo>
                <a:lnTo>
                  <a:pt x="29960" y="68160"/>
                </a:lnTo>
                <a:lnTo>
                  <a:pt x="30000" y="68140"/>
                </a:lnTo>
                <a:lnTo>
                  <a:pt x="30040" y="68110"/>
                </a:lnTo>
                <a:lnTo>
                  <a:pt x="30070" y="68090"/>
                </a:lnTo>
                <a:lnTo>
                  <a:pt x="30150" y="68060"/>
                </a:lnTo>
                <a:lnTo>
                  <a:pt x="30150" y="68050"/>
                </a:lnTo>
                <a:lnTo>
                  <a:pt x="30190" y="68030"/>
                </a:lnTo>
                <a:lnTo>
                  <a:pt x="30230" y="68000"/>
                </a:lnTo>
                <a:lnTo>
                  <a:pt x="30240" y="67990"/>
                </a:lnTo>
                <a:lnTo>
                  <a:pt x="30270" y="67970"/>
                </a:lnTo>
                <a:lnTo>
                  <a:pt x="30280" y="67960"/>
                </a:lnTo>
                <a:lnTo>
                  <a:pt x="30290" y="67950"/>
                </a:lnTo>
                <a:lnTo>
                  <a:pt x="30320" y="67940"/>
                </a:lnTo>
                <a:lnTo>
                  <a:pt x="30330" y="67930"/>
                </a:lnTo>
                <a:lnTo>
                  <a:pt x="30340" y="67930"/>
                </a:lnTo>
                <a:lnTo>
                  <a:pt x="30350" y="67920"/>
                </a:lnTo>
                <a:lnTo>
                  <a:pt x="30360" y="67900"/>
                </a:lnTo>
                <a:lnTo>
                  <a:pt x="30370" y="67890"/>
                </a:lnTo>
                <a:lnTo>
                  <a:pt x="30380" y="67890"/>
                </a:lnTo>
                <a:lnTo>
                  <a:pt x="30380" y="67880"/>
                </a:lnTo>
                <a:lnTo>
                  <a:pt x="30380" y="67870"/>
                </a:lnTo>
                <a:lnTo>
                  <a:pt x="30380" y="67860"/>
                </a:lnTo>
                <a:lnTo>
                  <a:pt x="30380" y="67850"/>
                </a:lnTo>
                <a:lnTo>
                  <a:pt x="30380" y="67830"/>
                </a:lnTo>
                <a:lnTo>
                  <a:pt x="30390" y="67820"/>
                </a:lnTo>
                <a:lnTo>
                  <a:pt x="30390" y="67810"/>
                </a:lnTo>
                <a:lnTo>
                  <a:pt x="30400" y="67790"/>
                </a:lnTo>
                <a:lnTo>
                  <a:pt x="30410" y="67790"/>
                </a:lnTo>
                <a:lnTo>
                  <a:pt x="30420" y="67780"/>
                </a:lnTo>
                <a:lnTo>
                  <a:pt x="30420" y="67770"/>
                </a:lnTo>
                <a:lnTo>
                  <a:pt x="30430" y="67760"/>
                </a:lnTo>
                <a:lnTo>
                  <a:pt x="30440" y="67760"/>
                </a:lnTo>
                <a:lnTo>
                  <a:pt x="30440" y="67750"/>
                </a:lnTo>
                <a:lnTo>
                  <a:pt x="30460" y="67730"/>
                </a:lnTo>
                <a:lnTo>
                  <a:pt x="30490" y="67710"/>
                </a:lnTo>
                <a:lnTo>
                  <a:pt x="30500" y="67710"/>
                </a:lnTo>
                <a:lnTo>
                  <a:pt x="30520" y="67700"/>
                </a:lnTo>
                <a:lnTo>
                  <a:pt x="30530" y="67700"/>
                </a:lnTo>
                <a:lnTo>
                  <a:pt x="30540" y="67690"/>
                </a:lnTo>
                <a:lnTo>
                  <a:pt x="30560" y="67660"/>
                </a:lnTo>
                <a:lnTo>
                  <a:pt x="30600" y="67610"/>
                </a:lnTo>
                <a:lnTo>
                  <a:pt x="30620" y="67600"/>
                </a:lnTo>
                <a:lnTo>
                  <a:pt x="30630" y="67580"/>
                </a:lnTo>
                <a:lnTo>
                  <a:pt x="30650" y="67560"/>
                </a:lnTo>
                <a:lnTo>
                  <a:pt x="30670" y="67550"/>
                </a:lnTo>
                <a:lnTo>
                  <a:pt x="30690" y="67550"/>
                </a:lnTo>
                <a:lnTo>
                  <a:pt x="30720" y="67530"/>
                </a:lnTo>
                <a:lnTo>
                  <a:pt x="30760" y="67520"/>
                </a:lnTo>
                <a:lnTo>
                  <a:pt x="30770" y="67510"/>
                </a:lnTo>
                <a:lnTo>
                  <a:pt x="30780" y="67500"/>
                </a:lnTo>
                <a:lnTo>
                  <a:pt x="30810" y="67480"/>
                </a:lnTo>
                <a:lnTo>
                  <a:pt x="30840" y="67460"/>
                </a:lnTo>
                <a:lnTo>
                  <a:pt x="30860" y="67450"/>
                </a:lnTo>
                <a:lnTo>
                  <a:pt x="30900" y="67420"/>
                </a:lnTo>
                <a:lnTo>
                  <a:pt x="30910" y="67410"/>
                </a:lnTo>
                <a:lnTo>
                  <a:pt x="30920" y="67410"/>
                </a:lnTo>
                <a:lnTo>
                  <a:pt x="30950" y="67390"/>
                </a:lnTo>
                <a:lnTo>
                  <a:pt x="30970" y="67380"/>
                </a:lnTo>
                <a:lnTo>
                  <a:pt x="30990" y="67360"/>
                </a:lnTo>
                <a:lnTo>
                  <a:pt x="31000" y="67350"/>
                </a:lnTo>
                <a:lnTo>
                  <a:pt x="31010" y="67340"/>
                </a:lnTo>
                <a:lnTo>
                  <a:pt x="31060" y="67300"/>
                </a:lnTo>
                <a:lnTo>
                  <a:pt x="31080" y="67290"/>
                </a:lnTo>
                <a:lnTo>
                  <a:pt x="31110" y="67270"/>
                </a:lnTo>
                <a:lnTo>
                  <a:pt x="31120" y="67250"/>
                </a:lnTo>
                <a:lnTo>
                  <a:pt x="31130" y="67240"/>
                </a:lnTo>
                <a:lnTo>
                  <a:pt x="31150" y="67220"/>
                </a:lnTo>
                <a:lnTo>
                  <a:pt x="31160" y="67200"/>
                </a:lnTo>
                <a:lnTo>
                  <a:pt x="31160" y="67190"/>
                </a:lnTo>
                <a:lnTo>
                  <a:pt x="31180" y="67130"/>
                </a:lnTo>
                <a:lnTo>
                  <a:pt x="31190" y="67120"/>
                </a:lnTo>
                <a:lnTo>
                  <a:pt x="31200" y="67110"/>
                </a:lnTo>
                <a:lnTo>
                  <a:pt x="31200" y="67090"/>
                </a:lnTo>
                <a:lnTo>
                  <a:pt x="31210" y="67080"/>
                </a:lnTo>
                <a:lnTo>
                  <a:pt x="31220" y="67070"/>
                </a:lnTo>
                <a:lnTo>
                  <a:pt x="31230" y="67060"/>
                </a:lnTo>
                <a:lnTo>
                  <a:pt x="31240" y="67040"/>
                </a:lnTo>
                <a:lnTo>
                  <a:pt x="31240" y="67030"/>
                </a:lnTo>
                <a:lnTo>
                  <a:pt x="31250" y="66970"/>
                </a:lnTo>
                <a:lnTo>
                  <a:pt x="31260" y="66950"/>
                </a:lnTo>
                <a:lnTo>
                  <a:pt x="31260" y="66940"/>
                </a:lnTo>
                <a:lnTo>
                  <a:pt x="31250" y="66930"/>
                </a:lnTo>
                <a:lnTo>
                  <a:pt x="31250" y="66920"/>
                </a:lnTo>
                <a:lnTo>
                  <a:pt x="31270" y="66910"/>
                </a:lnTo>
                <a:lnTo>
                  <a:pt x="31280" y="66890"/>
                </a:lnTo>
                <a:lnTo>
                  <a:pt x="31280" y="66880"/>
                </a:lnTo>
                <a:lnTo>
                  <a:pt x="31290" y="66870"/>
                </a:lnTo>
                <a:lnTo>
                  <a:pt x="31300" y="66860"/>
                </a:lnTo>
                <a:lnTo>
                  <a:pt x="31310" y="66860"/>
                </a:lnTo>
                <a:lnTo>
                  <a:pt x="31330" y="66850"/>
                </a:lnTo>
                <a:lnTo>
                  <a:pt x="31330" y="66840"/>
                </a:lnTo>
                <a:lnTo>
                  <a:pt x="31330" y="66830"/>
                </a:lnTo>
                <a:lnTo>
                  <a:pt x="31340" y="66820"/>
                </a:lnTo>
                <a:lnTo>
                  <a:pt x="31350" y="66820"/>
                </a:lnTo>
                <a:lnTo>
                  <a:pt x="31360" y="66810"/>
                </a:lnTo>
                <a:lnTo>
                  <a:pt x="31370" y="66800"/>
                </a:lnTo>
                <a:lnTo>
                  <a:pt x="31370" y="66790"/>
                </a:lnTo>
                <a:lnTo>
                  <a:pt x="31380" y="66790"/>
                </a:lnTo>
                <a:lnTo>
                  <a:pt x="31380" y="66780"/>
                </a:lnTo>
                <a:lnTo>
                  <a:pt x="31390" y="66770"/>
                </a:lnTo>
                <a:lnTo>
                  <a:pt x="31400" y="66770"/>
                </a:lnTo>
                <a:lnTo>
                  <a:pt x="31400" y="66760"/>
                </a:lnTo>
                <a:lnTo>
                  <a:pt x="31410" y="66760"/>
                </a:lnTo>
                <a:lnTo>
                  <a:pt x="31420" y="66760"/>
                </a:lnTo>
                <a:lnTo>
                  <a:pt x="31430" y="66750"/>
                </a:lnTo>
                <a:lnTo>
                  <a:pt x="31430" y="66740"/>
                </a:lnTo>
                <a:lnTo>
                  <a:pt x="31440" y="66730"/>
                </a:lnTo>
                <a:lnTo>
                  <a:pt x="31450" y="66730"/>
                </a:lnTo>
                <a:lnTo>
                  <a:pt x="31460" y="66730"/>
                </a:lnTo>
                <a:lnTo>
                  <a:pt x="31470" y="66720"/>
                </a:lnTo>
                <a:lnTo>
                  <a:pt x="31470" y="66710"/>
                </a:lnTo>
                <a:lnTo>
                  <a:pt x="31480" y="66700"/>
                </a:lnTo>
                <a:lnTo>
                  <a:pt x="31480" y="66690"/>
                </a:lnTo>
                <a:lnTo>
                  <a:pt x="31490" y="66690"/>
                </a:lnTo>
                <a:lnTo>
                  <a:pt x="31490" y="66680"/>
                </a:lnTo>
                <a:lnTo>
                  <a:pt x="31500" y="66680"/>
                </a:lnTo>
                <a:lnTo>
                  <a:pt x="31510" y="66680"/>
                </a:lnTo>
                <a:lnTo>
                  <a:pt x="31510" y="66670"/>
                </a:lnTo>
                <a:lnTo>
                  <a:pt x="31520" y="66670"/>
                </a:lnTo>
                <a:lnTo>
                  <a:pt x="31530" y="66660"/>
                </a:lnTo>
                <a:lnTo>
                  <a:pt x="31540" y="66660"/>
                </a:lnTo>
                <a:lnTo>
                  <a:pt x="31550" y="66660"/>
                </a:lnTo>
                <a:lnTo>
                  <a:pt x="31560" y="66670"/>
                </a:lnTo>
                <a:lnTo>
                  <a:pt x="31570" y="66670"/>
                </a:lnTo>
                <a:lnTo>
                  <a:pt x="31570" y="66660"/>
                </a:lnTo>
                <a:lnTo>
                  <a:pt x="31580" y="66660"/>
                </a:lnTo>
                <a:lnTo>
                  <a:pt x="31580" y="66650"/>
                </a:lnTo>
                <a:lnTo>
                  <a:pt x="31580" y="66640"/>
                </a:lnTo>
                <a:lnTo>
                  <a:pt x="31590" y="66640"/>
                </a:lnTo>
                <a:lnTo>
                  <a:pt x="31590" y="66630"/>
                </a:lnTo>
                <a:lnTo>
                  <a:pt x="31600" y="66630"/>
                </a:lnTo>
                <a:lnTo>
                  <a:pt x="31600" y="66620"/>
                </a:lnTo>
                <a:lnTo>
                  <a:pt x="31610" y="66620"/>
                </a:lnTo>
                <a:lnTo>
                  <a:pt x="31600" y="66610"/>
                </a:lnTo>
                <a:lnTo>
                  <a:pt x="31600" y="66600"/>
                </a:lnTo>
                <a:lnTo>
                  <a:pt x="31610" y="66600"/>
                </a:lnTo>
                <a:lnTo>
                  <a:pt x="31610" y="66590"/>
                </a:lnTo>
                <a:lnTo>
                  <a:pt x="31620" y="66590"/>
                </a:lnTo>
                <a:lnTo>
                  <a:pt x="31620" y="66580"/>
                </a:lnTo>
                <a:lnTo>
                  <a:pt x="31620" y="66570"/>
                </a:lnTo>
                <a:lnTo>
                  <a:pt x="31620" y="66560"/>
                </a:lnTo>
                <a:lnTo>
                  <a:pt x="31610" y="66560"/>
                </a:lnTo>
                <a:lnTo>
                  <a:pt x="31610" y="66550"/>
                </a:lnTo>
                <a:lnTo>
                  <a:pt x="31620" y="66550"/>
                </a:lnTo>
                <a:lnTo>
                  <a:pt x="31620" y="66540"/>
                </a:lnTo>
                <a:lnTo>
                  <a:pt x="31620" y="66530"/>
                </a:lnTo>
                <a:lnTo>
                  <a:pt x="31630" y="66530"/>
                </a:lnTo>
                <a:lnTo>
                  <a:pt x="31630" y="66520"/>
                </a:lnTo>
                <a:lnTo>
                  <a:pt x="31640" y="66510"/>
                </a:lnTo>
                <a:lnTo>
                  <a:pt x="31640" y="66500"/>
                </a:lnTo>
                <a:lnTo>
                  <a:pt x="31650" y="66490"/>
                </a:lnTo>
                <a:lnTo>
                  <a:pt x="31660" y="66480"/>
                </a:lnTo>
                <a:lnTo>
                  <a:pt x="31660" y="66470"/>
                </a:lnTo>
                <a:lnTo>
                  <a:pt x="31660" y="66460"/>
                </a:lnTo>
                <a:lnTo>
                  <a:pt x="31660" y="66450"/>
                </a:lnTo>
                <a:lnTo>
                  <a:pt x="31660" y="66440"/>
                </a:lnTo>
                <a:lnTo>
                  <a:pt x="31660" y="66430"/>
                </a:lnTo>
                <a:lnTo>
                  <a:pt x="31660" y="66420"/>
                </a:lnTo>
                <a:lnTo>
                  <a:pt x="31660" y="66410"/>
                </a:lnTo>
                <a:lnTo>
                  <a:pt x="31670" y="66410"/>
                </a:lnTo>
                <a:lnTo>
                  <a:pt x="31670" y="66400"/>
                </a:lnTo>
                <a:lnTo>
                  <a:pt x="31670" y="66390"/>
                </a:lnTo>
                <a:lnTo>
                  <a:pt x="31670" y="66380"/>
                </a:lnTo>
                <a:lnTo>
                  <a:pt x="31670" y="66370"/>
                </a:lnTo>
                <a:lnTo>
                  <a:pt x="31670" y="66360"/>
                </a:lnTo>
                <a:lnTo>
                  <a:pt x="31670" y="66350"/>
                </a:lnTo>
                <a:lnTo>
                  <a:pt x="31680" y="66350"/>
                </a:lnTo>
                <a:lnTo>
                  <a:pt x="31680" y="66340"/>
                </a:lnTo>
                <a:lnTo>
                  <a:pt x="31670" y="66340"/>
                </a:lnTo>
                <a:lnTo>
                  <a:pt x="31670" y="66330"/>
                </a:lnTo>
                <a:lnTo>
                  <a:pt x="31670" y="66320"/>
                </a:lnTo>
                <a:lnTo>
                  <a:pt x="31660" y="66310"/>
                </a:lnTo>
                <a:lnTo>
                  <a:pt x="31660" y="66300"/>
                </a:lnTo>
                <a:lnTo>
                  <a:pt x="31650" y="66300"/>
                </a:lnTo>
                <a:lnTo>
                  <a:pt x="31650" y="66290"/>
                </a:lnTo>
                <a:lnTo>
                  <a:pt x="31650" y="66280"/>
                </a:lnTo>
                <a:lnTo>
                  <a:pt x="31640" y="66280"/>
                </a:lnTo>
                <a:lnTo>
                  <a:pt x="31640" y="66270"/>
                </a:lnTo>
                <a:lnTo>
                  <a:pt x="31630" y="66270"/>
                </a:lnTo>
                <a:lnTo>
                  <a:pt x="31620" y="66270"/>
                </a:lnTo>
                <a:lnTo>
                  <a:pt x="31620" y="66260"/>
                </a:lnTo>
                <a:lnTo>
                  <a:pt x="31610" y="66260"/>
                </a:lnTo>
                <a:lnTo>
                  <a:pt x="31600" y="66260"/>
                </a:lnTo>
                <a:lnTo>
                  <a:pt x="31600" y="66250"/>
                </a:lnTo>
                <a:lnTo>
                  <a:pt x="31600" y="66240"/>
                </a:lnTo>
                <a:lnTo>
                  <a:pt x="31600" y="66230"/>
                </a:lnTo>
                <a:lnTo>
                  <a:pt x="31600" y="66220"/>
                </a:lnTo>
                <a:lnTo>
                  <a:pt x="31590" y="66220"/>
                </a:lnTo>
                <a:lnTo>
                  <a:pt x="31590" y="66210"/>
                </a:lnTo>
                <a:lnTo>
                  <a:pt x="31580" y="66210"/>
                </a:lnTo>
                <a:lnTo>
                  <a:pt x="31580" y="66200"/>
                </a:lnTo>
                <a:lnTo>
                  <a:pt x="31570" y="66190"/>
                </a:lnTo>
                <a:lnTo>
                  <a:pt x="31570" y="66180"/>
                </a:lnTo>
                <a:lnTo>
                  <a:pt x="31560" y="66180"/>
                </a:lnTo>
                <a:lnTo>
                  <a:pt x="31560" y="66170"/>
                </a:lnTo>
                <a:lnTo>
                  <a:pt x="31560" y="66160"/>
                </a:lnTo>
                <a:lnTo>
                  <a:pt x="31560" y="66150"/>
                </a:lnTo>
                <a:lnTo>
                  <a:pt x="31550" y="66150"/>
                </a:lnTo>
                <a:lnTo>
                  <a:pt x="31550" y="66140"/>
                </a:lnTo>
                <a:lnTo>
                  <a:pt x="31560" y="66140"/>
                </a:lnTo>
                <a:lnTo>
                  <a:pt x="31560" y="66130"/>
                </a:lnTo>
                <a:lnTo>
                  <a:pt x="31550" y="66130"/>
                </a:lnTo>
                <a:lnTo>
                  <a:pt x="31540" y="66130"/>
                </a:lnTo>
                <a:lnTo>
                  <a:pt x="31540" y="66140"/>
                </a:lnTo>
                <a:lnTo>
                  <a:pt x="31530" y="66130"/>
                </a:lnTo>
                <a:lnTo>
                  <a:pt x="31530" y="66120"/>
                </a:lnTo>
                <a:lnTo>
                  <a:pt x="31520" y="66120"/>
                </a:lnTo>
                <a:lnTo>
                  <a:pt x="31510" y="66110"/>
                </a:lnTo>
                <a:lnTo>
                  <a:pt x="31510" y="66100"/>
                </a:lnTo>
                <a:lnTo>
                  <a:pt x="31510" y="66090"/>
                </a:lnTo>
                <a:lnTo>
                  <a:pt x="31500" y="66090"/>
                </a:lnTo>
                <a:lnTo>
                  <a:pt x="31500" y="66080"/>
                </a:lnTo>
                <a:lnTo>
                  <a:pt x="31490" y="66080"/>
                </a:lnTo>
                <a:lnTo>
                  <a:pt x="31480" y="66080"/>
                </a:lnTo>
                <a:lnTo>
                  <a:pt x="31470" y="66070"/>
                </a:lnTo>
                <a:lnTo>
                  <a:pt x="31460" y="66060"/>
                </a:lnTo>
                <a:lnTo>
                  <a:pt x="31460" y="66050"/>
                </a:lnTo>
                <a:lnTo>
                  <a:pt x="31460" y="66040"/>
                </a:lnTo>
                <a:lnTo>
                  <a:pt x="31450" y="66040"/>
                </a:lnTo>
                <a:lnTo>
                  <a:pt x="31450" y="66030"/>
                </a:lnTo>
                <a:lnTo>
                  <a:pt x="31440" y="66030"/>
                </a:lnTo>
                <a:lnTo>
                  <a:pt x="31440" y="66020"/>
                </a:lnTo>
                <a:lnTo>
                  <a:pt x="31430" y="66010"/>
                </a:lnTo>
                <a:lnTo>
                  <a:pt x="31430" y="66000"/>
                </a:lnTo>
                <a:lnTo>
                  <a:pt x="31420" y="65990"/>
                </a:lnTo>
                <a:lnTo>
                  <a:pt x="31420" y="65980"/>
                </a:lnTo>
                <a:lnTo>
                  <a:pt x="31420" y="65960"/>
                </a:lnTo>
                <a:lnTo>
                  <a:pt x="31410" y="65950"/>
                </a:lnTo>
                <a:lnTo>
                  <a:pt x="31410" y="65940"/>
                </a:lnTo>
                <a:lnTo>
                  <a:pt x="31400" y="65910"/>
                </a:lnTo>
                <a:lnTo>
                  <a:pt x="31390" y="65910"/>
                </a:lnTo>
                <a:lnTo>
                  <a:pt x="31390" y="65900"/>
                </a:lnTo>
                <a:lnTo>
                  <a:pt x="31380" y="65900"/>
                </a:lnTo>
                <a:lnTo>
                  <a:pt x="31370" y="65900"/>
                </a:lnTo>
                <a:lnTo>
                  <a:pt x="31360" y="65900"/>
                </a:lnTo>
                <a:lnTo>
                  <a:pt x="31360" y="65890"/>
                </a:lnTo>
                <a:lnTo>
                  <a:pt x="31360" y="65880"/>
                </a:lnTo>
                <a:lnTo>
                  <a:pt x="31370" y="65880"/>
                </a:lnTo>
                <a:lnTo>
                  <a:pt x="31370" y="65870"/>
                </a:lnTo>
                <a:lnTo>
                  <a:pt x="31380" y="65870"/>
                </a:lnTo>
                <a:lnTo>
                  <a:pt x="31380" y="65860"/>
                </a:lnTo>
                <a:lnTo>
                  <a:pt x="31380" y="65850"/>
                </a:lnTo>
                <a:lnTo>
                  <a:pt x="31380" y="65840"/>
                </a:lnTo>
                <a:lnTo>
                  <a:pt x="31370" y="65830"/>
                </a:lnTo>
                <a:lnTo>
                  <a:pt x="31360" y="65820"/>
                </a:lnTo>
                <a:lnTo>
                  <a:pt x="31360" y="65810"/>
                </a:lnTo>
                <a:lnTo>
                  <a:pt x="31350" y="65800"/>
                </a:lnTo>
                <a:lnTo>
                  <a:pt x="31350" y="65790"/>
                </a:lnTo>
                <a:lnTo>
                  <a:pt x="31330" y="65780"/>
                </a:lnTo>
                <a:lnTo>
                  <a:pt x="31330" y="65770"/>
                </a:lnTo>
                <a:lnTo>
                  <a:pt x="31330" y="65760"/>
                </a:lnTo>
                <a:lnTo>
                  <a:pt x="31320" y="65750"/>
                </a:lnTo>
                <a:lnTo>
                  <a:pt x="31310" y="65740"/>
                </a:lnTo>
                <a:lnTo>
                  <a:pt x="31310" y="65730"/>
                </a:lnTo>
                <a:lnTo>
                  <a:pt x="31300" y="65720"/>
                </a:lnTo>
                <a:lnTo>
                  <a:pt x="31300" y="65700"/>
                </a:lnTo>
                <a:lnTo>
                  <a:pt x="31300" y="65690"/>
                </a:lnTo>
                <a:lnTo>
                  <a:pt x="31300" y="65680"/>
                </a:lnTo>
                <a:lnTo>
                  <a:pt x="31300" y="65670"/>
                </a:lnTo>
                <a:lnTo>
                  <a:pt x="31300" y="65660"/>
                </a:lnTo>
                <a:lnTo>
                  <a:pt x="31290" y="65650"/>
                </a:lnTo>
                <a:lnTo>
                  <a:pt x="31290" y="65640"/>
                </a:lnTo>
                <a:lnTo>
                  <a:pt x="31280" y="65640"/>
                </a:lnTo>
                <a:lnTo>
                  <a:pt x="31280" y="65630"/>
                </a:lnTo>
                <a:lnTo>
                  <a:pt x="31280" y="65610"/>
                </a:lnTo>
                <a:lnTo>
                  <a:pt x="31280" y="65600"/>
                </a:lnTo>
                <a:lnTo>
                  <a:pt x="31270" y="65590"/>
                </a:lnTo>
                <a:lnTo>
                  <a:pt x="31260" y="65580"/>
                </a:lnTo>
                <a:lnTo>
                  <a:pt x="31260" y="65570"/>
                </a:lnTo>
                <a:lnTo>
                  <a:pt x="31270" y="65560"/>
                </a:lnTo>
                <a:lnTo>
                  <a:pt x="31270" y="65550"/>
                </a:lnTo>
                <a:lnTo>
                  <a:pt x="31270" y="65540"/>
                </a:lnTo>
                <a:lnTo>
                  <a:pt x="31260" y="65520"/>
                </a:lnTo>
                <a:lnTo>
                  <a:pt x="31250" y="65520"/>
                </a:lnTo>
                <a:lnTo>
                  <a:pt x="31250" y="65510"/>
                </a:lnTo>
                <a:lnTo>
                  <a:pt x="31250" y="65500"/>
                </a:lnTo>
                <a:lnTo>
                  <a:pt x="31250" y="65490"/>
                </a:lnTo>
                <a:lnTo>
                  <a:pt x="31230" y="65480"/>
                </a:lnTo>
                <a:lnTo>
                  <a:pt x="31230" y="65460"/>
                </a:lnTo>
                <a:lnTo>
                  <a:pt x="31230" y="65450"/>
                </a:lnTo>
                <a:lnTo>
                  <a:pt x="31230" y="65440"/>
                </a:lnTo>
                <a:lnTo>
                  <a:pt x="31220" y="65430"/>
                </a:lnTo>
                <a:lnTo>
                  <a:pt x="31220" y="65420"/>
                </a:lnTo>
                <a:lnTo>
                  <a:pt x="31210" y="65420"/>
                </a:lnTo>
                <a:lnTo>
                  <a:pt x="31210" y="65410"/>
                </a:lnTo>
                <a:lnTo>
                  <a:pt x="31210" y="65400"/>
                </a:lnTo>
                <a:lnTo>
                  <a:pt x="31210" y="65390"/>
                </a:lnTo>
                <a:lnTo>
                  <a:pt x="31210" y="65380"/>
                </a:lnTo>
                <a:lnTo>
                  <a:pt x="31210" y="65360"/>
                </a:lnTo>
                <a:lnTo>
                  <a:pt x="31220" y="65360"/>
                </a:lnTo>
                <a:lnTo>
                  <a:pt x="31220" y="65350"/>
                </a:lnTo>
                <a:lnTo>
                  <a:pt x="31220" y="65340"/>
                </a:lnTo>
                <a:lnTo>
                  <a:pt x="31230" y="65340"/>
                </a:lnTo>
                <a:lnTo>
                  <a:pt x="31230" y="65310"/>
                </a:lnTo>
                <a:lnTo>
                  <a:pt x="31230" y="65300"/>
                </a:lnTo>
                <a:lnTo>
                  <a:pt x="31240" y="65300"/>
                </a:lnTo>
                <a:lnTo>
                  <a:pt x="31240" y="65290"/>
                </a:lnTo>
                <a:lnTo>
                  <a:pt x="31250" y="65280"/>
                </a:lnTo>
                <a:lnTo>
                  <a:pt x="31250" y="65270"/>
                </a:lnTo>
                <a:lnTo>
                  <a:pt x="31260" y="65270"/>
                </a:lnTo>
                <a:lnTo>
                  <a:pt x="31260" y="65260"/>
                </a:lnTo>
                <a:lnTo>
                  <a:pt x="31260" y="65270"/>
                </a:lnTo>
                <a:lnTo>
                  <a:pt x="31280" y="65260"/>
                </a:lnTo>
                <a:lnTo>
                  <a:pt x="31280" y="65250"/>
                </a:lnTo>
                <a:lnTo>
                  <a:pt x="31290" y="65250"/>
                </a:lnTo>
                <a:lnTo>
                  <a:pt x="31290" y="65240"/>
                </a:lnTo>
                <a:lnTo>
                  <a:pt x="31280" y="65240"/>
                </a:lnTo>
                <a:lnTo>
                  <a:pt x="31280" y="65230"/>
                </a:lnTo>
                <a:lnTo>
                  <a:pt x="31280" y="65220"/>
                </a:lnTo>
                <a:lnTo>
                  <a:pt x="31280" y="65210"/>
                </a:lnTo>
                <a:lnTo>
                  <a:pt x="31280" y="65200"/>
                </a:lnTo>
                <a:lnTo>
                  <a:pt x="31270" y="65190"/>
                </a:lnTo>
                <a:lnTo>
                  <a:pt x="31270" y="65180"/>
                </a:lnTo>
                <a:lnTo>
                  <a:pt x="31270" y="65170"/>
                </a:lnTo>
                <a:lnTo>
                  <a:pt x="31270" y="65160"/>
                </a:lnTo>
                <a:lnTo>
                  <a:pt x="31280" y="65150"/>
                </a:lnTo>
                <a:lnTo>
                  <a:pt x="31300" y="65130"/>
                </a:lnTo>
                <a:lnTo>
                  <a:pt x="31300" y="65120"/>
                </a:lnTo>
                <a:lnTo>
                  <a:pt x="31320" y="65100"/>
                </a:lnTo>
                <a:lnTo>
                  <a:pt x="31340" y="65070"/>
                </a:lnTo>
                <a:lnTo>
                  <a:pt x="31350" y="65060"/>
                </a:lnTo>
                <a:lnTo>
                  <a:pt x="31360" y="65050"/>
                </a:lnTo>
                <a:lnTo>
                  <a:pt x="31370" y="65050"/>
                </a:lnTo>
                <a:lnTo>
                  <a:pt x="31380" y="65050"/>
                </a:lnTo>
                <a:lnTo>
                  <a:pt x="31380" y="65040"/>
                </a:lnTo>
                <a:lnTo>
                  <a:pt x="31390" y="65030"/>
                </a:lnTo>
                <a:lnTo>
                  <a:pt x="31400" y="65030"/>
                </a:lnTo>
                <a:lnTo>
                  <a:pt x="31400" y="65020"/>
                </a:lnTo>
                <a:lnTo>
                  <a:pt x="31410" y="65010"/>
                </a:lnTo>
                <a:lnTo>
                  <a:pt x="31420" y="65000"/>
                </a:lnTo>
                <a:lnTo>
                  <a:pt x="31430" y="65000"/>
                </a:lnTo>
                <a:lnTo>
                  <a:pt x="31440" y="65000"/>
                </a:lnTo>
                <a:lnTo>
                  <a:pt x="31450" y="64990"/>
                </a:lnTo>
                <a:lnTo>
                  <a:pt x="31450" y="64980"/>
                </a:lnTo>
                <a:lnTo>
                  <a:pt x="31460" y="64980"/>
                </a:lnTo>
                <a:lnTo>
                  <a:pt x="31460" y="64970"/>
                </a:lnTo>
                <a:lnTo>
                  <a:pt x="31460" y="64960"/>
                </a:lnTo>
                <a:lnTo>
                  <a:pt x="31470" y="64960"/>
                </a:lnTo>
                <a:lnTo>
                  <a:pt x="31470" y="64950"/>
                </a:lnTo>
                <a:lnTo>
                  <a:pt x="31480" y="64940"/>
                </a:lnTo>
                <a:lnTo>
                  <a:pt x="31490" y="64940"/>
                </a:lnTo>
                <a:lnTo>
                  <a:pt x="31500" y="64930"/>
                </a:lnTo>
                <a:lnTo>
                  <a:pt x="31500" y="64920"/>
                </a:lnTo>
                <a:lnTo>
                  <a:pt x="31500" y="64910"/>
                </a:lnTo>
                <a:lnTo>
                  <a:pt x="31510" y="64900"/>
                </a:lnTo>
                <a:lnTo>
                  <a:pt x="31510" y="64890"/>
                </a:lnTo>
                <a:lnTo>
                  <a:pt x="31520" y="64880"/>
                </a:lnTo>
                <a:lnTo>
                  <a:pt x="31530" y="64880"/>
                </a:lnTo>
                <a:lnTo>
                  <a:pt x="31530" y="64870"/>
                </a:lnTo>
                <a:lnTo>
                  <a:pt x="31530" y="64860"/>
                </a:lnTo>
                <a:lnTo>
                  <a:pt x="31540" y="64860"/>
                </a:lnTo>
                <a:lnTo>
                  <a:pt x="31550" y="64860"/>
                </a:lnTo>
                <a:lnTo>
                  <a:pt x="31550" y="64850"/>
                </a:lnTo>
                <a:lnTo>
                  <a:pt x="31560" y="64840"/>
                </a:lnTo>
                <a:lnTo>
                  <a:pt x="31570" y="64840"/>
                </a:lnTo>
                <a:lnTo>
                  <a:pt x="31580" y="64840"/>
                </a:lnTo>
                <a:lnTo>
                  <a:pt x="31580" y="64830"/>
                </a:lnTo>
                <a:lnTo>
                  <a:pt x="31590" y="64830"/>
                </a:lnTo>
                <a:lnTo>
                  <a:pt x="31590" y="64820"/>
                </a:lnTo>
                <a:lnTo>
                  <a:pt x="31600" y="64810"/>
                </a:lnTo>
                <a:lnTo>
                  <a:pt x="31610" y="64800"/>
                </a:lnTo>
                <a:lnTo>
                  <a:pt x="31620" y="64790"/>
                </a:lnTo>
                <a:lnTo>
                  <a:pt x="31630" y="64780"/>
                </a:lnTo>
                <a:lnTo>
                  <a:pt x="31640" y="64780"/>
                </a:lnTo>
                <a:lnTo>
                  <a:pt x="31640" y="64770"/>
                </a:lnTo>
                <a:lnTo>
                  <a:pt x="31650" y="64760"/>
                </a:lnTo>
                <a:lnTo>
                  <a:pt x="31650" y="64750"/>
                </a:lnTo>
                <a:lnTo>
                  <a:pt x="31650" y="64740"/>
                </a:lnTo>
                <a:lnTo>
                  <a:pt x="31650" y="64730"/>
                </a:lnTo>
                <a:lnTo>
                  <a:pt x="31650" y="64720"/>
                </a:lnTo>
                <a:lnTo>
                  <a:pt x="31650" y="64710"/>
                </a:lnTo>
                <a:lnTo>
                  <a:pt x="31640" y="64700"/>
                </a:lnTo>
                <a:lnTo>
                  <a:pt x="31630" y="64700"/>
                </a:lnTo>
                <a:lnTo>
                  <a:pt x="31630" y="64690"/>
                </a:lnTo>
                <a:lnTo>
                  <a:pt x="31630" y="64680"/>
                </a:lnTo>
                <a:lnTo>
                  <a:pt x="31640" y="64670"/>
                </a:lnTo>
                <a:lnTo>
                  <a:pt x="31640" y="64660"/>
                </a:lnTo>
                <a:lnTo>
                  <a:pt x="31640" y="64650"/>
                </a:lnTo>
                <a:lnTo>
                  <a:pt x="31640" y="64640"/>
                </a:lnTo>
                <a:lnTo>
                  <a:pt x="31630" y="64620"/>
                </a:lnTo>
                <a:lnTo>
                  <a:pt x="31630" y="64610"/>
                </a:lnTo>
                <a:lnTo>
                  <a:pt x="31630" y="64600"/>
                </a:lnTo>
                <a:lnTo>
                  <a:pt x="31630" y="64590"/>
                </a:lnTo>
                <a:lnTo>
                  <a:pt x="31630" y="64580"/>
                </a:lnTo>
                <a:lnTo>
                  <a:pt x="31630" y="64570"/>
                </a:lnTo>
                <a:lnTo>
                  <a:pt x="31630" y="64560"/>
                </a:lnTo>
                <a:lnTo>
                  <a:pt x="31620" y="64540"/>
                </a:lnTo>
                <a:lnTo>
                  <a:pt x="31620" y="64530"/>
                </a:lnTo>
                <a:lnTo>
                  <a:pt x="31620" y="64520"/>
                </a:lnTo>
                <a:lnTo>
                  <a:pt x="31620" y="64510"/>
                </a:lnTo>
                <a:lnTo>
                  <a:pt x="31620" y="64500"/>
                </a:lnTo>
                <a:lnTo>
                  <a:pt x="31620" y="64490"/>
                </a:lnTo>
                <a:lnTo>
                  <a:pt x="31610" y="64480"/>
                </a:lnTo>
                <a:lnTo>
                  <a:pt x="31610" y="64460"/>
                </a:lnTo>
                <a:lnTo>
                  <a:pt x="31610" y="64450"/>
                </a:lnTo>
                <a:lnTo>
                  <a:pt x="31600" y="64430"/>
                </a:lnTo>
                <a:lnTo>
                  <a:pt x="31600" y="64420"/>
                </a:lnTo>
                <a:lnTo>
                  <a:pt x="31600" y="64410"/>
                </a:lnTo>
                <a:lnTo>
                  <a:pt x="31610" y="64390"/>
                </a:lnTo>
                <a:lnTo>
                  <a:pt x="31610" y="64380"/>
                </a:lnTo>
                <a:lnTo>
                  <a:pt x="31610" y="64360"/>
                </a:lnTo>
                <a:lnTo>
                  <a:pt x="31620" y="64350"/>
                </a:lnTo>
                <a:lnTo>
                  <a:pt x="31620" y="64340"/>
                </a:lnTo>
                <a:lnTo>
                  <a:pt x="31620" y="64330"/>
                </a:lnTo>
                <a:lnTo>
                  <a:pt x="31630" y="64320"/>
                </a:lnTo>
                <a:lnTo>
                  <a:pt x="31630" y="64310"/>
                </a:lnTo>
                <a:lnTo>
                  <a:pt x="31630" y="64290"/>
                </a:lnTo>
                <a:lnTo>
                  <a:pt x="31630" y="64280"/>
                </a:lnTo>
                <a:lnTo>
                  <a:pt x="31640" y="64280"/>
                </a:lnTo>
                <a:lnTo>
                  <a:pt x="31640" y="64270"/>
                </a:lnTo>
                <a:lnTo>
                  <a:pt x="31640" y="64250"/>
                </a:lnTo>
                <a:lnTo>
                  <a:pt x="31650" y="64240"/>
                </a:lnTo>
                <a:lnTo>
                  <a:pt x="31660" y="64220"/>
                </a:lnTo>
                <a:lnTo>
                  <a:pt x="31660" y="64210"/>
                </a:lnTo>
                <a:lnTo>
                  <a:pt x="31670" y="64190"/>
                </a:lnTo>
                <a:lnTo>
                  <a:pt x="31670" y="64180"/>
                </a:lnTo>
                <a:lnTo>
                  <a:pt x="31680" y="64180"/>
                </a:lnTo>
                <a:lnTo>
                  <a:pt x="31680" y="64160"/>
                </a:lnTo>
                <a:lnTo>
                  <a:pt x="31690" y="64150"/>
                </a:lnTo>
                <a:lnTo>
                  <a:pt x="31690" y="64140"/>
                </a:lnTo>
                <a:lnTo>
                  <a:pt x="31690" y="64130"/>
                </a:lnTo>
                <a:lnTo>
                  <a:pt x="31700" y="64120"/>
                </a:lnTo>
                <a:lnTo>
                  <a:pt x="31700" y="64110"/>
                </a:lnTo>
                <a:lnTo>
                  <a:pt x="31700" y="64100"/>
                </a:lnTo>
                <a:lnTo>
                  <a:pt x="31710" y="64070"/>
                </a:lnTo>
                <a:lnTo>
                  <a:pt x="31710" y="64060"/>
                </a:lnTo>
                <a:lnTo>
                  <a:pt x="31710" y="64050"/>
                </a:lnTo>
                <a:lnTo>
                  <a:pt x="31710" y="64030"/>
                </a:lnTo>
                <a:lnTo>
                  <a:pt x="31700" y="64020"/>
                </a:lnTo>
                <a:lnTo>
                  <a:pt x="31690" y="64020"/>
                </a:lnTo>
                <a:lnTo>
                  <a:pt x="31660" y="64010"/>
                </a:lnTo>
                <a:lnTo>
                  <a:pt x="31650" y="64010"/>
                </a:lnTo>
                <a:lnTo>
                  <a:pt x="31650" y="64000"/>
                </a:lnTo>
                <a:lnTo>
                  <a:pt x="31660" y="63980"/>
                </a:lnTo>
                <a:lnTo>
                  <a:pt x="31660" y="63970"/>
                </a:lnTo>
                <a:lnTo>
                  <a:pt x="31660" y="63960"/>
                </a:lnTo>
                <a:lnTo>
                  <a:pt x="31660" y="63940"/>
                </a:lnTo>
                <a:lnTo>
                  <a:pt x="31660" y="63910"/>
                </a:lnTo>
                <a:lnTo>
                  <a:pt x="31660" y="63900"/>
                </a:lnTo>
                <a:lnTo>
                  <a:pt x="31660" y="63890"/>
                </a:lnTo>
                <a:lnTo>
                  <a:pt x="31660" y="63880"/>
                </a:lnTo>
                <a:lnTo>
                  <a:pt x="31670" y="63890"/>
                </a:lnTo>
                <a:lnTo>
                  <a:pt x="31680" y="63890"/>
                </a:lnTo>
                <a:lnTo>
                  <a:pt x="31710" y="63900"/>
                </a:lnTo>
                <a:lnTo>
                  <a:pt x="31740" y="63910"/>
                </a:lnTo>
                <a:lnTo>
                  <a:pt x="31770" y="63930"/>
                </a:lnTo>
                <a:lnTo>
                  <a:pt x="31780" y="63940"/>
                </a:lnTo>
                <a:lnTo>
                  <a:pt x="31800" y="63940"/>
                </a:lnTo>
                <a:lnTo>
                  <a:pt x="31810" y="63950"/>
                </a:lnTo>
                <a:lnTo>
                  <a:pt x="31830" y="63960"/>
                </a:lnTo>
                <a:lnTo>
                  <a:pt x="31840" y="63960"/>
                </a:lnTo>
                <a:lnTo>
                  <a:pt x="31850" y="63960"/>
                </a:lnTo>
                <a:lnTo>
                  <a:pt x="31860" y="63960"/>
                </a:lnTo>
                <a:lnTo>
                  <a:pt x="31870" y="63960"/>
                </a:lnTo>
                <a:lnTo>
                  <a:pt x="31920" y="63930"/>
                </a:lnTo>
                <a:lnTo>
                  <a:pt x="31940" y="63920"/>
                </a:lnTo>
                <a:lnTo>
                  <a:pt x="31950" y="63910"/>
                </a:lnTo>
                <a:lnTo>
                  <a:pt x="31960" y="63910"/>
                </a:lnTo>
                <a:lnTo>
                  <a:pt x="31980" y="63910"/>
                </a:lnTo>
                <a:lnTo>
                  <a:pt x="32000" y="63910"/>
                </a:lnTo>
                <a:lnTo>
                  <a:pt x="32010" y="63910"/>
                </a:lnTo>
                <a:lnTo>
                  <a:pt x="32030" y="63900"/>
                </a:lnTo>
                <a:lnTo>
                  <a:pt x="32050" y="63890"/>
                </a:lnTo>
                <a:lnTo>
                  <a:pt x="32070" y="63890"/>
                </a:lnTo>
                <a:lnTo>
                  <a:pt x="32090" y="63880"/>
                </a:lnTo>
                <a:lnTo>
                  <a:pt x="32110" y="63880"/>
                </a:lnTo>
                <a:lnTo>
                  <a:pt x="32130" y="63880"/>
                </a:lnTo>
                <a:lnTo>
                  <a:pt x="32140" y="63880"/>
                </a:lnTo>
                <a:lnTo>
                  <a:pt x="32150" y="63880"/>
                </a:lnTo>
                <a:lnTo>
                  <a:pt x="32160" y="63880"/>
                </a:lnTo>
                <a:lnTo>
                  <a:pt x="32180" y="63880"/>
                </a:lnTo>
                <a:lnTo>
                  <a:pt x="32220" y="63880"/>
                </a:lnTo>
                <a:lnTo>
                  <a:pt x="32230" y="63880"/>
                </a:lnTo>
                <a:lnTo>
                  <a:pt x="32240" y="63880"/>
                </a:lnTo>
                <a:lnTo>
                  <a:pt x="32260" y="63880"/>
                </a:lnTo>
                <a:lnTo>
                  <a:pt x="32270" y="63880"/>
                </a:lnTo>
                <a:lnTo>
                  <a:pt x="32280" y="63890"/>
                </a:lnTo>
                <a:lnTo>
                  <a:pt x="32310" y="63890"/>
                </a:lnTo>
                <a:lnTo>
                  <a:pt x="32330" y="63880"/>
                </a:lnTo>
                <a:lnTo>
                  <a:pt x="32350" y="63880"/>
                </a:lnTo>
                <a:lnTo>
                  <a:pt x="32370" y="63880"/>
                </a:lnTo>
                <a:lnTo>
                  <a:pt x="32380" y="63880"/>
                </a:lnTo>
                <a:lnTo>
                  <a:pt x="32390" y="63880"/>
                </a:lnTo>
                <a:lnTo>
                  <a:pt x="32400" y="63880"/>
                </a:lnTo>
                <a:lnTo>
                  <a:pt x="32420" y="63880"/>
                </a:lnTo>
                <a:lnTo>
                  <a:pt x="32430" y="63880"/>
                </a:lnTo>
                <a:lnTo>
                  <a:pt x="32440" y="63880"/>
                </a:lnTo>
                <a:lnTo>
                  <a:pt x="32450" y="63880"/>
                </a:lnTo>
                <a:lnTo>
                  <a:pt x="32480" y="63870"/>
                </a:lnTo>
                <a:lnTo>
                  <a:pt x="32500" y="63860"/>
                </a:lnTo>
                <a:lnTo>
                  <a:pt x="32510" y="63860"/>
                </a:lnTo>
                <a:lnTo>
                  <a:pt x="32530" y="63860"/>
                </a:lnTo>
                <a:lnTo>
                  <a:pt x="32540" y="63870"/>
                </a:lnTo>
                <a:lnTo>
                  <a:pt x="32560" y="63870"/>
                </a:lnTo>
                <a:lnTo>
                  <a:pt x="32570" y="63870"/>
                </a:lnTo>
                <a:lnTo>
                  <a:pt x="32580" y="63870"/>
                </a:lnTo>
                <a:lnTo>
                  <a:pt x="32600" y="63880"/>
                </a:lnTo>
                <a:lnTo>
                  <a:pt x="32600" y="63890"/>
                </a:lnTo>
                <a:lnTo>
                  <a:pt x="32610" y="63890"/>
                </a:lnTo>
                <a:lnTo>
                  <a:pt x="32620" y="63880"/>
                </a:lnTo>
                <a:lnTo>
                  <a:pt x="32630" y="63870"/>
                </a:lnTo>
                <a:lnTo>
                  <a:pt x="32640" y="63860"/>
                </a:lnTo>
                <a:lnTo>
                  <a:pt x="32650" y="63850"/>
                </a:lnTo>
                <a:lnTo>
                  <a:pt x="32660" y="63850"/>
                </a:lnTo>
                <a:lnTo>
                  <a:pt x="32680" y="63850"/>
                </a:lnTo>
                <a:lnTo>
                  <a:pt x="32680" y="63840"/>
                </a:lnTo>
                <a:lnTo>
                  <a:pt x="32690" y="63830"/>
                </a:lnTo>
                <a:lnTo>
                  <a:pt x="32700" y="63830"/>
                </a:lnTo>
                <a:lnTo>
                  <a:pt x="32710" y="63820"/>
                </a:lnTo>
                <a:lnTo>
                  <a:pt x="32710" y="63810"/>
                </a:lnTo>
                <a:lnTo>
                  <a:pt x="32720" y="63800"/>
                </a:lnTo>
                <a:lnTo>
                  <a:pt x="32730" y="63800"/>
                </a:lnTo>
                <a:lnTo>
                  <a:pt x="32800" y="63770"/>
                </a:lnTo>
                <a:lnTo>
                  <a:pt x="32810" y="63770"/>
                </a:lnTo>
                <a:lnTo>
                  <a:pt x="32820" y="63760"/>
                </a:lnTo>
                <a:lnTo>
                  <a:pt x="32830" y="63750"/>
                </a:lnTo>
                <a:lnTo>
                  <a:pt x="32860" y="63740"/>
                </a:lnTo>
                <a:lnTo>
                  <a:pt x="32870" y="63740"/>
                </a:lnTo>
                <a:lnTo>
                  <a:pt x="32870" y="63730"/>
                </a:lnTo>
                <a:lnTo>
                  <a:pt x="32890" y="63730"/>
                </a:lnTo>
                <a:lnTo>
                  <a:pt x="32950" y="63720"/>
                </a:lnTo>
                <a:lnTo>
                  <a:pt x="32970" y="63720"/>
                </a:lnTo>
                <a:lnTo>
                  <a:pt x="32980" y="63720"/>
                </a:lnTo>
                <a:lnTo>
                  <a:pt x="32990" y="63720"/>
                </a:lnTo>
                <a:lnTo>
                  <a:pt x="33020" y="63710"/>
                </a:lnTo>
                <a:lnTo>
                  <a:pt x="33050" y="63710"/>
                </a:lnTo>
                <a:lnTo>
                  <a:pt x="33120" y="63700"/>
                </a:lnTo>
                <a:lnTo>
                  <a:pt x="33130" y="63700"/>
                </a:lnTo>
                <a:lnTo>
                  <a:pt x="33150" y="63700"/>
                </a:lnTo>
                <a:lnTo>
                  <a:pt x="33170" y="63690"/>
                </a:lnTo>
                <a:lnTo>
                  <a:pt x="33180" y="63690"/>
                </a:lnTo>
                <a:lnTo>
                  <a:pt x="33190" y="63690"/>
                </a:lnTo>
                <a:lnTo>
                  <a:pt x="33210" y="63680"/>
                </a:lnTo>
                <a:lnTo>
                  <a:pt x="33220" y="63670"/>
                </a:lnTo>
                <a:lnTo>
                  <a:pt x="33230" y="63670"/>
                </a:lnTo>
                <a:lnTo>
                  <a:pt x="33250" y="63660"/>
                </a:lnTo>
                <a:lnTo>
                  <a:pt x="33260" y="63650"/>
                </a:lnTo>
                <a:lnTo>
                  <a:pt x="33270" y="63640"/>
                </a:lnTo>
                <a:lnTo>
                  <a:pt x="33280" y="63630"/>
                </a:lnTo>
                <a:lnTo>
                  <a:pt x="33290" y="63620"/>
                </a:lnTo>
                <a:lnTo>
                  <a:pt x="33310" y="63610"/>
                </a:lnTo>
                <a:lnTo>
                  <a:pt x="33320" y="63590"/>
                </a:lnTo>
                <a:lnTo>
                  <a:pt x="33330" y="63590"/>
                </a:lnTo>
                <a:lnTo>
                  <a:pt x="33340" y="63580"/>
                </a:lnTo>
                <a:lnTo>
                  <a:pt x="33350" y="63570"/>
                </a:lnTo>
                <a:lnTo>
                  <a:pt x="33350" y="63560"/>
                </a:lnTo>
                <a:lnTo>
                  <a:pt x="33350" y="63550"/>
                </a:lnTo>
                <a:lnTo>
                  <a:pt x="33350" y="63530"/>
                </a:lnTo>
                <a:lnTo>
                  <a:pt x="33350" y="63520"/>
                </a:lnTo>
                <a:lnTo>
                  <a:pt x="33340" y="63520"/>
                </a:lnTo>
                <a:lnTo>
                  <a:pt x="33330" y="63520"/>
                </a:lnTo>
                <a:lnTo>
                  <a:pt x="33320" y="63530"/>
                </a:lnTo>
                <a:lnTo>
                  <a:pt x="33320" y="63520"/>
                </a:lnTo>
                <a:lnTo>
                  <a:pt x="33310" y="63520"/>
                </a:lnTo>
                <a:lnTo>
                  <a:pt x="33310" y="63510"/>
                </a:lnTo>
                <a:lnTo>
                  <a:pt x="33310" y="63500"/>
                </a:lnTo>
                <a:lnTo>
                  <a:pt x="33310" y="63490"/>
                </a:lnTo>
                <a:lnTo>
                  <a:pt x="33290" y="63490"/>
                </a:lnTo>
                <a:lnTo>
                  <a:pt x="33270" y="63490"/>
                </a:lnTo>
                <a:lnTo>
                  <a:pt x="33260" y="63480"/>
                </a:lnTo>
                <a:lnTo>
                  <a:pt x="33260" y="63470"/>
                </a:lnTo>
                <a:lnTo>
                  <a:pt x="33260" y="63460"/>
                </a:lnTo>
                <a:lnTo>
                  <a:pt x="33240" y="63430"/>
                </a:lnTo>
                <a:lnTo>
                  <a:pt x="33240" y="63420"/>
                </a:lnTo>
                <a:lnTo>
                  <a:pt x="33240" y="63400"/>
                </a:lnTo>
                <a:lnTo>
                  <a:pt x="33240" y="63390"/>
                </a:lnTo>
                <a:lnTo>
                  <a:pt x="33240" y="63380"/>
                </a:lnTo>
                <a:lnTo>
                  <a:pt x="33250" y="63370"/>
                </a:lnTo>
                <a:lnTo>
                  <a:pt x="33260" y="63350"/>
                </a:lnTo>
                <a:lnTo>
                  <a:pt x="33260" y="63340"/>
                </a:lnTo>
                <a:lnTo>
                  <a:pt x="33270" y="63320"/>
                </a:lnTo>
                <a:lnTo>
                  <a:pt x="33270" y="63310"/>
                </a:lnTo>
                <a:lnTo>
                  <a:pt x="33270" y="63300"/>
                </a:lnTo>
                <a:lnTo>
                  <a:pt x="33280" y="63290"/>
                </a:lnTo>
                <a:lnTo>
                  <a:pt x="33300" y="63280"/>
                </a:lnTo>
                <a:lnTo>
                  <a:pt x="33320" y="63270"/>
                </a:lnTo>
                <a:lnTo>
                  <a:pt x="33330" y="63270"/>
                </a:lnTo>
                <a:lnTo>
                  <a:pt x="33340" y="63270"/>
                </a:lnTo>
                <a:lnTo>
                  <a:pt x="33360" y="63260"/>
                </a:lnTo>
                <a:lnTo>
                  <a:pt x="33370" y="63260"/>
                </a:lnTo>
                <a:lnTo>
                  <a:pt x="33380" y="63260"/>
                </a:lnTo>
                <a:lnTo>
                  <a:pt x="33390" y="63260"/>
                </a:lnTo>
                <a:lnTo>
                  <a:pt x="33390" y="63230"/>
                </a:lnTo>
                <a:lnTo>
                  <a:pt x="33390" y="63220"/>
                </a:lnTo>
                <a:lnTo>
                  <a:pt x="33390" y="63200"/>
                </a:lnTo>
                <a:lnTo>
                  <a:pt x="33390" y="63180"/>
                </a:lnTo>
                <a:lnTo>
                  <a:pt x="33390" y="63170"/>
                </a:lnTo>
                <a:lnTo>
                  <a:pt x="33390" y="63150"/>
                </a:lnTo>
                <a:lnTo>
                  <a:pt x="33390" y="63140"/>
                </a:lnTo>
                <a:lnTo>
                  <a:pt x="33400" y="63130"/>
                </a:lnTo>
                <a:lnTo>
                  <a:pt x="33410" y="63120"/>
                </a:lnTo>
                <a:lnTo>
                  <a:pt x="33430" y="63090"/>
                </a:lnTo>
                <a:lnTo>
                  <a:pt x="33450" y="63050"/>
                </a:lnTo>
                <a:lnTo>
                  <a:pt x="33480" y="63000"/>
                </a:lnTo>
                <a:lnTo>
                  <a:pt x="33480" y="62990"/>
                </a:lnTo>
                <a:lnTo>
                  <a:pt x="33480" y="62980"/>
                </a:lnTo>
                <a:lnTo>
                  <a:pt x="33490" y="62940"/>
                </a:lnTo>
                <a:lnTo>
                  <a:pt x="33490" y="62930"/>
                </a:lnTo>
                <a:lnTo>
                  <a:pt x="33490" y="62910"/>
                </a:lnTo>
                <a:lnTo>
                  <a:pt x="33490" y="62890"/>
                </a:lnTo>
                <a:lnTo>
                  <a:pt x="33490" y="62880"/>
                </a:lnTo>
                <a:lnTo>
                  <a:pt x="33480" y="62880"/>
                </a:lnTo>
                <a:lnTo>
                  <a:pt x="33480" y="62820"/>
                </a:lnTo>
                <a:lnTo>
                  <a:pt x="33490" y="62780"/>
                </a:lnTo>
                <a:lnTo>
                  <a:pt x="33490" y="62760"/>
                </a:lnTo>
                <a:lnTo>
                  <a:pt x="33500" y="62760"/>
                </a:lnTo>
                <a:lnTo>
                  <a:pt x="33500" y="62740"/>
                </a:lnTo>
                <a:lnTo>
                  <a:pt x="33500" y="62720"/>
                </a:lnTo>
                <a:lnTo>
                  <a:pt x="33510" y="62700"/>
                </a:lnTo>
                <a:lnTo>
                  <a:pt x="33500" y="62660"/>
                </a:lnTo>
                <a:lnTo>
                  <a:pt x="33500" y="62640"/>
                </a:lnTo>
                <a:lnTo>
                  <a:pt x="33490" y="62640"/>
                </a:lnTo>
                <a:lnTo>
                  <a:pt x="33480" y="62600"/>
                </a:lnTo>
                <a:lnTo>
                  <a:pt x="33470" y="62530"/>
                </a:lnTo>
                <a:lnTo>
                  <a:pt x="33470" y="62490"/>
                </a:lnTo>
                <a:lnTo>
                  <a:pt x="33470" y="62470"/>
                </a:lnTo>
                <a:lnTo>
                  <a:pt x="33460" y="62460"/>
                </a:lnTo>
                <a:lnTo>
                  <a:pt x="33460" y="62410"/>
                </a:lnTo>
                <a:lnTo>
                  <a:pt x="33460" y="62370"/>
                </a:lnTo>
                <a:lnTo>
                  <a:pt x="33460" y="62360"/>
                </a:lnTo>
                <a:lnTo>
                  <a:pt x="33460" y="62350"/>
                </a:lnTo>
                <a:lnTo>
                  <a:pt x="33440" y="62350"/>
                </a:lnTo>
                <a:lnTo>
                  <a:pt x="33410" y="62340"/>
                </a:lnTo>
                <a:lnTo>
                  <a:pt x="33400" y="62330"/>
                </a:lnTo>
                <a:lnTo>
                  <a:pt x="33390" y="62330"/>
                </a:lnTo>
                <a:lnTo>
                  <a:pt x="33380" y="62320"/>
                </a:lnTo>
                <a:lnTo>
                  <a:pt x="33360" y="62310"/>
                </a:lnTo>
                <a:lnTo>
                  <a:pt x="33340" y="62300"/>
                </a:lnTo>
                <a:lnTo>
                  <a:pt x="33330" y="62290"/>
                </a:lnTo>
                <a:lnTo>
                  <a:pt x="33320" y="62280"/>
                </a:lnTo>
                <a:lnTo>
                  <a:pt x="33310" y="62280"/>
                </a:lnTo>
                <a:lnTo>
                  <a:pt x="33310" y="62270"/>
                </a:lnTo>
                <a:lnTo>
                  <a:pt x="33290" y="62260"/>
                </a:lnTo>
                <a:lnTo>
                  <a:pt x="33280" y="62260"/>
                </a:lnTo>
                <a:lnTo>
                  <a:pt x="33270" y="62250"/>
                </a:lnTo>
                <a:lnTo>
                  <a:pt x="33250" y="62240"/>
                </a:lnTo>
                <a:lnTo>
                  <a:pt x="33240" y="62240"/>
                </a:lnTo>
                <a:lnTo>
                  <a:pt x="33220" y="62220"/>
                </a:lnTo>
                <a:lnTo>
                  <a:pt x="33200" y="62210"/>
                </a:lnTo>
                <a:lnTo>
                  <a:pt x="33190" y="62210"/>
                </a:lnTo>
                <a:lnTo>
                  <a:pt x="33180" y="62200"/>
                </a:lnTo>
                <a:lnTo>
                  <a:pt x="33170" y="62200"/>
                </a:lnTo>
                <a:lnTo>
                  <a:pt x="33160" y="62190"/>
                </a:lnTo>
                <a:lnTo>
                  <a:pt x="33140" y="62180"/>
                </a:lnTo>
                <a:lnTo>
                  <a:pt x="33120" y="62170"/>
                </a:lnTo>
                <a:lnTo>
                  <a:pt x="33100" y="62150"/>
                </a:lnTo>
                <a:lnTo>
                  <a:pt x="33070" y="62130"/>
                </a:lnTo>
                <a:lnTo>
                  <a:pt x="33070" y="62120"/>
                </a:lnTo>
                <a:lnTo>
                  <a:pt x="33060" y="62110"/>
                </a:lnTo>
                <a:lnTo>
                  <a:pt x="33030" y="62100"/>
                </a:lnTo>
                <a:lnTo>
                  <a:pt x="33020" y="62090"/>
                </a:lnTo>
                <a:lnTo>
                  <a:pt x="33010" y="62090"/>
                </a:lnTo>
                <a:lnTo>
                  <a:pt x="33000" y="62090"/>
                </a:lnTo>
                <a:lnTo>
                  <a:pt x="33000" y="62080"/>
                </a:lnTo>
                <a:lnTo>
                  <a:pt x="32980" y="62060"/>
                </a:lnTo>
                <a:lnTo>
                  <a:pt x="32950" y="62040"/>
                </a:lnTo>
                <a:lnTo>
                  <a:pt x="32940" y="62030"/>
                </a:lnTo>
                <a:lnTo>
                  <a:pt x="32930" y="62020"/>
                </a:lnTo>
                <a:lnTo>
                  <a:pt x="32900" y="61990"/>
                </a:lnTo>
                <a:lnTo>
                  <a:pt x="32870" y="61960"/>
                </a:lnTo>
                <a:lnTo>
                  <a:pt x="32840" y="61920"/>
                </a:lnTo>
                <a:lnTo>
                  <a:pt x="32830" y="61910"/>
                </a:lnTo>
                <a:lnTo>
                  <a:pt x="32880" y="61890"/>
                </a:lnTo>
                <a:lnTo>
                  <a:pt x="32910" y="61880"/>
                </a:lnTo>
                <a:lnTo>
                  <a:pt x="32940" y="61870"/>
                </a:lnTo>
                <a:lnTo>
                  <a:pt x="32950" y="61860"/>
                </a:lnTo>
                <a:lnTo>
                  <a:pt x="32960" y="61860"/>
                </a:lnTo>
                <a:lnTo>
                  <a:pt x="32980" y="61840"/>
                </a:lnTo>
                <a:lnTo>
                  <a:pt x="33000" y="61820"/>
                </a:lnTo>
                <a:lnTo>
                  <a:pt x="33010" y="61820"/>
                </a:lnTo>
                <a:lnTo>
                  <a:pt x="33010" y="61810"/>
                </a:lnTo>
                <a:lnTo>
                  <a:pt x="33030" y="61800"/>
                </a:lnTo>
                <a:lnTo>
                  <a:pt x="33050" y="61790"/>
                </a:lnTo>
                <a:lnTo>
                  <a:pt x="33060" y="61790"/>
                </a:lnTo>
                <a:lnTo>
                  <a:pt x="33090" y="61780"/>
                </a:lnTo>
                <a:lnTo>
                  <a:pt x="33120" y="61770"/>
                </a:lnTo>
                <a:lnTo>
                  <a:pt x="33130" y="61770"/>
                </a:lnTo>
                <a:lnTo>
                  <a:pt x="33140" y="61760"/>
                </a:lnTo>
                <a:lnTo>
                  <a:pt x="33150" y="61750"/>
                </a:lnTo>
                <a:lnTo>
                  <a:pt x="33160" y="61750"/>
                </a:lnTo>
                <a:lnTo>
                  <a:pt x="33170" y="61740"/>
                </a:lnTo>
                <a:lnTo>
                  <a:pt x="33180" y="61730"/>
                </a:lnTo>
                <a:lnTo>
                  <a:pt x="33180" y="61720"/>
                </a:lnTo>
                <a:lnTo>
                  <a:pt x="33190" y="61710"/>
                </a:lnTo>
                <a:lnTo>
                  <a:pt x="33210" y="61660"/>
                </a:lnTo>
                <a:lnTo>
                  <a:pt x="33230" y="61640"/>
                </a:lnTo>
                <a:lnTo>
                  <a:pt x="33240" y="61610"/>
                </a:lnTo>
                <a:lnTo>
                  <a:pt x="33250" y="61580"/>
                </a:lnTo>
                <a:lnTo>
                  <a:pt x="33280" y="61550"/>
                </a:lnTo>
                <a:lnTo>
                  <a:pt x="33290" y="61540"/>
                </a:lnTo>
                <a:lnTo>
                  <a:pt x="33300" y="61520"/>
                </a:lnTo>
                <a:lnTo>
                  <a:pt x="33320" y="61500"/>
                </a:lnTo>
                <a:lnTo>
                  <a:pt x="33350" y="61450"/>
                </a:lnTo>
                <a:lnTo>
                  <a:pt x="33360" y="61440"/>
                </a:lnTo>
                <a:lnTo>
                  <a:pt x="33380" y="61430"/>
                </a:lnTo>
                <a:lnTo>
                  <a:pt x="33390" y="61420"/>
                </a:lnTo>
                <a:lnTo>
                  <a:pt x="33390" y="61410"/>
                </a:lnTo>
                <a:lnTo>
                  <a:pt x="33400" y="61400"/>
                </a:lnTo>
                <a:lnTo>
                  <a:pt x="33410" y="61380"/>
                </a:lnTo>
                <a:lnTo>
                  <a:pt x="33420" y="61380"/>
                </a:lnTo>
                <a:lnTo>
                  <a:pt x="33420" y="61370"/>
                </a:lnTo>
                <a:lnTo>
                  <a:pt x="33430" y="61360"/>
                </a:lnTo>
                <a:lnTo>
                  <a:pt x="33430" y="61350"/>
                </a:lnTo>
                <a:lnTo>
                  <a:pt x="33440" y="61350"/>
                </a:lnTo>
                <a:lnTo>
                  <a:pt x="33440" y="61330"/>
                </a:lnTo>
                <a:lnTo>
                  <a:pt x="33450" y="61330"/>
                </a:lnTo>
                <a:lnTo>
                  <a:pt x="33450" y="61310"/>
                </a:lnTo>
                <a:lnTo>
                  <a:pt x="33460" y="61310"/>
                </a:lnTo>
                <a:lnTo>
                  <a:pt x="33460" y="61290"/>
                </a:lnTo>
                <a:lnTo>
                  <a:pt x="33470" y="61270"/>
                </a:lnTo>
                <a:lnTo>
                  <a:pt x="33480" y="61270"/>
                </a:lnTo>
                <a:lnTo>
                  <a:pt x="33490" y="61250"/>
                </a:lnTo>
                <a:lnTo>
                  <a:pt x="33500" y="61240"/>
                </a:lnTo>
                <a:lnTo>
                  <a:pt x="33510" y="61230"/>
                </a:lnTo>
                <a:lnTo>
                  <a:pt x="33530" y="61210"/>
                </a:lnTo>
                <a:lnTo>
                  <a:pt x="33530" y="61200"/>
                </a:lnTo>
                <a:lnTo>
                  <a:pt x="33540" y="61200"/>
                </a:lnTo>
                <a:lnTo>
                  <a:pt x="33550" y="61180"/>
                </a:lnTo>
                <a:lnTo>
                  <a:pt x="33560" y="61170"/>
                </a:lnTo>
                <a:lnTo>
                  <a:pt x="33580" y="61150"/>
                </a:lnTo>
                <a:lnTo>
                  <a:pt x="33580" y="61140"/>
                </a:lnTo>
                <a:lnTo>
                  <a:pt x="33590" y="61130"/>
                </a:lnTo>
                <a:lnTo>
                  <a:pt x="33600" y="61130"/>
                </a:lnTo>
                <a:lnTo>
                  <a:pt x="33620" y="61130"/>
                </a:lnTo>
                <a:lnTo>
                  <a:pt x="33630" y="61130"/>
                </a:lnTo>
                <a:lnTo>
                  <a:pt x="33630" y="61140"/>
                </a:lnTo>
                <a:lnTo>
                  <a:pt x="33640" y="61140"/>
                </a:lnTo>
                <a:lnTo>
                  <a:pt x="33650" y="61140"/>
                </a:lnTo>
                <a:lnTo>
                  <a:pt x="33670" y="61140"/>
                </a:lnTo>
                <a:lnTo>
                  <a:pt x="33680" y="61140"/>
                </a:lnTo>
                <a:lnTo>
                  <a:pt x="33690" y="61140"/>
                </a:lnTo>
                <a:lnTo>
                  <a:pt x="33700" y="61140"/>
                </a:lnTo>
                <a:lnTo>
                  <a:pt x="33710" y="61130"/>
                </a:lnTo>
                <a:lnTo>
                  <a:pt x="33730" y="61120"/>
                </a:lnTo>
                <a:lnTo>
                  <a:pt x="33750" y="61110"/>
                </a:lnTo>
                <a:lnTo>
                  <a:pt x="33750" y="61100"/>
                </a:lnTo>
                <a:lnTo>
                  <a:pt x="33750" y="61080"/>
                </a:lnTo>
                <a:lnTo>
                  <a:pt x="33750" y="61070"/>
                </a:lnTo>
                <a:lnTo>
                  <a:pt x="33750" y="61050"/>
                </a:lnTo>
                <a:lnTo>
                  <a:pt x="33750" y="61030"/>
                </a:lnTo>
                <a:lnTo>
                  <a:pt x="33750" y="61020"/>
                </a:lnTo>
                <a:lnTo>
                  <a:pt x="33750" y="61010"/>
                </a:lnTo>
                <a:lnTo>
                  <a:pt x="33750" y="61000"/>
                </a:lnTo>
                <a:lnTo>
                  <a:pt x="33750" y="60980"/>
                </a:lnTo>
                <a:lnTo>
                  <a:pt x="33750" y="60970"/>
                </a:lnTo>
                <a:lnTo>
                  <a:pt x="33750" y="60960"/>
                </a:lnTo>
                <a:lnTo>
                  <a:pt x="33750" y="60950"/>
                </a:lnTo>
                <a:lnTo>
                  <a:pt x="33750" y="60940"/>
                </a:lnTo>
                <a:lnTo>
                  <a:pt x="33760" y="60930"/>
                </a:lnTo>
                <a:lnTo>
                  <a:pt x="33760" y="60910"/>
                </a:lnTo>
                <a:lnTo>
                  <a:pt x="33760" y="60900"/>
                </a:lnTo>
                <a:lnTo>
                  <a:pt x="33760" y="60890"/>
                </a:lnTo>
                <a:lnTo>
                  <a:pt x="33770" y="60870"/>
                </a:lnTo>
                <a:lnTo>
                  <a:pt x="33770" y="60860"/>
                </a:lnTo>
                <a:lnTo>
                  <a:pt x="33780" y="60850"/>
                </a:lnTo>
                <a:lnTo>
                  <a:pt x="33790" y="60840"/>
                </a:lnTo>
                <a:lnTo>
                  <a:pt x="33790" y="60820"/>
                </a:lnTo>
                <a:lnTo>
                  <a:pt x="33800" y="60820"/>
                </a:lnTo>
                <a:lnTo>
                  <a:pt x="33800" y="60810"/>
                </a:lnTo>
                <a:lnTo>
                  <a:pt x="33810" y="60800"/>
                </a:lnTo>
                <a:lnTo>
                  <a:pt x="33820" y="60780"/>
                </a:lnTo>
                <a:lnTo>
                  <a:pt x="33830" y="60770"/>
                </a:lnTo>
                <a:lnTo>
                  <a:pt x="33840" y="60760"/>
                </a:lnTo>
                <a:lnTo>
                  <a:pt x="33850" y="60750"/>
                </a:lnTo>
                <a:lnTo>
                  <a:pt x="33870" y="60740"/>
                </a:lnTo>
                <a:lnTo>
                  <a:pt x="33870" y="60730"/>
                </a:lnTo>
                <a:lnTo>
                  <a:pt x="33880" y="60720"/>
                </a:lnTo>
                <a:lnTo>
                  <a:pt x="33880" y="60710"/>
                </a:lnTo>
                <a:lnTo>
                  <a:pt x="33880" y="60700"/>
                </a:lnTo>
                <a:lnTo>
                  <a:pt x="33890" y="60700"/>
                </a:lnTo>
                <a:lnTo>
                  <a:pt x="33890" y="60690"/>
                </a:lnTo>
                <a:lnTo>
                  <a:pt x="33900" y="60700"/>
                </a:lnTo>
                <a:lnTo>
                  <a:pt x="33910" y="60700"/>
                </a:lnTo>
                <a:lnTo>
                  <a:pt x="33930" y="60700"/>
                </a:lnTo>
                <a:lnTo>
                  <a:pt x="33950" y="60690"/>
                </a:lnTo>
                <a:lnTo>
                  <a:pt x="33960" y="60680"/>
                </a:lnTo>
                <a:lnTo>
                  <a:pt x="33960" y="60670"/>
                </a:lnTo>
                <a:lnTo>
                  <a:pt x="33960" y="60660"/>
                </a:lnTo>
                <a:lnTo>
                  <a:pt x="33970" y="60660"/>
                </a:lnTo>
                <a:lnTo>
                  <a:pt x="33970" y="60650"/>
                </a:lnTo>
                <a:lnTo>
                  <a:pt x="33980" y="60650"/>
                </a:lnTo>
                <a:lnTo>
                  <a:pt x="33980" y="60640"/>
                </a:lnTo>
                <a:lnTo>
                  <a:pt x="33990" y="60630"/>
                </a:lnTo>
                <a:lnTo>
                  <a:pt x="33990" y="60620"/>
                </a:lnTo>
                <a:lnTo>
                  <a:pt x="34000" y="60620"/>
                </a:lnTo>
                <a:lnTo>
                  <a:pt x="34000" y="60610"/>
                </a:lnTo>
                <a:lnTo>
                  <a:pt x="34000" y="60600"/>
                </a:lnTo>
                <a:lnTo>
                  <a:pt x="34010" y="60600"/>
                </a:lnTo>
                <a:lnTo>
                  <a:pt x="34010" y="60590"/>
                </a:lnTo>
                <a:lnTo>
                  <a:pt x="34010" y="60570"/>
                </a:lnTo>
                <a:lnTo>
                  <a:pt x="34010" y="60560"/>
                </a:lnTo>
                <a:lnTo>
                  <a:pt x="34010" y="60550"/>
                </a:lnTo>
                <a:lnTo>
                  <a:pt x="34010" y="60540"/>
                </a:lnTo>
                <a:lnTo>
                  <a:pt x="34010" y="60530"/>
                </a:lnTo>
                <a:lnTo>
                  <a:pt x="34010" y="60520"/>
                </a:lnTo>
                <a:lnTo>
                  <a:pt x="34010" y="60510"/>
                </a:lnTo>
                <a:lnTo>
                  <a:pt x="34000" y="60500"/>
                </a:lnTo>
                <a:lnTo>
                  <a:pt x="34000" y="60480"/>
                </a:lnTo>
                <a:lnTo>
                  <a:pt x="33990" y="60480"/>
                </a:lnTo>
                <a:lnTo>
                  <a:pt x="33990" y="60450"/>
                </a:lnTo>
                <a:lnTo>
                  <a:pt x="33980" y="60440"/>
                </a:lnTo>
                <a:lnTo>
                  <a:pt x="33980" y="60410"/>
                </a:lnTo>
                <a:lnTo>
                  <a:pt x="33980" y="60400"/>
                </a:lnTo>
                <a:lnTo>
                  <a:pt x="33980" y="60390"/>
                </a:lnTo>
                <a:lnTo>
                  <a:pt x="33980" y="60380"/>
                </a:lnTo>
                <a:lnTo>
                  <a:pt x="33970" y="60360"/>
                </a:lnTo>
                <a:lnTo>
                  <a:pt x="33970" y="60350"/>
                </a:lnTo>
                <a:lnTo>
                  <a:pt x="33970" y="60340"/>
                </a:lnTo>
                <a:lnTo>
                  <a:pt x="33970" y="60320"/>
                </a:lnTo>
                <a:lnTo>
                  <a:pt x="33960" y="60300"/>
                </a:lnTo>
                <a:lnTo>
                  <a:pt x="33960" y="60290"/>
                </a:lnTo>
                <a:lnTo>
                  <a:pt x="33960" y="60280"/>
                </a:lnTo>
                <a:lnTo>
                  <a:pt x="33970" y="60250"/>
                </a:lnTo>
                <a:lnTo>
                  <a:pt x="33970" y="60240"/>
                </a:lnTo>
                <a:lnTo>
                  <a:pt x="33980" y="60210"/>
                </a:lnTo>
                <a:lnTo>
                  <a:pt x="33990" y="60190"/>
                </a:lnTo>
                <a:lnTo>
                  <a:pt x="34000" y="60200"/>
                </a:lnTo>
                <a:lnTo>
                  <a:pt x="34020" y="60200"/>
                </a:lnTo>
                <a:lnTo>
                  <a:pt x="34030" y="60210"/>
                </a:lnTo>
                <a:lnTo>
                  <a:pt x="34040" y="60220"/>
                </a:lnTo>
                <a:lnTo>
                  <a:pt x="34070" y="60220"/>
                </a:lnTo>
                <a:lnTo>
                  <a:pt x="34090" y="60230"/>
                </a:lnTo>
                <a:lnTo>
                  <a:pt x="34100" y="60240"/>
                </a:lnTo>
                <a:lnTo>
                  <a:pt x="34110" y="60240"/>
                </a:lnTo>
                <a:lnTo>
                  <a:pt x="34120" y="60240"/>
                </a:lnTo>
                <a:lnTo>
                  <a:pt x="34130" y="60250"/>
                </a:lnTo>
                <a:lnTo>
                  <a:pt x="34140" y="60250"/>
                </a:lnTo>
                <a:lnTo>
                  <a:pt x="34160" y="60260"/>
                </a:lnTo>
                <a:lnTo>
                  <a:pt x="34180" y="60270"/>
                </a:lnTo>
                <a:lnTo>
                  <a:pt x="34220" y="60280"/>
                </a:lnTo>
                <a:lnTo>
                  <a:pt x="34280" y="60300"/>
                </a:lnTo>
                <a:lnTo>
                  <a:pt x="34290" y="60310"/>
                </a:lnTo>
                <a:lnTo>
                  <a:pt x="34300" y="60310"/>
                </a:lnTo>
                <a:lnTo>
                  <a:pt x="34310" y="60310"/>
                </a:lnTo>
                <a:lnTo>
                  <a:pt x="34330" y="60320"/>
                </a:lnTo>
                <a:lnTo>
                  <a:pt x="34350" y="60330"/>
                </a:lnTo>
                <a:lnTo>
                  <a:pt x="34360" y="60330"/>
                </a:lnTo>
                <a:lnTo>
                  <a:pt x="34380" y="60330"/>
                </a:lnTo>
                <a:lnTo>
                  <a:pt x="34390" y="60340"/>
                </a:lnTo>
                <a:lnTo>
                  <a:pt x="34400" y="60340"/>
                </a:lnTo>
                <a:lnTo>
                  <a:pt x="34410" y="60350"/>
                </a:lnTo>
                <a:lnTo>
                  <a:pt x="34430" y="60360"/>
                </a:lnTo>
                <a:lnTo>
                  <a:pt x="34440" y="60360"/>
                </a:lnTo>
                <a:lnTo>
                  <a:pt x="34450" y="60360"/>
                </a:lnTo>
                <a:lnTo>
                  <a:pt x="34480" y="60380"/>
                </a:lnTo>
                <a:lnTo>
                  <a:pt x="34500" y="60390"/>
                </a:lnTo>
                <a:lnTo>
                  <a:pt x="34510" y="60400"/>
                </a:lnTo>
                <a:lnTo>
                  <a:pt x="34520" y="60400"/>
                </a:lnTo>
                <a:lnTo>
                  <a:pt x="34550" y="60420"/>
                </a:lnTo>
                <a:lnTo>
                  <a:pt x="34570" y="60430"/>
                </a:lnTo>
                <a:lnTo>
                  <a:pt x="34580" y="60430"/>
                </a:lnTo>
                <a:lnTo>
                  <a:pt x="34600" y="60440"/>
                </a:lnTo>
                <a:lnTo>
                  <a:pt x="34620" y="60440"/>
                </a:lnTo>
                <a:lnTo>
                  <a:pt x="34650" y="60450"/>
                </a:lnTo>
                <a:lnTo>
                  <a:pt x="34670" y="60460"/>
                </a:lnTo>
                <a:lnTo>
                  <a:pt x="34690" y="60470"/>
                </a:lnTo>
                <a:lnTo>
                  <a:pt x="34700" y="60480"/>
                </a:lnTo>
                <a:lnTo>
                  <a:pt x="34710" y="60480"/>
                </a:lnTo>
                <a:lnTo>
                  <a:pt x="34720" y="60490"/>
                </a:lnTo>
                <a:lnTo>
                  <a:pt x="34730" y="60500"/>
                </a:lnTo>
                <a:lnTo>
                  <a:pt x="34760" y="60520"/>
                </a:lnTo>
                <a:lnTo>
                  <a:pt x="34780" y="60530"/>
                </a:lnTo>
                <a:lnTo>
                  <a:pt x="34800" y="60540"/>
                </a:lnTo>
                <a:lnTo>
                  <a:pt x="34810" y="60550"/>
                </a:lnTo>
                <a:lnTo>
                  <a:pt x="34820" y="60560"/>
                </a:lnTo>
                <a:lnTo>
                  <a:pt x="34830" y="60560"/>
                </a:lnTo>
                <a:lnTo>
                  <a:pt x="34840" y="60570"/>
                </a:lnTo>
                <a:lnTo>
                  <a:pt x="34860" y="60580"/>
                </a:lnTo>
                <a:lnTo>
                  <a:pt x="34870" y="60590"/>
                </a:lnTo>
                <a:lnTo>
                  <a:pt x="34890" y="60590"/>
                </a:lnTo>
                <a:lnTo>
                  <a:pt x="34890" y="60600"/>
                </a:lnTo>
                <a:lnTo>
                  <a:pt x="34900" y="60600"/>
                </a:lnTo>
                <a:lnTo>
                  <a:pt x="34910" y="60600"/>
                </a:lnTo>
                <a:lnTo>
                  <a:pt x="34920" y="60610"/>
                </a:lnTo>
                <a:lnTo>
                  <a:pt x="34930" y="60620"/>
                </a:lnTo>
                <a:lnTo>
                  <a:pt x="34950" y="60630"/>
                </a:lnTo>
                <a:lnTo>
                  <a:pt x="34960" y="60630"/>
                </a:lnTo>
                <a:lnTo>
                  <a:pt x="34970" y="60640"/>
                </a:lnTo>
                <a:lnTo>
                  <a:pt x="34990" y="60640"/>
                </a:lnTo>
                <a:lnTo>
                  <a:pt x="35000" y="60640"/>
                </a:lnTo>
                <a:lnTo>
                  <a:pt x="35010" y="60640"/>
                </a:lnTo>
                <a:lnTo>
                  <a:pt x="35020" y="60640"/>
                </a:lnTo>
                <a:lnTo>
                  <a:pt x="35040" y="60640"/>
                </a:lnTo>
                <a:lnTo>
                  <a:pt x="35050" y="60650"/>
                </a:lnTo>
                <a:lnTo>
                  <a:pt x="35060" y="60650"/>
                </a:lnTo>
                <a:lnTo>
                  <a:pt x="35070" y="60660"/>
                </a:lnTo>
                <a:lnTo>
                  <a:pt x="35090" y="60670"/>
                </a:lnTo>
                <a:lnTo>
                  <a:pt x="35120" y="60680"/>
                </a:lnTo>
                <a:lnTo>
                  <a:pt x="35160" y="60700"/>
                </a:lnTo>
                <a:lnTo>
                  <a:pt x="35200" y="60710"/>
                </a:lnTo>
                <a:lnTo>
                  <a:pt x="35220" y="60720"/>
                </a:lnTo>
                <a:lnTo>
                  <a:pt x="35260" y="60740"/>
                </a:lnTo>
                <a:lnTo>
                  <a:pt x="35280" y="60750"/>
                </a:lnTo>
                <a:lnTo>
                  <a:pt x="35310" y="60760"/>
                </a:lnTo>
                <a:lnTo>
                  <a:pt x="35330" y="60760"/>
                </a:lnTo>
                <a:lnTo>
                  <a:pt x="35350" y="60770"/>
                </a:lnTo>
                <a:lnTo>
                  <a:pt x="35360" y="60770"/>
                </a:lnTo>
                <a:lnTo>
                  <a:pt x="35380" y="60760"/>
                </a:lnTo>
                <a:lnTo>
                  <a:pt x="35400" y="60760"/>
                </a:lnTo>
                <a:lnTo>
                  <a:pt x="35410" y="60750"/>
                </a:lnTo>
                <a:lnTo>
                  <a:pt x="35420" y="60750"/>
                </a:lnTo>
                <a:lnTo>
                  <a:pt x="35430" y="60740"/>
                </a:lnTo>
                <a:lnTo>
                  <a:pt x="35440" y="60740"/>
                </a:lnTo>
                <a:lnTo>
                  <a:pt x="35450" y="60730"/>
                </a:lnTo>
                <a:lnTo>
                  <a:pt x="35460" y="60730"/>
                </a:lnTo>
                <a:lnTo>
                  <a:pt x="35480" y="60710"/>
                </a:lnTo>
                <a:lnTo>
                  <a:pt x="35490" y="60700"/>
                </a:lnTo>
                <a:lnTo>
                  <a:pt x="35490" y="60690"/>
                </a:lnTo>
                <a:lnTo>
                  <a:pt x="35490" y="60680"/>
                </a:lnTo>
                <a:lnTo>
                  <a:pt x="35490" y="60670"/>
                </a:lnTo>
                <a:lnTo>
                  <a:pt x="35500" y="60660"/>
                </a:lnTo>
                <a:lnTo>
                  <a:pt x="35500" y="60650"/>
                </a:lnTo>
                <a:lnTo>
                  <a:pt x="35510" y="60640"/>
                </a:lnTo>
                <a:lnTo>
                  <a:pt x="35520" y="60620"/>
                </a:lnTo>
                <a:lnTo>
                  <a:pt x="35520" y="60600"/>
                </a:lnTo>
                <a:lnTo>
                  <a:pt x="35520" y="60590"/>
                </a:lnTo>
                <a:lnTo>
                  <a:pt x="35520" y="60580"/>
                </a:lnTo>
                <a:lnTo>
                  <a:pt x="35520" y="60560"/>
                </a:lnTo>
                <a:lnTo>
                  <a:pt x="35530" y="60550"/>
                </a:lnTo>
                <a:lnTo>
                  <a:pt x="35540" y="60540"/>
                </a:lnTo>
                <a:lnTo>
                  <a:pt x="35550" y="60530"/>
                </a:lnTo>
                <a:lnTo>
                  <a:pt x="35550" y="60520"/>
                </a:lnTo>
                <a:lnTo>
                  <a:pt x="35560" y="60490"/>
                </a:lnTo>
                <a:lnTo>
                  <a:pt x="35570" y="60470"/>
                </a:lnTo>
                <a:lnTo>
                  <a:pt x="35570" y="60450"/>
                </a:lnTo>
                <a:lnTo>
                  <a:pt x="35570" y="60440"/>
                </a:lnTo>
                <a:lnTo>
                  <a:pt x="35580" y="60420"/>
                </a:lnTo>
                <a:lnTo>
                  <a:pt x="35580" y="60410"/>
                </a:lnTo>
                <a:lnTo>
                  <a:pt x="35590" y="60400"/>
                </a:lnTo>
                <a:lnTo>
                  <a:pt x="35590" y="60390"/>
                </a:lnTo>
                <a:lnTo>
                  <a:pt x="35600" y="60380"/>
                </a:lnTo>
                <a:lnTo>
                  <a:pt x="35610" y="60370"/>
                </a:lnTo>
                <a:lnTo>
                  <a:pt x="35610" y="60360"/>
                </a:lnTo>
                <a:lnTo>
                  <a:pt x="35620" y="60360"/>
                </a:lnTo>
                <a:lnTo>
                  <a:pt x="35620" y="60350"/>
                </a:lnTo>
                <a:lnTo>
                  <a:pt x="35620" y="60340"/>
                </a:lnTo>
                <a:lnTo>
                  <a:pt x="35630" y="60330"/>
                </a:lnTo>
                <a:lnTo>
                  <a:pt x="35630" y="60320"/>
                </a:lnTo>
                <a:lnTo>
                  <a:pt x="35640" y="60310"/>
                </a:lnTo>
                <a:lnTo>
                  <a:pt x="35640" y="60300"/>
                </a:lnTo>
                <a:lnTo>
                  <a:pt x="35650" y="60300"/>
                </a:lnTo>
                <a:lnTo>
                  <a:pt x="35650" y="60290"/>
                </a:lnTo>
                <a:lnTo>
                  <a:pt x="35660" y="60280"/>
                </a:lnTo>
                <a:lnTo>
                  <a:pt x="35670" y="60280"/>
                </a:lnTo>
                <a:lnTo>
                  <a:pt x="35670" y="60270"/>
                </a:lnTo>
                <a:lnTo>
                  <a:pt x="35680" y="60270"/>
                </a:lnTo>
                <a:lnTo>
                  <a:pt x="35690" y="60260"/>
                </a:lnTo>
                <a:lnTo>
                  <a:pt x="35690" y="60250"/>
                </a:lnTo>
                <a:lnTo>
                  <a:pt x="35690" y="60240"/>
                </a:lnTo>
                <a:lnTo>
                  <a:pt x="35690" y="60230"/>
                </a:lnTo>
                <a:lnTo>
                  <a:pt x="35700" y="60220"/>
                </a:lnTo>
                <a:lnTo>
                  <a:pt x="35710" y="60230"/>
                </a:lnTo>
                <a:lnTo>
                  <a:pt x="35710" y="60220"/>
                </a:lnTo>
                <a:lnTo>
                  <a:pt x="35720" y="60220"/>
                </a:lnTo>
                <a:lnTo>
                  <a:pt x="35730" y="60210"/>
                </a:lnTo>
                <a:lnTo>
                  <a:pt x="35730" y="60200"/>
                </a:lnTo>
                <a:lnTo>
                  <a:pt x="35730" y="60190"/>
                </a:lnTo>
                <a:lnTo>
                  <a:pt x="35740" y="60180"/>
                </a:lnTo>
                <a:lnTo>
                  <a:pt x="35750" y="60180"/>
                </a:lnTo>
                <a:lnTo>
                  <a:pt x="35760" y="60170"/>
                </a:lnTo>
                <a:lnTo>
                  <a:pt x="35770" y="60150"/>
                </a:lnTo>
                <a:lnTo>
                  <a:pt x="35780" y="60140"/>
                </a:lnTo>
                <a:lnTo>
                  <a:pt x="35790" y="60130"/>
                </a:lnTo>
                <a:lnTo>
                  <a:pt x="35800" y="60120"/>
                </a:lnTo>
                <a:lnTo>
                  <a:pt x="35810" y="60120"/>
                </a:lnTo>
                <a:lnTo>
                  <a:pt x="35820" y="60130"/>
                </a:lnTo>
                <a:lnTo>
                  <a:pt x="35840" y="60130"/>
                </a:lnTo>
                <a:lnTo>
                  <a:pt x="35850" y="60140"/>
                </a:lnTo>
                <a:lnTo>
                  <a:pt x="35860" y="60150"/>
                </a:lnTo>
                <a:lnTo>
                  <a:pt x="35870" y="60150"/>
                </a:lnTo>
                <a:lnTo>
                  <a:pt x="35880" y="60140"/>
                </a:lnTo>
                <a:lnTo>
                  <a:pt x="35880" y="60130"/>
                </a:lnTo>
                <a:lnTo>
                  <a:pt x="35880" y="60120"/>
                </a:lnTo>
                <a:lnTo>
                  <a:pt x="35880" y="60110"/>
                </a:lnTo>
                <a:lnTo>
                  <a:pt x="35900" y="60100"/>
                </a:lnTo>
                <a:lnTo>
                  <a:pt x="35900" y="60070"/>
                </a:lnTo>
                <a:lnTo>
                  <a:pt x="35910" y="60020"/>
                </a:lnTo>
                <a:lnTo>
                  <a:pt x="35910" y="59960"/>
                </a:lnTo>
                <a:lnTo>
                  <a:pt x="35910" y="59940"/>
                </a:lnTo>
                <a:lnTo>
                  <a:pt x="35900" y="59920"/>
                </a:lnTo>
                <a:lnTo>
                  <a:pt x="35890" y="59890"/>
                </a:lnTo>
                <a:lnTo>
                  <a:pt x="35890" y="59880"/>
                </a:lnTo>
                <a:lnTo>
                  <a:pt x="35890" y="59850"/>
                </a:lnTo>
                <a:lnTo>
                  <a:pt x="35890" y="59840"/>
                </a:lnTo>
                <a:lnTo>
                  <a:pt x="35890" y="59830"/>
                </a:lnTo>
                <a:lnTo>
                  <a:pt x="35880" y="59810"/>
                </a:lnTo>
                <a:lnTo>
                  <a:pt x="35880" y="59790"/>
                </a:lnTo>
                <a:lnTo>
                  <a:pt x="35880" y="59780"/>
                </a:lnTo>
                <a:lnTo>
                  <a:pt x="35880" y="59760"/>
                </a:lnTo>
                <a:lnTo>
                  <a:pt x="35880" y="59740"/>
                </a:lnTo>
                <a:lnTo>
                  <a:pt x="35880" y="59710"/>
                </a:lnTo>
                <a:lnTo>
                  <a:pt x="35880" y="59690"/>
                </a:lnTo>
                <a:lnTo>
                  <a:pt x="35870" y="59640"/>
                </a:lnTo>
                <a:lnTo>
                  <a:pt x="35870" y="59600"/>
                </a:lnTo>
                <a:lnTo>
                  <a:pt x="35870" y="59580"/>
                </a:lnTo>
                <a:lnTo>
                  <a:pt x="35860" y="59520"/>
                </a:lnTo>
                <a:lnTo>
                  <a:pt x="35860" y="59490"/>
                </a:lnTo>
                <a:lnTo>
                  <a:pt x="35860" y="59460"/>
                </a:lnTo>
                <a:lnTo>
                  <a:pt x="35850" y="59410"/>
                </a:lnTo>
                <a:lnTo>
                  <a:pt x="35850" y="59380"/>
                </a:lnTo>
                <a:lnTo>
                  <a:pt x="35850" y="59350"/>
                </a:lnTo>
                <a:lnTo>
                  <a:pt x="35840" y="59290"/>
                </a:lnTo>
                <a:lnTo>
                  <a:pt x="35840" y="59260"/>
                </a:lnTo>
                <a:lnTo>
                  <a:pt x="35840" y="59220"/>
                </a:lnTo>
                <a:lnTo>
                  <a:pt x="35830" y="59210"/>
                </a:lnTo>
                <a:lnTo>
                  <a:pt x="35850" y="59190"/>
                </a:lnTo>
                <a:lnTo>
                  <a:pt x="35870" y="59170"/>
                </a:lnTo>
                <a:lnTo>
                  <a:pt x="35880" y="59150"/>
                </a:lnTo>
                <a:lnTo>
                  <a:pt x="35890" y="59140"/>
                </a:lnTo>
                <a:lnTo>
                  <a:pt x="35900" y="59130"/>
                </a:lnTo>
                <a:lnTo>
                  <a:pt x="35910" y="59120"/>
                </a:lnTo>
                <a:lnTo>
                  <a:pt x="35910" y="59100"/>
                </a:lnTo>
                <a:lnTo>
                  <a:pt x="35920" y="59100"/>
                </a:lnTo>
                <a:lnTo>
                  <a:pt x="35950" y="59090"/>
                </a:lnTo>
                <a:lnTo>
                  <a:pt x="35970" y="59090"/>
                </a:lnTo>
                <a:lnTo>
                  <a:pt x="35980" y="59080"/>
                </a:lnTo>
                <a:lnTo>
                  <a:pt x="35990" y="59080"/>
                </a:lnTo>
                <a:lnTo>
                  <a:pt x="36010" y="59080"/>
                </a:lnTo>
                <a:lnTo>
                  <a:pt x="36030" y="59070"/>
                </a:lnTo>
                <a:lnTo>
                  <a:pt x="36060" y="59070"/>
                </a:lnTo>
                <a:lnTo>
                  <a:pt x="36070" y="59060"/>
                </a:lnTo>
                <a:lnTo>
                  <a:pt x="36090" y="59060"/>
                </a:lnTo>
                <a:lnTo>
                  <a:pt x="36110" y="59050"/>
                </a:lnTo>
                <a:lnTo>
                  <a:pt x="36120" y="59040"/>
                </a:lnTo>
                <a:lnTo>
                  <a:pt x="36120" y="59030"/>
                </a:lnTo>
                <a:lnTo>
                  <a:pt x="36130" y="59020"/>
                </a:lnTo>
                <a:lnTo>
                  <a:pt x="36140" y="59010"/>
                </a:lnTo>
                <a:lnTo>
                  <a:pt x="36150" y="59000"/>
                </a:lnTo>
                <a:lnTo>
                  <a:pt x="36160" y="58990"/>
                </a:lnTo>
                <a:lnTo>
                  <a:pt x="36180" y="58980"/>
                </a:lnTo>
                <a:lnTo>
                  <a:pt x="36190" y="58970"/>
                </a:lnTo>
                <a:lnTo>
                  <a:pt x="36210" y="58960"/>
                </a:lnTo>
                <a:lnTo>
                  <a:pt x="36220" y="58940"/>
                </a:lnTo>
                <a:lnTo>
                  <a:pt x="36230" y="58940"/>
                </a:lnTo>
                <a:lnTo>
                  <a:pt x="36240" y="58940"/>
                </a:lnTo>
                <a:lnTo>
                  <a:pt x="36260" y="58940"/>
                </a:lnTo>
                <a:lnTo>
                  <a:pt x="36280" y="58950"/>
                </a:lnTo>
                <a:lnTo>
                  <a:pt x="36310" y="58960"/>
                </a:lnTo>
                <a:lnTo>
                  <a:pt x="36320" y="58960"/>
                </a:lnTo>
                <a:lnTo>
                  <a:pt x="36340" y="58950"/>
                </a:lnTo>
                <a:lnTo>
                  <a:pt x="36360" y="58930"/>
                </a:lnTo>
                <a:lnTo>
                  <a:pt x="36390" y="58910"/>
                </a:lnTo>
                <a:lnTo>
                  <a:pt x="36410" y="58890"/>
                </a:lnTo>
                <a:lnTo>
                  <a:pt x="36420" y="58880"/>
                </a:lnTo>
                <a:lnTo>
                  <a:pt x="36430" y="58870"/>
                </a:lnTo>
                <a:lnTo>
                  <a:pt x="36440" y="58860"/>
                </a:lnTo>
                <a:lnTo>
                  <a:pt x="36450" y="58860"/>
                </a:lnTo>
                <a:lnTo>
                  <a:pt x="36460" y="58840"/>
                </a:lnTo>
                <a:lnTo>
                  <a:pt x="36470" y="58830"/>
                </a:lnTo>
                <a:lnTo>
                  <a:pt x="36480" y="58830"/>
                </a:lnTo>
                <a:lnTo>
                  <a:pt x="36480" y="58820"/>
                </a:lnTo>
                <a:lnTo>
                  <a:pt x="36470" y="58810"/>
                </a:lnTo>
                <a:lnTo>
                  <a:pt x="36460" y="58800"/>
                </a:lnTo>
                <a:lnTo>
                  <a:pt x="36460" y="58790"/>
                </a:lnTo>
                <a:lnTo>
                  <a:pt x="36450" y="58790"/>
                </a:lnTo>
                <a:lnTo>
                  <a:pt x="36450" y="58780"/>
                </a:lnTo>
                <a:lnTo>
                  <a:pt x="36440" y="58780"/>
                </a:lnTo>
                <a:lnTo>
                  <a:pt x="36430" y="58770"/>
                </a:lnTo>
                <a:lnTo>
                  <a:pt x="36420" y="58760"/>
                </a:lnTo>
                <a:lnTo>
                  <a:pt x="36420" y="58750"/>
                </a:lnTo>
                <a:lnTo>
                  <a:pt x="36410" y="58740"/>
                </a:lnTo>
                <a:lnTo>
                  <a:pt x="36410" y="58730"/>
                </a:lnTo>
                <a:lnTo>
                  <a:pt x="36400" y="58720"/>
                </a:lnTo>
                <a:lnTo>
                  <a:pt x="36400" y="58710"/>
                </a:lnTo>
                <a:lnTo>
                  <a:pt x="36390" y="58710"/>
                </a:lnTo>
                <a:lnTo>
                  <a:pt x="36380" y="58680"/>
                </a:lnTo>
                <a:lnTo>
                  <a:pt x="36370" y="58670"/>
                </a:lnTo>
                <a:lnTo>
                  <a:pt x="36370" y="58660"/>
                </a:lnTo>
                <a:lnTo>
                  <a:pt x="36360" y="58640"/>
                </a:lnTo>
                <a:lnTo>
                  <a:pt x="36360" y="58630"/>
                </a:lnTo>
                <a:lnTo>
                  <a:pt x="36370" y="58620"/>
                </a:lnTo>
                <a:lnTo>
                  <a:pt x="36370" y="58610"/>
                </a:lnTo>
                <a:lnTo>
                  <a:pt x="36360" y="58610"/>
                </a:lnTo>
                <a:lnTo>
                  <a:pt x="36360" y="58600"/>
                </a:lnTo>
                <a:lnTo>
                  <a:pt x="36360" y="58590"/>
                </a:lnTo>
                <a:lnTo>
                  <a:pt x="36360" y="58580"/>
                </a:lnTo>
                <a:lnTo>
                  <a:pt x="36360" y="58570"/>
                </a:lnTo>
                <a:lnTo>
                  <a:pt x="36360" y="58560"/>
                </a:lnTo>
                <a:lnTo>
                  <a:pt x="36370" y="58550"/>
                </a:lnTo>
                <a:lnTo>
                  <a:pt x="36370" y="58540"/>
                </a:lnTo>
                <a:lnTo>
                  <a:pt x="36370" y="58530"/>
                </a:lnTo>
                <a:lnTo>
                  <a:pt x="36370" y="58520"/>
                </a:lnTo>
                <a:lnTo>
                  <a:pt x="36370" y="58510"/>
                </a:lnTo>
                <a:lnTo>
                  <a:pt x="36370" y="58500"/>
                </a:lnTo>
                <a:lnTo>
                  <a:pt x="36370" y="58490"/>
                </a:lnTo>
                <a:lnTo>
                  <a:pt x="36370" y="58480"/>
                </a:lnTo>
                <a:lnTo>
                  <a:pt x="36370" y="58470"/>
                </a:lnTo>
                <a:lnTo>
                  <a:pt x="36360" y="58470"/>
                </a:lnTo>
                <a:lnTo>
                  <a:pt x="36360" y="58460"/>
                </a:lnTo>
                <a:lnTo>
                  <a:pt x="36360" y="58450"/>
                </a:lnTo>
                <a:lnTo>
                  <a:pt x="36360" y="58440"/>
                </a:lnTo>
                <a:lnTo>
                  <a:pt x="36360" y="58430"/>
                </a:lnTo>
                <a:lnTo>
                  <a:pt x="36360" y="58420"/>
                </a:lnTo>
                <a:lnTo>
                  <a:pt x="36360" y="58410"/>
                </a:lnTo>
                <a:lnTo>
                  <a:pt x="36370" y="58410"/>
                </a:lnTo>
                <a:lnTo>
                  <a:pt x="36370" y="58400"/>
                </a:lnTo>
                <a:lnTo>
                  <a:pt x="36370" y="58390"/>
                </a:lnTo>
                <a:lnTo>
                  <a:pt x="36370" y="58380"/>
                </a:lnTo>
                <a:lnTo>
                  <a:pt x="36380" y="58370"/>
                </a:lnTo>
                <a:lnTo>
                  <a:pt x="36380" y="58360"/>
                </a:lnTo>
                <a:lnTo>
                  <a:pt x="36390" y="58350"/>
                </a:lnTo>
                <a:lnTo>
                  <a:pt x="36390" y="58340"/>
                </a:lnTo>
                <a:lnTo>
                  <a:pt x="36400" y="58330"/>
                </a:lnTo>
                <a:lnTo>
                  <a:pt x="36410" y="58320"/>
                </a:lnTo>
                <a:lnTo>
                  <a:pt x="36420" y="58320"/>
                </a:lnTo>
                <a:lnTo>
                  <a:pt x="36430" y="58310"/>
                </a:lnTo>
                <a:lnTo>
                  <a:pt x="36440" y="58300"/>
                </a:lnTo>
                <a:lnTo>
                  <a:pt x="36450" y="58300"/>
                </a:lnTo>
                <a:lnTo>
                  <a:pt x="36450" y="58290"/>
                </a:lnTo>
                <a:lnTo>
                  <a:pt x="36460" y="58280"/>
                </a:lnTo>
                <a:lnTo>
                  <a:pt x="36470" y="58270"/>
                </a:lnTo>
                <a:lnTo>
                  <a:pt x="36480" y="58260"/>
                </a:lnTo>
                <a:lnTo>
                  <a:pt x="36490" y="58260"/>
                </a:lnTo>
                <a:lnTo>
                  <a:pt x="36500" y="58250"/>
                </a:lnTo>
                <a:lnTo>
                  <a:pt x="36510" y="58240"/>
                </a:lnTo>
                <a:lnTo>
                  <a:pt x="36520" y="58230"/>
                </a:lnTo>
                <a:lnTo>
                  <a:pt x="36530" y="58230"/>
                </a:lnTo>
                <a:lnTo>
                  <a:pt x="36530" y="58220"/>
                </a:lnTo>
                <a:lnTo>
                  <a:pt x="36540" y="58210"/>
                </a:lnTo>
                <a:lnTo>
                  <a:pt x="36550" y="58200"/>
                </a:lnTo>
                <a:lnTo>
                  <a:pt x="36570" y="58200"/>
                </a:lnTo>
                <a:lnTo>
                  <a:pt x="36600" y="58200"/>
                </a:lnTo>
                <a:lnTo>
                  <a:pt x="36640" y="58200"/>
                </a:lnTo>
                <a:lnTo>
                  <a:pt x="36670" y="58200"/>
                </a:lnTo>
                <a:lnTo>
                  <a:pt x="36690" y="58200"/>
                </a:lnTo>
                <a:lnTo>
                  <a:pt x="36710" y="58200"/>
                </a:lnTo>
                <a:lnTo>
                  <a:pt x="36740" y="58200"/>
                </a:lnTo>
                <a:lnTo>
                  <a:pt x="36760" y="58200"/>
                </a:lnTo>
                <a:lnTo>
                  <a:pt x="36790" y="58210"/>
                </a:lnTo>
                <a:lnTo>
                  <a:pt x="36800" y="58220"/>
                </a:lnTo>
                <a:lnTo>
                  <a:pt x="36810" y="58220"/>
                </a:lnTo>
                <a:lnTo>
                  <a:pt x="36820" y="58230"/>
                </a:lnTo>
                <a:lnTo>
                  <a:pt x="36840" y="58240"/>
                </a:lnTo>
                <a:lnTo>
                  <a:pt x="36860" y="58250"/>
                </a:lnTo>
                <a:lnTo>
                  <a:pt x="36870" y="58250"/>
                </a:lnTo>
                <a:lnTo>
                  <a:pt x="36890" y="58260"/>
                </a:lnTo>
                <a:lnTo>
                  <a:pt x="36920" y="58260"/>
                </a:lnTo>
                <a:lnTo>
                  <a:pt x="36940" y="58260"/>
                </a:lnTo>
                <a:lnTo>
                  <a:pt x="36960" y="58250"/>
                </a:lnTo>
                <a:lnTo>
                  <a:pt x="36990" y="58250"/>
                </a:lnTo>
                <a:lnTo>
                  <a:pt x="37010" y="58250"/>
                </a:lnTo>
                <a:lnTo>
                  <a:pt x="37030" y="58240"/>
                </a:lnTo>
                <a:lnTo>
                  <a:pt x="37060" y="58240"/>
                </a:lnTo>
                <a:lnTo>
                  <a:pt x="37080" y="58240"/>
                </a:lnTo>
                <a:lnTo>
                  <a:pt x="37090" y="58230"/>
                </a:lnTo>
                <a:lnTo>
                  <a:pt x="37100" y="58230"/>
                </a:lnTo>
                <a:lnTo>
                  <a:pt x="37140" y="58230"/>
                </a:lnTo>
                <a:lnTo>
                  <a:pt x="37190" y="58220"/>
                </a:lnTo>
                <a:lnTo>
                  <a:pt x="37210" y="58210"/>
                </a:lnTo>
                <a:lnTo>
                  <a:pt x="37220" y="58210"/>
                </a:lnTo>
                <a:lnTo>
                  <a:pt x="37240" y="58210"/>
                </a:lnTo>
                <a:lnTo>
                  <a:pt x="37250" y="58210"/>
                </a:lnTo>
                <a:lnTo>
                  <a:pt x="37250" y="58220"/>
                </a:lnTo>
                <a:lnTo>
                  <a:pt x="37280" y="58220"/>
                </a:lnTo>
                <a:lnTo>
                  <a:pt x="37290" y="58220"/>
                </a:lnTo>
                <a:lnTo>
                  <a:pt x="37330" y="58220"/>
                </a:lnTo>
                <a:lnTo>
                  <a:pt x="37370" y="58230"/>
                </a:lnTo>
                <a:lnTo>
                  <a:pt x="37380" y="58230"/>
                </a:lnTo>
                <a:lnTo>
                  <a:pt x="37380" y="58220"/>
                </a:lnTo>
                <a:lnTo>
                  <a:pt x="37410" y="58210"/>
                </a:lnTo>
                <a:lnTo>
                  <a:pt x="37420" y="58200"/>
                </a:lnTo>
                <a:lnTo>
                  <a:pt x="37440" y="58200"/>
                </a:lnTo>
                <a:lnTo>
                  <a:pt x="37460" y="58200"/>
                </a:lnTo>
                <a:lnTo>
                  <a:pt x="37470" y="58200"/>
                </a:lnTo>
                <a:lnTo>
                  <a:pt x="37490" y="58200"/>
                </a:lnTo>
                <a:lnTo>
                  <a:pt x="37500" y="58200"/>
                </a:lnTo>
                <a:lnTo>
                  <a:pt x="37520" y="58200"/>
                </a:lnTo>
                <a:lnTo>
                  <a:pt x="37540" y="58200"/>
                </a:lnTo>
                <a:lnTo>
                  <a:pt x="37550" y="58210"/>
                </a:lnTo>
                <a:lnTo>
                  <a:pt x="37560" y="58210"/>
                </a:lnTo>
                <a:lnTo>
                  <a:pt x="37570" y="58210"/>
                </a:lnTo>
                <a:lnTo>
                  <a:pt x="37590" y="58210"/>
                </a:lnTo>
                <a:lnTo>
                  <a:pt x="37600" y="58210"/>
                </a:lnTo>
                <a:lnTo>
                  <a:pt x="37620" y="58210"/>
                </a:lnTo>
                <a:lnTo>
                  <a:pt x="37630" y="58210"/>
                </a:lnTo>
                <a:lnTo>
                  <a:pt x="37660" y="58220"/>
                </a:lnTo>
                <a:lnTo>
                  <a:pt x="37680" y="58220"/>
                </a:lnTo>
                <a:lnTo>
                  <a:pt x="37690" y="58230"/>
                </a:lnTo>
                <a:lnTo>
                  <a:pt x="37730" y="58230"/>
                </a:lnTo>
                <a:lnTo>
                  <a:pt x="37760" y="58240"/>
                </a:lnTo>
                <a:lnTo>
                  <a:pt x="37770" y="58240"/>
                </a:lnTo>
                <a:lnTo>
                  <a:pt x="37790" y="58250"/>
                </a:lnTo>
                <a:lnTo>
                  <a:pt x="37800" y="58250"/>
                </a:lnTo>
                <a:lnTo>
                  <a:pt x="37820" y="58250"/>
                </a:lnTo>
                <a:lnTo>
                  <a:pt x="37840" y="58260"/>
                </a:lnTo>
                <a:lnTo>
                  <a:pt x="37850" y="58260"/>
                </a:lnTo>
                <a:lnTo>
                  <a:pt x="37870" y="58270"/>
                </a:lnTo>
                <a:lnTo>
                  <a:pt x="37880" y="58270"/>
                </a:lnTo>
                <a:lnTo>
                  <a:pt x="37910" y="58280"/>
                </a:lnTo>
                <a:lnTo>
                  <a:pt x="37930" y="58290"/>
                </a:lnTo>
                <a:lnTo>
                  <a:pt x="37940" y="58290"/>
                </a:lnTo>
                <a:lnTo>
                  <a:pt x="37940" y="58300"/>
                </a:lnTo>
                <a:lnTo>
                  <a:pt x="37960" y="58300"/>
                </a:lnTo>
                <a:lnTo>
                  <a:pt x="37990" y="58310"/>
                </a:lnTo>
                <a:lnTo>
                  <a:pt x="38020" y="58320"/>
                </a:lnTo>
                <a:lnTo>
                  <a:pt x="38040" y="58330"/>
                </a:lnTo>
                <a:lnTo>
                  <a:pt x="38070" y="58330"/>
                </a:lnTo>
                <a:lnTo>
                  <a:pt x="38100" y="58330"/>
                </a:lnTo>
                <a:lnTo>
                  <a:pt x="38150" y="58330"/>
                </a:lnTo>
                <a:lnTo>
                  <a:pt x="38180" y="58330"/>
                </a:lnTo>
                <a:lnTo>
                  <a:pt x="38210" y="58330"/>
                </a:lnTo>
                <a:lnTo>
                  <a:pt x="38230" y="58330"/>
                </a:lnTo>
                <a:lnTo>
                  <a:pt x="38250" y="58330"/>
                </a:lnTo>
                <a:lnTo>
                  <a:pt x="38260" y="58340"/>
                </a:lnTo>
                <a:lnTo>
                  <a:pt x="38270" y="58340"/>
                </a:lnTo>
                <a:lnTo>
                  <a:pt x="38280" y="58340"/>
                </a:lnTo>
                <a:lnTo>
                  <a:pt x="38290" y="58350"/>
                </a:lnTo>
                <a:lnTo>
                  <a:pt x="38300" y="58350"/>
                </a:lnTo>
                <a:lnTo>
                  <a:pt x="38310" y="58350"/>
                </a:lnTo>
                <a:lnTo>
                  <a:pt x="38310" y="58340"/>
                </a:lnTo>
                <a:lnTo>
                  <a:pt x="38320" y="58340"/>
                </a:lnTo>
                <a:lnTo>
                  <a:pt x="38360" y="58340"/>
                </a:lnTo>
                <a:lnTo>
                  <a:pt x="38380" y="58350"/>
                </a:lnTo>
                <a:lnTo>
                  <a:pt x="38390" y="58360"/>
                </a:lnTo>
                <a:lnTo>
                  <a:pt x="38410" y="58370"/>
                </a:lnTo>
                <a:lnTo>
                  <a:pt x="38420" y="58370"/>
                </a:lnTo>
                <a:lnTo>
                  <a:pt x="38430" y="58370"/>
                </a:lnTo>
                <a:lnTo>
                  <a:pt x="38450" y="58370"/>
                </a:lnTo>
                <a:lnTo>
                  <a:pt x="38470" y="58360"/>
                </a:lnTo>
                <a:lnTo>
                  <a:pt x="38490" y="58360"/>
                </a:lnTo>
                <a:lnTo>
                  <a:pt x="38500" y="58360"/>
                </a:lnTo>
                <a:lnTo>
                  <a:pt x="38510" y="58360"/>
                </a:lnTo>
                <a:lnTo>
                  <a:pt x="38530" y="58360"/>
                </a:lnTo>
                <a:lnTo>
                  <a:pt x="38540" y="58360"/>
                </a:lnTo>
                <a:lnTo>
                  <a:pt x="38550" y="58370"/>
                </a:lnTo>
                <a:lnTo>
                  <a:pt x="38570" y="58380"/>
                </a:lnTo>
                <a:lnTo>
                  <a:pt x="38590" y="58390"/>
                </a:lnTo>
                <a:lnTo>
                  <a:pt x="38610" y="58400"/>
                </a:lnTo>
                <a:lnTo>
                  <a:pt x="38610" y="58410"/>
                </a:lnTo>
                <a:lnTo>
                  <a:pt x="38620" y="58410"/>
                </a:lnTo>
                <a:lnTo>
                  <a:pt x="38630" y="58420"/>
                </a:lnTo>
                <a:lnTo>
                  <a:pt x="38640" y="58420"/>
                </a:lnTo>
                <a:lnTo>
                  <a:pt x="38650" y="58420"/>
                </a:lnTo>
                <a:lnTo>
                  <a:pt x="38660" y="58430"/>
                </a:lnTo>
                <a:lnTo>
                  <a:pt x="38680" y="58440"/>
                </a:lnTo>
                <a:lnTo>
                  <a:pt x="38690" y="58440"/>
                </a:lnTo>
                <a:lnTo>
                  <a:pt x="38710" y="58450"/>
                </a:lnTo>
                <a:lnTo>
                  <a:pt x="38720" y="58450"/>
                </a:lnTo>
                <a:lnTo>
                  <a:pt x="38730" y="58450"/>
                </a:lnTo>
                <a:lnTo>
                  <a:pt x="38750" y="58460"/>
                </a:lnTo>
                <a:lnTo>
                  <a:pt x="38760" y="58470"/>
                </a:lnTo>
                <a:lnTo>
                  <a:pt x="38770" y="58480"/>
                </a:lnTo>
                <a:lnTo>
                  <a:pt x="38780" y="58490"/>
                </a:lnTo>
                <a:lnTo>
                  <a:pt x="38790" y="58500"/>
                </a:lnTo>
                <a:lnTo>
                  <a:pt x="38800" y="58510"/>
                </a:lnTo>
                <a:lnTo>
                  <a:pt x="38810" y="58520"/>
                </a:lnTo>
                <a:lnTo>
                  <a:pt x="38820" y="58520"/>
                </a:lnTo>
                <a:lnTo>
                  <a:pt x="38830" y="58530"/>
                </a:lnTo>
                <a:lnTo>
                  <a:pt x="38840" y="58540"/>
                </a:lnTo>
                <a:lnTo>
                  <a:pt x="38840" y="58550"/>
                </a:lnTo>
                <a:lnTo>
                  <a:pt x="38850" y="58560"/>
                </a:lnTo>
                <a:lnTo>
                  <a:pt x="38850" y="58570"/>
                </a:lnTo>
                <a:lnTo>
                  <a:pt x="38860" y="58580"/>
                </a:lnTo>
                <a:lnTo>
                  <a:pt x="38860" y="58590"/>
                </a:lnTo>
                <a:lnTo>
                  <a:pt x="38870" y="58590"/>
                </a:lnTo>
                <a:lnTo>
                  <a:pt x="38870" y="58600"/>
                </a:lnTo>
                <a:lnTo>
                  <a:pt x="38880" y="58600"/>
                </a:lnTo>
                <a:lnTo>
                  <a:pt x="38900" y="58600"/>
                </a:lnTo>
                <a:lnTo>
                  <a:pt x="38910" y="58590"/>
                </a:lnTo>
                <a:lnTo>
                  <a:pt x="38920" y="58590"/>
                </a:lnTo>
                <a:lnTo>
                  <a:pt x="38930" y="58600"/>
                </a:lnTo>
                <a:lnTo>
                  <a:pt x="38940" y="58600"/>
                </a:lnTo>
                <a:lnTo>
                  <a:pt x="38950" y="58610"/>
                </a:lnTo>
                <a:lnTo>
                  <a:pt x="38960" y="58620"/>
                </a:lnTo>
                <a:lnTo>
                  <a:pt x="38970" y="58630"/>
                </a:lnTo>
                <a:lnTo>
                  <a:pt x="38990" y="58640"/>
                </a:lnTo>
                <a:lnTo>
                  <a:pt x="39000" y="58640"/>
                </a:lnTo>
                <a:lnTo>
                  <a:pt x="39010" y="58640"/>
                </a:lnTo>
                <a:lnTo>
                  <a:pt x="39020" y="58650"/>
                </a:lnTo>
                <a:lnTo>
                  <a:pt x="39030" y="58650"/>
                </a:lnTo>
                <a:lnTo>
                  <a:pt x="39040" y="58650"/>
                </a:lnTo>
                <a:lnTo>
                  <a:pt x="39050" y="58650"/>
                </a:lnTo>
                <a:lnTo>
                  <a:pt x="39060" y="58660"/>
                </a:lnTo>
                <a:lnTo>
                  <a:pt x="39070" y="58670"/>
                </a:lnTo>
                <a:lnTo>
                  <a:pt x="39080" y="58680"/>
                </a:lnTo>
                <a:lnTo>
                  <a:pt x="39090" y="58690"/>
                </a:lnTo>
                <a:lnTo>
                  <a:pt x="39100" y="58690"/>
                </a:lnTo>
                <a:lnTo>
                  <a:pt x="39110" y="58690"/>
                </a:lnTo>
                <a:lnTo>
                  <a:pt x="39120" y="58700"/>
                </a:lnTo>
                <a:lnTo>
                  <a:pt x="39140" y="58700"/>
                </a:lnTo>
                <a:lnTo>
                  <a:pt x="39150" y="58700"/>
                </a:lnTo>
                <a:lnTo>
                  <a:pt x="39160" y="58690"/>
                </a:lnTo>
                <a:lnTo>
                  <a:pt x="39180" y="58690"/>
                </a:lnTo>
                <a:lnTo>
                  <a:pt x="39190" y="58680"/>
                </a:lnTo>
                <a:lnTo>
                  <a:pt x="39200" y="58680"/>
                </a:lnTo>
                <a:lnTo>
                  <a:pt x="39210" y="58690"/>
                </a:lnTo>
                <a:lnTo>
                  <a:pt x="39220" y="58690"/>
                </a:lnTo>
                <a:lnTo>
                  <a:pt x="39220" y="58700"/>
                </a:lnTo>
                <a:lnTo>
                  <a:pt x="39240" y="58710"/>
                </a:lnTo>
                <a:lnTo>
                  <a:pt x="39250" y="58730"/>
                </a:lnTo>
                <a:lnTo>
                  <a:pt x="39250" y="58750"/>
                </a:lnTo>
                <a:lnTo>
                  <a:pt x="39260" y="58780"/>
                </a:lnTo>
                <a:lnTo>
                  <a:pt x="39270" y="58790"/>
                </a:lnTo>
                <a:lnTo>
                  <a:pt x="39290" y="58790"/>
                </a:lnTo>
                <a:lnTo>
                  <a:pt x="39290" y="58800"/>
                </a:lnTo>
                <a:lnTo>
                  <a:pt x="39300" y="58790"/>
                </a:lnTo>
                <a:lnTo>
                  <a:pt x="39330" y="58770"/>
                </a:lnTo>
                <a:lnTo>
                  <a:pt x="39350" y="58750"/>
                </a:lnTo>
                <a:lnTo>
                  <a:pt x="39370" y="58720"/>
                </a:lnTo>
                <a:lnTo>
                  <a:pt x="39380" y="58720"/>
                </a:lnTo>
                <a:lnTo>
                  <a:pt x="39390" y="58720"/>
                </a:lnTo>
                <a:lnTo>
                  <a:pt x="39410" y="58720"/>
                </a:lnTo>
                <a:lnTo>
                  <a:pt x="39420" y="58730"/>
                </a:lnTo>
                <a:lnTo>
                  <a:pt x="39440" y="58740"/>
                </a:lnTo>
                <a:lnTo>
                  <a:pt x="39440" y="58750"/>
                </a:lnTo>
                <a:lnTo>
                  <a:pt x="39450" y="58750"/>
                </a:lnTo>
                <a:lnTo>
                  <a:pt x="39460" y="58760"/>
                </a:lnTo>
                <a:lnTo>
                  <a:pt x="39470" y="58760"/>
                </a:lnTo>
                <a:lnTo>
                  <a:pt x="39480" y="58760"/>
                </a:lnTo>
                <a:lnTo>
                  <a:pt x="39480" y="58770"/>
                </a:lnTo>
                <a:lnTo>
                  <a:pt x="39490" y="58790"/>
                </a:lnTo>
                <a:lnTo>
                  <a:pt x="39500" y="58800"/>
                </a:lnTo>
                <a:lnTo>
                  <a:pt x="39510" y="58810"/>
                </a:lnTo>
                <a:lnTo>
                  <a:pt x="39530" y="58810"/>
                </a:lnTo>
                <a:lnTo>
                  <a:pt x="39560" y="58810"/>
                </a:lnTo>
                <a:lnTo>
                  <a:pt x="39580" y="58820"/>
                </a:lnTo>
                <a:lnTo>
                  <a:pt x="39590" y="58830"/>
                </a:lnTo>
                <a:lnTo>
                  <a:pt x="39620" y="58850"/>
                </a:lnTo>
                <a:lnTo>
                  <a:pt x="39640" y="58860"/>
                </a:lnTo>
                <a:lnTo>
                  <a:pt x="39670" y="58880"/>
                </a:lnTo>
                <a:lnTo>
                  <a:pt x="39700" y="58890"/>
                </a:lnTo>
                <a:lnTo>
                  <a:pt x="39730" y="58910"/>
                </a:lnTo>
                <a:lnTo>
                  <a:pt x="39750" y="58930"/>
                </a:lnTo>
                <a:lnTo>
                  <a:pt x="39760" y="58930"/>
                </a:lnTo>
                <a:lnTo>
                  <a:pt x="39780" y="58950"/>
                </a:lnTo>
                <a:lnTo>
                  <a:pt x="39800" y="58970"/>
                </a:lnTo>
                <a:lnTo>
                  <a:pt x="39810" y="58980"/>
                </a:lnTo>
                <a:lnTo>
                  <a:pt x="39820" y="58980"/>
                </a:lnTo>
                <a:lnTo>
                  <a:pt x="39820" y="59000"/>
                </a:lnTo>
                <a:lnTo>
                  <a:pt x="39810" y="59010"/>
                </a:lnTo>
                <a:lnTo>
                  <a:pt x="39820" y="59020"/>
                </a:lnTo>
                <a:lnTo>
                  <a:pt x="39820" y="59030"/>
                </a:lnTo>
                <a:lnTo>
                  <a:pt x="39830" y="59040"/>
                </a:lnTo>
                <a:lnTo>
                  <a:pt x="39840" y="59060"/>
                </a:lnTo>
                <a:lnTo>
                  <a:pt x="39840" y="59070"/>
                </a:lnTo>
                <a:lnTo>
                  <a:pt x="39850" y="59100"/>
                </a:lnTo>
                <a:lnTo>
                  <a:pt x="39850" y="59110"/>
                </a:lnTo>
                <a:lnTo>
                  <a:pt x="39860" y="59110"/>
                </a:lnTo>
                <a:lnTo>
                  <a:pt x="39870" y="59120"/>
                </a:lnTo>
                <a:lnTo>
                  <a:pt x="39880" y="59130"/>
                </a:lnTo>
                <a:lnTo>
                  <a:pt x="39880" y="59150"/>
                </a:lnTo>
                <a:lnTo>
                  <a:pt x="39880" y="59170"/>
                </a:lnTo>
                <a:lnTo>
                  <a:pt x="39880" y="59180"/>
                </a:lnTo>
                <a:lnTo>
                  <a:pt x="39870" y="59200"/>
                </a:lnTo>
                <a:lnTo>
                  <a:pt x="39860" y="59220"/>
                </a:lnTo>
                <a:lnTo>
                  <a:pt x="39860" y="59250"/>
                </a:lnTo>
                <a:lnTo>
                  <a:pt x="39850" y="59260"/>
                </a:lnTo>
                <a:lnTo>
                  <a:pt x="39850" y="59280"/>
                </a:lnTo>
                <a:lnTo>
                  <a:pt x="39850" y="59300"/>
                </a:lnTo>
                <a:lnTo>
                  <a:pt x="39850" y="59320"/>
                </a:lnTo>
                <a:lnTo>
                  <a:pt x="39840" y="59330"/>
                </a:lnTo>
                <a:lnTo>
                  <a:pt x="39830" y="59330"/>
                </a:lnTo>
                <a:lnTo>
                  <a:pt x="39820" y="59340"/>
                </a:lnTo>
                <a:lnTo>
                  <a:pt x="39810" y="59350"/>
                </a:lnTo>
                <a:lnTo>
                  <a:pt x="39800" y="59360"/>
                </a:lnTo>
                <a:lnTo>
                  <a:pt x="39800" y="59380"/>
                </a:lnTo>
                <a:lnTo>
                  <a:pt x="39780" y="59410"/>
                </a:lnTo>
                <a:lnTo>
                  <a:pt x="39780" y="59420"/>
                </a:lnTo>
                <a:lnTo>
                  <a:pt x="39780" y="59430"/>
                </a:lnTo>
                <a:lnTo>
                  <a:pt x="39770" y="59440"/>
                </a:lnTo>
                <a:lnTo>
                  <a:pt x="39760" y="59440"/>
                </a:lnTo>
                <a:lnTo>
                  <a:pt x="39740" y="59450"/>
                </a:lnTo>
                <a:lnTo>
                  <a:pt x="39720" y="59460"/>
                </a:lnTo>
                <a:lnTo>
                  <a:pt x="39720" y="59470"/>
                </a:lnTo>
                <a:lnTo>
                  <a:pt x="39710" y="59470"/>
                </a:lnTo>
                <a:lnTo>
                  <a:pt x="39690" y="59480"/>
                </a:lnTo>
                <a:lnTo>
                  <a:pt x="39670" y="59500"/>
                </a:lnTo>
                <a:lnTo>
                  <a:pt x="39660" y="59510"/>
                </a:lnTo>
                <a:lnTo>
                  <a:pt x="39650" y="59520"/>
                </a:lnTo>
                <a:lnTo>
                  <a:pt x="39640" y="59530"/>
                </a:lnTo>
                <a:lnTo>
                  <a:pt x="39630" y="59550"/>
                </a:lnTo>
                <a:lnTo>
                  <a:pt x="39620" y="59560"/>
                </a:lnTo>
                <a:lnTo>
                  <a:pt x="39610" y="59580"/>
                </a:lnTo>
                <a:lnTo>
                  <a:pt x="39600" y="59590"/>
                </a:lnTo>
                <a:lnTo>
                  <a:pt x="39590" y="59600"/>
                </a:lnTo>
                <a:lnTo>
                  <a:pt x="39580" y="59610"/>
                </a:lnTo>
                <a:lnTo>
                  <a:pt x="39560" y="59620"/>
                </a:lnTo>
                <a:lnTo>
                  <a:pt x="39540" y="59640"/>
                </a:lnTo>
                <a:lnTo>
                  <a:pt x="39540" y="59650"/>
                </a:lnTo>
                <a:lnTo>
                  <a:pt x="39550" y="59680"/>
                </a:lnTo>
                <a:lnTo>
                  <a:pt x="39550" y="59700"/>
                </a:lnTo>
                <a:lnTo>
                  <a:pt x="39550" y="59730"/>
                </a:lnTo>
                <a:lnTo>
                  <a:pt x="39560" y="59750"/>
                </a:lnTo>
                <a:lnTo>
                  <a:pt x="39550" y="59770"/>
                </a:lnTo>
                <a:lnTo>
                  <a:pt x="39550" y="59780"/>
                </a:lnTo>
                <a:lnTo>
                  <a:pt x="39540" y="59800"/>
                </a:lnTo>
                <a:lnTo>
                  <a:pt x="39530" y="59810"/>
                </a:lnTo>
                <a:lnTo>
                  <a:pt x="39530" y="59820"/>
                </a:lnTo>
                <a:lnTo>
                  <a:pt x="39530" y="59830"/>
                </a:lnTo>
                <a:lnTo>
                  <a:pt x="39530" y="59850"/>
                </a:lnTo>
                <a:lnTo>
                  <a:pt x="39520" y="59860"/>
                </a:lnTo>
                <a:lnTo>
                  <a:pt x="39510" y="59860"/>
                </a:lnTo>
                <a:lnTo>
                  <a:pt x="39500" y="59860"/>
                </a:lnTo>
                <a:lnTo>
                  <a:pt x="39490" y="59850"/>
                </a:lnTo>
                <a:lnTo>
                  <a:pt x="39480" y="59840"/>
                </a:lnTo>
                <a:lnTo>
                  <a:pt x="39460" y="59840"/>
                </a:lnTo>
                <a:lnTo>
                  <a:pt x="39450" y="59830"/>
                </a:lnTo>
                <a:lnTo>
                  <a:pt x="39430" y="59820"/>
                </a:lnTo>
                <a:lnTo>
                  <a:pt x="39420" y="59830"/>
                </a:lnTo>
                <a:lnTo>
                  <a:pt x="39400" y="59820"/>
                </a:lnTo>
                <a:lnTo>
                  <a:pt x="39380" y="59820"/>
                </a:lnTo>
                <a:lnTo>
                  <a:pt x="39370" y="59820"/>
                </a:lnTo>
                <a:lnTo>
                  <a:pt x="39360" y="59820"/>
                </a:lnTo>
                <a:lnTo>
                  <a:pt x="39350" y="59820"/>
                </a:lnTo>
                <a:lnTo>
                  <a:pt x="39340" y="59820"/>
                </a:lnTo>
                <a:lnTo>
                  <a:pt x="39310" y="59820"/>
                </a:lnTo>
                <a:lnTo>
                  <a:pt x="39300" y="59830"/>
                </a:lnTo>
                <a:lnTo>
                  <a:pt x="39300" y="59840"/>
                </a:lnTo>
                <a:lnTo>
                  <a:pt x="39290" y="59850"/>
                </a:lnTo>
                <a:lnTo>
                  <a:pt x="39280" y="59850"/>
                </a:lnTo>
                <a:lnTo>
                  <a:pt x="39270" y="59850"/>
                </a:lnTo>
                <a:lnTo>
                  <a:pt x="39260" y="59840"/>
                </a:lnTo>
                <a:lnTo>
                  <a:pt x="39260" y="59830"/>
                </a:lnTo>
                <a:lnTo>
                  <a:pt x="39270" y="59830"/>
                </a:lnTo>
                <a:lnTo>
                  <a:pt x="39260" y="59830"/>
                </a:lnTo>
                <a:lnTo>
                  <a:pt x="39250" y="59830"/>
                </a:lnTo>
                <a:lnTo>
                  <a:pt x="39240" y="59840"/>
                </a:lnTo>
                <a:lnTo>
                  <a:pt x="39230" y="59840"/>
                </a:lnTo>
                <a:lnTo>
                  <a:pt x="39220" y="59840"/>
                </a:lnTo>
                <a:lnTo>
                  <a:pt x="39210" y="59840"/>
                </a:lnTo>
                <a:lnTo>
                  <a:pt x="39210" y="59850"/>
                </a:lnTo>
                <a:lnTo>
                  <a:pt x="39200" y="59850"/>
                </a:lnTo>
                <a:lnTo>
                  <a:pt x="39190" y="59860"/>
                </a:lnTo>
                <a:lnTo>
                  <a:pt x="39180" y="59860"/>
                </a:lnTo>
                <a:lnTo>
                  <a:pt x="39170" y="59860"/>
                </a:lnTo>
                <a:lnTo>
                  <a:pt x="39170" y="59870"/>
                </a:lnTo>
                <a:lnTo>
                  <a:pt x="39160" y="59870"/>
                </a:lnTo>
                <a:lnTo>
                  <a:pt x="39150" y="59880"/>
                </a:lnTo>
                <a:lnTo>
                  <a:pt x="39150" y="59890"/>
                </a:lnTo>
                <a:lnTo>
                  <a:pt x="39150" y="59900"/>
                </a:lnTo>
                <a:lnTo>
                  <a:pt x="39140" y="59900"/>
                </a:lnTo>
                <a:lnTo>
                  <a:pt x="39130" y="59900"/>
                </a:lnTo>
                <a:lnTo>
                  <a:pt x="39120" y="59910"/>
                </a:lnTo>
                <a:lnTo>
                  <a:pt x="39110" y="59910"/>
                </a:lnTo>
                <a:lnTo>
                  <a:pt x="39110" y="59920"/>
                </a:lnTo>
                <a:lnTo>
                  <a:pt x="39110" y="59930"/>
                </a:lnTo>
                <a:lnTo>
                  <a:pt x="39100" y="59940"/>
                </a:lnTo>
                <a:lnTo>
                  <a:pt x="39100" y="59950"/>
                </a:lnTo>
                <a:lnTo>
                  <a:pt x="39090" y="59950"/>
                </a:lnTo>
                <a:lnTo>
                  <a:pt x="39090" y="59970"/>
                </a:lnTo>
                <a:lnTo>
                  <a:pt x="39080" y="59970"/>
                </a:lnTo>
                <a:lnTo>
                  <a:pt x="39080" y="59980"/>
                </a:lnTo>
                <a:lnTo>
                  <a:pt x="39070" y="59980"/>
                </a:lnTo>
                <a:lnTo>
                  <a:pt x="39070" y="59990"/>
                </a:lnTo>
                <a:lnTo>
                  <a:pt x="39060" y="59990"/>
                </a:lnTo>
                <a:lnTo>
                  <a:pt x="39060" y="60000"/>
                </a:lnTo>
                <a:lnTo>
                  <a:pt x="39050" y="60000"/>
                </a:lnTo>
                <a:lnTo>
                  <a:pt x="39050" y="60010"/>
                </a:lnTo>
                <a:lnTo>
                  <a:pt x="39040" y="60010"/>
                </a:lnTo>
                <a:lnTo>
                  <a:pt x="39040" y="60020"/>
                </a:lnTo>
                <a:lnTo>
                  <a:pt x="39030" y="60030"/>
                </a:lnTo>
                <a:lnTo>
                  <a:pt x="39020" y="60030"/>
                </a:lnTo>
                <a:lnTo>
                  <a:pt x="39010" y="60030"/>
                </a:lnTo>
                <a:lnTo>
                  <a:pt x="39000" y="60030"/>
                </a:lnTo>
                <a:lnTo>
                  <a:pt x="38990" y="60030"/>
                </a:lnTo>
                <a:lnTo>
                  <a:pt x="38980" y="60030"/>
                </a:lnTo>
                <a:lnTo>
                  <a:pt x="38980" y="60040"/>
                </a:lnTo>
                <a:lnTo>
                  <a:pt x="38970" y="60040"/>
                </a:lnTo>
                <a:lnTo>
                  <a:pt x="38950" y="60040"/>
                </a:lnTo>
                <a:lnTo>
                  <a:pt x="38930" y="60040"/>
                </a:lnTo>
                <a:lnTo>
                  <a:pt x="38920" y="60040"/>
                </a:lnTo>
                <a:lnTo>
                  <a:pt x="38910" y="60040"/>
                </a:lnTo>
                <a:lnTo>
                  <a:pt x="38890" y="60030"/>
                </a:lnTo>
                <a:lnTo>
                  <a:pt x="38880" y="60030"/>
                </a:lnTo>
                <a:lnTo>
                  <a:pt x="38870" y="60020"/>
                </a:lnTo>
                <a:lnTo>
                  <a:pt x="38850" y="60020"/>
                </a:lnTo>
                <a:lnTo>
                  <a:pt x="38840" y="60030"/>
                </a:lnTo>
                <a:lnTo>
                  <a:pt x="38830" y="60030"/>
                </a:lnTo>
                <a:lnTo>
                  <a:pt x="38820" y="60050"/>
                </a:lnTo>
                <a:lnTo>
                  <a:pt x="38810" y="60050"/>
                </a:lnTo>
                <a:lnTo>
                  <a:pt x="38800" y="60060"/>
                </a:lnTo>
                <a:lnTo>
                  <a:pt x="38790" y="60060"/>
                </a:lnTo>
                <a:lnTo>
                  <a:pt x="38790" y="60070"/>
                </a:lnTo>
                <a:lnTo>
                  <a:pt x="38780" y="60070"/>
                </a:lnTo>
                <a:lnTo>
                  <a:pt x="38770" y="60070"/>
                </a:lnTo>
                <a:lnTo>
                  <a:pt x="38770" y="60080"/>
                </a:lnTo>
                <a:lnTo>
                  <a:pt x="38760" y="60080"/>
                </a:lnTo>
                <a:lnTo>
                  <a:pt x="38750" y="60090"/>
                </a:lnTo>
                <a:lnTo>
                  <a:pt x="38750" y="60110"/>
                </a:lnTo>
                <a:lnTo>
                  <a:pt x="38750" y="60130"/>
                </a:lnTo>
                <a:lnTo>
                  <a:pt x="38750" y="60140"/>
                </a:lnTo>
                <a:lnTo>
                  <a:pt x="38750" y="60160"/>
                </a:lnTo>
                <a:lnTo>
                  <a:pt x="38740" y="60180"/>
                </a:lnTo>
                <a:lnTo>
                  <a:pt x="38730" y="60190"/>
                </a:lnTo>
                <a:lnTo>
                  <a:pt x="38720" y="60200"/>
                </a:lnTo>
                <a:lnTo>
                  <a:pt x="38710" y="60210"/>
                </a:lnTo>
                <a:lnTo>
                  <a:pt x="38700" y="60220"/>
                </a:lnTo>
                <a:lnTo>
                  <a:pt x="38700" y="60230"/>
                </a:lnTo>
                <a:lnTo>
                  <a:pt x="38700" y="60240"/>
                </a:lnTo>
                <a:lnTo>
                  <a:pt x="38690" y="60240"/>
                </a:lnTo>
                <a:lnTo>
                  <a:pt x="38680" y="60260"/>
                </a:lnTo>
                <a:lnTo>
                  <a:pt x="38680" y="60270"/>
                </a:lnTo>
                <a:lnTo>
                  <a:pt x="38670" y="60290"/>
                </a:lnTo>
                <a:lnTo>
                  <a:pt x="38660" y="60300"/>
                </a:lnTo>
                <a:lnTo>
                  <a:pt x="38660" y="60340"/>
                </a:lnTo>
                <a:lnTo>
                  <a:pt x="38660" y="60350"/>
                </a:lnTo>
                <a:lnTo>
                  <a:pt x="38670" y="60370"/>
                </a:lnTo>
                <a:lnTo>
                  <a:pt x="38670" y="60380"/>
                </a:lnTo>
                <a:lnTo>
                  <a:pt x="38670" y="60400"/>
                </a:lnTo>
                <a:lnTo>
                  <a:pt x="38670" y="60410"/>
                </a:lnTo>
                <a:lnTo>
                  <a:pt x="38670" y="60430"/>
                </a:lnTo>
                <a:lnTo>
                  <a:pt x="38670" y="60440"/>
                </a:lnTo>
                <a:lnTo>
                  <a:pt x="38660" y="60450"/>
                </a:lnTo>
                <a:lnTo>
                  <a:pt x="38660" y="60460"/>
                </a:lnTo>
                <a:lnTo>
                  <a:pt x="38660" y="60470"/>
                </a:lnTo>
                <a:lnTo>
                  <a:pt x="38670" y="60480"/>
                </a:lnTo>
                <a:lnTo>
                  <a:pt x="38680" y="60490"/>
                </a:lnTo>
                <a:lnTo>
                  <a:pt x="38690" y="60500"/>
                </a:lnTo>
                <a:lnTo>
                  <a:pt x="38700" y="60510"/>
                </a:lnTo>
                <a:lnTo>
                  <a:pt x="38710" y="60520"/>
                </a:lnTo>
                <a:lnTo>
                  <a:pt x="38720" y="60530"/>
                </a:lnTo>
                <a:lnTo>
                  <a:pt x="38720" y="60540"/>
                </a:lnTo>
                <a:lnTo>
                  <a:pt x="38740" y="60550"/>
                </a:lnTo>
                <a:lnTo>
                  <a:pt x="38760" y="60550"/>
                </a:lnTo>
                <a:lnTo>
                  <a:pt x="38770" y="60560"/>
                </a:lnTo>
                <a:lnTo>
                  <a:pt x="38780" y="60570"/>
                </a:lnTo>
                <a:lnTo>
                  <a:pt x="38790" y="60570"/>
                </a:lnTo>
                <a:lnTo>
                  <a:pt x="38800" y="60580"/>
                </a:lnTo>
                <a:lnTo>
                  <a:pt x="38810" y="60590"/>
                </a:lnTo>
                <a:lnTo>
                  <a:pt x="38820" y="60590"/>
                </a:lnTo>
                <a:lnTo>
                  <a:pt x="38830" y="60590"/>
                </a:lnTo>
                <a:lnTo>
                  <a:pt x="38840" y="60590"/>
                </a:lnTo>
                <a:lnTo>
                  <a:pt x="38850" y="60590"/>
                </a:lnTo>
                <a:lnTo>
                  <a:pt x="38860" y="60600"/>
                </a:lnTo>
                <a:lnTo>
                  <a:pt x="38870" y="60600"/>
                </a:lnTo>
                <a:lnTo>
                  <a:pt x="38880" y="60600"/>
                </a:lnTo>
                <a:lnTo>
                  <a:pt x="38890" y="60600"/>
                </a:lnTo>
                <a:lnTo>
                  <a:pt x="38900" y="60610"/>
                </a:lnTo>
                <a:lnTo>
                  <a:pt x="38910" y="60610"/>
                </a:lnTo>
                <a:lnTo>
                  <a:pt x="38920" y="60610"/>
                </a:lnTo>
                <a:lnTo>
                  <a:pt x="38930" y="60610"/>
                </a:lnTo>
                <a:lnTo>
                  <a:pt x="38940" y="60610"/>
                </a:lnTo>
                <a:lnTo>
                  <a:pt x="38940" y="60620"/>
                </a:lnTo>
                <a:lnTo>
                  <a:pt x="38950" y="60620"/>
                </a:lnTo>
                <a:lnTo>
                  <a:pt x="38960" y="60620"/>
                </a:lnTo>
                <a:lnTo>
                  <a:pt x="38970" y="60620"/>
                </a:lnTo>
                <a:lnTo>
                  <a:pt x="38980" y="60620"/>
                </a:lnTo>
                <a:lnTo>
                  <a:pt x="38990" y="60620"/>
                </a:lnTo>
                <a:lnTo>
                  <a:pt x="38990" y="60630"/>
                </a:lnTo>
                <a:lnTo>
                  <a:pt x="39000" y="60640"/>
                </a:lnTo>
                <a:lnTo>
                  <a:pt x="39000" y="60650"/>
                </a:lnTo>
                <a:lnTo>
                  <a:pt x="39010" y="60640"/>
                </a:lnTo>
                <a:lnTo>
                  <a:pt x="39010" y="60650"/>
                </a:lnTo>
                <a:lnTo>
                  <a:pt x="39020" y="60650"/>
                </a:lnTo>
                <a:lnTo>
                  <a:pt x="39030" y="60670"/>
                </a:lnTo>
                <a:lnTo>
                  <a:pt x="39040" y="60700"/>
                </a:lnTo>
                <a:lnTo>
                  <a:pt x="39050" y="60740"/>
                </a:lnTo>
                <a:lnTo>
                  <a:pt x="39050" y="60760"/>
                </a:lnTo>
                <a:lnTo>
                  <a:pt x="39050" y="60780"/>
                </a:lnTo>
                <a:lnTo>
                  <a:pt x="39050" y="60800"/>
                </a:lnTo>
                <a:lnTo>
                  <a:pt x="39040" y="60840"/>
                </a:lnTo>
                <a:lnTo>
                  <a:pt x="39030" y="60860"/>
                </a:lnTo>
                <a:lnTo>
                  <a:pt x="39020" y="60870"/>
                </a:lnTo>
                <a:lnTo>
                  <a:pt x="39000" y="60880"/>
                </a:lnTo>
                <a:lnTo>
                  <a:pt x="38980" y="60890"/>
                </a:lnTo>
                <a:lnTo>
                  <a:pt x="38960" y="60910"/>
                </a:lnTo>
                <a:lnTo>
                  <a:pt x="38950" y="60900"/>
                </a:lnTo>
                <a:lnTo>
                  <a:pt x="38940" y="60900"/>
                </a:lnTo>
                <a:lnTo>
                  <a:pt x="38930" y="60900"/>
                </a:lnTo>
                <a:lnTo>
                  <a:pt x="38920" y="60900"/>
                </a:lnTo>
                <a:lnTo>
                  <a:pt x="38910" y="60890"/>
                </a:lnTo>
                <a:lnTo>
                  <a:pt x="38900" y="60890"/>
                </a:lnTo>
                <a:lnTo>
                  <a:pt x="38890" y="60890"/>
                </a:lnTo>
                <a:lnTo>
                  <a:pt x="38880" y="60890"/>
                </a:lnTo>
                <a:lnTo>
                  <a:pt x="38880" y="60880"/>
                </a:lnTo>
                <a:lnTo>
                  <a:pt x="38870" y="60870"/>
                </a:lnTo>
                <a:lnTo>
                  <a:pt x="38860" y="60870"/>
                </a:lnTo>
                <a:lnTo>
                  <a:pt x="38850" y="60870"/>
                </a:lnTo>
                <a:lnTo>
                  <a:pt x="38830" y="60870"/>
                </a:lnTo>
                <a:lnTo>
                  <a:pt x="38820" y="60870"/>
                </a:lnTo>
                <a:lnTo>
                  <a:pt x="38810" y="60870"/>
                </a:lnTo>
                <a:lnTo>
                  <a:pt x="38800" y="60870"/>
                </a:lnTo>
                <a:lnTo>
                  <a:pt x="38790" y="60860"/>
                </a:lnTo>
                <a:lnTo>
                  <a:pt x="38780" y="60860"/>
                </a:lnTo>
                <a:lnTo>
                  <a:pt x="38770" y="60860"/>
                </a:lnTo>
                <a:lnTo>
                  <a:pt x="38760" y="60860"/>
                </a:lnTo>
                <a:lnTo>
                  <a:pt x="38750" y="60860"/>
                </a:lnTo>
                <a:lnTo>
                  <a:pt x="38750" y="60850"/>
                </a:lnTo>
                <a:lnTo>
                  <a:pt x="38740" y="60850"/>
                </a:lnTo>
                <a:lnTo>
                  <a:pt x="38730" y="60850"/>
                </a:lnTo>
                <a:lnTo>
                  <a:pt x="38710" y="60860"/>
                </a:lnTo>
                <a:lnTo>
                  <a:pt x="38700" y="60860"/>
                </a:lnTo>
                <a:lnTo>
                  <a:pt x="38690" y="60860"/>
                </a:lnTo>
                <a:lnTo>
                  <a:pt x="38680" y="60860"/>
                </a:lnTo>
                <a:lnTo>
                  <a:pt x="38670" y="60860"/>
                </a:lnTo>
                <a:lnTo>
                  <a:pt x="38660" y="60860"/>
                </a:lnTo>
                <a:lnTo>
                  <a:pt x="38650" y="60870"/>
                </a:lnTo>
                <a:lnTo>
                  <a:pt x="38650" y="60880"/>
                </a:lnTo>
                <a:lnTo>
                  <a:pt x="38650" y="60890"/>
                </a:lnTo>
                <a:lnTo>
                  <a:pt x="38650" y="60900"/>
                </a:lnTo>
                <a:lnTo>
                  <a:pt x="38650" y="60910"/>
                </a:lnTo>
                <a:lnTo>
                  <a:pt x="38650" y="60920"/>
                </a:lnTo>
                <a:lnTo>
                  <a:pt x="38640" y="60930"/>
                </a:lnTo>
                <a:lnTo>
                  <a:pt x="38630" y="60940"/>
                </a:lnTo>
                <a:lnTo>
                  <a:pt x="38630" y="60950"/>
                </a:lnTo>
                <a:lnTo>
                  <a:pt x="38620" y="60960"/>
                </a:lnTo>
                <a:lnTo>
                  <a:pt x="38620" y="60970"/>
                </a:lnTo>
                <a:lnTo>
                  <a:pt x="38620" y="60980"/>
                </a:lnTo>
                <a:lnTo>
                  <a:pt x="38620" y="60990"/>
                </a:lnTo>
                <a:lnTo>
                  <a:pt x="38610" y="61000"/>
                </a:lnTo>
                <a:lnTo>
                  <a:pt x="38610" y="61010"/>
                </a:lnTo>
                <a:lnTo>
                  <a:pt x="38610" y="61020"/>
                </a:lnTo>
                <a:lnTo>
                  <a:pt x="38600" y="61030"/>
                </a:lnTo>
                <a:lnTo>
                  <a:pt x="38600" y="61040"/>
                </a:lnTo>
                <a:lnTo>
                  <a:pt x="38600" y="61050"/>
                </a:lnTo>
                <a:lnTo>
                  <a:pt x="38590" y="61050"/>
                </a:lnTo>
                <a:lnTo>
                  <a:pt x="38600" y="61060"/>
                </a:lnTo>
                <a:lnTo>
                  <a:pt x="38600" y="61070"/>
                </a:lnTo>
                <a:lnTo>
                  <a:pt x="38600" y="61090"/>
                </a:lnTo>
                <a:lnTo>
                  <a:pt x="38610" y="61090"/>
                </a:lnTo>
                <a:lnTo>
                  <a:pt x="38610" y="61100"/>
                </a:lnTo>
                <a:lnTo>
                  <a:pt x="38600" y="61100"/>
                </a:lnTo>
                <a:lnTo>
                  <a:pt x="38600" y="61110"/>
                </a:lnTo>
                <a:lnTo>
                  <a:pt x="38610" y="61120"/>
                </a:lnTo>
                <a:lnTo>
                  <a:pt x="38600" y="61130"/>
                </a:lnTo>
                <a:lnTo>
                  <a:pt x="38600" y="61150"/>
                </a:lnTo>
                <a:lnTo>
                  <a:pt x="38600" y="61160"/>
                </a:lnTo>
                <a:lnTo>
                  <a:pt x="38600" y="61170"/>
                </a:lnTo>
                <a:lnTo>
                  <a:pt x="38610" y="61180"/>
                </a:lnTo>
                <a:lnTo>
                  <a:pt x="38610" y="61190"/>
                </a:lnTo>
                <a:lnTo>
                  <a:pt x="38600" y="61200"/>
                </a:lnTo>
                <a:lnTo>
                  <a:pt x="38600" y="61210"/>
                </a:lnTo>
                <a:lnTo>
                  <a:pt x="38600" y="61220"/>
                </a:lnTo>
                <a:lnTo>
                  <a:pt x="38600" y="61230"/>
                </a:lnTo>
                <a:lnTo>
                  <a:pt x="38590" y="61230"/>
                </a:lnTo>
                <a:lnTo>
                  <a:pt x="38590" y="61240"/>
                </a:lnTo>
                <a:lnTo>
                  <a:pt x="38590" y="61250"/>
                </a:lnTo>
                <a:lnTo>
                  <a:pt x="38590" y="61260"/>
                </a:lnTo>
                <a:lnTo>
                  <a:pt x="38590" y="61270"/>
                </a:lnTo>
                <a:lnTo>
                  <a:pt x="38590" y="61280"/>
                </a:lnTo>
                <a:lnTo>
                  <a:pt x="38590" y="61290"/>
                </a:lnTo>
                <a:lnTo>
                  <a:pt x="38590" y="61300"/>
                </a:lnTo>
                <a:lnTo>
                  <a:pt x="38590" y="61310"/>
                </a:lnTo>
                <a:lnTo>
                  <a:pt x="38590" y="61320"/>
                </a:lnTo>
                <a:lnTo>
                  <a:pt x="38580" y="61340"/>
                </a:lnTo>
                <a:lnTo>
                  <a:pt x="38580" y="61350"/>
                </a:lnTo>
                <a:lnTo>
                  <a:pt x="38570" y="61350"/>
                </a:lnTo>
                <a:lnTo>
                  <a:pt x="38570" y="61360"/>
                </a:lnTo>
                <a:lnTo>
                  <a:pt x="38570" y="61370"/>
                </a:lnTo>
                <a:lnTo>
                  <a:pt x="38580" y="61370"/>
                </a:lnTo>
                <a:lnTo>
                  <a:pt x="38580" y="61380"/>
                </a:lnTo>
                <a:lnTo>
                  <a:pt x="38580" y="61400"/>
                </a:lnTo>
                <a:lnTo>
                  <a:pt x="38580" y="61410"/>
                </a:lnTo>
                <a:lnTo>
                  <a:pt x="38580" y="61420"/>
                </a:lnTo>
                <a:lnTo>
                  <a:pt x="38590" y="61430"/>
                </a:lnTo>
                <a:lnTo>
                  <a:pt x="38600" y="61430"/>
                </a:lnTo>
                <a:lnTo>
                  <a:pt x="38600" y="61440"/>
                </a:lnTo>
                <a:lnTo>
                  <a:pt x="38600" y="61450"/>
                </a:lnTo>
                <a:lnTo>
                  <a:pt x="38600" y="61460"/>
                </a:lnTo>
                <a:lnTo>
                  <a:pt x="38590" y="61470"/>
                </a:lnTo>
                <a:lnTo>
                  <a:pt x="38590" y="61480"/>
                </a:lnTo>
                <a:lnTo>
                  <a:pt x="38590" y="61490"/>
                </a:lnTo>
                <a:lnTo>
                  <a:pt x="38590" y="61500"/>
                </a:lnTo>
                <a:lnTo>
                  <a:pt x="38590" y="61510"/>
                </a:lnTo>
                <a:lnTo>
                  <a:pt x="38580" y="61520"/>
                </a:lnTo>
                <a:lnTo>
                  <a:pt x="38580" y="61530"/>
                </a:lnTo>
                <a:lnTo>
                  <a:pt x="38580" y="61540"/>
                </a:lnTo>
                <a:lnTo>
                  <a:pt x="38580" y="61550"/>
                </a:lnTo>
                <a:lnTo>
                  <a:pt x="38570" y="61560"/>
                </a:lnTo>
                <a:lnTo>
                  <a:pt x="38570" y="61570"/>
                </a:lnTo>
                <a:lnTo>
                  <a:pt x="38560" y="61570"/>
                </a:lnTo>
                <a:lnTo>
                  <a:pt x="38560" y="61580"/>
                </a:lnTo>
                <a:lnTo>
                  <a:pt x="38550" y="61590"/>
                </a:lnTo>
                <a:lnTo>
                  <a:pt x="38550" y="61600"/>
                </a:lnTo>
                <a:lnTo>
                  <a:pt x="38550" y="61610"/>
                </a:lnTo>
                <a:lnTo>
                  <a:pt x="38550" y="61620"/>
                </a:lnTo>
                <a:lnTo>
                  <a:pt x="38550" y="61630"/>
                </a:lnTo>
                <a:lnTo>
                  <a:pt x="38540" y="61630"/>
                </a:lnTo>
                <a:lnTo>
                  <a:pt x="38530" y="61640"/>
                </a:lnTo>
                <a:lnTo>
                  <a:pt x="38530" y="61650"/>
                </a:lnTo>
                <a:lnTo>
                  <a:pt x="38540" y="61650"/>
                </a:lnTo>
                <a:lnTo>
                  <a:pt x="38540" y="61660"/>
                </a:lnTo>
                <a:lnTo>
                  <a:pt x="38550" y="61660"/>
                </a:lnTo>
                <a:lnTo>
                  <a:pt x="38560" y="61660"/>
                </a:lnTo>
                <a:lnTo>
                  <a:pt x="38570" y="61660"/>
                </a:lnTo>
                <a:lnTo>
                  <a:pt x="38580" y="61660"/>
                </a:lnTo>
                <a:lnTo>
                  <a:pt x="38600" y="61670"/>
                </a:lnTo>
                <a:lnTo>
                  <a:pt x="38610" y="61680"/>
                </a:lnTo>
                <a:lnTo>
                  <a:pt x="38610" y="61690"/>
                </a:lnTo>
                <a:lnTo>
                  <a:pt x="38610" y="61700"/>
                </a:lnTo>
                <a:lnTo>
                  <a:pt x="38610" y="61710"/>
                </a:lnTo>
                <a:lnTo>
                  <a:pt x="38600" y="61720"/>
                </a:lnTo>
                <a:lnTo>
                  <a:pt x="38600" y="61730"/>
                </a:lnTo>
                <a:lnTo>
                  <a:pt x="38590" y="61730"/>
                </a:lnTo>
                <a:lnTo>
                  <a:pt x="38580" y="61730"/>
                </a:lnTo>
                <a:lnTo>
                  <a:pt x="38570" y="61740"/>
                </a:lnTo>
                <a:lnTo>
                  <a:pt x="38560" y="61740"/>
                </a:lnTo>
                <a:lnTo>
                  <a:pt x="38550" y="61740"/>
                </a:lnTo>
                <a:lnTo>
                  <a:pt x="38540" y="61750"/>
                </a:lnTo>
                <a:lnTo>
                  <a:pt x="38530" y="61750"/>
                </a:lnTo>
                <a:lnTo>
                  <a:pt x="38520" y="61750"/>
                </a:lnTo>
                <a:lnTo>
                  <a:pt x="38510" y="61750"/>
                </a:lnTo>
                <a:lnTo>
                  <a:pt x="38510" y="61760"/>
                </a:lnTo>
                <a:lnTo>
                  <a:pt x="38500" y="61760"/>
                </a:lnTo>
                <a:lnTo>
                  <a:pt x="38490" y="61760"/>
                </a:lnTo>
                <a:lnTo>
                  <a:pt x="38480" y="61770"/>
                </a:lnTo>
                <a:lnTo>
                  <a:pt x="38470" y="61780"/>
                </a:lnTo>
                <a:lnTo>
                  <a:pt x="38460" y="61780"/>
                </a:lnTo>
                <a:lnTo>
                  <a:pt x="38450" y="61780"/>
                </a:lnTo>
                <a:lnTo>
                  <a:pt x="38440" y="61780"/>
                </a:lnTo>
                <a:lnTo>
                  <a:pt x="38430" y="61780"/>
                </a:lnTo>
                <a:lnTo>
                  <a:pt x="38420" y="61780"/>
                </a:lnTo>
                <a:lnTo>
                  <a:pt x="38400" y="61790"/>
                </a:lnTo>
                <a:lnTo>
                  <a:pt x="38390" y="61800"/>
                </a:lnTo>
                <a:lnTo>
                  <a:pt x="38380" y="61800"/>
                </a:lnTo>
                <a:lnTo>
                  <a:pt x="38380" y="61810"/>
                </a:lnTo>
                <a:lnTo>
                  <a:pt x="38370" y="61810"/>
                </a:lnTo>
                <a:lnTo>
                  <a:pt x="38360" y="61830"/>
                </a:lnTo>
                <a:lnTo>
                  <a:pt x="38360" y="61840"/>
                </a:lnTo>
                <a:lnTo>
                  <a:pt x="38360" y="61850"/>
                </a:lnTo>
                <a:lnTo>
                  <a:pt x="38360" y="61860"/>
                </a:lnTo>
                <a:lnTo>
                  <a:pt x="38360" y="61880"/>
                </a:lnTo>
                <a:lnTo>
                  <a:pt x="38370" y="61890"/>
                </a:lnTo>
                <a:lnTo>
                  <a:pt x="38370" y="61900"/>
                </a:lnTo>
                <a:lnTo>
                  <a:pt x="38380" y="61900"/>
                </a:lnTo>
                <a:lnTo>
                  <a:pt x="38380" y="61910"/>
                </a:lnTo>
                <a:lnTo>
                  <a:pt x="38390" y="61910"/>
                </a:lnTo>
                <a:lnTo>
                  <a:pt x="38400" y="61910"/>
                </a:lnTo>
                <a:lnTo>
                  <a:pt x="38410" y="61910"/>
                </a:lnTo>
                <a:lnTo>
                  <a:pt x="38420" y="61900"/>
                </a:lnTo>
                <a:lnTo>
                  <a:pt x="38430" y="61890"/>
                </a:lnTo>
                <a:lnTo>
                  <a:pt x="38440" y="61890"/>
                </a:lnTo>
                <a:lnTo>
                  <a:pt x="38460" y="61890"/>
                </a:lnTo>
                <a:lnTo>
                  <a:pt x="38480" y="61890"/>
                </a:lnTo>
                <a:lnTo>
                  <a:pt x="38490" y="61890"/>
                </a:lnTo>
                <a:lnTo>
                  <a:pt x="38490" y="61900"/>
                </a:lnTo>
                <a:lnTo>
                  <a:pt x="38500" y="61910"/>
                </a:lnTo>
                <a:lnTo>
                  <a:pt x="38500" y="61920"/>
                </a:lnTo>
                <a:lnTo>
                  <a:pt x="38510" y="61930"/>
                </a:lnTo>
                <a:lnTo>
                  <a:pt x="38510" y="61940"/>
                </a:lnTo>
                <a:lnTo>
                  <a:pt x="38520" y="61950"/>
                </a:lnTo>
                <a:lnTo>
                  <a:pt x="38520" y="61960"/>
                </a:lnTo>
                <a:lnTo>
                  <a:pt x="38530" y="61980"/>
                </a:lnTo>
                <a:lnTo>
                  <a:pt x="38550" y="61990"/>
                </a:lnTo>
                <a:lnTo>
                  <a:pt x="38560" y="62000"/>
                </a:lnTo>
                <a:lnTo>
                  <a:pt x="38560" y="62020"/>
                </a:lnTo>
                <a:lnTo>
                  <a:pt x="38570" y="62030"/>
                </a:lnTo>
                <a:lnTo>
                  <a:pt x="38580" y="62050"/>
                </a:lnTo>
                <a:lnTo>
                  <a:pt x="38590" y="62070"/>
                </a:lnTo>
                <a:lnTo>
                  <a:pt x="38590" y="62100"/>
                </a:lnTo>
                <a:lnTo>
                  <a:pt x="38600" y="62110"/>
                </a:lnTo>
                <a:lnTo>
                  <a:pt x="38600" y="62130"/>
                </a:lnTo>
                <a:lnTo>
                  <a:pt x="38590" y="62140"/>
                </a:lnTo>
                <a:lnTo>
                  <a:pt x="38590" y="62160"/>
                </a:lnTo>
                <a:lnTo>
                  <a:pt x="38590" y="62170"/>
                </a:lnTo>
                <a:lnTo>
                  <a:pt x="38590" y="62190"/>
                </a:lnTo>
                <a:lnTo>
                  <a:pt x="38580" y="62200"/>
                </a:lnTo>
                <a:lnTo>
                  <a:pt x="38570" y="62210"/>
                </a:lnTo>
                <a:lnTo>
                  <a:pt x="38570" y="62220"/>
                </a:lnTo>
                <a:lnTo>
                  <a:pt x="38560" y="62240"/>
                </a:lnTo>
                <a:lnTo>
                  <a:pt x="38560" y="62260"/>
                </a:lnTo>
                <a:lnTo>
                  <a:pt x="38560" y="62270"/>
                </a:lnTo>
                <a:lnTo>
                  <a:pt x="38550" y="62280"/>
                </a:lnTo>
                <a:lnTo>
                  <a:pt x="38550" y="62290"/>
                </a:lnTo>
                <a:lnTo>
                  <a:pt x="38550" y="62310"/>
                </a:lnTo>
                <a:lnTo>
                  <a:pt x="38540" y="62330"/>
                </a:lnTo>
                <a:lnTo>
                  <a:pt x="38530" y="62340"/>
                </a:lnTo>
                <a:lnTo>
                  <a:pt x="38520" y="62360"/>
                </a:lnTo>
                <a:lnTo>
                  <a:pt x="38510" y="62380"/>
                </a:lnTo>
                <a:lnTo>
                  <a:pt x="38510" y="62410"/>
                </a:lnTo>
                <a:lnTo>
                  <a:pt x="38500" y="62450"/>
                </a:lnTo>
                <a:lnTo>
                  <a:pt x="38500" y="62470"/>
                </a:lnTo>
                <a:lnTo>
                  <a:pt x="38500" y="62510"/>
                </a:lnTo>
                <a:lnTo>
                  <a:pt x="38500" y="62590"/>
                </a:lnTo>
                <a:lnTo>
                  <a:pt x="38500" y="62620"/>
                </a:lnTo>
                <a:lnTo>
                  <a:pt x="38510" y="62640"/>
                </a:lnTo>
                <a:lnTo>
                  <a:pt x="38520" y="62650"/>
                </a:lnTo>
                <a:lnTo>
                  <a:pt x="38530" y="62650"/>
                </a:lnTo>
                <a:lnTo>
                  <a:pt x="38540" y="62660"/>
                </a:lnTo>
                <a:lnTo>
                  <a:pt x="38550" y="62660"/>
                </a:lnTo>
                <a:lnTo>
                  <a:pt x="38570" y="62670"/>
                </a:lnTo>
                <a:lnTo>
                  <a:pt x="38580" y="62690"/>
                </a:lnTo>
                <a:lnTo>
                  <a:pt x="38590" y="62700"/>
                </a:lnTo>
                <a:lnTo>
                  <a:pt x="38600" y="62710"/>
                </a:lnTo>
                <a:lnTo>
                  <a:pt x="38620" y="62740"/>
                </a:lnTo>
                <a:lnTo>
                  <a:pt x="38630" y="62760"/>
                </a:lnTo>
                <a:lnTo>
                  <a:pt x="38630" y="62770"/>
                </a:lnTo>
                <a:lnTo>
                  <a:pt x="38630" y="62790"/>
                </a:lnTo>
                <a:lnTo>
                  <a:pt x="38630" y="62800"/>
                </a:lnTo>
                <a:lnTo>
                  <a:pt x="38630" y="62810"/>
                </a:lnTo>
                <a:lnTo>
                  <a:pt x="38640" y="62830"/>
                </a:lnTo>
                <a:lnTo>
                  <a:pt x="38650" y="62840"/>
                </a:lnTo>
                <a:lnTo>
                  <a:pt x="38690" y="62880"/>
                </a:lnTo>
                <a:lnTo>
                  <a:pt x="38720" y="62910"/>
                </a:lnTo>
                <a:lnTo>
                  <a:pt x="38730" y="62930"/>
                </a:lnTo>
                <a:lnTo>
                  <a:pt x="38750" y="62950"/>
                </a:lnTo>
                <a:lnTo>
                  <a:pt x="38770" y="62970"/>
                </a:lnTo>
                <a:lnTo>
                  <a:pt x="38770" y="62980"/>
                </a:lnTo>
                <a:lnTo>
                  <a:pt x="38780" y="62980"/>
                </a:lnTo>
                <a:lnTo>
                  <a:pt x="38790" y="63000"/>
                </a:lnTo>
                <a:lnTo>
                  <a:pt x="38800" y="63020"/>
                </a:lnTo>
                <a:lnTo>
                  <a:pt x="38800" y="63030"/>
                </a:lnTo>
                <a:lnTo>
                  <a:pt x="38810" y="63040"/>
                </a:lnTo>
                <a:lnTo>
                  <a:pt x="38820" y="63050"/>
                </a:lnTo>
                <a:lnTo>
                  <a:pt x="38830" y="63080"/>
                </a:lnTo>
                <a:lnTo>
                  <a:pt x="38840" y="63090"/>
                </a:lnTo>
                <a:lnTo>
                  <a:pt x="38850" y="63110"/>
                </a:lnTo>
                <a:lnTo>
                  <a:pt x="38860" y="63120"/>
                </a:lnTo>
                <a:lnTo>
                  <a:pt x="38860" y="63130"/>
                </a:lnTo>
                <a:lnTo>
                  <a:pt x="38860" y="63140"/>
                </a:lnTo>
                <a:lnTo>
                  <a:pt x="38870" y="63150"/>
                </a:lnTo>
                <a:lnTo>
                  <a:pt x="38880" y="63170"/>
                </a:lnTo>
                <a:lnTo>
                  <a:pt x="38890" y="63170"/>
                </a:lnTo>
                <a:lnTo>
                  <a:pt x="38900" y="63190"/>
                </a:lnTo>
                <a:lnTo>
                  <a:pt x="38910" y="63200"/>
                </a:lnTo>
                <a:lnTo>
                  <a:pt x="38930" y="63220"/>
                </a:lnTo>
                <a:lnTo>
                  <a:pt x="38940" y="63230"/>
                </a:lnTo>
                <a:lnTo>
                  <a:pt x="38950" y="63240"/>
                </a:lnTo>
                <a:lnTo>
                  <a:pt x="38960" y="63260"/>
                </a:lnTo>
                <a:lnTo>
                  <a:pt x="38960" y="63270"/>
                </a:lnTo>
                <a:lnTo>
                  <a:pt x="38970" y="63290"/>
                </a:lnTo>
                <a:lnTo>
                  <a:pt x="38980" y="63310"/>
                </a:lnTo>
                <a:lnTo>
                  <a:pt x="39000" y="63320"/>
                </a:lnTo>
                <a:lnTo>
                  <a:pt x="39030" y="63360"/>
                </a:lnTo>
                <a:lnTo>
                  <a:pt x="39050" y="63370"/>
                </a:lnTo>
                <a:lnTo>
                  <a:pt x="39060" y="63390"/>
                </a:lnTo>
                <a:lnTo>
                  <a:pt x="39080" y="63400"/>
                </a:lnTo>
                <a:lnTo>
                  <a:pt x="39080" y="63420"/>
                </a:lnTo>
                <a:lnTo>
                  <a:pt x="39090" y="63440"/>
                </a:lnTo>
                <a:lnTo>
                  <a:pt x="39090" y="63450"/>
                </a:lnTo>
                <a:lnTo>
                  <a:pt x="39090" y="63470"/>
                </a:lnTo>
                <a:lnTo>
                  <a:pt x="39080" y="63510"/>
                </a:lnTo>
                <a:lnTo>
                  <a:pt x="39080" y="63530"/>
                </a:lnTo>
                <a:lnTo>
                  <a:pt x="39080" y="63540"/>
                </a:lnTo>
                <a:lnTo>
                  <a:pt x="39080" y="63550"/>
                </a:lnTo>
                <a:lnTo>
                  <a:pt x="39090" y="63560"/>
                </a:lnTo>
                <a:lnTo>
                  <a:pt x="39090" y="63570"/>
                </a:lnTo>
                <a:lnTo>
                  <a:pt x="39090" y="63580"/>
                </a:lnTo>
                <a:lnTo>
                  <a:pt x="39100" y="63590"/>
                </a:lnTo>
                <a:lnTo>
                  <a:pt x="39100" y="63600"/>
                </a:lnTo>
                <a:lnTo>
                  <a:pt x="39100" y="63630"/>
                </a:lnTo>
                <a:lnTo>
                  <a:pt x="39100" y="63640"/>
                </a:lnTo>
                <a:lnTo>
                  <a:pt x="39110" y="63650"/>
                </a:lnTo>
                <a:lnTo>
                  <a:pt x="39120" y="63670"/>
                </a:lnTo>
                <a:lnTo>
                  <a:pt x="39130" y="63680"/>
                </a:lnTo>
                <a:lnTo>
                  <a:pt x="39130" y="63700"/>
                </a:lnTo>
                <a:lnTo>
                  <a:pt x="39130" y="63710"/>
                </a:lnTo>
                <a:lnTo>
                  <a:pt x="39130" y="63720"/>
                </a:lnTo>
                <a:lnTo>
                  <a:pt x="39130" y="63740"/>
                </a:lnTo>
                <a:lnTo>
                  <a:pt x="39120" y="63750"/>
                </a:lnTo>
                <a:lnTo>
                  <a:pt x="39120" y="63760"/>
                </a:lnTo>
                <a:lnTo>
                  <a:pt x="39120" y="63770"/>
                </a:lnTo>
                <a:lnTo>
                  <a:pt x="39130" y="63790"/>
                </a:lnTo>
                <a:lnTo>
                  <a:pt x="39130" y="63810"/>
                </a:lnTo>
                <a:lnTo>
                  <a:pt x="39140" y="63830"/>
                </a:lnTo>
                <a:lnTo>
                  <a:pt x="39140" y="63840"/>
                </a:lnTo>
                <a:lnTo>
                  <a:pt x="39140" y="63850"/>
                </a:lnTo>
                <a:lnTo>
                  <a:pt x="39140" y="63870"/>
                </a:lnTo>
                <a:lnTo>
                  <a:pt x="39140" y="63890"/>
                </a:lnTo>
                <a:lnTo>
                  <a:pt x="39140" y="63900"/>
                </a:lnTo>
                <a:lnTo>
                  <a:pt x="39150" y="63920"/>
                </a:lnTo>
                <a:lnTo>
                  <a:pt x="39160" y="63940"/>
                </a:lnTo>
                <a:lnTo>
                  <a:pt x="39170" y="63970"/>
                </a:lnTo>
                <a:lnTo>
                  <a:pt x="39180" y="63980"/>
                </a:lnTo>
                <a:lnTo>
                  <a:pt x="39190" y="63990"/>
                </a:lnTo>
                <a:lnTo>
                  <a:pt x="39190" y="64000"/>
                </a:lnTo>
                <a:lnTo>
                  <a:pt x="39190" y="64010"/>
                </a:lnTo>
                <a:lnTo>
                  <a:pt x="39190" y="64030"/>
                </a:lnTo>
                <a:lnTo>
                  <a:pt x="39190" y="64040"/>
                </a:lnTo>
                <a:lnTo>
                  <a:pt x="39180" y="64050"/>
                </a:lnTo>
                <a:lnTo>
                  <a:pt x="39180" y="64060"/>
                </a:lnTo>
                <a:lnTo>
                  <a:pt x="39180" y="64080"/>
                </a:lnTo>
                <a:lnTo>
                  <a:pt x="39190" y="64100"/>
                </a:lnTo>
                <a:lnTo>
                  <a:pt x="39200" y="64120"/>
                </a:lnTo>
                <a:lnTo>
                  <a:pt x="39210" y="64150"/>
                </a:lnTo>
                <a:lnTo>
                  <a:pt x="39220" y="64170"/>
                </a:lnTo>
                <a:lnTo>
                  <a:pt x="39220" y="64190"/>
                </a:lnTo>
                <a:lnTo>
                  <a:pt x="39220" y="64200"/>
                </a:lnTo>
                <a:lnTo>
                  <a:pt x="39230" y="64210"/>
                </a:lnTo>
                <a:lnTo>
                  <a:pt x="39230" y="64240"/>
                </a:lnTo>
                <a:lnTo>
                  <a:pt x="39230" y="64250"/>
                </a:lnTo>
                <a:lnTo>
                  <a:pt x="39230" y="64260"/>
                </a:lnTo>
                <a:lnTo>
                  <a:pt x="39230" y="64280"/>
                </a:lnTo>
                <a:lnTo>
                  <a:pt x="39230" y="64310"/>
                </a:lnTo>
                <a:lnTo>
                  <a:pt x="39230" y="64320"/>
                </a:lnTo>
                <a:lnTo>
                  <a:pt x="39240" y="64320"/>
                </a:lnTo>
                <a:lnTo>
                  <a:pt x="39250" y="64340"/>
                </a:lnTo>
                <a:lnTo>
                  <a:pt x="39250" y="64350"/>
                </a:lnTo>
                <a:lnTo>
                  <a:pt x="39270" y="64370"/>
                </a:lnTo>
                <a:lnTo>
                  <a:pt x="39300" y="64390"/>
                </a:lnTo>
                <a:lnTo>
                  <a:pt x="39300" y="64400"/>
                </a:lnTo>
                <a:lnTo>
                  <a:pt x="39310" y="64400"/>
                </a:lnTo>
                <a:lnTo>
                  <a:pt x="39320" y="64420"/>
                </a:lnTo>
                <a:lnTo>
                  <a:pt x="39360" y="64460"/>
                </a:lnTo>
                <a:lnTo>
                  <a:pt x="39370" y="64480"/>
                </a:lnTo>
                <a:lnTo>
                  <a:pt x="39390" y="64500"/>
                </a:lnTo>
                <a:lnTo>
                  <a:pt x="39390" y="64510"/>
                </a:lnTo>
                <a:lnTo>
                  <a:pt x="39400" y="64520"/>
                </a:lnTo>
                <a:lnTo>
                  <a:pt x="39400" y="64530"/>
                </a:lnTo>
                <a:lnTo>
                  <a:pt x="39400" y="64540"/>
                </a:lnTo>
                <a:lnTo>
                  <a:pt x="39410" y="64560"/>
                </a:lnTo>
                <a:lnTo>
                  <a:pt x="39410" y="64610"/>
                </a:lnTo>
                <a:lnTo>
                  <a:pt x="39410" y="64620"/>
                </a:lnTo>
                <a:lnTo>
                  <a:pt x="39410" y="64650"/>
                </a:lnTo>
                <a:lnTo>
                  <a:pt x="39410" y="64680"/>
                </a:lnTo>
                <a:lnTo>
                  <a:pt x="39400" y="64710"/>
                </a:lnTo>
                <a:lnTo>
                  <a:pt x="39400" y="64740"/>
                </a:lnTo>
                <a:lnTo>
                  <a:pt x="39380" y="64780"/>
                </a:lnTo>
                <a:lnTo>
                  <a:pt x="39380" y="64800"/>
                </a:lnTo>
                <a:lnTo>
                  <a:pt x="39380" y="64810"/>
                </a:lnTo>
                <a:lnTo>
                  <a:pt x="39370" y="64830"/>
                </a:lnTo>
                <a:lnTo>
                  <a:pt x="39360" y="64840"/>
                </a:lnTo>
                <a:lnTo>
                  <a:pt x="39360" y="64860"/>
                </a:lnTo>
                <a:lnTo>
                  <a:pt x="39350" y="64870"/>
                </a:lnTo>
                <a:lnTo>
                  <a:pt x="39350" y="64890"/>
                </a:lnTo>
                <a:lnTo>
                  <a:pt x="39350" y="64920"/>
                </a:lnTo>
                <a:lnTo>
                  <a:pt x="39340" y="64950"/>
                </a:lnTo>
                <a:lnTo>
                  <a:pt x="39340" y="64960"/>
                </a:lnTo>
                <a:lnTo>
                  <a:pt x="39340" y="64980"/>
                </a:lnTo>
                <a:lnTo>
                  <a:pt x="39340" y="64990"/>
                </a:lnTo>
                <a:lnTo>
                  <a:pt x="39340" y="65000"/>
                </a:lnTo>
                <a:lnTo>
                  <a:pt x="39330" y="65020"/>
                </a:lnTo>
                <a:lnTo>
                  <a:pt x="39320" y="65040"/>
                </a:lnTo>
                <a:lnTo>
                  <a:pt x="39310" y="65050"/>
                </a:lnTo>
                <a:lnTo>
                  <a:pt x="39300" y="65060"/>
                </a:lnTo>
                <a:lnTo>
                  <a:pt x="39280" y="65070"/>
                </a:lnTo>
                <a:lnTo>
                  <a:pt x="39260" y="65090"/>
                </a:lnTo>
                <a:lnTo>
                  <a:pt x="39240" y="65100"/>
                </a:lnTo>
                <a:lnTo>
                  <a:pt x="39220" y="65130"/>
                </a:lnTo>
                <a:lnTo>
                  <a:pt x="39200" y="65140"/>
                </a:lnTo>
                <a:lnTo>
                  <a:pt x="39200" y="65150"/>
                </a:lnTo>
                <a:lnTo>
                  <a:pt x="39180" y="65190"/>
                </a:lnTo>
                <a:lnTo>
                  <a:pt x="39180" y="65210"/>
                </a:lnTo>
                <a:lnTo>
                  <a:pt x="39180" y="65240"/>
                </a:lnTo>
                <a:lnTo>
                  <a:pt x="39170" y="65260"/>
                </a:lnTo>
                <a:lnTo>
                  <a:pt x="39160" y="65270"/>
                </a:lnTo>
                <a:lnTo>
                  <a:pt x="39150" y="65290"/>
                </a:lnTo>
                <a:lnTo>
                  <a:pt x="39130" y="65330"/>
                </a:lnTo>
                <a:lnTo>
                  <a:pt x="39130" y="65340"/>
                </a:lnTo>
                <a:lnTo>
                  <a:pt x="39110" y="65370"/>
                </a:lnTo>
                <a:lnTo>
                  <a:pt x="39100" y="65410"/>
                </a:lnTo>
                <a:lnTo>
                  <a:pt x="39090" y="65420"/>
                </a:lnTo>
                <a:lnTo>
                  <a:pt x="39090" y="65430"/>
                </a:lnTo>
                <a:lnTo>
                  <a:pt x="39070" y="65450"/>
                </a:lnTo>
                <a:lnTo>
                  <a:pt x="39040" y="65490"/>
                </a:lnTo>
                <a:lnTo>
                  <a:pt x="39020" y="65530"/>
                </a:lnTo>
                <a:lnTo>
                  <a:pt x="39000" y="65560"/>
                </a:lnTo>
                <a:lnTo>
                  <a:pt x="39000" y="65570"/>
                </a:lnTo>
                <a:lnTo>
                  <a:pt x="38970" y="65610"/>
                </a:lnTo>
                <a:lnTo>
                  <a:pt x="38950" y="65640"/>
                </a:lnTo>
                <a:lnTo>
                  <a:pt x="38930" y="65680"/>
                </a:lnTo>
                <a:lnTo>
                  <a:pt x="38900" y="65710"/>
                </a:lnTo>
                <a:lnTo>
                  <a:pt x="38890" y="65730"/>
                </a:lnTo>
                <a:lnTo>
                  <a:pt x="38880" y="65730"/>
                </a:lnTo>
                <a:lnTo>
                  <a:pt x="38870" y="65750"/>
                </a:lnTo>
                <a:lnTo>
                  <a:pt x="38850" y="65770"/>
                </a:lnTo>
                <a:lnTo>
                  <a:pt x="38830" y="65800"/>
                </a:lnTo>
                <a:lnTo>
                  <a:pt x="38810" y="65810"/>
                </a:lnTo>
                <a:lnTo>
                  <a:pt x="38800" y="65830"/>
                </a:lnTo>
                <a:lnTo>
                  <a:pt x="38780" y="65840"/>
                </a:lnTo>
                <a:lnTo>
                  <a:pt x="38770" y="65850"/>
                </a:lnTo>
                <a:lnTo>
                  <a:pt x="38760" y="65860"/>
                </a:lnTo>
                <a:lnTo>
                  <a:pt x="38740" y="65870"/>
                </a:lnTo>
                <a:lnTo>
                  <a:pt x="38720" y="65900"/>
                </a:lnTo>
                <a:lnTo>
                  <a:pt x="38710" y="65900"/>
                </a:lnTo>
                <a:lnTo>
                  <a:pt x="38630" y="65970"/>
                </a:lnTo>
                <a:lnTo>
                  <a:pt x="38610" y="66000"/>
                </a:lnTo>
                <a:lnTo>
                  <a:pt x="38590" y="66020"/>
                </a:lnTo>
                <a:lnTo>
                  <a:pt x="38550" y="66040"/>
                </a:lnTo>
                <a:lnTo>
                  <a:pt x="38500" y="66090"/>
                </a:lnTo>
                <a:lnTo>
                  <a:pt x="38470" y="66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