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Mpigi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pig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270" y="71870"/>
                </a:moveTo>
                <a:lnTo>
                  <a:pt x="43280" y="71840"/>
                </a:lnTo>
                <a:lnTo>
                  <a:pt x="43300" y="71820"/>
                </a:lnTo>
                <a:lnTo>
                  <a:pt x="43300" y="71810"/>
                </a:lnTo>
                <a:lnTo>
                  <a:pt x="43320" y="71770"/>
                </a:lnTo>
                <a:lnTo>
                  <a:pt x="43350" y="71730"/>
                </a:lnTo>
                <a:lnTo>
                  <a:pt x="43360" y="71710"/>
                </a:lnTo>
                <a:lnTo>
                  <a:pt x="43380" y="71680"/>
                </a:lnTo>
                <a:lnTo>
                  <a:pt x="43430" y="71630"/>
                </a:lnTo>
                <a:lnTo>
                  <a:pt x="43450" y="71610"/>
                </a:lnTo>
                <a:lnTo>
                  <a:pt x="43480" y="71590"/>
                </a:lnTo>
                <a:lnTo>
                  <a:pt x="43500" y="71560"/>
                </a:lnTo>
                <a:lnTo>
                  <a:pt x="43510" y="71550"/>
                </a:lnTo>
                <a:lnTo>
                  <a:pt x="43520" y="71540"/>
                </a:lnTo>
                <a:lnTo>
                  <a:pt x="43520" y="71530"/>
                </a:lnTo>
                <a:lnTo>
                  <a:pt x="43520" y="71520"/>
                </a:lnTo>
                <a:lnTo>
                  <a:pt x="43520" y="71500"/>
                </a:lnTo>
                <a:lnTo>
                  <a:pt x="43520" y="71480"/>
                </a:lnTo>
                <a:lnTo>
                  <a:pt x="43510" y="71470"/>
                </a:lnTo>
                <a:lnTo>
                  <a:pt x="43520" y="71460"/>
                </a:lnTo>
                <a:lnTo>
                  <a:pt x="43520" y="71450"/>
                </a:lnTo>
                <a:lnTo>
                  <a:pt x="43530" y="71440"/>
                </a:lnTo>
                <a:lnTo>
                  <a:pt x="43540" y="71440"/>
                </a:lnTo>
                <a:lnTo>
                  <a:pt x="43560" y="71440"/>
                </a:lnTo>
                <a:lnTo>
                  <a:pt x="43580" y="71450"/>
                </a:lnTo>
                <a:lnTo>
                  <a:pt x="43600" y="71450"/>
                </a:lnTo>
                <a:lnTo>
                  <a:pt x="43610" y="71450"/>
                </a:lnTo>
                <a:lnTo>
                  <a:pt x="43640" y="71460"/>
                </a:lnTo>
                <a:lnTo>
                  <a:pt x="43660" y="71460"/>
                </a:lnTo>
                <a:lnTo>
                  <a:pt x="43690" y="71460"/>
                </a:lnTo>
                <a:lnTo>
                  <a:pt x="43740" y="71460"/>
                </a:lnTo>
                <a:lnTo>
                  <a:pt x="43760" y="71460"/>
                </a:lnTo>
                <a:lnTo>
                  <a:pt x="43780" y="71460"/>
                </a:lnTo>
                <a:lnTo>
                  <a:pt x="43800" y="71460"/>
                </a:lnTo>
                <a:lnTo>
                  <a:pt x="43800" y="71450"/>
                </a:lnTo>
                <a:lnTo>
                  <a:pt x="43850" y="71440"/>
                </a:lnTo>
                <a:lnTo>
                  <a:pt x="43860" y="71430"/>
                </a:lnTo>
                <a:lnTo>
                  <a:pt x="43870" y="71430"/>
                </a:lnTo>
                <a:lnTo>
                  <a:pt x="43880" y="71420"/>
                </a:lnTo>
                <a:lnTo>
                  <a:pt x="43890" y="71410"/>
                </a:lnTo>
                <a:lnTo>
                  <a:pt x="43900" y="71410"/>
                </a:lnTo>
                <a:lnTo>
                  <a:pt x="43940" y="71390"/>
                </a:lnTo>
                <a:lnTo>
                  <a:pt x="43950" y="71380"/>
                </a:lnTo>
                <a:lnTo>
                  <a:pt x="43990" y="71360"/>
                </a:lnTo>
                <a:lnTo>
                  <a:pt x="44010" y="71350"/>
                </a:lnTo>
                <a:lnTo>
                  <a:pt x="44020" y="71340"/>
                </a:lnTo>
                <a:lnTo>
                  <a:pt x="44030" y="71340"/>
                </a:lnTo>
                <a:lnTo>
                  <a:pt x="44040" y="71330"/>
                </a:lnTo>
                <a:lnTo>
                  <a:pt x="44060" y="71320"/>
                </a:lnTo>
                <a:lnTo>
                  <a:pt x="44080" y="71310"/>
                </a:lnTo>
                <a:lnTo>
                  <a:pt x="44130" y="71260"/>
                </a:lnTo>
                <a:lnTo>
                  <a:pt x="44170" y="71240"/>
                </a:lnTo>
                <a:lnTo>
                  <a:pt x="44170" y="71230"/>
                </a:lnTo>
                <a:lnTo>
                  <a:pt x="44180" y="71220"/>
                </a:lnTo>
                <a:lnTo>
                  <a:pt x="44190" y="71200"/>
                </a:lnTo>
                <a:lnTo>
                  <a:pt x="44210" y="71190"/>
                </a:lnTo>
                <a:lnTo>
                  <a:pt x="44220" y="71170"/>
                </a:lnTo>
                <a:lnTo>
                  <a:pt x="44240" y="71150"/>
                </a:lnTo>
                <a:lnTo>
                  <a:pt x="44250" y="71140"/>
                </a:lnTo>
                <a:lnTo>
                  <a:pt x="44270" y="71120"/>
                </a:lnTo>
                <a:lnTo>
                  <a:pt x="44290" y="71090"/>
                </a:lnTo>
                <a:lnTo>
                  <a:pt x="44300" y="71090"/>
                </a:lnTo>
                <a:lnTo>
                  <a:pt x="44300" y="71080"/>
                </a:lnTo>
                <a:lnTo>
                  <a:pt x="44320" y="71070"/>
                </a:lnTo>
                <a:lnTo>
                  <a:pt x="44330" y="71060"/>
                </a:lnTo>
                <a:lnTo>
                  <a:pt x="44340" y="71050"/>
                </a:lnTo>
                <a:lnTo>
                  <a:pt x="44350" y="71050"/>
                </a:lnTo>
                <a:lnTo>
                  <a:pt x="44360" y="71050"/>
                </a:lnTo>
                <a:lnTo>
                  <a:pt x="44370" y="71040"/>
                </a:lnTo>
                <a:lnTo>
                  <a:pt x="44380" y="71040"/>
                </a:lnTo>
                <a:lnTo>
                  <a:pt x="44390" y="71030"/>
                </a:lnTo>
                <a:lnTo>
                  <a:pt x="44430" y="71020"/>
                </a:lnTo>
                <a:lnTo>
                  <a:pt x="44440" y="71010"/>
                </a:lnTo>
                <a:lnTo>
                  <a:pt x="44460" y="71000"/>
                </a:lnTo>
                <a:lnTo>
                  <a:pt x="44470" y="71000"/>
                </a:lnTo>
                <a:lnTo>
                  <a:pt x="44490" y="70990"/>
                </a:lnTo>
                <a:lnTo>
                  <a:pt x="44520" y="70980"/>
                </a:lnTo>
                <a:lnTo>
                  <a:pt x="44540" y="70970"/>
                </a:lnTo>
                <a:lnTo>
                  <a:pt x="44560" y="70960"/>
                </a:lnTo>
                <a:lnTo>
                  <a:pt x="44580" y="70950"/>
                </a:lnTo>
                <a:lnTo>
                  <a:pt x="44600" y="70940"/>
                </a:lnTo>
                <a:lnTo>
                  <a:pt x="44620" y="70930"/>
                </a:lnTo>
                <a:lnTo>
                  <a:pt x="44640" y="70910"/>
                </a:lnTo>
                <a:lnTo>
                  <a:pt x="44650" y="70900"/>
                </a:lnTo>
                <a:lnTo>
                  <a:pt x="44670" y="70890"/>
                </a:lnTo>
                <a:lnTo>
                  <a:pt x="44680" y="70880"/>
                </a:lnTo>
                <a:lnTo>
                  <a:pt x="44690" y="70870"/>
                </a:lnTo>
                <a:lnTo>
                  <a:pt x="44710" y="70860"/>
                </a:lnTo>
                <a:lnTo>
                  <a:pt x="44720" y="70860"/>
                </a:lnTo>
                <a:lnTo>
                  <a:pt x="44730" y="70860"/>
                </a:lnTo>
                <a:lnTo>
                  <a:pt x="44740" y="70850"/>
                </a:lnTo>
                <a:lnTo>
                  <a:pt x="44760" y="70850"/>
                </a:lnTo>
                <a:lnTo>
                  <a:pt x="44770" y="70850"/>
                </a:lnTo>
                <a:lnTo>
                  <a:pt x="44780" y="70850"/>
                </a:lnTo>
                <a:lnTo>
                  <a:pt x="44790" y="70840"/>
                </a:lnTo>
                <a:lnTo>
                  <a:pt x="44820" y="70840"/>
                </a:lnTo>
                <a:lnTo>
                  <a:pt x="44830" y="70830"/>
                </a:lnTo>
                <a:lnTo>
                  <a:pt x="44860" y="70830"/>
                </a:lnTo>
                <a:lnTo>
                  <a:pt x="44870" y="70830"/>
                </a:lnTo>
                <a:lnTo>
                  <a:pt x="44920" y="70820"/>
                </a:lnTo>
                <a:lnTo>
                  <a:pt x="44930" y="70820"/>
                </a:lnTo>
                <a:lnTo>
                  <a:pt x="44950" y="70820"/>
                </a:lnTo>
                <a:lnTo>
                  <a:pt x="44980" y="70810"/>
                </a:lnTo>
                <a:lnTo>
                  <a:pt x="44990" y="70810"/>
                </a:lnTo>
                <a:lnTo>
                  <a:pt x="45020" y="70800"/>
                </a:lnTo>
                <a:lnTo>
                  <a:pt x="45050" y="70790"/>
                </a:lnTo>
                <a:lnTo>
                  <a:pt x="45090" y="70770"/>
                </a:lnTo>
                <a:lnTo>
                  <a:pt x="45110" y="70760"/>
                </a:lnTo>
                <a:lnTo>
                  <a:pt x="45170" y="70730"/>
                </a:lnTo>
                <a:lnTo>
                  <a:pt x="45180" y="70730"/>
                </a:lnTo>
                <a:lnTo>
                  <a:pt x="45210" y="70720"/>
                </a:lnTo>
                <a:lnTo>
                  <a:pt x="45240" y="70710"/>
                </a:lnTo>
                <a:lnTo>
                  <a:pt x="45250" y="70700"/>
                </a:lnTo>
                <a:lnTo>
                  <a:pt x="45270" y="70700"/>
                </a:lnTo>
                <a:lnTo>
                  <a:pt x="45290" y="70690"/>
                </a:lnTo>
                <a:lnTo>
                  <a:pt x="45300" y="70690"/>
                </a:lnTo>
                <a:lnTo>
                  <a:pt x="45310" y="70690"/>
                </a:lnTo>
                <a:lnTo>
                  <a:pt x="45330" y="70690"/>
                </a:lnTo>
                <a:lnTo>
                  <a:pt x="45340" y="70690"/>
                </a:lnTo>
                <a:lnTo>
                  <a:pt x="45350" y="70680"/>
                </a:lnTo>
                <a:lnTo>
                  <a:pt x="45360" y="70680"/>
                </a:lnTo>
                <a:lnTo>
                  <a:pt x="45370" y="70680"/>
                </a:lnTo>
                <a:lnTo>
                  <a:pt x="45380" y="70680"/>
                </a:lnTo>
                <a:lnTo>
                  <a:pt x="45380" y="70670"/>
                </a:lnTo>
                <a:lnTo>
                  <a:pt x="45390" y="70670"/>
                </a:lnTo>
                <a:lnTo>
                  <a:pt x="45400" y="70670"/>
                </a:lnTo>
                <a:lnTo>
                  <a:pt x="45410" y="70660"/>
                </a:lnTo>
                <a:lnTo>
                  <a:pt x="45420" y="70650"/>
                </a:lnTo>
                <a:lnTo>
                  <a:pt x="45430" y="70650"/>
                </a:lnTo>
                <a:lnTo>
                  <a:pt x="45440" y="70640"/>
                </a:lnTo>
                <a:lnTo>
                  <a:pt x="45450" y="70630"/>
                </a:lnTo>
                <a:lnTo>
                  <a:pt x="45460" y="70630"/>
                </a:lnTo>
                <a:lnTo>
                  <a:pt x="45470" y="70620"/>
                </a:lnTo>
                <a:lnTo>
                  <a:pt x="45480" y="70620"/>
                </a:lnTo>
                <a:lnTo>
                  <a:pt x="45490" y="70610"/>
                </a:lnTo>
                <a:lnTo>
                  <a:pt x="45500" y="70610"/>
                </a:lnTo>
                <a:lnTo>
                  <a:pt x="45510" y="70610"/>
                </a:lnTo>
                <a:lnTo>
                  <a:pt x="45520" y="70610"/>
                </a:lnTo>
                <a:lnTo>
                  <a:pt x="45530" y="70610"/>
                </a:lnTo>
                <a:lnTo>
                  <a:pt x="45530" y="70600"/>
                </a:lnTo>
                <a:lnTo>
                  <a:pt x="45550" y="70600"/>
                </a:lnTo>
                <a:lnTo>
                  <a:pt x="45580" y="70590"/>
                </a:lnTo>
                <a:lnTo>
                  <a:pt x="45580" y="70580"/>
                </a:lnTo>
                <a:lnTo>
                  <a:pt x="45600" y="70580"/>
                </a:lnTo>
                <a:lnTo>
                  <a:pt x="45620" y="70570"/>
                </a:lnTo>
                <a:lnTo>
                  <a:pt x="45640" y="70550"/>
                </a:lnTo>
                <a:lnTo>
                  <a:pt x="45650" y="70540"/>
                </a:lnTo>
                <a:lnTo>
                  <a:pt x="45650" y="70530"/>
                </a:lnTo>
                <a:lnTo>
                  <a:pt x="45660" y="70520"/>
                </a:lnTo>
                <a:lnTo>
                  <a:pt x="45670" y="70510"/>
                </a:lnTo>
                <a:lnTo>
                  <a:pt x="45690" y="70500"/>
                </a:lnTo>
                <a:lnTo>
                  <a:pt x="45700" y="70490"/>
                </a:lnTo>
                <a:lnTo>
                  <a:pt x="45710" y="70490"/>
                </a:lnTo>
                <a:lnTo>
                  <a:pt x="45720" y="70480"/>
                </a:lnTo>
                <a:lnTo>
                  <a:pt x="45730" y="70480"/>
                </a:lnTo>
                <a:lnTo>
                  <a:pt x="45740" y="70470"/>
                </a:lnTo>
                <a:lnTo>
                  <a:pt x="45760" y="70470"/>
                </a:lnTo>
                <a:lnTo>
                  <a:pt x="45770" y="70460"/>
                </a:lnTo>
                <a:lnTo>
                  <a:pt x="45780" y="70460"/>
                </a:lnTo>
                <a:lnTo>
                  <a:pt x="45780" y="70450"/>
                </a:lnTo>
                <a:lnTo>
                  <a:pt x="45790" y="70440"/>
                </a:lnTo>
                <a:lnTo>
                  <a:pt x="45800" y="70440"/>
                </a:lnTo>
                <a:lnTo>
                  <a:pt x="45800" y="70450"/>
                </a:lnTo>
                <a:lnTo>
                  <a:pt x="45810" y="70450"/>
                </a:lnTo>
                <a:lnTo>
                  <a:pt x="45820" y="70450"/>
                </a:lnTo>
                <a:lnTo>
                  <a:pt x="45830" y="70450"/>
                </a:lnTo>
                <a:lnTo>
                  <a:pt x="45830" y="70460"/>
                </a:lnTo>
                <a:lnTo>
                  <a:pt x="45840" y="70460"/>
                </a:lnTo>
                <a:lnTo>
                  <a:pt x="45850" y="70460"/>
                </a:lnTo>
                <a:lnTo>
                  <a:pt x="45860" y="70460"/>
                </a:lnTo>
                <a:lnTo>
                  <a:pt x="45870" y="70470"/>
                </a:lnTo>
                <a:lnTo>
                  <a:pt x="45880" y="70470"/>
                </a:lnTo>
                <a:lnTo>
                  <a:pt x="45890" y="70470"/>
                </a:lnTo>
                <a:lnTo>
                  <a:pt x="45900" y="70470"/>
                </a:lnTo>
                <a:lnTo>
                  <a:pt x="45910" y="70470"/>
                </a:lnTo>
                <a:lnTo>
                  <a:pt x="45920" y="70470"/>
                </a:lnTo>
                <a:lnTo>
                  <a:pt x="45930" y="70470"/>
                </a:lnTo>
                <a:lnTo>
                  <a:pt x="45930" y="70460"/>
                </a:lnTo>
                <a:lnTo>
                  <a:pt x="45930" y="70450"/>
                </a:lnTo>
                <a:lnTo>
                  <a:pt x="45950" y="70440"/>
                </a:lnTo>
                <a:lnTo>
                  <a:pt x="45970" y="70430"/>
                </a:lnTo>
                <a:lnTo>
                  <a:pt x="45980" y="70420"/>
                </a:lnTo>
                <a:lnTo>
                  <a:pt x="45990" y="70420"/>
                </a:lnTo>
                <a:lnTo>
                  <a:pt x="46000" y="70410"/>
                </a:lnTo>
                <a:lnTo>
                  <a:pt x="46010" y="70410"/>
                </a:lnTo>
                <a:lnTo>
                  <a:pt x="46010" y="70400"/>
                </a:lnTo>
                <a:lnTo>
                  <a:pt x="46020" y="70400"/>
                </a:lnTo>
                <a:lnTo>
                  <a:pt x="46030" y="70390"/>
                </a:lnTo>
                <a:lnTo>
                  <a:pt x="46030" y="70380"/>
                </a:lnTo>
                <a:lnTo>
                  <a:pt x="46040" y="70380"/>
                </a:lnTo>
                <a:lnTo>
                  <a:pt x="46040" y="70370"/>
                </a:lnTo>
                <a:lnTo>
                  <a:pt x="46050" y="70370"/>
                </a:lnTo>
                <a:lnTo>
                  <a:pt x="46050" y="70360"/>
                </a:lnTo>
                <a:lnTo>
                  <a:pt x="46060" y="70350"/>
                </a:lnTo>
                <a:lnTo>
                  <a:pt x="46070" y="70350"/>
                </a:lnTo>
                <a:lnTo>
                  <a:pt x="46080" y="70340"/>
                </a:lnTo>
                <a:lnTo>
                  <a:pt x="46090" y="70320"/>
                </a:lnTo>
                <a:lnTo>
                  <a:pt x="46100" y="70310"/>
                </a:lnTo>
                <a:lnTo>
                  <a:pt x="46100" y="70300"/>
                </a:lnTo>
                <a:lnTo>
                  <a:pt x="46120" y="70280"/>
                </a:lnTo>
                <a:lnTo>
                  <a:pt x="46130" y="70270"/>
                </a:lnTo>
                <a:lnTo>
                  <a:pt x="46140" y="70260"/>
                </a:lnTo>
                <a:lnTo>
                  <a:pt x="46140" y="70250"/>
                </a:lnTo>
                <a:lnTo>
                  <a:pt x="46150" y="70240"/>
                </a:lnTo>
                <a:lnTo>
                  <a:pt x="46160" y="70240"/>
                </a:lnTo>
                <a:lnTo>
                  <a:pt x="46160" y="70230"/>
                </a:lnTo>
                <a:lnTo>
                  <a:pt x="46170" y="70220"/>
                </a:lnTo>
                <a:lnTo>
                  <a:pt x="46170" y="70210"/>
                </a:lnTo>
                <a:lnTo>
                  <a:pt x="46170" y="70200"/>
                </a:lnTo>
                <a:lnTo>
                  <a:pt x="46170" y="70190"/>
                </a:lnTo>
                <a:lnTo>
                  <a:pt x="46170" y="70180"/>
                </a:lnTo>
                <a:lnTo>
                  <a:pt x="46170" y="70170"/>
                </a:lnTo>
                <a:lnTo>
                  <a:pt x="46170" y="70160"/>
                </a:lnTo>
                <a:lnTo>
                  <a:pt x="46170" y="70150"/>
                </a:lnTo>
                <a:lnTo>
                  <a:pt x="46170" y="70140"/>
                </a:lnTo>
                <a:lnTo>
                  <a:pt x="46170" y="70130"/>
                </a:lnTo>
                <a:lnTo>
                  <a:pt x="46170" y="70120"/>
                </a:lnTo>
                <a:lnTo>
                  <a:pt x="46170" y="70110"/>
                </a:lnTo>
                <a:lnTo>
                  <a:pt x="46170" y="70100"/>
                </a:lnTo>
                <a:lnTo>
                  <a:pt x="46170" y="70090"/>
                </a:lnTo>
                <a:lnTo>
                  <a:pt x="46160" y="70080"/>
                </a:lnTo>
                <a:lnTo>
                  <a:pt x="46160" y="70070"/>
                </a:lnTo>
                <a:lnTo>
                  <a:pt x="46160" y="70060"/>
                </a:lnTo>
                <a:lnTo>
                  <a:pt x="46160" y="70040"/>
                </a:lnTo>
                <a:lnTo>
                  <a:pt x="46160" y="70020"/>
                </a:lnTo>
                <a:lnTo>
                  <a:pt x="46160" y="70000"/>
                </a:lnTo>
                <a:lnTo>
                  <a:pt x="46170" y="69990"/>
                </a:lnTo>
                <a:lnTo>
                  <a:pt x="46170" y="69980"/>
                </a:lnTo>
                <a:lnTo>
                  <a:pt x="46170" y="69970"/>
                </a:lnTo>
                <a:lnTo>
                  <a:pt x="46170" y="69960"/>
                </a:lnTo>
                <a:lnTo>
                  <a:pt x="46170" y="69950"/>
                </a:lnTo>
                <a:lnTo>
                  <a:pt x="46170" y="69940"/>
                </a:lnTo>
                <a:lnTo>
                  <a:pt x="46180" y="69930"/>
                </a:lnTo>
                <a:lnTo>
                  <a:pt x="46180" y="69920"/>
                </a:lnTo>
                <a:lnTo>
                  <a:pt x="46190" y="69920"/>
                </a:lnTo>
                <a:lnTo>
                  <a:pt x="46200" y="69920"/>
                </a:lnTo>
                <a:lnTo>
                  <a:pt x="46200" y="69910"/>
                </a:lnTo>
                <a:lnTo>
                  <a:pt x="46210" y="69910"/>
                </a:lnTo>
                <a:lnTo>
                  <a:pt x="46210" y="69900"/>
                </a:lnTo>
                <a:lnTo>
                  <a:pt x="46220" y="69900"/>
                </a:lnTo>
                <a:lnTo>
                  <a:pt x="46220" y="69890"/>
                </a:lnTo>
                <a:lnTo>
                  <a:pt x="46230" y="69890"/>
                </a:lnTo>
                <a:lnTo>
                  <a:pt x="46240" y="69880"/>
                </a:lnTo>
                <a:lnTo>
                  <a:pt x="46250" y="69880"/>
                </a:lnTo>
                <a:lnTo>
                  <a:pt x="46260" y="69880"/>
                </a:lnTo>
                <a:lnTo>
                  <a:pt x="46270" y="69880"/>
                </a:lnTo>
                <a:lnTo>
                  <a:pt x="46280" y="69880"/>
                </a:lnTo>
                <a:lnTo>
                  <a:pt x="46290" y="69880"/>
                </a:lnTo>
                <a:lnTo>
                  <a:pt x="46320" y="69880"/>
                </a:lnTo>
                <a:lnTo>
                  <a:pt x="46340" y="69870"/>
                </a:lnTo>
                <a:lnTo>
                  <a:pt x="46350" y="69870"/>
                </a:lnTo>
                <a:lnTo>
                  <a:pt x="46360" y="69870"/>
                </a:lnTo>
                <a:lnTo>
                  <a:pt x="46380" y="69880"/>
                </a:lnTo>
                <a:lnTo>
                  <a:pt x="46390" y="69880"/>
                </a:lnTo>
                <a:lnTo>
                  <a:pt x="46400" y="69880"/>
                </a:lnTo>
                <a:lnTo>
                  <a:pt x="46420" y="69890"/>
                </a:lnTo>
                <a:lnTo>
                  <a:pt x="46440" y="69890"/>
                </a:lnTo>
                <a:lnTo>
                  <a:pt x="46450" y="69900"/>
                </a:lnTo>
                <a:lnTo>
                  <a:pt x="46470" y="69900"/>
                </a:lnTo>
                <a:lnTo>
                  <a:pt x="46470" y="69910"/>
                </a:lnTo>
                <a:lnTo>
                  <a:pt x="46480" y="69910"/>
                </a:lnTo>
                <a:lnTo>
                  <a:pt x="46490" y="69910"/>
                </a:lnTo>
                <a:lnTo>
                  <a:pt x="46500" y="69910"/>
                </a:lnTo>
                <a:lnTo>
                  <a:pt x="46520" y="69920"/>
                </a:lnTo>
                <a:lnTo>
                  <a:pt x="46540" y="69920"/>
                </a:lnTo>
                <a:lnTo>
                  <a:pt x="46550" y="69910"/>
                </a:lnTo>
                <a:lnTo>
                  <a:pt x="46560" y="69910"/>
                </a:lnTo>
                <a:lnTo>
                  <a:pt x="46570" y="69910"/>
                </a:lnTo>
                <a:lnTo>
                  <a:pt x="46570" y="69900"/>
                </a:lnTo>
                <a:lnTo>
                  <a:pt x="46580" y="69890"/>
                </a:lnTo>
                <a:lnTo>
                  <a:pt x="46580" y="69880"/>
                </a:lnTo>
                <a:lnTo>
                  <a:pt x="46580" y="69860"/>
                </a:lnTo>
                <a:lnTo>
                  <a:pt x="46590" y="69850"/>
                </a:lnTo>
                <a:lnTo>
                  <a:pt x="46590" y="69840"/>
                </a:lnTo>
                <a:lnTo>
                  <a:pt x="46590" y="69830"/>
                </a:lnTo>
                <a:lnTo>
                  <a:pt x="46590" y="69820"/>
                </a:lnTo>
                <a:lnTo>
                  <a:pt x="46590" y="69810"/>
                </a:lnTo>
                <a:lnTo>
                  <a:pt x="46600" y="69800"/>
                </a:lnTo>
                <a:lnTo>
                  <a:pt x="46600" y="69790"/>
                </a:lnTo>
                <a:lnTo>
                  <a:pt x="46610" y="69790"/>
                </a:lnTo>
                <a:lnTo>
                  <a:pt x="46620" y="69770"/>
                </a:lnTo>
                <a:lnTo>
                  <a:pt x="46620" y="69760"/>
                </a:lnTo>
                <a:lnTo>
                  <a:pt x="46630" y="69750"/>
                </a:lnTo>
                <a:lnTo>
                  <a:pt x="46630" y="69740"/>
                </a:lnTo>
                <a:lnTo>
                  <a:pt x="46630" y="69730"/>
                </a:lnTo>
                <a:lnTo>
                  <a:pt x="46640" y="69730"/>
                </a:lnTo>
                <a:lnTo>
                  <a:pt x="46650" y="69720"/>
                </a:lnTo>
                <a:lnTo>
                  <a:pt x="46650" y="69710"/>
                </a:lnTo>
                <a:lnTo>
                  <a:pt x="46660" y="69700"/>
                </a:lnTo>
                <a:lnTo>
                  <a:pt x="46670" y="69700"/>
                </a:lnTo>
                <a:lnTo>
                  <a:pt x="46680" y="69700"/>
                </a:lnTo>
                <a:lnTo>
                  <a:pt x="46700" y="69710"/>
                </a:lnTo>
                <a:lnTo>
                  <a:pt x="46720" y="69710"/>
                </a:lnTo>
                <a:lnTo>
                  <a:pt x="46730" y="69700"/>
                </a:lnTo>
                <a:lnTo>
                  <a:pt x="46740" y="69700"/>
                </a:lnTo>
                <a:lnTo>
                  <a:pt x="46740" y="69690"/>
                </a:lnTo>
                <a:lnTo>
                  <a:pt x="46750" y="69680"/>
                </a:lnTo>
                <a:lnTo>
                  <a:pt x="46750" y="69670"/>
                </a:lnTo>
                <a:lnTo>
                  <a:pt x="46760" y="69670"/>
                </a:lnTo>
                <a:lnTo>
                  <a:pt x="46770" y="69670"/>
                </a:lnTo>
                <a:lnTo>
                  <a:pt x="46780" y="69670"/>
                </a:lnTo>
                <a:lnTo>
                  <a:pt x="46790" y="69670"/>
                </a:lnTo>
                <a:lnTo>
                  <a:pt x="46800" y="69670"/>
                </a:lnTo>
                <a:lnTo>
                  <a:pt x="46810" y="69660"/>
                </a:lnTo>
                <a:lnTo>
                  <a:pt x="46820" y="69660"/>
                </a:lnTo>
                <a:lnTo>
                  <a:pt x="46830" y="69660"/>
                </a:lnTo>
                <a:lnTo>
                  <a:pt x="46840" y="69660"/>
                </a:lnTo>
                <a:lnTo>
                  <a:pt x="46860" y="69650"/>
                </a:lnTo>
                <a:lnTo>
                  <a:pt x="46870" y="69650"/>
                </a:lnTo>
                <a:lnTo>
                  <a:pt x="46880" y="69650"/>
                </a:lnTo>
                <a:lnTo>
                  <a:pt x="46890" y="69650"/>
                </a:lnTo>
                <a:lnTo>
                  <a:pt x="46890" y="69640"/>
                </a:lnTo>
                <a:lnTo>
                  <a:pt x="46900" y="69640"/>
                </a:lnTo>
                <a:lnTo>
                  <a:pt x="46900" y="69650"/>
                </a:lnTo>
                <a:lnTo>
                  <a:pt x="46910" y="69660"/>
                </a:lnTo>
                <a:lnTo>
                  <a:pt x="46910" y="69670"/>
                </a:lnTo>
                <a:lnTo>
                  <a:pt x="46920" y="69690"/>
                </a:lnTo>
                <a:lnTo>
                  <a:pt x="46920" y="69700"/>
                </a:lnTo>
                <a:lnTo>
                  <a:pt x="46930" y="69720"/>
                </a:lnTo>
                <a:lnTo>
                  <a:pt x="46930" y="69730"/>
                </a:lnTo>
                <a:lnTo>
                  <a:pt x="46940" y="69740"/>
                </a:lnTo>
                <a:lnTo>
                  <a:pt x="46940" y="69750"/>
                </a:lnTo>
                <a:lnTo>
                  <a:pt x="46950" y="69760"/>
                </a:lnTo>
                <a:lnTo>
                  <a:pt x="46950" y="69770"/>
                </a:lnTo>
                <a:lnTo>
                  <a:pt x="46960" y="69770"/>
                </a:lnTo>
                <a:lnTo>
                  <a:pt x="46970" y="69770"/>
                </a:lnTo>
                <a:lnTo>
                  <a:pt x="46980" y="69780"/>
                </a:lnTo>
                <a:lnTo>
                  <a:pt x="46990" y="69780"/>
                </a:lnTo>
                <a:lnTo>
                  <a:pt x="47000" y="69790"/>
                </a:lnTo>
                <a:lnTo>
                  <a:pt x="47010" y="69790"/>
                </a:lnTo>
                <a:lnTo>
                  <a:pt x="47020" y="69790"/>
                </a:lnTo>
                <a:lnTo>
                  <a:pt x="47030" y="69790"/>
                </a:lnTo>
                <a:lnTo>
                  <a:pt x="47040" y="69790"/>
                </a:lnTo>
                <a:lnTo>
                  <a:pt x="47050" y="69800"/>
                </a:lnTo>
                <a:lnTo>
                  <a:pt x="47060" y="69810"/>
                </a:lnTo>
                <a:lnTo>
                  <a:pt x="47070" y="69820"/>
                </a:lnTo>
                <a:lnTo>
                  <a:pt x="47080" y="69830"/>
                </a:lnTo>
                <a:lnTo>
                  <a:pt x="47090" y="69840"/>
                </a:lnTo>
                <a:lnTo>
                  <a:pt x="47100" y="69840"/>
                </a:lnTo>
                <a:lnTo>
                  <a:pt x="47110" y="69850"/>
                </a:lnTo>
                <a:lnTo>
                  <a:pt x="47120" y="69850"/>
                </a:lnTo>
                <a:lnTo>
                  <a:pt x="47130" y="69860"/>
                </a:lnTo>
                <a:lnTo>
                  <a:pt x="47140" y="69870"/>
                </a:lnTo>
                <a:lnTo>
                  <a:pt x="47150" y="69870"/>
                </a:lnTo>
                <a:lnTo>
                  <a:pt x="47160" y="69870"/>
                </a:lnTo>
                <a:lnTo>
                  <a:pt x="47170" y="69870"/>
                </a:lnTo>
                <a:lnTo>
                  <a:pt x="47180" y="69880"/>
                </a:lnTo>
                <a:lnTo>
                  <a:pt x="47190" y="69880"/>
                </a:lnTo>
                <a:lnTo>
                  <a:pt x="47200" y="69880"/>
                </a:lnTo>
                <a:lnTo>
                  <a:pt x="47200" y="69870"/>
                </a:lnTo>
                <a:lnTo>
                  <a:pt x="47210" y="69870"/>
                </a:lnTo>
                <a:lnTo>
                  <a:pt x="47220" y="69860"/>
                </a:lnTo>
                <a:lnTo>
                  <a:pt x="47230" y="69860"/>
                </a:lnTo>
                <a:lnTo>
                  <a:pt x="47240" y="69850"/>
                </a:lnTo>
                <a:lnTo>
                  <a:pt x="47250" y="69840"/>
                </a:lnTo>
                <a:lnTo>
                  <a:pt x="47270" y="69830"/>
                </a:lnTo>
                <a:lnTo>
                  <a:pt x="47280" y="69830"/>
                </a:lnTo>
                <a:lnTo>
                  <a:pt x="47280" y="69820"/>
                </a:lnTo>
                <a:lnTo>
                  <a:pt x="47290" y="69820"/>
                </a:lnTo>
                <a:lnTo>
                  <a:pt x="47300" y="69820"/>
                </a:lnTo>
                <a:lnTo>
                  <a:pt x="47300" y="69810"/>
                </a:lnTo>
                <a:lnTo>
                  <a:pt x="47310" y="69790"/>
                </a:lnTo>
                <a:lnTo>
                  <a:pt x="47320" y="69780"/>
                </a:lnTo>
                <a:lnTo>
                  <a:pt x="47340" y="69760"/>
                </a:lnTo>
                <a:lnTo>
                  <a:pt x="47350" y="69750"/>
                </a:lnTo>
                <a:lnTo>
                  <a:pt x="47360" y="69750"/>
                </a:lnTo>
                <a:lnTo>
                  <a:pt x="47370" y="69740"/>
                </a:lnTo>
                <a:lnTo>
                  <a:pt x="47380" y="69730"/>
                </a:lnTo>
                <a:lnTo>
                  <a:pt x="47390" y="69720"/>
                </a:lnTo>
                <a:lnTo>
                  <a:pt x="47400" y="69700"/>
                </a:lnTo>
                <a:lnTo>
                  <a:pt x="47410" y="69700"/>
                </a:lnTo>
                <a:lnTo>
                  <a:pt x="47420" y="69690"/>
                </a:lnTo>
                <a:lnTo>
                  <a:pt x="47420" y="69680"/>
                </a:lnTo>
                <a:lnTo>
                  <a:pt x="47430" y="69680"/>
                </a:lnTo>
                <a:lnTo>
                  <a:pt x="47440" y="69690"/>
                </a:lnTo>
                <a:lnTo>
                  <a:pt x="47450" y="69690"/>
                </a:lnTo>
                <a:lnTo>
                  <a:pt x="47460" y="69690"/>
                </a:lnTo>
                <a:lnTo>
                  <a:pt x="47470" y="69690"/>
                </a:lnTo>
                <a:lnTo>
                  <a:pt x="47480" y="69690"/>
                </a:lnTo>
                <a:lnTo>
                  <a:pt x="47490" y="69690"/>
                </a:lnTo>
                <a:lnTo>
                  <a:pt x="47500" y="69690"/>
                </a:lnTo>
                <a:lnTo>
                  <a:pt x="47510" y="69690"/>
                </a:lnTo>
                <a:lnTo>
                  <a:pt x="47520" y="69690"/>
                </a:lnTo>
                <a:lnTo>
                  <a:pt x="47530" y="69690"/>
                </a:lnTo>
                <a:lnTo>
                  <a:pt x="47540" y="69690"/>
                </a:lnTo>
                <a:lnTo>
                  <a:pt x="47580" y="69690"/>
                </a:lnTo>
                <a:lnTo>
                  <a:pt x="47600" y="69700"/>
                </a:lnTo>
                <a:lnTo>
                  <a:pt x="47610" y="69700"/>
                </a:lnTo>
                <a:lnTo>
                  <a:pt x="47620" y="69700"/>
                </a:lnTo>
                <a:lnTo>
                  <a:pt x="47630" y="69700"/>
                </a:lnTo>
                <a:lnTo>
                  <a:pt x="47640" y="69700"/>
                </a:lnTo>
                <a:lnTo>
                  <a:pt x="47650" y="69690"/>
                </a:lnTo>
                <a:lnTo>
                  <a:pt x="47660" y="69690"/>
                </a:lnTo>
                <a:lnTo>
                  <a:pt x="47670" y="69690"/>
                </a:lnTo>
                <a:lnTo>
                  <a:pt x="47680" y="69690"/>
                </a:lnTo>
                <a:lnTo>
                  <a:pt x="47690" y="69700"/>
                </a:lnTo>
                <a:lnTo>
                  <a:pt x="47710" y="69720"/>
                </a:lnTo>
                <a:lnTo>
                  <a:pt x="47730" y="69740"/>
                </a:lnTo>
                <a:lnTo>
                  <a:pt x="47730" y="69750"/>
                </a:lnTo>
                <a:lnTo>
                  <a:pt x="47750" y="69760"/>
                </a:lnTo>
                <a:lnTo>
                  <a:pt x="47780" y="69770"/>
                </a:lnTo>
                <a:lnTo>
                  <a:pt x="47800" y="69780"/>
                </a:lnTo>
                <a:lnTo>
                  <a:pt x="47810" y="69790"/>
                </a:lnTo>
                <a:lnTo>
                  <a:pt x="47810" y="69800"/>
                </a:lnTo>
                <a:lnTo>
                  <a:pt x="47820" y="69810"/>
                </a:lnTo>
                <a:lnTo>
                  <a:pt x="47820" y="69820"/>
                </a:lnTo>
                <a:lnTo>
                  <a:pt x="47830" y="69830"/>
                </a:lnTo>
                <a:lnTo>
                  <a:pt x="47830" y="69840"/>
                </a:lnTo>
                <a:lnTo>
                  <a:pt x="47840" y="69850"/>
                </a:lnTo>
                <a:lnTo>
                  <a:pt x="47840" y="69880"/>
                </a:lnTo>
                <a:lnTo>
                  <a:pt x="47840" y="69900"/>
                </a:lnTo>
                <a:lnTo>
                  <a:pt x="47840" y="69910"/>
                </a:lnTo>
                <a:lnTo>
                  <a:pt x="47840" y="69920"/>
                </a:lnTo>
                <a:lnTo>
                  <a:pt x="47840" y="69930"/>
                </a:lnTo>
                <a:lnTo>
                  <a:pt x="47850" y="69970"/>
                </a:lnTo>
                <a:lnTo>
                  <a:pt x="47850" y="69980"/>
                </a:lnTo>
                <a:lnTo>
                  <a:pt x="47850" y="69990"/>
                </a:lnTo>
                <a:lnTo>
                  <a:pt x="47850" y="70000"/>
                </a:lnTo>
                <a:lnTo>
                  <a:pt x="47850" y="70010"/>
                </a:lnTo>
                <a:lnTo>
                  <a:pt x="47850" y="70020"/>
                </a:lnTo>
                <a:lnTo>
                  <a:pt x="47860" y="70020"/>
                </a:lnTo>
                <a:lnTo>
                  <a:pt x="47860" y="70030"/>
                </a:lnTo>
                <a:lnTo>
                  <a:pt x="47860" y="70060"/>
                </a:lnTo>
                <a:lnTo>
                  <a:pt x="47870" y="70070"/>
                </a:lnTo>
                <a:lnTo>
                  <a:pt x="47870" y="70100"/>
                </a:lnTo>
                <a:lnTo>
                  <a:pt x="47880" y="70140"/>
                </a:lnTo>
                <a:lnTo>
                  <a:pt x="47880" y="70160"/>
                </a:lnTo>
                <a:lnTo>
                  <a:pt x="47890" y="70180"/>
                </a:lnTo>
                <a:lnTo>
                  <a:pt x="47900" y="70260"/>
                </a:lnTo>
                <a:lnTo>
                  <a:pt x="47900" y="70280"/>
                </a:lnTo>
                <a:lnTo>
                  <a:pt x="47900" y="70290"/>
                </a:lnTo>
                <a:lnTo>
                  <a:pt x="47900" y="70300"/>
                </a:lnTo>
                <a:lnTo>
                  <a:pt x="47910" y="70310"/>
                </a:lnTo>
                <a:lnTo>
                  <a:pt x="47910" y="70320"/>
                </a:lnTo>
                <a:lnTo>
                  <a:pt x="47910" y="70360"/>
                </a:lnTo>
                <a:lnTo>
                  <a:pt x="47920" y="70370"/>
                </a:lnTo>
                <a:lnTo>
                  <a:pt x="47920" y="70400"/>
                </a:lnTo>
                <a:lnTo>
                  <a:pt x="47920" y="70420"/>
                </a:lnTo>
                <a:lnTo>
                  <a:pt x="47930" y="70420"/>
                </a:lnTo>
                <a:lnTo>
                  <a:pt x="47930" y="70440"/>
                </a:lnTo>
                <a:lnTo>
                  <a:pt x="47930" y="70450"/>
                </a:lnTo>
                <a:lnTo>
                  <a:pt x="47930" y="70470"/>
                </a:lnTo>
                <a:lnTo>
                  <a:pt x="47940" y="70470"/>
                </a:lnTo>
                <a:lnTo>
                  <a:pt x="47940" y="70490"/>
                </a:lnTo>
                <a:lnTo>
                  <a:pt x="47950" y="70510"/>
                </a:lnTo>
                <a:lnTo>
                  <a:pt x="47960" y="70520"/>
                </a:lnTo>
                <a:lnTo>
                  <a:pt x="47960" y="70530"/>
                </a:lnTo>
                <a:lnTo>
                  <a:pt x="47980" y="70550"/>
                </a:lnTo>
                <a:lnTo>
                  <a:pt x="47990" y="70560"/>
                </a:lnTo>
                <a:lnTo>
                  <a:pt x="48000" y="70560"/>
                </a:lnTo>
                <a:lnTo>
                  <a:pt x="48010" y="70560"/>
                </a:lnTo>
                <a:lnTo>
                  <a:pt x="48010" y="70570"/>
                </a:lnTo>
                <a:lnTo>
                  <a:pt x="48020" y="70570"/>
                </a:lnTo>
                <a:lnTo>
                  <a:pt x="48030" y="70570"/>
                </a:lnTo>
                <a:lnTo>
                  <a:pt x="48040" y="70580"/>
                </a:lnTo>
                <a:lnTo>
                  <a:pt x="48050" y="70580"/>
                </a:lnTo>
                <a:lnTo>
                  <a:pt x="48060" y="70580"/>
                </a:lnTo>
                <a:lnTo>
                  <a:pt x="48070" y="70580"/>
                </a:lnTo>
                <a:lnTo>
                  <a:pt x="48080" y="70570"/>
                </a:lnTo>
                <a:lnTo>
                  <a:pt x="48100" y="70570"/>
                </a:lnTo>
                <a:lnTo>
                  <a:pt x="48110" y="70560"/>
                </a:lnTo>
                <a:lnTo>
                  <a:pt x="48140" y="70550"/>
                </a:lnTo>
                <a:lnTo>
                  <a:pt x="48150" y="70540"/>
                </a:lnTo>
                <a:lnTo>
                  <a:pt x="48160" y="70540"/>
                </a:lnTo>
                <a:lnTo>
                  <a:pt x="48180" y="70520"/>
                </a:lnTo>
                <a:lnTo>
                  <a:pt x="48200" y="70510"/>
                </a:lnTo>
                <a:lnTo>
                  <a:pt x="48210" y="70510"/>
                </a:lnTo>
                <a:lnTo>
                  <a:pt x="48220" y="70500"/>
                </a:lnTo>
                <a:lnTo>
                  <a:pt x="48240" y="70490"/>
                </a:lnTo>
                <a:lnTo>
                  <a:pt x="48250" y="70480"/>
                </a:lnTo>
                <a:lnTo>
                  <a:pt x="48270" y="70460"/>
                </a:lnTo>
                <a:lnTo>
                  <a:pt x="48280" y="70460"/>
                </a:lnTo>
                <a:lnTo>
                  <a:pt x="48290" y="70450"/>
                </a:lnTo>
                <a:lnTo>
                  <a:pt x="48300" y="70430"/>
                </a:lnTo>
                <a:lnTo>
                  <a:pt x="48310" y="70410"/>
                </a:lnTo>
                <a:lnTo>
                  <a:pt x="48320" y="70390"/>
                </a:lnTo>
                <a:lnTo>
                  <a:pt x="48330" y="70380"/>
                </a:lnTo>
                <a:lnTo>
                  <a:pt x="48340" y="70370"/>
                </a:lnTo>
                <a:lnTo>
                  <a:pt x="48350" y="70360"/>
                </a:lnTo>
                <a:lnTo>
                  <a:pt x="48350" y="70350"/>
                </a:lnTo>
                <a:lnTo>
                  <a:pt x="48350" y="70340"/>
                </a:lnTo>
                <a:lnTo>
                  <a:pt x="48360" y="70340"/>
                </a:lnTo>
                <a:lnTo>
                  <a:pt x="48360" y="70330"/>
                </a:lnTo>
                <a:lnTo>
                  <a:pt x="48360" y="70320"/>
                </a:lnTo>
                <a:lnTo>
                  <a:pt x="48370" y="70300"/>
                </a:lnTo>
                <a:lnTo>
                  <a:pt x="48380" y="70290"/>
                </a:lnTo>
                <a:lnTo>
                  <a:pt x="48380" y="70280"/>
                </a:lnTo>
                <a:lnTo>
                  <a:pt x="48380" y="70260"/>
                </a:lnTo>
                <a:lnTo>
                  <a:pt x="48390" y="70250"/>
                </a:lnTo>
                <a:lnTo>
                  <a:pt x="48390" y="70240"/>
                </a:lnTo>
                <a:lnTo>
                  <a:pt x="48390" y="70230"/>
                </a:lnTo>
                <a:lnTo>
                  <a:pt x="48400" y="70200"/>
                </a:lnTo>
                <a:lnTo>
                  <a:pt x="48400" y="70190"/>
                </a:lnTo>
                <a:lnTo>
                  <a:pt x="48410" y="70170"/>
                </a:lnTo>
                <a:lnTo>
                  <a:pt x="48410" y="70160"/>
                </a:lnTo>
                <a:lnTo>
                  <a:pt x="48410" y="70150"/>
                </a:lnTo>
                <a:lnTo>
                  <a:pt x="48410" y="70130"/>
                </a:lnTo>
                <a:lnTo>
                  <a:pt x="48420" y="70100"/>
                </a:lnTo>
                <a:lnTo>
                  <a:pt x="48420" y="70090"/>
                </a:lnTo>
                <a:lnTo>
                  <a:pt x="48420" y="70080"/>
                </a:lnTo>
                <a:lnTo>
                  <a:pt x="48420" y="70070"/>
                </a:lnTo>
                <a:lnTo>
                  <a:pt x="48420" y="70050"/>
                </a:lnTo>
                <a:lnTo>
                  <a:pt x="48420" y="70040"/>
                </a:lnTo>
                <a:lnTo>
                  <a:pt x="48420" y="70020"/>
                </a:lnTo>
                <a:lnTo>
                  <a:pt x="48420" y="70010"/>
                </a:lnTo>
                <a:lnTo>
                  <a:pt x="48420" y="69990"/>
                </a:lnTo>
                <a:lnTo>
                  <a:pt x="48420" y="69970"/>
                </a:lnTo>
                <a:lnTo>
                  <a:pt x="48420" y="69940"/>
                </a:lnTo>
                <a:lnTo>
                  <a:pt x="48420" y="69930"/>
                </a:lnTo>
                <a:lnTo>
                  <a:pt x="48420" y="69920"/>
                </a:lnTo>
                <a:lnTo>
                  <a:pt x="48420" y="69910"/>
                </a:lnTo>
                <a:lnTo>
                  <a:pt x="48420" y="69890"/>
                </a:lnTo>
                <a:lnTo>
                  <a:pt x="48420" y="69870"/>
                </a:lnTo>
                <a:lnTo>
                  <a:pt x="48430" y="69860"/>
                </a:lnTo>
                <a:lnTo>
                  <a:pt x="48430" y="69850"/>
                </a:lnTo>
                <a:lnTo>
                  <a:pt x="48430" y="69840"/>
                </a:lnTo>
                <a:lnTo>
                  <a:pt x="48440" y="69840"/>
                </a:lnTo>
                <a:lnTo>
                  <a:pt x="48440" y="69820"/>
                </a:lnTo>
                <a:lnTo>
                  <a:pt x="48450" y="69810"/>
                </a:lnTo>
                <a:lnTo>
                  <a:pt x="48450" y="69800"/>
                </a:lnTo>
                <a:lnTo>
                  <a:pt x="48450" y="69790"/>
                </a:lnTo>
                <a:lnTo>
                  <a:pt x="48460" y="69780"/>
                </a:lnTo>
                <a:lnTo>
                  <a:pt x="48470" y="69760"/>
                </a:lnTo>
                <a:lnTo>
                  <a:pt x="48480" y="69750"/>
                </a:lnTo>
                <a:lnTo>
                  <a:pt x="48480" y="69740"/>
                </a:lnTo>
                <a:lnTo>
                  <a:pt x="48490" y="69730"/>
                </a:lnTo>
                <a:lnTo>
                  <a:pt x="48500" y="69720"/>
                </a:lnTo>
                <a:lnTo>
                  <a:pt x="48510" y="69710"/>
                </a:lnTo>
                <a:lnTo>
                  <a:pt x="48520" y="69690"/>
                </a:lnTo>
                <a:lnTo>
                  <a:pt x="48520" y="69670"/>
                </a:lnTo>
                <a:lnTo>
                  <a:pt x="48520" y="69650"/>
                </a:lnTo>
                <a:lnTo>
                  <a:pt x="48520" y="69640"/>
                </a:lnTo>
                <a:lnTo>
                  <a:pt x="48520" y="69620"/>
                </a:lnTo>
                <a:lnTo>
                  <a:pt x="48530" y="69600"/>
                </a:lnTo>
                <a:lnTo>
                  <a:pt x="48530" y="69590"/>
                </a:lnTo>
                <a:lnTo>
                  <a:pt x="48530" y="69580"/>
                </a:lnTo>
                <a:lnTo>
                  <a:pt x="48530" y="69570"/>
                </a:lnTo>
                <a:lnTo>
                  <a:pt x="48540" y="69560"/>
                </a:lnTo>
                <a:lnTo>
                  <a:pt x="48540" y="69550"/>
                </a:lnTo>
                <a:lnTo>
                  <a:pt x="48540" y="69530"/>
                </a:lnTo>
                <a:lnTo>
                  <a:pt x="48550" y="69520"/>
                </a:lnTo>
                <a:lnTo>
                  <a:pt x="48550" y="69510"/>
                </a:lnTo>
                <a:lnTo>
                  <a:pt x="48550" y="69500"/>
                </a:lnTo>
                <a:lnTo>
                  <a:pt x="48550" y="69490"/>
                </a:lnTo>
                <a:lnTo>
                  <a:pt x="48560" y="69480"/>
                </a:lnTo>
                <a:lnTo>
                  <a:pt x="48560" y="69470"/>
                </a:lnTo>
                <a:lnTo>
                  <a:pt x="48560" y="69460"/>
                </a:lnTo>
                <a:lnTo>
                  <a:pt x="48570" y="69460"/>
                </a:lnTo>
                <a:lnTo>
                  <a:pt x="48570" y="69450"/>
                </a:lnTo>
                <a:lnTo>
                  <a:pt x="48570" y="69440"/>
                </a:lnTo>
                <a:lnTo>
                  <a:pt x="48580" y="69430"/>
                </a:lnTo>
                <a:lnTo>
                  <a:pt x="48590" y="69420"/>
                </a:lnTo>
                <a:lnTo>
                  <a:pt x="48600" y="69410"/>
                </a:lnTo>
                <a:lnTo>
                  <a:pt x="48600" y="69400"/>
                </a:lnTo>
                <a:lnTo>
                  <a:pt x="48600" y="69390"/>
                </a:lnTo>
                <a:lnTo>
                  <a:pt x="48610" y="69380"/>
                </a:lnTo>
                <a:lnTo>
                  <a:pt x="48610" y="69370"/>
                </a:lnTo>
                <a:lnTo>
                  <a:pt x="48620" y="69350"/>
                </a:lnTo>
                <a:lnTo>
                  <a:pt x="48620" y="69340"/>
                </a:lnTo>
                <a:lnTo>
                  <a:pt x="48620" y="69330"/>
                </a:lnTo>
                <a:lnTo>
                  <a:pt x="48620" y="69320"/>
                </a:lnTo>
                <a:lnTo>
                  <a:pt x="48620" y="69310"/>
                </a:lnTo>
                <a:lnTo>
                  <a:pt x="48630" y="69300"/>
                </a:lnTo>
                <a:lnTo>
                  <a:pt x="48630" y="69290"/>
                </a:lnTo>
                <a:lnTo>
                  <a:pt x="48630" y="69270"/>
                </a:lnTo>
                <a:lnTo>
                  <a:pt x="48630" y="69250"/>
                </a:lnTo>
                <a:lnTo>
                  <a:pt x="48630" y="69240"/>
                </a:lnTo>
                <a:lnTo>
                  <a:pt x="48630" y="69230"/>
                </a:lnTo>
                <a:lnTo>
                  <a:pt x="48630" y="69210"/>
                </a:lnTo>
                <a:lnTo>
                  <a:pt x="48630" y="69200"/>
                </a:lnTo>
                <a:lnTo>
                  <a:pt x="48620" y="69170"/>
                </a:lnTo>
                <a:lnTo>
                  <a:pt x="48620" y="69160"/>
                </a:lnTo>
                <a:lnTo>
                  <a:pt x="48620" y="69120"/>
                </a:lnTo>
                <a:lnTo>
                  <a:pt x="48620" y="69110"/>
                </a:lnTo>
                <a:lnTo>
                  <a:pt x="48620" y="69090"/>
                </a:lnTo>
                <a:lnTo>
                  <a:pt x="48620" y="69080"/>
                </a:lnTo>
                <a:lnTo>
                  <a:pt x="48620" y="69060"/>
                </a:lnTo>
                <a:lnTo>
                  <a:pt x="48630" y="69050"/>
                </a:lnTo>
                <a:lnTo>
                  <a:pt x="48620" y="69040"/>
                </a:lnTo>
                <a:lnTo>
                  <a:pt x="48620" y="69030"/>
                </a:lnTo>
                <a:lnTo>
                  <a:pt x="48610" y="69030"/>
                </a:lnTo>
                <a:lnTo>
                  <a:pt x="48610" y="69020"/>
                </a:lnTo>
                <a:lnTo>
                  <a:pt x="48600" y="69020"/>
                </a:lnTo>
                <a:lnTo>
                  <a:pt x="48590" y="69010"/>
                </a:lnTo>
                <a:lnTo>
                  <a:pt x="48580" y="69010"/>
                </a:lnTo>
                <a:lnTo>
                  <a:pt x="48570" y="69010"/>
                </a:lnTo>
                <a:lnTo>
                  <a:pt x="48560" y="69010"/>
                </a:lnTo>
                <a:lnTo>
                  <a:pt x="48550" y="69010"/>
                </a:lnTo>
                <a:lnTo>
                  <a:pt x="48540" y="69020"/>
                </a:lnTo>
                <a:lnTo>
                  <a:pt x="48530" y="69020"/>
                </a:lnTo>
                <a:lnTo>
                  <a:pt x="48520" y="69020"/>
                </a:lnTo>
                <a:lnTo>
                  <a:pt x="48510" y="69020"/>
                </a:lnTo>
                <a:lnTo>
                  <a:pt x="48510" y="69010"/>
                </a:lnTo>
                <a:lnTo>
                  <a:pt x="48500" y="69000"/>
                </a:lnTo>
                <a:lnTo>
                  <a:pt x="48500" y="68990"/>
                </a:lnTo>
                <a:lnTo>
                  <a:pt x="48500" y="68980"/>
                </a:lnTo>
                <a:lnTo>
                  <a:pt x="48490" y="68980"/>
                </a:lnTo>
                <a:lnTo>
                  <a:pt x="48480" y="68970"/>
                </a:lnTo>
                <a:lnTo>
                  <a:pt x="48470" y="68960"/>
                </a:lnTo>
                <a:lnTo>
                  <a:pt x="48460" y="68950"/>
                </a:lnTo>
                <a:lnTo>
                  <a:pt x="48450" y="68950"/>
                </a:lnTo>
                <a:lnTo>
                  <a:pt x="48450" y="68940"/>
                </a:lnTo>
                <a:lnTo>
                  <a:pt x="48460" y="68930"/>
                </a:lnTo>
                <a:lnTo>
                  <a:pt x="48460" y="68920"/>
                </a:lnTo>
                <a:lnTo>
                  <a:pt x="48470" y="68910"/>
                </a:lnTo>
                <a:lnTo>
                  <a:pt x="48480" y="68910"/>
                </a:lnTo>
                <a:lnTo>
                  <a:pt x="48490" y="68920"/>
                </a:lnTo>
                <a:lnTo>
                  <a:pt x="48500" y="68920"/>
                </a:lnTo>
                <a:lnTo>
                  <a:pt x="48510" y="68930"/>
                </a:lnTo>
                <a:lnTo>
                  <a:pt x="48520" y="68930"/>
                </a:lnTo>
                <a:lnTo>
                  <a:pt x="48530" y="68930"/>
                </a:lnTo>
                <a:lnTo>
                  <a:pt x="48540" y="68930"/>
                </a:lnTo>
                <a:lnTo>
                  <a:pt x="48560" y="68930"/>
                </a:lnTo>
                <a:lnTo>
                  <a:pt x="48570" y="68930"/>
                </a:lnTo>
                <a:lnTo>
                  <a:pt x="48590" y="68930"/>
                </a:lnTo>
                <a:lnTo>
                  <a:pt x="48610" y="68920"/>
                </a:lnTo>
                <a:lnTo>
                  <a:pt x="48620" y="68920"/>
                </a:lnTo>
                <a:lnTo>
                  <a:pt x="48630" y="68920"/>
                </a:lnTo>
                <a:lnTo>
                  <a:pt x="48630" y="68910"/>
                </a:lnTo>
                <a:lnTo>
                  <a:pt x="48640" y="68900"/>
                </a:lnTo>
                <a:lnTo>
                  <a:pt x="48650" y="68900"/>
                </a:lnTo>
                <a:lnTo>
                  <a:pt x="48660" y="68880"/>
                </a:lnTo>
                <a:lnTo>
                  <a:pt x="48660" y="68870"/>
                </a:lnTo>
                <a:lnTo>
                  <a:pt x="48670" y="68860"/>
                </a:lnTo>
                <a:lnTo>
                  <a:pt x="48670" y="68830"/>
                </a:lnTo>
                <a:lnTo>
                  <a:pt x="48660" y="68830"/>
                </a:lnTo>
                <a:lnTo>
                  <a:pt x="48660" y="68820"/>
                </a:lnTo>
                <a:lnTo>
                  <a:pt x="48640" y="68810"/>
                </a:lnTo>
                <a:lnTo>
                  <a:pt x="48630" y="68790"/>
                </a:lnTo>
                <a:lnTo>
                  <a:pt x="48630" y="68780"/>
                </a:lnTo>
                <a:lnTo>
                  <a:pt x="48630" y="68770"/>
                </a:lnTo>
                <a:lnTo>
                  <a:pt x="48620" y="68770"/>
                </a:lnTo>
                <a:lnTo>
                  <a:pt x="48620" y="68760"/>
                </a:lnTo>
                <a:lnTo>
                  <a:pt x="48630" y="68760"/>
                </a:lnTo>
                <a:lnTo>
                  <a:pt x="48640" y="68750"/>
                </a:lnTo>
                <a:lnTo>
                  <a:pt x="48650" y="68750"/>
                </a:lnTo>
                <a:lnTo>
                  <a:pt x="48660" y="68750"/>
                </a:lnTo>
                <a:lnTo>
                  <a:pt x="48670" y="68740"/>
                </a:lnTo>
                <a:lnTo>
                  <a:pt x="48680" y="68740"/>
                </a:lnTo>
                <a:lnTo>
                  <a:pt x="48690" y="68730"/>
                </a:lnTo>
                <a:lnTo>
                  <a:pt x="48700" y="68730"/>
                </a:lnTo>
                <a:lnTo>
                  <a:pt x="48710" y="68720"/>
                </a:lnTo>
                <a:lnTo>
                  <a:pt x="48720" y="68720"/>
                </a:lnTo>
                <a:lnTo>
                  <a:pt x="48730" y="68710"/>
                </a:lnTo>
                <a:lnTo>
                  <a:pt x="48740" y="68700"/>
                </a:lnTo>
                <a:lnTo>
                  <a:pt x="48750" y="68700"/>
                </a:lnTo>
                <a:lnTo>
                  <a:pt x="48750" y="68690"/>
                </a:lnTo>
                <a:lnTo>
                  <a:pt x="48760" y="68690"/>
                </a:lnTo>
                <a:lnTo>
                  <a:pt x="48770" y="68680"/>
                </a:lnTo>
                <a:lnTo>
                  <a:pt x="48760" y="68660"/>
                </a:lnTo>
                <a:lnTo>
                  <a:pt x="48750" y="68650"/>
                </a:lnTo>
                <a:lnTo>
                  <a:pt x="48750" y="68630"/>
                </a:lnTo>
                <a:lnTo>
                  <a:pt x="48740" y="68610"/>
                </a:lnTo>
                <a:lnTo>
                  <a:pt x="48740" y="68600"/>
                </a:lnTo>
                <a:lnTo>
                  <a:pt x="48730" y="68600"/>
                </a:lnTo>
                <a:lnTo>
                  <a:pt x="48730" y="68590"/>
                </a:lnTo>
                <a:lnTo>
                  <a:pt x="48720" y="68570"/>
                </a:lnTo>
                <a:lnTo>
                  <a:pt x="48720" y="68560"/>
                </a:lnTo>
                <a:lnTo>
                  <a:pt x="48720" y="68550"/>
                </a:lnTo>
                <a:lnTo>
                  <a:pt x="48720" y="68530"/>
                </a:lnTo>
                <a:lnTo>
                  <a:pt x="48710" y="68520"/>
                </a:lnTo>
                <a:lnTo>
                  <a:pt x="48710" y="68510"/>
                </a:lnTo>
                <a:lnTo>
                  <a:pt x="48710" y="68500"/>
                </a:lnTo>
                <a:lnTo>
                  <a:pt x="48710" y="68490"/>
                </a:lnTo>
                <a:lnTo>
                  <a:pt x="48720" y="68480"/>
                </a:lnTo>
                <a:lnTo>
                  <a:pt x="48720" y="68470"/>
                </a:lnTo>
                <a:lnTo>
                  <a:pt x="48720" y="68460"/>
                </a:lnTo>
                <a:lnTo>
                  <a:pt x="48720" y="68440"/>
                </a:lnTo>
                <a:lnTo>
                  <a:pt x="48720" y="68430"/>
                </a:lnTo>
                <a:lnTo>
                  <a:pt x="48720" y="68420"/>
                </a:lnTo>
                <a:lnTo>
                  <a:pt x="48730" y="68400"/>
                </a:lnTo>
                <a:lnTo>
                  <a:pt x="48730" y="68390"/>
                </a:lnTo>
                <a:lnTo>
                  <a:pt x="48740" y="68380"/>
                </a:lnTo>
                <a:lnTo>
                  <a:pt x="48740" y="68370"/>
                </a:lnTo>
                <a:lnTo>
                  <a:pt x="48750" y="68360"/>
                </a:lnTo>
                <a:lnTo>
                  <a:pt x="48760" y="68340"/>
                </a:lnTo>
                <a:lnTo>
                  <a:pt x="48760" y="68330"/>
                </a:lnTo>
                <a:lnTo>
                  <a:pt x="48760" y="68320"/>
                </a:lnTo>
                <a:lnTo>
                  <a:pt x="48770" y="68300"/>
                </a:lnTo>
                <a:lnTo>
                  <a:pt x="48770" y="68290"/>
                </a:lnTo>
                <a:lnTo>
                  <a:pt x="48770" y="68280"/>
                </a:lnTo>
                <a:lnTo>
                  <a:pt x="48770" y="68270"/>
                </a:lnTo>
                <a:lnTo>
                  <a:pt x="48780" y="68250"/>
                </a:lnTo>
                <a:lnTo>
                  <a:pt x="48780" y="68240"/>
                </a:lnTo>
                <a:lnTo>
                  <a:pt x="48780" y="68230"/>
                </a:lnTo>
                <a:lnTo>
                  <a:pt x="48790" y="68210"/>
                </a:lnTo>
                <a:lnTo>
                  <a:pt x="48790" y="68200"/>
                </a:lnTo>
                <a:lnTo>
                  <a:pt x="48800" y="68190"/>
                </a:lnTo>
                <a:lnTo>
                  <a:pt x="48800" y="68180"/>
                </a:lnTo>
                <a:lnTo>
                  <a:pt x="48810" y="68170"/>
                </a:lnTo>
                <a:lnTo>
                  <a:pt x="48810" y="68160"/>
                </a:lnTo>
                <a:lnTo>
                  <a:pt x="48810" y="68150"/>
                </a:lnTo>
                <a:lnTo>
                  <a:pt x="48820" y="68140"/>
                </a:lnTo>
                <a:lnTo>
                  <a:pt x="48820" y="68120"/>
                </a:lnTo>
                <a:lnTo>
                  <a:pt x="48820" y="68110"/>
                </a:lnTo>
                <a:lnTo>
                  <a:pt x="48830" y="68100"/>
                </a:lnTo>
                <a:lnTo>
                  <a:pt x="48840" y="68090"/>
                </a:lnTo>
                <a:lnTo>
                  <a:pt x="48840" y="68070"/>
                </a:lnTo>
                <a:lnTo>
                  <a:pt x="48840" y="68050"/>
                </a:lnTo>
                <a:lnTo>
                  <a:pt x="48850" y="68050"/>
                </a:lnTo>
                <a:lnTo>
                  <a:pt x="48850" y="68040"/>
                </a:lnTo>
                <a:lnTo>
                  <a:pt x="48850" y="68030"/>
                </a:lnTo>
                <a:lnTo>
                  <a:pt x="48850" y="68020"/>
                </a:lnTo>
                <a:lnTo>
                  <a:pt x="48860" y="68020"/>
                </a:lnTo>
                <a:lnTo>
                  <a:pt x="48860" y="68000"/>
                </a:lnTo>
                <a:lnTo>
                  <a:pt x="48870" y="67990"/>
                </a:lnTo>
                <a:lnTo>
                  <a:pt x="48880" y="67990"/>
                </a:lnTo>
                <a:lnTo>
                  <a:pt x="48890" y="67980"/>
                </a:lnTo>
                <a:lnTo>
                  <a:pt x="48900" y="67970"/>
                </a:lnTo>
                <a:lnTo>
                  <a:pt x="48920" y="67960"/>
                </a:lnTo>
                <a:lnTo>
                  <a:pt x="48930" y="67960"/>
                </a:lnTo>
                <a:lnTo>
                  <a:pt x="48940" y="67950"/>
                </a:lnTo>
                <a:lnTo>
                  <a:pt x="48950" y="67950"/>
                </a:lnTo>
                <a:lnTo>
                  <a:pt x="48980" y="67940"/>
                </a:lnTo>
                <a:lnTo>
                  <a:pt x="48990" y="67940"/>
                </a:lnTo>
                <a:lnTo>
                  <a:pt x="49000" y="67940"/>
                </a:lnTo>
                <a:lnTo>
                  <a:pt x="49010" y="67940"/>
                </a:lnTo>
                <a:lnTo>
                  <a:pt x="49030" y="67950"/>
                </a:lnTo>
                <a:lnTo>
                  <a:pt x="49040" y="67950"/>
                </a:lnTo>
                <a:lnTo>
                  <a:pt x="49050" y="67950"/>
                </a:lnTo>
                <a:lnTo>
                  <a:pt x="49060" y="67970"/>
                </a:lnTo>
                <a:lnTo>
                  <a:pt x="49070" y="67980"/>
                </a:lnTo>
                <a:lnTo>
                  <a:pt x="49080" y="67990"/>
                </a:lnTo>
                <a:lnTo>
                  <a:pt x="49080" y="68000"/>
                </a:lnTo>
                <a:lnTo>
                  <a:pt x="49100" y="68000"/>
                </a:lnTo>
                <a:lnTo>
                  <a:pt x="49100" y="68010"/>
                </a:lnTo>
                <a:lnTo>
                  <a:pt x="49110" y="68010"/>
                </a:lnTo>
                <a:lnTo>
                  <a:pt x="49130" y="68010"/>
                </a:lnTo>
                <a:lnTo>
                  <a:pt x="49170" y="68010"/>
                </a:lnTo>
                <a:lnTo>
                  <a:pt x="49180" y="68020"/>
                </a:lnTo>
                <a:lnTo>
                  <a:pt x="49210" y="68020"/>
                </a:lnTo>
                <a:lnTo>
                  <a:pt x="49230" y="68020"/>
                </a:lnTo>
                <a:lnTo>
                  <a:pt x="49240" y="68020"/>
                </a:lnTo>
                <a:lnTo>
                  <a:pt x="49250" y="68020"/>
                </a:lnTo>
                <a:lnTo>
                  <a:pt x="49260" y="68020"/>
                </a:lnTo>
                <a:lnTo>
                  <a:pt x="49270" y="68030"/>
                </a:lnTo>
                <a:lnTo>
                  <a:pt x="49280" y="68030"/>
                </a:lnTo>
                <a:lnTo>
                  <a:pt x="49290" y="68040"/>
                </a:lnTo>
                <a:lnTo>
                  <a:pt x="49300" y="68050"/>
                </a:lnTo>
                <a:lnTo>
                  <a:pt x="49310" y="68050"/>
                </a:lnTo>
                <a:lnTo>
                  <a:pt x="49310" y="68040"/>
                </a:lnTo>
                <a:lnTo>
                  <a:pt x="49330" y="68050"/>
                </a:lnTo>
                <a:lnTo>
                  <a:pt x="49340" y="68050"/>
                </a:lnTo>
                <a:lnTo>
                  <a:pt x="49360" y="68050"/>
                </a:lnTo>
                <a:lnTo>
                  <a:pt x="49400" y="68050"/>
                </a:lnTo>
                <a:lnTo>
                  <a:pt x="49410" y="68050"/>
                </a:lnTo>
                <a:lnTo>
                  <a:pt x="49440" y="68050"/>
                </a:lnTo>
                <a:lnTo>
                  <a:pt x="49460" y="68050"/>
                </a:lnTo>
                <a:lnTo>
                  <a:pt x="49470" y="68050"/>
                </a:lnTo>
                <a:lnTo>
                  <a:pt x="49490" y="68050"/>
                </a:lnTo>
                <a:lnTo>
                  <a:pt x="49520" y="68060"/>
                </a:lnTo>
                <a:lnTo>
                  <a:pt x="49560" y="68060"/>
                </a:lnTo>
                <a:lnTo>
                  <a:pt x="49600" y="68050"/>
                </a:lnTo>
                <a:lnTo>
                  <a:pt x="49610" y="68050"/>
                </a:lnTo>
                <a:lnTo>
                  <a:pt x="49640" y="68050"/>
                </a:lnTo>
                <a:lnTo>
                  <a:pt x="49660" y="68050"/>
                </a:lnTo>
                <a:lnTo>
                  <a:pt x="49730" y="68040"/>
                </a:lnTo>
                <a:lnTo>
                  <a:pt x="49770" y="68040"/>
                </a:lnTo>
                <a:lnTo>
                  <a:pt x="49800" y="68040"/>
                </a:lnTo>
                <a:lnTo>
                  <a:pt x="49800" y="68030"/>
                </a:lnTo>
                <a:lnTo>
                  <a:pt x="49810" y="68030"/>
                </a:lnTo>
                <a:lnTo>
                  <a:pt x="49800" y="68020"/>
                </a:lnTo>
                <a:lnTo>
                  <a:pt x="49780" y="68000"/>
                </a:lnTo>
                <a:lnTo>
                  <a:pt x="49770" y="68000"/>
                </a:lnTo>
                <a:lnTo>
                  <a:pt x="49780" y="67990"/>
                </a:lnTo>
                <a:lnTo>
                  <a:pt x="49780" y="67980"/>
                </a:lnTo>
                <a:lnTo>
                  <a:pt x="49790" y="67970"/>
                </a:lnTo>
                <a:lnTo>
                  <a:pt x="49800" y="67960"/>
                </a:lnTo>
                <a:lnTo>
                  <a:pt x="49810" y="67960"/>
                </a:lnTo>
                <a:lnTo>
                  <a:pt x="49820" y="67950"/>
                </a:lnTo>
                <a:lnTo>
                  <a:pt x="49840" y="67940"/>
                </a:lnTo>
                <a:lnTo>
                  <a:pt x="49850" y="67930"/>
                </a:lnTo>
                <a:lnTo>
                  <a:pt x="49870" y="67920"/>
                </a:lnTo>
                <a:lnTo>
                  <a:pt x="49890" y="67920"/>
                </a:lnTo>
                <a:lnTo>
                  <a:pt x="49890" y="67910"/>
                </a:lnTo>
                <a:lnTo>
                  <a:pt x="49890" y="67890"/>
                </a:lnTo>
                <a:lnTo>
                  <a:pt x="49890" y="67870"/>
                </a:lnTo>
                <a:lnTo>
                  <a:pt x="49890" y="67860"/>
                </a:lnTo>
                <a:lnTo>
                  <a:pt x="49890" y="67820"/>
                </a:lnTo>
                <a:lnTo>
                  <a:pt x="49890" y="67800"/>
                </a:lnTo>
                <a:lnTo>
                  <a:pt x="49890" y="67790"/>
                </a:lnTo>
                <a:lnTo>
                  <a:pt x="49890" y="67770"/>
                </a:lnTo>
                <a:lnTo>
                  <a:pt x="49900" y="67770"/>
                </a:lnTo>
                <a:lnTo>
                  <a:pt x="49920" y="67770"/>
                </a:lnTo>
                <a:lnTo>
                  <a:pt x="49940" y="67760"/>
                </a:lnTo>
                <a:lnTo>
                  <a:pt x="49950" y="67760"/>
                </a:lnTo>
                <a:lnTo>
                  <a:pt x="49950" y="67750"/>
                </a:lnTo>
                <a:lnTo>
                  <a:pt x="49950" y="67740"/>
                </a:lnTo>
                <a:lnTo>
                  <a:pt x="49960" y="67720"/>
                </a:lnTo>
                <a:lnTo>
                  <a:pt x="49960" y="67710"/>
                </a:lnTo>
                <a:lnTo>
                  <a:pt x="49970" y="67690"/>
                </a:lnTo>
                <a:lnTo>
                  <a:pt x="49980" y="67680"/>
                </a:lnTo>
                <a:lnTo>
                  <a:pt x="49980" y="67660"/>
                </a:lnTo>
                <a:lnTo>
                  <a:pt x="49990" y="67640"/>
                </a:lnTo>
                <a:lnTo>
                  <a:pt x="50000" y="67630"/>
                </a:lnTo>
                <a:lnTo>
                  <a:pt x="50000" y="67620"/>
                </a:lnTo>
                <a:lnTo>
                  <a:pt x="50010" y="67610"/>
                </a:lnTo>
                <a:lnTo>
                  <a:pt x="50020" y="67600"/>
                </a:lnTo>
                <a:lnTo>
                  <a:pt x="50020" y="67590"/>
                </a:lnTo>
                <a:lnTo>
                  <a:pt x="50040" y="67570"/>
                </a:lnTo>
                <a:lnTo>
                  <a:pt x="50060" y="67530"/>
                </a:lnTo>
                <a:lnTo>
                  <a:pt x="50070" y="67530"/>
                </a:lnTo>
                <a:lnTo>
                  <a:pt x="50080" y="67530"/>
                </a:lnTo>
                <a:lnTo>
                  <a:pt x="50120" y="67540"/>
                </a:lnTo>
                <a:lnTo>
                  <a:pt x="50140" y="67550"/>
                </a:lnTo>
                <a:lnTo>
                  <a:pt x="50150" y="67550"/>
                </a:lnTo>
                <a:lnTo>
                  <a:pt x="50170" y="67550"/>
                </a:lnTo>
                <a:lnTo>
                  <a:pt x="50180" y="67540"/>
                </a:lnTo>
                <a:lnTo>
                  <a:pt x="50180" y="67530"/>
                </a:lnTo>
                <a:lnTo>
                  <a:pt x="50190" y="67520"/>
                </a:lnTo>
                <a:lnTo>
                  <a:pt x="50190" y="67510"/>
                </a:lnTo>
                <a:lnTo>
                  <a:pt x="50190" y="67500"/>
                </a:lnTo>
                <a:lnTo>
                  <a:pt x="50180" y="67490"/>
                </a:lnTo>
                <a:lnTo>
                  <a:pt x="50180" y="67470"/>
                </a:lnTo>
                <a:lnTo>
                  <a:pt x="50180" y="67460"/>
                </a:lnTo>
                <a:lnTo>
                  <a:pt x="50180" y="67450"/>
                </a:lnTo>
                <a:lnTo>
                  <a:pt x="50180" y="67440"/>
                </a:lnTo>
                <a:lnTo>
                  <a:pt x="50170" y="67430"/>
                </a:lnTo>
                <a:lnTo>
                  <a:pt x="50170" y="67420"/>
                </a:lnTo>
                <a:lnTo>
                  <a:pt x="50160" y="67410"/>
                </a:lnTo>
                <a:lnTo>
                  <a:pt x="50160" y="67400"/>
                </a:lnTo>
                <a:lnTo>
                  <a:pt x="50150" y="67390"/>
                </a:lnTo>
                <a:lnTo>
                  <a:pt x="50140" y="67390"/>
                </a:lnTo>
                <a:lnTo>
                  <a:pt x="50130" y="67390"/>
                </a:lnTo>
                <a:lnTo>
                  <a:pt x="50120" y="67380"/>
                </a:lnTo>
                <a:lnTo>
                  <a:pt x="50110" y="67380"/>
                </a:lnTo>
                <a:lnTo>
                  <a:pt x="50110" y="67370"/>
                </a:lnTo>
                <a:lnTo>
                  <a:pt x="50100" y="67370"/>
                </a:lnTo>
                <a:lnTo>
                  <a:pt x="50090" y="67370"/>
                </a:lnTo>
                <a:lnTo>
                  <a:pt x="50080" y="67360"/>
                </a:lnTo>
                <a:lnTo>
                  <a:pt x="50070" y="67350"/>
                </a:lnTo>
                <a:lnTo>
                  <a:pt x="50060" y="67340"/>
                </a:lnTo>
                <a:lnTo>
                  <a:pt x="50060" y="67330"/>
                </a:lnTo>
                <a:lnTo>
                  <a:pt x="50050" y="67320"/>
                </a:lnTo>
                <a:lnTo>
                  <a:pt x="50040" y="67320"/>
                </a:lnTo>
                <a:lnTo>
                  <a:pt x="50040" y="67310"/>
                </a:lnTo>
                <a:lnTo>
                  <a:pt x="50030" y="67310"/>
                </a:lnTo>
                <a:lnTo>
                  <a:pt x="50020" y="67310"/>
                </a:lnTo>
                <a:lnTo>
                  <a:pt x="50010" y="67300"/>
                </a:lnTo>
                <a:lnTo>
                  <a:pt x="50000" y="67300"/>
                </a:lnTo>
                <a:lnTo>
                  <a:pt x="49990" y="67300"/>
                </a:lnTo>
                <a:lnTo>
                  <a:pt x="49980" y="67290"/>
                </a:lnTo>
                <a:lnTo>
                  <a:pt x="49960" y="67290"/>
                </a:lnTo>
                <a:lnTo>
                  <a:pt x="49950" y="67290"/>
                </a:lnTo>
                <a:lnTo>
                  <a:pt x="49940" y="67290"/>
                </a:lnTo>
                <a:lnTo>
                  <a:pt x="49930" y="67290"/>
                </a:lnTo>
                <a:lnTo>
                  <a:pt x="49920" y="67290"/>
                </a:lnTo>
                <a:lnTo>
                  <a:pt x="49920" y="67280"/>
                </a:lnTo>
                <a:lnTo>
                  <a:pt x="49910" y="67280"/>
                </a:lnTo>
                <a:lnTo>
                  <a:pt x="49900" y="67280"/>
                </a:lnTo>
                <a:lnTo>
                  <a:pt x="49890" y="67280"/>
                </a:lnTo>
                <a:lnTo>
                  <a:pt x="49880" y="67280"/>
                </a:lnTo>
                <a:lnTo>
                  <a:pt x="49870" y="67280"/>
                </a:lnTo>
                <a:lnTo>
                  <a:pt x="49860" y="67280"/>
                </a:lnTo>
                <a:lnTo>
                  <a:pt x="49860" y="67270"/>
                </a:lnTo>
                <a:lnTo>
                  <a:pt x="49850" y="67260"/>
                </a:lnTo>
                <a:lnTo>
                  <a:pt x="49840" y="67250"/>
                </a:lnTo>
                <a:lnTo>
                  <a:pt x="49830" y="67230"/>
                </a:lnTo>
                <a:lnTo>
                  <a:pt x="49820" y="67230"/>
                </a:lnTo>
                <a:lnTo>
                  <a:pt x="49810" y="67210"/>
                </a:lnTo>
                <a:lnTo>
                  <a:pt x="49790" y="67190"/>
                </a:lnTo>
                <a:lnTo>
                  <a:pt x="49790" y="67180"/>
                </a:lnTo>
                <a:lnTo>
                  <a:pt x="49780" y="67170"/>
                </a:lnTo>
                <a:lnTo>
                  <a:pt x="49770" y="67160"/>
                </a:lnTo>
                <a:lnTo>
                  <a:pt x="49760" y="67150"/>
                </a:lnTo>
                <a:lnTo>
                  <a:pt x="49750" y="67140"/>
                </a:lnTo>
                <a:lnTo>
                  <a:pt x="49750" y="67130"/>
                </a:lnTo>
                <a:lnTo>
                  <a:pt x="49740" y="67120"/>
                </a:lnTo>
                <a:lnTo>
                  <a:pt x="49730" y="67120"/>
                </a:lnTo>
                <a:lnTo>
                  <a:pt x="49720" y="67100"/>
                </a:lnTo>
                <a:lnTo>
                  <a:pt x="49710" y="67090"/>
                </a:lnTo>
                <a:lnTo>
                  <a:pt x="49700" y="67080"/>
                </a:lnTo>
                <a:lnTo>
                  <a:pt x="49700" y="67070"/>
                </a:lnTo>
                <a:lnTo>
                  <a:pt x="49680" y="67060"/>
                </a:lnTo>
                <a:lnTo>
                  <a:pt x="49670" y="67050"/>
                </a:lnTo>
                <a:lnTo>
                  <a:pt x="49660" y="67030"/>
                </a:lnTo>
                <a:lnTo>
                  <a:pt x="49650" y="67010"/>
                </a:lnTo>
                <a:lnTo>
                  <a:pt x="49640" y="67000"/>
                </a:lnTo>
                <a:lnTo>
                  <a:pt x="49630" y="66990"/>
                </a:lnTo>
                <a:lnTo>
                  <a:pt x="49610" y="66970"/>
                </a:lnTo>
                <a:lnTo>
                  <a:pt x="49610" y="66950"/>
                </a:lnTo>
                <a:lnTo>
                  <a:pt x="49600" y="66940"/>
                </a:lnTo>
                <a:lnTo>
                  <a:pt x="49590" y="66930"/>
                </a:lnTo>
                <a:lnTo>
                  <a:pt x="49590" y="66920"/>
                </a:lnTo>
                <a:lnTo>
                  <a:pt x="49590" y="66910"/>
                </a:lnTo>
                <a:lnTo>
                  <a:pt x="49580" y="66910"/>
                </a:lnTo>
                <a:lnTo>
                  <a:pt x="49580" y="66900"/>
                </a:lnTo>
                <a:lnTo>
                  <a:pt x="49570" y="66900"/>
                </a:lnTo>
                <a:lnTo>
                  <a:pt x="49560" y="66880"/>
                </a:lnTo>
                <a:lnTo>
                  <a:pt x="49540" y="66860"/>
                </a:lnTo>
                <a:lnTo>
                  <a:pt x="49500" y="66810"/>
                </a:lnTo>
                <a:lnTo>
                  <a:pt x="49470" y="66760"/>
                </a:lnTo>
                <a:lnTo>
                  <a:pt x="49460" y="66750"/>
                </a:lnTo>
                <a:lnTo>
                  <a:pt x="49450" y="66740"/>
                </a:lnTo>
                <a:lnTo>
                  <a:pt x="49440" y="66710"/>
                </a:lnTo>
                <a:lnTo>
                  <a:pt x="49430" y="66700"/>
                </a:lnTo>
                <a:lnTo>
                  <a:pt x="49420" y="66690"/>
                </a:lnTo>
                <a:lnTo>
                  <a:pt x="49410" y="66660"/>
                </a:lnTo>
                <a:lnTo>
                  <a:pt x="49410" y="66640"/>
                </a:lnTo>
                <a:lnTo>
                  <a:pt x="49400" y="66620"/>
                </a:lnTo>
                <a:lnTo>
                  <a:pt x="49400" y="66590"/>
                </a:lnTo>
                <a:lnTo>
                  <a:pt x="49400" y="66580"/>
                </a:lnTo>
                <a:lnTo>
                  <a:pt x="49400" y="66560"/>
                </a:lnTo>
                <a:lnTo>
                  <a:pt x="49400" y="66530"/>
                </a:lnTo>
                <a:lnTo>
                  <a:pt x="49400" y="66510"/>
                </a:lnTo>
                <a:lnTo>
                  <a:pt x="49410" y="66500"/>
                </a:lnTo>
                <a:lnTo>
                  <a:pt x="49410" y="66480"/>
                </a:lnTo>
                <a:lnTo>
                  <a:pt x="49420" y="66470"/>
                </a:lnTo>
                <a:lnTo>
                  <a:pt x="49430" y="66440"/>
                </a:lnTo>
                <a:lnTo>
                  <a:pt x="49430" y="66430"/>
                </a:lnTo>
                <a:lnTo>
                  <a:pt x="49430" y="66420"/>
                </a:lnTo>
                <a:lnTo>
                  <a:pt x="49440" y="66400"/>
                </a:lnTo>
                <a:lnTo>
                  <a:pt x="49450" y="66370"/>
                </a:lnTo>
                <a:lnTo>
                  <a:pt x="49450" y="66360"/>
                </a:lnTo>
                <a:lnTo>
                  <a:pt x="49460" y="66340"/>
                </a:lnTo>
                <a:lnTo>
                  <a:pt x="49460" y="66330"/>
                </a:lnTo>
                <a:lnTo>
                  <a:pt x="49460" y="66320"/>
                </a:lnTo>
                <a:lnTo>
                  <a:pt x="49460" y="66310"/>
                </a:lnTo>
                <a:lnTo>
                  <a:pt x="49470" y="66280"/>
                </a:lnTo>
                <a:lnTo>
                  <a:pt x="49470" y="66230"/>
                </a:lnTo>
                <a:lnTo>
                  <a:pt x="49470" y="66210"/>
                </a:lnTo>
                <a:lnTo>
                  <a:pt x="49470" y="66200"/>
                </a:lnTo>
                <a:lnTo>
                  <a:pt x="49470" y="66180"/>
                </a:lnTo>
                <a:lnTo>
                  <a:pt x="49470" y="66160"/>
                </a:lnTo>
                <a:lnTo>
                  <a:pt x="49470" y="66150"/>
                </a:lnTo>
                <a:lnTo>
                  <a:pt x="49480" y="66120"/>
                </a:lnTo>
                <a:lnTo>
                  <a:pt x="49480" y="66090"/>
                </a:lnTo>
                <a:lnTo>
                  <a:pt x="49480" y="66080"/>
                </a:lnTo>
                <a:lnTo>
                  <a:pt x="49480" y="66050"/>
                </a:lnTo>
                <a:lnTo>
                  <a:pt x="49480" y="66040"/>
                </a:lnTo>
                <a:lnTo>
                  <a:pt x="49480" y="66010"/>
                </a:lnTo>
                <a:lnTo>
                  <a:pt x="49480" y="66000"/>
                </a:lnTo>
                <a:lnTo>
                  <a:pt x="49480" y="65990"/>
                </a:lnTo>
                <a:lnTo>
                  <a:pt x="49490" y="65980"/>
                </a:lnTo>
                <a:lnTo>
                  <a:pt x="49490" y="65970"/>
                </a:lnTo>
                <a:lnTo>
                  <a:pt x="49490" y="65960"/>
                </a:lnTo>
                <a:lnTo>
                  <a:pt x="49490" y="65940"/>
                </a:lnTo>
                <a:lnTo>
                  <a:pt x="49480" y="65920"/>
                </a:lnTo>
                <a:lnTo>
                  <a:pt x="49480" y="65890"/>
                </a:lnTo>
                <a:lnTo>
                  <a:pt x="49470" y="65880"/>
                </a:lnTo>
                <a:lnTo>
                  <a:pt x="49470" y="65870"/>
                </a:lnTo>
                <a:lnTo>
                  <a:pt x="49470" y="65860"/>
                </a:lnTo>
                <a:lnTo>
                  <a:pt x="49460" y="65840"/>
                </a:lnTo>
                <a:lnTo>
                  <a:pt x="49460" y="65830"/>
                </a:lnTo>
                <a:lnTo>
                  <a:pt x="49460" y="65820"/>
                </a:lnTo>
                <a:lnTo>
                  <a:pt x="49460" y="65800"/>
                </a:lnTo>
                <a:lnTo>
                  <a:pt x="49460" y="65760"/>
                </a:lnTo>
                <a:lnTo>
                  <a:pt x="49450" y="65740"/>
                </a:lnTo>
                <a:lnTo>
                  <a:pt x="49450" y="65730"/>
                </a:lnTo>
                <a:lnTo>
                  <a:pt x="49450" y="65710"/>
                </a:lnTo>
                <a:lnTo>
                  <a:pt x="49440" y="65690"/>
                </a:lnTo>
                <a:lnTo>
                  <a:pt x="49440" y="65680"/>
                </a:lnTo>
                <a:lnTo>
                  <a:pt x="49440" y="65670"/>
                </a:lnTo>
                <a:lnTo>
                  <a:pt x="49430" y="65650"/>
                </a:lnTo>
                <a:lnTo>
                  <a:pt x="49420" y="65640"/>
                </a:lnTo>
                <a:lnTo>
                  <a:pt x="49420" y="65630"/>
                </a:lnTo>
                <a:lnTo>
                  <a:pt x="49410" y="65620"/>
                </a:lnTo>
                <a:lnTo>
                  <a:pt x="49400" y="65600"/>
                </a:lnTo>
                <a:lnTo>
                  <a:pt x="49390" y="65590"/>
                </a:lnTo>
                <a:lnTo>
                  <a:pt x="49380" y="65560"/>
                </a:lnTo>
                <a:lnTo>
                  <a:pt x="49380" y="65550"/>
                </a:lnTo>
                <a:lnTo>
                  <a:pt x="49380" y="65540"/>
                </a:lnTo>
                <a:lnTo>
                  <a:pt x="49380" y="65530"/>
                </a:lnTo>
                <a:lnTo>
                  <a:pt x="49370" y="65530"/>
                </a:lnTo>
                <a:lnTo>
                  <a:pt x="49370" y="65510"/>
                </a:lnTo>
                <a:lnTo>
                  <a:pt x="49360" y="65500"/>
                </a:lnTo>
                <a:lnTo>
                  <a:pt x="49390" y="65510"/>
                </a:lnTo>
                <a:lnTo>
                  <a:pt x="49410" y="65510"/>
                </a:lnTo>
                <a:lnTo>
                  <a:pt x="49430" y="65510"/>
                </a:lnTo>
                <a:lnTo>
                  <a:pt x="49450" y="65510"/>
                </a:lnTo>
                <a:lnTo>
                  <a:pt x="49470" y="65520"/>
                </a:lnTo>
                <a:lnTo>
                  <a:pt x="49490" y="65520"/>
                </a:lnTo>
                <a:lnTo>
                  <a:pt x="49500" y="65520"/>
                </a:lnTo>
                <a:lnTo>
                  <a:pt x="49510" y="65530"/>
                </a:lnTo>
                <a:lnTo>
                  <a:pt x="49520" y="65530"/>
                </a:lnTo>
                <a:lnTo>
                  <a:pt x="49530" y="65530"/>
                </a:lnTo>
                <a:lnTo>
                  <a:pt x="49540" y="65530"/>
                </a:lnTo>
                <a:lnTo>
                  <a:pt x="49560" y="65530"/>
                </a:lnTo>
                <a:lnTo>
                  <a:pt x="49610" y="65530"/>
                </a:lnTo>
                <a:lnTo>
                  <a:pt x="49660" y="65540"/>
                </a:lnTo>
                <a:lnTo>
                  <a:pt x="49680" y="65540"/>
                </a:lnTo>
                <a:lnTo>
                  <a:pt x="49690" y="65540"/>
                </a:lnTo>
                <a:lnTo>
                  <a:pt x="49710" y="65540"/>
                </a:lnTo>
                <a:lnTo>
                  <a:pt x="49720" y="65540"/>
                </a:lnTo>
                <a:lnTo>
                  <a:pt x="49730" y="65540"/>
                </a:lnTo>
                <a:lnTo>
                  <a:pt x="49740" y="65550"/>
                </a:lnTo>
                <a:lnTo>
                  <a:pt x="49750" y="65550"/>
                </a:lnTo>
                <a:lnTo>
                  <a:pt x="49760" y="65550"/>
                </a:lnTo>
                <a:lnTo>
                  <a:pt x="49770" y="65550"/>
                </a:lnTo>
                <a:lnTo>
                  <a:pt x="49780" y="65550"/>
                </a:lnTo>
                <a:lnTo>
                  <a:pt x="49790" y="65550"/>
                </a:lnTo>
                <a:lnTo>
                  <a:pt x="49810" y="65560"/>
                </a:lnTo>
                <a:lnTo>
                  <a:pt x="49820" y="65560"/>
                </a:lnTo>
                <a:lnTo>
                  <a:pt x="49830" y="65560"/>
                </a:lnTo>
                <a:lnTo>
                  <a:pt x="49840" y="65560"/>
                </a:lnTo>
                <a:lnTo>
                  <a:pt x="49860" y="65570"/>
                </a:lnTo>
                <a:lnTo>
                  <a:pt x="49880" y="65580"/>
                </a:lnTo>
                <a:lnTo>
                  <a:pt x="49900" y="65580"/>
                </a:lnTo>
                <a:lnTo>
                  <a:pt x="49910" y="65600"/>
                </a:lnTo>
                <a:lnTo>
                  <a:pt x="49930" y="65600"/>
                </a:lnTo>
                <a:lnTo>
                  <a:pt x="49930" y="65610"/>
                </a:lnTo>
                <a:lnTo>
                  <a:pt x="49950" y="65620"/>
                </a:lnTo>
                <a:lnTo>
                  <a:pt x="49960" y="65640"/>
                </a:lnTo>
                <a:lnTo>
                  <a:pt x="50000" y="65670"/>
                </a:lnTo>
                <a:lnTo>
                  <a:pt x="50010" y="65670"/>
                </a:lnTo>
                <a:lnTo>
                  <a:pt x="50020" y="65680"/>
                </a:lnTo>
                <a:lnTo>
                  <a:pt x="50020" y="65690"/>
                </a:lnTo>
                <a:lnTo>
                  <a:pt x="50030" y="65690"/>
                </a:lnTo>
                <a:lnTo>
                  <a:pt x="50040" y="65700"/>
                </a:lnTo>
                <a:lnTo>
                  <a:pt x="50050" y="65710"/>
                </a:lnTo>
                <a:lnTo>
                  <a:pt x="50070" y="65720"/>
                </a:lnTo>
                <a:lnTo>
                  <a:pt x="50080" y="65730"/>
                </a:lnTo>
                <a:lnTo>
                  <a:pt x="50100" y="65740"/>
                </a:lnTo>
                <a:lnTo>
                  <a:pt x="50110" y="65740"/>
                </a:lnTo>
                <a:lnTo>
                  <a:pt x="50130" y="65740"/>
                </a:lnTo>
                <a:lnTo>
                  <a:pt x="50150" y="65750"/>
                </a:lnTo>
                <a:lnTo>
                  <a:pt x="50180" y="65750"/>
                </a:lnTo>
                <a:lnTo>
                  <a:pt x="50190" y="65750"/>
                </a:lnTo>
                <a:lnTo>
                  <a:pt x="50200" y="65750"/>
                </a:lnTo>
                <a:lnTo>
                  <a:pt x="50230" y="65760"/>
                </a:lnTo>
                <a:lnTo>
                  <a:pt x="50250" y="65760"/>
                </a:lnTo>
                <a:lnTo>
                  <a:pt x="50270" y="65760"/>
                </a:lnTo>
                <a:lnTo>
                  <a:pt x="50280" y="65770"/>
                </a:lnTo>
                <a:lnTo>
                  <a:pt x="50320" y="65770"/>
                </a:lnTo>
                <a:lnTo>
                  <a:pt x="50330" y="65780"/>
                </a:lnTo>
                <a:lnTo>
                  <a:pt x="50340" y="65780"/>
                </a:lnTo>
                <a:lnTo>
                  <a:pt x="50350" y="65780"/>
                </a:lnTo>
                <a:lnTo>
                  <a:pt x="50370" y="65780"/>
                </a:lnTo>
                <a:lnTo>
                  <a:pt x="50400" y="65790"/>
                </a:lnTo>
                <a:lnTo>
                  <a:pt x="50420" y="65800"/>
                </a:lnTo>
                <a:lnTo>
                  <a:pt x="50430" y="65800"/>
                </a:lnTo>
                <a:lnTo>
                  <a:pt x="50440" y="65800"/>
                </a:lnTo>
                <a:lnTo>
                  <a:pt x="50450" y="65800"/>
                </a:lnTo>
                <a:lnTo>
                  <a:pt x="50460" y="65810"/>
                </a:lnTo>
                <a:lnTo>
                  <a:pt x="50480" y="65810"/>
                </a:lnTo>
                <a:lnTo>
                  <a:pt x="50490" y="65820"/>
                </a:lnTo>
                <a:lnTo>
                  <a:pt x="50500" y="65820"/>
                </a:lnTo>
                <a:lnTo>
                  <a:pt x="50510" y="65820"/>
                </a:lnTo>
                <a:lnTo>
                  <a:pt x="50520" y="65820"/>
                </a:lnTo>
                <a:lnTo>
                  <a:pt x="50530" y="65830"/>
                </a:lnTo>
                <a:lnTo>
                  <a:pt x="50540" y="65830"/>
                </a:lnTo>
                <a:lnTo>
                  <a:pt x="50550" y="65830"/>
                </a:lnTo>
                <a:lnTo>
                  <a:pt x="50570" y="65840"/>
                </a:lnTo>
                <a:lnTo>
                  <a:pt x="50590" y="65850"/>
                </a:lnTo>
                <a:lnTo>
                  <a:pt x="50610" y="65860"/>
                </a:lnTo>
                <a:lnTo>
                  <a:pt x="50620" y="65860"/>
                </a:lnTo>
                <a:lnTo>
                  <a:pt x="50650" y="65880"/>
                </a:lnTo>
                <a:lnTo>
                  <a:pt x="50670" y="65890"/>
                </a:lnTo>
                <a:lnTo>
                  <a:pt x="50690" y="65890"/>
                </a:lnTo>
                <a:lnTo>
                  <a:pt x="50700" y="65900"/>
                </a:lnTo>
                <a:lnTo>
                  <a:pt x="50710" y="65900"/>
                </a:lnTo>
                <a:lnTo>
                  <a:pt x="50740" y="65910"/>
                </a:lnTo>
                <a:lnTo>
                  <a:pt x="50760" y="65910"/>
                </a:lnTo>
                <a:lnTo>
                  <a:pt x="50800" y="65920"/>
                </a:lnTo>
                <a:lnTo>
                  <a:pt x="50870" y="65930"/>
                </a:lnTo>
                <a:lnTo>
                  <a:pt x="50890" y="65940"/>
                </a:lnTo>
                <a:lnTo>
                  <a:pt x="50900" y="65940"/>
                </a:lnTo>
                <a:lnTo>
                  <a:pt x="50950" y="65950"/>
                </a:lnTo>
                <a:lnTo>
                  <a:pt x="50980" y="65960"/>
                </a:lnTo>
                <a:lnTo>
                  <a:pt x="51010" y="65970"/>
                </a:lnTo>
                <a:lnTo>
                  <a:pt x="51030" y="65980"/>
                </a:lnTo>
                <a:lnTo>
                  <a:pt x="51050" y="65990"/>
                </a:lnTo>
                <a:lnTo>
                  <a:pt x="51080" y="66010"/>
                </a:lnTo>
                <a:lnTo>
                  <a:pt x="51110" y="66030"/>
                </a:lnTo>
                <a:lnTo>
                  <a:pt x="51150" y="66070"/>
                </a:lnTo>
                <a:lnTo>
                  <a:pt x="51160" y="66070"/>
                </a:lnTo>
                <a:lnTo>
                  <a:pt x="51180" y="66090"/>
                </a:lnTo>
                <a:lnTo>
                  <a:pt x="51190" y="66100"/>
                </a:lnTo>
                <a:lnTo>
                  <a:pt x="51200" y="66110"/>
                </a:lnTo>
                <a:lnTo>
                  <a:pt x="51220" y="66130"/>
                </a:lnTo>
                <a:lnTo>
                  <a:pt x="51230" y="66130"/>
                </a:lnTo>
                <a:lnTo>
                  <a:pt x="51230" y="66140"/>
                </a:lnTo>
                <a:lnTo>
                  <a:pt x="51240" y="66150"/>
                </a:lnTo>
                <a:lnTo>
                  <a:pt x="51250" y="66150"/>
                </a:lnTo>
                <a:lnTo>
                  <a:pt x="51260" y="66160"/>
                </a:lnTo>
                <a:lnTo>
                  <a:pt x="51270" y="66170"/>
                </a:lnTo>
                <a:lnTo>
                  <a:pt x="51280" y="66170"/>
                </a:lnTo>
                <a:lnTo>
                  <a:pt x="51300" y="66180"/>
                </a:lnTo>
                <a:lnTo>
                  <a:pt x="51330" y="66200"/>
                </a:lnTo>
                <a:lnTo>
                  <a:pt x="51360" y="66210"/>
                </a:lnTo>
                <a:lnTo>
                  <a:pt x="51400" y="66220"/>
                </a:lnTo>
                <a:lnTo>
                  <a:pt x="51420" y="66230"/>
                </a:lnTo>
                <a:lnTo>
                  <a:pt x="51430" y="66230"/>
                </a:lnTo>
                <a:lnTo>
                  <a:pt x="51470" y="66240"/>
                </a:lnTo>
                <a:lnTo>
                  <a:pt x="51480" y="66240"/>
                </a:lnTo>
                <a:lnTo>
                  <a:pt x="51500" y="66240"/>
                </a:lnTo>
                <a:lnTo>
                  <a:pt x="51510" y="66240"/>
                </a:lnTo>
                <a:lnTo>
                  <a:pt x="51520" y="66250"/>
                </a:lnTo>
                <a:lnTo>
                  <a:pt x="51540" y="66250"/>
                </a:lnTo>
                <a:lnTo>
                  <a:pt x="51550" y="66250"/>
                </a:lnTo>
                <a:lnTo>
                  <a:pt x="51560" y="66260"/>
                </a:lnTo>
                <a:lnTo>
                  <a:pt x="51570" y="66260"/>
                </a:lnTo>
                <a:lnTo>
                  <a:pt x="51580" y="66260"/>
                </a:lnTo>
                <a:lnTo>
                  <a:pt x="51590" y="66270"/>
                </a:lnTo>
                <a:lnTo>
                  <a:pt x="51600" y="66270"/>
                </a:lnTo>
                <a:lnTo>
                  <a:pt x="51620" y="66280"/>
                </a:lnTo>
                <a:lnTo>
                  <a:pt x="51630" y="66280"/>
                </a:lnTo>
                <a:lnTo>
                  <a:pt x="51650" y="66290"/>
                </a:lnTo>
                <a:lnTo>
                  <a:pt x="51670" y="66300"/>
                </a:lnTo>
                <a:lnTo>
                  <a:pt x="51690" y="66310"/>
                </a:lnTo>
                <a:lnTo>
                  <a:pt x="51710" y="66320"/>
                </a:lnTo>
                <a:lnTo>
                  <a:pt x="51720" y="66330"/>
                </a:lnTo>
                <a:lnTo>
                  <a:pt x="51730" y="66330"/>
                </a:lnTo>
                <a:lnTo>
                  <a:pt x="51750" y="66340"/>
                </a:lnTo>
                <a:lnTo>
                  <a:pt x="51760" y="66350"/>
                </a:lnTo>
                <a:lnTo>
                  <a:pt x="51770" y="66360"/>
                </a:lnTo>
                <a:lnTo>
                  <a:pt x="51790" y="66380"/>
                </a:lnTo>
                <a:lnTo>
                  <a:pt x="51810" y="66390"/>
                </a:lnTo>
                <a:lnTo>
                  <a:pt x="51820" y="66410"/>
                </a:lnTo>
                <a:lnTo>
                  <a:pt x="51830" y="66410"/>
                </a:lnTo>
                <a:lnTo>
                  <a:pt x="51830" y="66420"/>
                </a:lnTo>
                <a:lnTo>
                  <a:pt x="51840" y="66420"/>
                </a:lnTo>
                <a:lnTo>
                  <a:pt x="51850" y="66440"/>
                </a:lnTo>
                <a:lnTo>
                  <a:pt x="51870" y="66460"/>
                </a:lnTo>
                <a:lnTo>
                  <a:pt x="51890" y="66480"/>
                </a:lnTo>
                <a:lnTo>
                  <a:pt x="51900" y="66490"/>
                </a:lnTo>
                <a:lnTo>
                  <a:pt x="51920" y="66510"/>
                </a:lnTo>
                <a:lnTo>
                  <a:pt x="51930" y="66520"/>
                </a:lnTo>
                <a:lnTo>
                  <a:pt x="51970" y="66560"/>
                </a:lnTo>
                <a:lnTo>
                  <a:pt x="51980" y="66570"/>
                </a:lnTo>
                <a:lnTo>
                  <a:pt x="51990" y="66580"/>
                </a:lnTo>
                <a:lnTo>
                  <a:pt x="52000" y="66590"/>
                </a:lnTo>
                <a:lnTo>
                  <a:pt x="52010" y="66600"/>
                </a:lnTo>
                <a:lnTo>
                  <a:pt x="52020" y="66610"/>
                </a:lnTo>
                <a:lnTo>
                  <a:pt x="52020" y="66630"/>
                </a:lnTo>
                <a:lnTo>
                  <a:pt x="52030" y="66630"/>
                </a:lnTo>
                <a:lnTo>
                  <a:pt x="52030" y="66640"/>
                </a:lnTo>
                <a:lnTo>
                  <a:pt x="52040" y="66660"/>
                </a:lnTo>
                <a:lnTo>
                  <a:pt x="52040" y="66670"/>
                </a:lnTo>
                <a:lnTo>
                  <a:pt x="52040" y="66690"/>
                </a:lnTo>
                <a:lnTo>
                  <a:pt x="52040" y="66700"/>
                </a:lnTo>
                <a:lnTo>
                  <a:pt x="52040" y="66720"/>
                </a:lnTo>
                <a:lnTo>
                  <a:pt x="52040" y="66730"/>
                </a:lnTo>
                <a:lnTo>
                  <a:pt x="52040" y="66740"/>
                </a:lnTo>
                <a:lnTo>
                  <a:pt x="52030" y="66750"/>
                </a:lnTo>
                <a:lnTo>
                  <a:pt x="52020" y="66770"/>
                </a:lnTo>
                <a:lnTo>
                  <a:pt x="52020" y="66780"/>
                </a:lnTo>
                <a:lnTo>
                  <a:pt x="52010" y="66790"/>
                </a:lnTo>
                <a:lnTo>
                  <a:pt x="52000" y="66810"/>
                </a:lnTo>
                <a:lnTo>
                  <a:pt x="51990" y="66820"/>
                </a:lnTo>
                <a:lnTo>
                  <a:pt x="51990" y="66830"/>
                </a:lnTo>
                <a:lnTo>
                  <a:pt x="51980" y="66830"/>
                </a:lnTo>
                <a:lnTo>
                  <a:pt x="51980" y="66840"/>
                </a:lnTo>
                <a:lnTo>
                  <a:pt x="51970" y="66850"/>
                </a:lnTo>
                <a:lnTo>
                  <a:pt x="51960" y="66870"/>
                </a:lnTo>
                <a:lnTo>
                  <a:pt x="51950" y="66890"/>
                </a:lnTo>
                <a:lnTo>
                  <a:pt x="51950" y="66910"/>
                </a:lnTo>
                <a:lnTo>
                  <a:pt x="51950" y="66920"/>
                </a:lnTo>
                <a:lnTo>
                  <a:pt x="51950" y="66940"/>
                </a:lnTo>
                <a:lnTo>
                  <a:pt x="51950" y="66960"/>
                </a:lnTo>
                <a:lnTo>
                  <a:pt x="51960" y="66970"/>
                </a:lnTo>
                <a:lnTo>
                  <a:pt x="51960" y="66990"/>
                </a:lnTo>
                <a:lnTo>
                  <a:pt x="51970" y="67010"/>
                </a:lnTo>
                <a:lnTo>
                  <a:pt x="51970" y="67020"/>
                </a:lnTo>
                <a:lnTo>
                  <a:pt x="51980" y="67030"/>
                </a:lnTo>
                <a:lnTo>
                  <a:pt x="51980" y="67050"/>
                </a:lnTo>
                <a:lnTo>
                  <a:pt x="51990" y="67050"/>
                </a:lnTo>
                <a:lnTo>
                  <a:pt x="51990" y="67080"/>
                </a:lnTo>
                <a:lnTo>
                  <a:pt x="52000" y="67080"/>
                </a:lnTo>
                <a:lnTo>
                  <a:pt x="52000" y="67100"/>
                </a:lnTo>
                <a:lnTo>
                  <a:pt x="52000" y="67120"/>
                </a:lnTo>
                <a:lnTo>
                  <a:pt x="52000" y="67130"/>
                </a:lnTo>
                <a:lnTo>
                  <a:pt x="52010" y="67150"/>
                </a:lnTo>
                <a:lnTo>
                  <a:pt x="52010" y="67170"/>
                </a:lnTo>
                <a:lnTo>
                  <a:pt x="52020" y="67190"/>
                </a:lnTo>
                <a:lnTo>
                  <a:pt x="52020" y="67200"/>
                </a:lnTo>
                <a:lnTo>
                  <a:pt x="52020" y="67220"/>
                </a:lnTo>
                <a:lnTo>
                  <a:pt x="52020" y="67240"/>
                </a:lnTo>
                <a:lnTo>
                  <a:pt x="52030" y="67250"/>
                </a:lnTo>
                <a:lnTo>
                  <a:pt x="52030" y="67260"/>
                </a:lnTo>
                <a:lnTo>
                  <a:pt x="52040" y="67270"/>
                </a:lnTo>
                <a:lnTo>
                  <a:pt x="52040" y="67280"/>
                </a:lnTo>
                <a:lnTo>
                  <a:pt x="52050" y="67290"/>
                </a:lnTo>
                <a:lnTo>
                  <a:pt x="52060" y="67300"/>
                </a:lnTo>
                <a:lnTo>
                  <a:pt x="52060" y="67310"/>
                </a:lnTo>
                <a:lnTo>
                  <a:pt x="52070" y="67320"/>
                </a:lnTo>
                <a:lnTo>
                  <a:pt x="52080" y="67330"/>
                </a:lnTo>
                <a:lnTo>
                  <a:pt x="52080" y="67340"/>
                </a:lnTo>
                <a:lnTo>
                  <a:pt x="52090" y="67350"/>
                </a:lnTo>
                <a:lnTo>
                  <a:pt x="52100" y="67370"/>
                </a:lnTo>
                <a:lnTo>
                  <a:pt x="52100" y="67380"/>
                </a:lnTo>
                <a:lnTo>
                  <a:pt x="52110" y="67390"/>
                </a:lnTo>
                <a:lnTo>
                  <a:pt x="52110" y="67410"/>
                </a:lnTo>
                <a:lnTo>
                  <a:pt x="52110" y="67420"/>
                </a:lnTo>
                <a:lnTo>
                  <a:pt x="52110" y="67450"/>
                </a:lnTo>
                <a:lnTo>
                  <a:pt x="52110" y="67470"/>
                </a:lnTo>
                <a:lnTo>
                  <a:pt x="52110" y="67500"/>
                </a:lnTo>
                <a:lnTo>
                  <a:pt x="52100" y="67510"/>
                </a:lnTo>
                <a:lnTo>
                  <a:pt x="52100" y="67520"/>
                </a:lnTo>
                <a:lnTo>
                  <a:pt x="52100" y="67530"/>
                </a:lnTo>
                <a:lnTo>
                  <a:pt x="52100" y="67540"/>
                </a:lnTo>
                <a:lnTo>
                  <a:pt x="52090" y="67550"/>
                </a:lnTo>
                <a:lnTo>
                  <a:pt x="52090" y="67560"/>
                </a:lnTo>
                <a:lnTo>
                  <a:pt x="52090" y="67570"/>
                </a:lnTo>
                <a:lnTo>
                  <a:pt x="52080" y="67580"/>
                </a:lnTo>
                <a:lnTo>
                  <a:pt x="52080" y="67590"/>
                </a:lnTo>
                <a:lnTo>
                  <a:pt x="52070" y="67610"/>
                </a:lnTo>
                <a:lnTo>
                  <a:pt x="52060" y="67630"/>
                </a:lnTo>
                <a:lnTo>
                  <a:pt x="52060" y="67650"/>
                </a:lnTo>
                <a:lnTo>
                  <a:pt x="52050" y="67660"/>
                </a:lnTo>
                <a:lnTo>
                  <a:pt x="52050" y="67670"/>
                </a:lnTo>
                <a:lnTo>
                  <a:pt x="52040" y="67680"/>
                </a:lnTo>
                <a:lnTo>
                  <a:pt x="52040" y="67700"/>
                </a:lnTo>
                <a:lnTo>
                  <a:pt x="52030" y="67720"/>
                </a:lnTo>
                <a:lnTo>
                  <a:pt x="52030" y="67730"/>
                </a:lnTo>
                <a:lnTo>
                  <a:pt x="52020" y="67740"/>
                </a:lnTo>
                <a:lnTo>
                  <a:pt x="52020" y="67750"/>
                </a:lnTo>
                <a:lnTo>
                  <a:pt x="52020" y="67760"/>
                </a:lnTo>
                <a:lnTo>
                  <a:pt x="52010" y="67770"/>
                </a:lnTo>
                <a:lnTo>
                  <a:pt x="52010" y="67780"/>
                </a:lnTo>
                <a:lnTo>
                  <a:pt x="52010" y="67800"/>
                </a:lnTo>
                <a:lnTo>
                  <a:pt x="52010" y="67840"/>
                </a:lnTo>
                <a:lnTo>
                  <a:pt x="52000" y="67850"/>
                </a:lnTo>
                <a:lnTo>
                  <a:pt x="52000" y="67860"/>
                </a:lnTo>
                <a:lnTo>
                  <a:pt x="51990" y="67870"/>
                </a:lnTo>
                <a:lnTo>
                  <a:pt x="51980" y="67890"/>
                </a:lnTo>
                <a:lnTo>
                  <a:pt x="51980" y="67900"/>
                </a:lnTo>
                <a:lnTo>
                  <a:pt x="51970" y="67910"/>
                </a:lnTo>
                <a:lnTo>
                  <a:pt x="51960" y="67930"/>
                </a:lnTo>
                <a:lnTo>
                  <a:pt x="51950" y="67940"/>
                </a:lnTo>
                <a:lnTo>
                  <a:pt x="51950" y="67950"/>
                </a:lnTo>
                <a:lnTo>
                  <a:pt x="51950" y="67960"/>
                </a:lnTo>
                <a:lnTo>
                  <a:pt x="51940" y="67970"/>
                </a:lnTo>
                <a:lnTo>
                  <a:pt x="51940" y="67980"/>
                </a:lnTo>
                <a:lnTo>
                  <a:pt x="51930" y="67990"/>
                </a:lnTo>
                <a:lnTo>
                  <a:pt x="51920" y="68010"/>
                </a:lnTo>
                <a:lnTo>
                  <a:pt x="51910" y="68020"/>
                </a:lnTo>
                <a:lnTo>
                  <a:pt x="51900" y="68030"/>
                </a:lnTo>
                <a:lnTo>
                  <a:pt x="51900" y="68040"/>
                </a:lnTo>
                <a:lnTo>
                  <a:pt x="51890" y="68040"/>
                </a:lnTo>
                <a:lnTo>
                  <a:pt x="51890" y="68050"/>
                </a:lnTo>
                <a:lnTo>
                  <a:pt x="51890" y="68060"/>
                </a:lnTo>
                <a:lnTo>
                  <a:pt x="51890" y="68070"/>
                </a:lnTo>
                <a:lnTo>
                  <a:pt x="51890" y="68080"/>
                </a:lnTo>
                <a:lnTo>
                  <a:pt x="51880" y="68090"/>
                </a:lnTo>
                <a:lnTo>
                  <a:pt x="51880" y="68100"/>
                </a:lnTo>
                <a:lnTo>
                  <a:pt x="51870" y="68120"/>
                </a:lnTo>
                <a:lnTo>
                  <a:pt x="51860" y="68130"/>
                </a:lnTo>
                <a:lnTo>
                  <a:pt x="51860" y="68140"/>
                </a:lnTo>
                <a:lnTo>
                  <a:pt x="51850" y="68150"/>
                </a:lnTo>
                <a:lnTo>
                  <a:pt x="51850" y="68160"/>
                </a:lnTo>
                <a:lnTo>
                  <a:pt x="51840" y="68170"/>
                </a:lnTo>
                <a:lnTo>
                  <a:pt x="51830" y="68180"/>
                </a:lnTo>
                <a:lnTo>
                  <a:pt x="51820" y="68190"/>
                </a:lnTo>
                <a:lnTo>
                  <a:pt x="51820" y="68200"/>
                </a:lnTo>
                <a:lnTo>
                  <a:pt x="51810" y="68210"/>
                </a:lnTo>
                <a:lnTo>
                  <a:pt x="51820" y="68220"/>
                </a:lnTo>
                <a:lnTo>
                  <a:pt x="51820" y="68230"/>
                </a:lnTo>
                <a:lnTo>
                  <a:pt x="51820" y="68250"/>
                </a:lnTo>
                <a:lnTo>
                  <a:pt x="51830" y="68270"/>
                </a:lnTo>
                <a:lnTo>
                  <a:pt x="51830" y="68290"/>
                </a:lnTo>
                <a:lnTo>
                  <a:pt x="51830" y="68300"/>
                </a:lnTo>
                <a:lnTo>
                  <a:pt x="51830" y="68310"/>
                </a:lnTo>
                <a:lnTo>
                  <a:pt x="51830" y="68320"/>
                </a:lnTo>
                <a:lnTo>
                  <a:pt x="51830" y="68330"/>
                </a:lnTo>
                <a:lnTo>
                  <a:pt x="51830" y="68340"/>
                </a:lnTo>
                <a:lnTo>
                  <a:pt x="51830" y="68350"/>
                </a:lnTo>
                <a:lnTo>
                  <a:pt x="51840" y="68360"/>
                </a:lnTo>
                <a:lnTo>
                  <a:pt x="51840" y="68370"/>
                </a:lnTo>
                <a:lnTo>
                  <a:pt x="51840" y="68380"/>
                </a:lnTo>
                <a:lnTo>
                  <a:pt x="51840" y="68390"/>
                </a:lnTo>
                <a:lnTo>
                  <a:pt x="51850" y="68400"/>
                </a:lnTo>
                <a:lnTo>
                  <a:pt x="51850" y="68410"/>
                </a:lnTo>
                <a:lnTo>
                  <a:pt x="51850" y="68420"/>
                </a:lnTo>
                <a:lnTo>
                  <a:pt x="51860" y="68420"/>
                </a:lnTo>
                <a:lnTo>
                  <a:pt x="51860" y="68430"/>
                </a:lnTo>
                <a:lnTo>
                  <a:pt x="51860" y="68440"/>
                </a:lnTo>
                <a:lnTo>
                  <a:pt x="51850" y="68440"/>
                </a:lnTo>
                <a:lnTo>
                  <a:pt x="51850" y="68450"/>
                </a:lnTo>
                <a:lnTo>
                  <a:pt x="51840" y="68450"/>
                </a:lnTo>
                <a:lnTo>
                  <a:pt x="51830" y="68450"/>
                </a:lnTo>
                <a:lnTo>
                  <a:pt x="51820" y="68440"/>
                </a:lnTo>
                <a:lnTo>
                  <a:pt x="51810" y="68440"/>
                </a:lnTo>
                <a:lnTo>
                  <a:pt x="51810" y="68430"/>
                </a:lnTo>
                <a:lnTo>
                  <a:pt x="51790" y="68420"/>
                </a:lnTo>
                <a:lnTo>
                  <a:pt x="51780" y="68420"/>
                </a:lnTo>
                <a:lnTo>
                  <a:pt x="51770" y="68410"/>
                </a:lnTo>
                <a:lnTo>
                  <a:pt x="51760" y="68410"/>
                </a:lnTo>
                <a:lnTo>
                  <a:pt x="51750" y="68400"/>
                </a:lnTo>
                <a:lnTo>
                  <a:pt x="51720" y="68380"/>
                </a:lnTo>
                <a:lnTo>
                  <a:pt x="51710" y="68380"/>
                </a:lnTo>
                <a:lnTo>
                  <a:pt x="51700" y="68370"/>
                </a:lnTo>
                <a:lnTo>
                  <a:pt x="51700" y="68360"/>
                </a:lnTo>
                <a:lnTo>
                  <a:pt x="51690" y="68370"/>
                </a:lnTo>
                <a:lnTo>
                  <a:pt x="51690" y="68380"/>
                </a:lnTo>
                <a:lnTo>
                  <a:pt x="51690" y="68390"/>
                </a:lnTo>
                <a:lnTo>
                  <a:pt x="51690" y="68400"/>
                </a:lnTo>
                <a:lnTo>
                  <a:pt x="51690" y="68410"/>
                </a:lnTo>
                <a:lnTo>
                  <a:pt x="51690" y="68420"/>
                </a:lnTo>
                <a:lnTo>
                  <a:pt x="51690" y="68430"/>
                </a:lnTo>
                <a:lnTo>
                  <a:pt x="51690" y="68450"/>
                </a:lnTo>
                <a:lnTo>
                  <a:pt x="51690" y="68460"/>
                </a:lnTo>
                <a:lnTo>
                  <a:pt x="51690" y="68470"/>
                </a:lnTo>
                <a:lnTo>
                  <a:pt x="51690" y="68480"/>
                </a:lnTo>
                <a:lnTo>
                  <a:pt x="51680" y="68480"/>
                </a:lnTo>
                <a:lnTo>
                  <a:pt x="51660" y="68480"/>
                </a:lnTo>
                <a:lnTo>
                  <a:pt x="51650" y="68490"/>
                </a:lnTo>
                <a:lnTo>
                  <a:pt x="51640" y="68480"/>
                </a:lnTo>
                <a:lnTo>
                  <a:pt x="51630" y="68480"/>
                </a:lnTo>
                <a:lnTo>
                  <a:pt x="51630" y="68490"/>
                </a:lnTo>
                <a:lnTo>
                  <a:pt x="51620" y="68500"/>
                </a:lnTo>
                <a:lnTo>
                  <a:pt x="51620" y="68510"/>
                </a:lnTo>
                <a:lnTo>
                  <a:pt x="51610" y="68520"/>
                </a:lnTo>
                <a:lnTo>
                  <a:pt x="51610" y="68530"/>
                </a:lnTo>
                <a:lnTo>
                  <a:pt x="51600" y="68540"/>
                </a:lnTo>
                <a:lnTo>
                  <a:pt x="51590" y="68550"/>
                </a:lnTo>
                <a:lnTo>
                  <a:pt x="51590" y="68560"/>
                </a:lnTo>
                <a:lnTo>
                  <a:pt x="51580" y="68570"/>
                </a:lnTo>
                <a:lnTo>
                  <a:pt x="51580" y="68580"/>
                </a:lnTo>
                <a:lnTo>
                  <a:pt x="51580" y="68590"/>
                </a:lnTo>
                <a:lnTo>
                  <a:pt x="51570" y="68590"/>
                </a:lnTo>
                <a:lnTo>
                  <a:pt x="51570" y="68600"/>
                </a:lnTo>
                <a:lnTo>
                  <a:pt x="51570" y="68610"/>
                </a:lnTo>
                <a:lnTo>
                  <a:pt x="51560" y="68620"/>
                </a:lnTo>
                <a:lnTo>
                  <a:pt x="51560" y="68630"/>
                </a:lnTo>
                <a:lnTo>
                  <a:pt x="51550" y="68630"/>
                </a:lnTo>
                <a:lnTo>
                  <a:pt x="51550" y="68640"/>
                </a:lnTo>
                <a:lnTo>
                  <a:pt x="51550" y="68650"/>
                </a:lnTo>
                <a:lnTo>
                  <a:pt x="51540" y="68650"/>
                </a:lnTo>
                <a:lnTo>
                  <a:pt x="51540" y="68660"/>
                </a:lnTo>
                <a:lnTo>
                  <a:pt x="51540" y="68670"/>
                </a:lnTo>
                <a:lnTo>
                  <a:pt x="51530" y="68670"/>
                </a:lnTo>
                <a:lnTo>
                  <a:pt x="51530" y="68680"/>
                </a:lnTo>
                <a:lnTo>
                  <a:pt x="51530" y="68690"/>
                </a:lnTo>
                <a:lnTo>
                  <a:pt x="51520" y="68700"/>
                </a:lnTo>
                <a:lnTo>
                  <a:pt x="51510" y="68700"/>
                </a:lnTo>
                <a:lnTo>
                  <a:pt x="51500" y="68710"/>
                </a:lnTo>
                <a:lnTo>
                  <a:pt x="51490" y="68720"/>
                </a:lnTo>
                <a:lnTo>
                  <a:pt x="51480" y="68730"/>
                </a:lnTo>
                <a:lnTo>
                  <a:pt x="51470" y="68740"/>
                </a:lnTo>
                <a:lnTo>
                  <a:pt x="51460" y="68750"/>
                </a:lnTo>
                <a:lnTo>
                  <a:pt x="51450" y="68760"/>
                </a:lnTo>
                <a:lnTo>
                  <a:pt x="51440" y="68770"/>
                </a:lnTo>
                <a:lnTo>
                  <a:pt x="51430" y="68770"/>
                </a:lnTo>
                <a:lnTo>
                  <a:pt x="51420" y="68770"/>
                </a:lnTo>
                <a:lnTo>
                  <a:pt x="51410" y="68770"/>
                </a:lnTo>
                <a:lnTo>
                  <a:pt x="51400" y="68760"/>
                </a:lnTo>
                <a:lnTo>
                  <a:pt x="51390" y="68760"/>
                </a:lnTo>
                <a:lnTo>
                  <a:pt x="51380" y="68750"/>
                </a:lnTo>
                <a:lnTo>
                  <a:pt x="51370" y="68750"/>
                </a:lnTo>
                <a:lnTo>
                  <a:pt x="51360" y="68750"/>
                </a:lnTo>
                <a:lnTo>
                  <a:pt x="51350" y="68750"/>
                </a:lnTo>
                <a:lnTo>
                  <a:pt x="51340" y="68750"/>
                </a:lnTo>
                <a:lnTo>
                  <a:pt x="51340" y="68760"/>
                </a:lnTo>
                <a:lnTo>
                  <a:pt x="51330" y="68760"/>
                </a:lnTo>
                <a:lnTo>
                  <a:pt x="51330" y="68770"/>
                </a:lnTo>
                <a:lnTo>
                  <a:pt x="51330" y="68790"/>
                </a:lnTo>
                <a:lnTo>
                  <a:pt x="51320" y="68800"/>
                </a:lnTo>
                <a:lnTo>
                  <a:pt x="51320" y="68810"/>
                </a:lnTo>
                <a:lnTo>
                  <a:pt x="51320" y="68820"/>
                </a:lnTo>
                <a:lnTo>
                  <a:pt x="51310" y="68820"/>
                </a:lnTo>
                <a:lnTo>
                  <a:pt x="51310" y="68840"/>
                </a:lnTo>
                <a:lnTo>
                  <a:pt x="51300" y="68860"/>
                </a:lnTo>
                <a:lnTo>
                  <a:pt x="51300" y="68870"/>
                </a:lnTo>
                <a:lnTo>
                  <a:pt x="51290" y="68880"/>
                </a:lnTo>
                <a:lnTo>
                  <a:pt x="51290" y="68890"/>
                </a:lnTo>
                <a:lnTo>
                  <a:pt x="51280" y="68900"/>
                </a:lnTo>
                <a:lnTo>
                  <a:pt x="51280" y="68910"/>
                </a:lnTo>
                <a:lnTo>
                  <a:pt x="51270" y="68910"/>
                </a:lnTo>
                <a:lnTo>
                  <a:pt x="51270" y="68920"/>
                </a:lnTo>
                <a:lnTo>
                  <a:pt x="51260" y="68930"/>
                </a:lnTo>
                <a:lnTo>
                  <a:pt x="51250" y="68930"/>
                </a:lnTo>
                <a:lnTo>
                  <a:pt x="51250" y="68940"/>
                </a:lnTo>
                <a:lnTo>
                  <a:pt x="51240" y="68940"/>
                </a:lnTo>
                <a:lnTo>
                  <a:pt x="51230" y="68940"/>
                </a:lnTo>
                <a:lnTo>
                  <a:pt x="51220" y="68950"/>
                </a:lnTo>
                <a:lnTo>
                  <a:pt x="51210" y="68950"/>
                </a:lnTo>
                <a:lnTo>
                  <a:pt x="51200" y="68950"/>
                </a:lnTo>
                <a:lnTo>
                  <a:pt x="51190" y="68950"/>
                </a:lnTo>
                <a:lnTo>
                  <a:pt x="51180" y="68950"/>
                </a:lnTo>
                <a:lnTo>
                  <a:pt x="51170" y="68950"/>
                </a:lnTo>
                <a:lnTo>
                  <a:pt x="51160" y="68940"/>
                </a:lnTo>
                <a:lnTo>
                  <a:pt x="51140" y="68930"/>
                </a:lnTo>
                <a:lnTo>
                  <a:pt x="51120" y="68920"/>
                </a:lnTo>
                <a:lnTo>
                  <a:pt x="51100" y="68900"/>
                </a:lnTo>
                <a:lnTo>
                  <a:pt x="51090" y="68890"/>
                </a:lnTo>
                <a:lnTo>
                  <a:pt x="51080" y="68890"/>
                </a:lnTo>
                <a:lnTo>
                  <a:pt x="51070" y="68890"/>
                </a:lnTo>
                <a:lnTo>
                  <a:pt x="51060" y="68900"/>
                </a:lnTo>
                <a:lnTo>
                  <a:pt x="51050" y="68910"/>
                </a:lnTo>
                <a:lnTo>
                  <a:pt x="51050" y="68920"/>
                </a:lnTo>
                <a:lnTo>
                  <a:pt x="51040" y="68940"/>
                </a:lnTo>
                <a:lnTo>
                  <a:pt x="51030" y="68950"/>
                </a:lnTo>
                <a:lnTo>
                  <a:pt x="51020" y="68960"/>
                </a:lnTo>
                <a:lnTo>
                  <a:pt x="51010" y="68980"/>
                </a:lnTo>
                <a:lnTo>
                  <a:pt x="51000" y="68990"/>
                </a:lnTo>
                <a:lnTo>
                  <a:pt x="51000" y="69000"/>
                </a:lnTo>
                <a:lnTo>
                  <a:pt x="51000" y="69010"/>
                </a:lnTo>
                <a:lnTo>
                  <a:pt x="50980" y="69030"/>
                </a:lnTo>
                <a:lnTo>
                  <a:pt x="50980" y="69040"/>
                </a:lnTo>
                <a:lnTo>
                  <a:pt x="50970" y="69050"/>
                </a:lnTo>
                <a:lnTo>
                  <a:pt x="50960" y="69070"/>
                </a:lnTo>
                <a:lnTo>
                  <a:pt x="50930" y="69110"/>
                </a:lnTo>
                <a:lnTo>
                  <a:pt x="50920" y="69130"/>
                </a:lnTo>
                <a:lnTo>
                  <a:pt x="50910" y="69160"/>
                </a:lnTo>
                <a:lnTo>
                  <a:pt x="50900" y="69160"/>
                </a:lnTo>
                <a:lnTo>
                  <a:pt x="50890" y="69180"/>
                </a:lnTo>
                <a:lnTo>
                  <a:pt x="50870" y="69210"/>
                </a:lnTo>
                <a:lnTo>
                  <a:pt x="50870" y="69220"/>
                </a:lnTo>
                <a:lnTo>
                  <a:pt x="50860" y="69230"/>
                </a:lnTo>
                <a:lnTo>
                  <a:pt x="50850" y="69250"/>
                </a:lnTo>
                <a:lnTo>
                  <a:pt x="50840" y="69250"/>
                </a:lnTo>
                <a:lnTo>
                  <a:pt x="50830" y="69270"/>
                </a:lnTo>
                <a:lnTo>
                  <a:pt x="50820" y="69290"/>
                </a:lnTo>
                <a:lnTo>
                  <a:pt x="50810" y="69300"/>
                </a:lnTo>
                <a:lnTo>
                  <a:pt x="50810" y="69320"/>
                </a:lnTo>
                <a:lnTo>
                  <a:pt x="50800" y="69320"/>
                </a:lnTo>
                <a:lnTo>
                  <a:pt x="50800" y="69330"/>
                </a:lnTo>
                <a:lnTo>
                  <a:pt x="50800" y="69340"/>
                </a:lnTo>
                <a:lnTo>
                  <a:pt x="50790" y="69340"/>
                </a:lnTo>
                <a:lnTo>
                  <a:pt x="50790" y="69360"/>
                </a:lnTo>
                <a:lnTo>
                  <a:pt x="50780" y="69370"/>
                </a:lnTo>
                <a:lnTo>
                  <a:pt x="50780" y="69390"/>
                </a:lnTo>
                <a:lnTo>
                  <a:pt x="50780" y="69400"/>
                </a:lnTo>
                <a:lnTo>
                  <a:pt x="50780" y="69420"/>
                </a:lnTo>
                <a:lnTo>
                  <a:pt x="50770" y="69430"/>
                </a:lnTo>
                <a:lnTo>
                  <a:pt x="50770" y="69440"/>
                </a:lnTo>
                <a:lnTo>
                  <a:pt x="50770" y="69450"/>
                </a:lnTo>
                <a:lnTo>
                  <a:pt x="50770" y="69470"/>
                </a:lnTo>
                <a:lnTo>
                  <a:pt x="50770" y="69490"/>
                </a:lnTo>
                <a:lnTo>
                  <a:pt x="50770" y="69500"/>
                </a:lnTo>
                <a:lnTo>
                  <a:pt x="50760" y="69510"/>
                </a:lnTo>
                <a:lnTo>
                  <a:pt x="50760" y="69520"/>
                </a:lnTo>
                <a:lnTo>
                  <a:pt x="50760" y="69530"/>
                </a:lnTo>
                <a:lnTo>
                  <a:pt x="50750" y="69540"/>
                </a:lnTo>
                <a:lnTo>
                  <a:pt x="50750" y="69550"/>
                </a:lnTo>
                <a:lnTo>
                  <a:pt x="50740" y="69560"/>
                </a:lnTo>
                <a:lnTo>
                  <a:pt x="50720" y="69570"/>
                </a:lnTo>
                <a:lnTo>
                  <a:pt x="50700" y="69600"/>
                </a:lnTo>
                <a:lnTo>
                  <a:pt x="50680" y="69620"/>
                </a:lnTo>
                <a:lnTo>
                  <a:pt x="50650" y="69650"/>
                </a:lnTo>
                <a:lnTo>
                  <a:pt x="50630" y="69670"/>
                </a:lnTo>
                <a:lnTo>
                  <a:pt x="50620" y="69680"/>
                </a:lnTo>
                <a:lnTo>
                  <a:pt x="50590" y="69710"/>
                </a:lnTo>
                <a:lnTo>
                  <a:pt x="50570" y="69730"/>
                </a:lnTo>
                <a:lnTo>
                  <a:pt x="50560" y="69730"/>
                </a:lnTo>
                <a:lnTo>
                  <a:pt x="50550" y="69740"/>
                </a:lnTo>
                <a:lnTo>
                  <a:pt x="50530" y="69760"/>
                </a:lnTo>
                <a:lnTo>
                  <a:pt x="50520" y="69770"/>
                </a:lnTo>
                <a:lnTo>
                  <a:pt x="50490" y="69800"/>
                </a:lnTo>
                <a:lnTo>
                  <a:pt x="50470" y="69810"/>
                </a:lnTo>
                <a:lnTo>
                  <a:pt x="50460" y="69830"/>
                </a:lnTo>
                <a:lnTo>
                  <a:pt x="50430" y="69850"/>
                </a:lnTo>
                <a:lnTo>
                  <a:pt x="50420" y="69860"/>
                </a:lnTo>
                <a:lnTo>
                  <a:pt x="50400" y="69880"/>
                </a:lnTo>
                <a:lnTo>
                  <a:pt x="50390" y="69890"/>
                </a:lnTo>
                <a:lnTo>
                  <a:pt x="50380" y="69890"/>
                </a:lnTo>
                <a:lnTo>
                  <a:pt x="50370" y="69900"/>
                </a:lnTo>
                <a:lnTo>
                  <a:pt x="50360" y="69910"/>
                </a:lnTo>
                <a:lnTo>
                  <a:pt x="50330" y="69940"/>
                </a:lnTo>
                <a:lnTo>
                  <a:pt x="50290" y="69980"/>
                </a:lnTo>
                <a:lnTo>
                  <a:pt x="50270" y="70000"/>
                </a:lnTo>
                <a:lnTo>
                  <a:pt x="50260" y="70010"/>
                </a:lnTo>
                <a:lnTo>
                  <a:pt x="50220" y="70040"/>
                </a:lnTo>
                <a:lnTo>
                  <a:pt x="50200" y="70060"/>
                </a:lnTo>
                <a:lnTo>
                  <a:pt x="50180" y="70080"/>
                </a:lnTo>
                <a:lnTo>
                  <a:pt x="50150" y="70090"/>
                </a:lnTo>
                <a:lnTo>
                  <a:pt x="50140" y="70100"/>
                </a:lnTo>
                <a:lnTo>
                  <a:pt x="50110" y="70110"/>
                </a:lnTo>
                <a:lnTo>
                  <a:pt x="50090" y="70110"/>
                </a:lnTo>
                <a:lnTo>
                  <a:pt x="50070" y="70120"/>
                </a:lnTo>
                <a:lnTo>
                  <a:pt x="50050" y="70120"/>
                </a:lnTo>
                <a:lnTo>
                  <a:pt x="50030" y="70120"/>
                </a:lnTo>
                <a:lnTo>
                  <a:pt x="50010" y="70120"/>
                </a:lnTo>
                <a:lnTo>
                  <a:pt x="49990" y="70130"/>
                </a:lnTo>
                <a:lnTo>
                  <a:pt x="49960" y="70130"/>
                </a:lnTo>
                <a:lnTo>
                  <a:pt x="49950" y="70130"/>
                </a:lnTo>
                <a:lnTo>
                  <a:pt x="49930" y="70140"/>
                </a:lnTo>
                <a:lnTo>
                  <a:pt x="49920" y="70140"/>
                </a:lnTo>
                <a:lnTo>
                  <a:pt x="49910" y="70140"/>
                </a:lnTo>
                <a:lnTo>
                  <a:pt x="49880" y="70150"/>
                </a:lnTo>
                <a:lnTo>
                  <a:pt x="49860" y="70160"/>
                </a:lnTo>
                <a:lnTo>
                  <a:pt x="49850" y="70170"/>
                </a:lnTo>
                <a:lnTo>
                  <a:pt x="49840" y="70170"/>
                </a:lnTo>
                <a:lnTo>
                  <a:pt x="49820" y="70190"/>
                </a:lnTo>
                <a:lnTo>
                  <a:pt x="49800" y="70200"/>
                </a:lnTo>
                <a:lnTo>
                  <a:pt x="49790" y="70210"/>
                </a:lnTo>
                <a:lnTo>
                  <a:pt x="49780" y="70210"/>
                </a:lnTo>
                <a:lnTo>
                  <a:pt x="49770" y="70220"/>
                </a:lnTo>
                <a:lnTo>
                  <a:pt x="49770" y="70230"/>
                </a:lnTo>
                <a:lnTo>
                  <a:pt x="49750" y="70240"/>
                </a:lnTo>
                <a:lnTo>
                  <a:pt x="49740" y="70250"/>
                </a:lnTo>
                <a:lnTo>
                  <a:pt x="49730" y="70260"/>
                </a:lnTo>
                <a:lnTo>
                  <a:pt x="49720" y="70280"/>
                </a:lnTo>
                <a:lnTo>
                  <a:pt x="49710" y="70290"/>
                </a:lnTo>
                <a:lnTo>
                  <a:pt x="49700" y="70310"/>
                </a:lnTo>
                <a:lnTo>
                  <a:pt x="49670" y="70360"/>
                </a:lnTo>
                <a:lnTo>
                  <a:pt x="49670" y="70380"/>
                </a:lnTo>
                <a:lnTo>
                  <a:pt x="49670" y="70390"/>
                </a:lnTo>
                <a:lnTo>
                  <a:pt x="49660" y="70390"/>
                </a:lnTo>
                <a:lnTo>
                  <a:pt x="49660" y="70410"/>
                </a:lnTo>
                <a:lnTo>
                  <a:pt x="49660" y="70430"/>
                </a:lnTo>
                <a:lnTo>
                  <a:pt x="49660" y="70450"/>
                </a:lnTo>
                <a:lnTo>
                  <a:pt x="49660" y="70500"/>
                </a:lnTo>
                <a:lnTo>
                  <a:pt x="49660" y="70510"/>
                </a:lnTo>
                <a:lnTo>
                  <a:pt x="49650" y="70520"/>
                </a:lnTo>
                <a:lnTo>
                  <a:pt x="49650" y="70560"/>
                </a:lnTo>
                <a:lnTo>
                  <a:pt x="49650" y="70570"/>
                </a:lnTo>
                <a:lnTo>
                  <a:pt x="49640" y="70570"/>
                </a:lnTo>
                <a:lnTo>
                  <a:pt x="49640" y="70580"/>
                </a:lnTo>
                <a:lnTo>
                  <a:pt x="49640" y="70590"/>
                </a:lnTo>
                <a:lnTo>
                  <a:pt x="49640" y="70600"/>
                </a:lnTo>
                <a:lnTo>
                  <a:pt x="49630" y="70610"/>
                </a:lnTo>
                <a:lnTo>
                  <a:pt x="49630" y="70620"/>
                </a:lnTo>
                <a:lnTo>
                  <a:pt x="49620" y="70630"/>
                </a:lnTo>
                <a:lnTo>
                  <a:pt x="49590" y="70680"/>
                </a:lnTo>
                <a:lnTo>
                  <a:pt x="49590" y="70690"/>
                </a:lnTo>
                <a:lnTo>
                  <a:pt x="49580" y="70700"/>
                </a:lnTo>
                <a:lnTo>
                  <a:pt x="49580" y="70710"/>
                </a:lnTo>
                <a:lnTo>
                  <a:pt x="49580" y="70720"/>
                </a:lnTo>
                <a:lnTo>
                  <a:pt x="49570" y="70720"/>
                </a:lnTo>
                <a:lnTo>
                  <a:pt x="49540" y="70770"/>
                </a:lnTo>
                <a:lnTo>
                  <a:pt x="49520" y="70800"/>
                </a:lnTo>
                <a:lnTo>
                  <a:pt x="49510" y="70810"/>
                </a:lnTo>
                <a:lnTo>
                  <a:pt x="49480" y="70860"/>
                </a:lnTo>
                <a:lnTo>
                  <a:pt x="49470" y="70860"/>
                </a:lnTo>
                <a:lnTo>
                  <a:pt x="49450" y="70890"/>
                </a:lnTo>
                <a:lnTo>
                  <a:pt x="49440" y="70890"/>
                </a:lnTo>
                <a:lnTo>
                  <a:pt x="49430" y="70900"/>
                </a:lnTo>
                <a:lnTo>
                  <a:pt x="49400" y="70930"/>
                </a:lnTo>
                <a:lnTo>
                  <a:pt x="49390" y="70940"/>
                </a:lnTo>
                <a:lnTo>
                  <a:pt x="49350" y="70970"/>
                </a:lnTo>
                <a:lnTo>
                  <a:pt x="49350" y="70980"/>
                </a:lnTo>
                <a:lnTo>
                  <a:pt x="49330" y="70990"/>
                </a:lnTo>
                <a:lnTo>
                  <a:pt x="49320" y="71000"/>
                </a:lnTo>
                <a:lnTo>
                  <a:pt x="49310" y="71000"/>
                </a:lnTo>
                <a:lnTo>
                  <a:pt x="49310" y="71010"/>
                </a:lnTo>
                <a:lnTo>
                  <a:pt x="49300" y="71010"/>
                </a:lnTo>
                <a:lnTo>
                  <a:pt x="49290" y="71010"/>
                </a:lnTo>
                <a:lnTo>
                  <a:pt x="49280" y="71020"/>
                </a:lnTo>
                <a:lnTo>
                  <a:pt x="49270" y="71020"/>
                </a:lnTo>
                <a:lnTo>
                  <a:pt x="49270" y="71030"/>
                </a:lnTo>
                <a:lnTo>
                  <a:pt x="49260" y="71030"/>
                </a:lnTo>
                <a:lnTo>
                  <a:pt x="49250" y="71030"/>
                </a:lnTo>
                <a:lnTo>
                  <a:pt x="49250" y="71040"/>
                </a:lnTo>
                <a:lnTo>
                  <a:pt x="49240" y="71040"/>
                </a:lnTo>
                <a:lnTo>
                  <a:pt x="49240" y="71050"/>
                </a:lnTo>
                <a:lnTo>
                  <a:pt x="49230" y="71060"/>
                </a:lnTo>
                <a:lnTo>
                  <a:pt x="49220" y="71060"/>
                </a:lnTo>
                <a:lnTo>
                  <a:pt x="49210" y="71070"/>
                </a:lnTo>
                <a:lnTo>
                  <a:pt x="49200" y="71080"/>
                </a:lnTo>
                <a:lnTo>
                  <a:pt x="49190" y="71090"/>
                </a:lnTo>
                <a:lnTo>
                  <a:pt x="49180" y="71090"/>
                </a:lnTo>
                <a:lnTo>
                  <a:pt x="49170" y="71100"/>
                </a:lnTo>
                <a:lnTo>
                  <a:pt x="49160" y="71100"/>
                </a:lnTo>
                <a:lnTo>
                  <a:pt x="49150" y="71100"/>
                </a:lnTo>
                <a:lnTo>
                  <a:pt x="49140" y="71100"/>
                </a:lnTo>
                <a:lnTo>
                  <a:pt x="49130" y="71090"/>
                </a:lnTo>
                <a:lnTo>
                  <a:pt x="49120" y="71090"/>
                </a:lnTo>
                <a:lnTo>
                  <a:pt x="49110" y="71090"/>
                </a:lnTo>
                <a:lnTo>
                  <a:pt x="49100" y="71090"/>
                </a:lnTo>
                <a:lnTo>
                  <a:pt x="49090" y="71090"/>
                </a:lnTo>
                <a:lnTo>
                  <a:pt x="49070" y="71100"/>
                </a:lnTo>
                <a:lnTo>
                  <a:pt x="49060" y="71110"/>
                </a:lnTo>
                <a:lnTo>
                  <a:pt x="49050" y="71120"/>
                </a:lnTo>
                <a:lnTo>
                  <a:pt x="49040" y="71130"/>
                </a:lnTo>
                <a:lnTo>
                  <a:pt x="49040" y="71140"/>
                </a:lnTo>
                <a:lnTo>
                  <a:pt x="49030" y="71140"/>
                </a:lnTo>
                <a:lnTo>
                  <a:pt x="49020" y="71150"/>
                </a:lnTo>
                <a:lnTo>
                  <a:pt x="49010" y="71150"/>
                </a:lnTo>
                <a:lnTo>
                  <a:pt x="49000" y="71150"/>
                </a:lnTo>
                <a:lnTo>
                  <a:pt x="48990" y="71150"/>
                </a:lnTo>
                <a:lnTo>
                  <a:pt x="48980" y="71160"/>
                </a:lnTo>
                <a:lnTo>
                  <a:pt x="48970" y="71170"/>
                </a:lnTo>
                <a:lnTo>
                  <a:pt x="48960" y="71190"/>
                </a:lnTo>
                <a:lnTo>
                  <a:pt x="48960" y="71200"/>
                </a:lnTo>
                <a:lnTo>
                  <a:pt x="48950" y="71200"/>
                </a:lnTo>
                <a:lnTo>
                  <a:pt x="48940" y="71210"/>
                </a:lnTo>
                <a:lnTo>
                  <a:pt x="48930" y="71210"/>
                </a:lnTo>
                <a:lnTo>
                  <a:pt x="48920" y="71210"/>
                </a:lnTo>
                <a:lnTo>
                  <a:pt x="48900" y="71210"/>
                </a:lnTo>
                <a:lnTo>
                  <a:pt x="48880" y="71210"/>
                </a:lnTo>
                <a:lnTo>
                  <a:pt x="48870" y="71220"/>
                </a:lnTo>
                <a:lnTo>
                  <a:pt x="48860" y="71220"/>
                </a:lnTo>
                <a:lnTo>
                  <a:pt x="48850" y="71220"/>
                </a:lnTo>
                <a:lnTo>
                  <a:pt x="48840" y="71230"/>
                </a:lnTo>
                <a:lnTo>
                  <a:pt x="48830" y="71240"/>
                </a:lnTo>
                <a:lnTo>
                  <a:pt x="48830" y="71250"/>
                </a:lnTo>
                <a:lnTo>
                  <a:pt x="48830" y="71270"/>
                </a:lnTo>
                <a:lnTo>
                  <a:pt x="48830" y="71280"/>
                </a:lnTo>
                <a:lnTo>
                  <a:pt x="48840" y="71300"/>
                </a:lnTo>
                <a:lnTo>
                  <a:pt x="48840" y="71310"/>
                </a:lnTo>
                <a:lnTo>
                  <a:pt x="48840" y="71320"/>
                </a:lnTo>
                <a:lnTo>
                  <a:pt x="48840" y="71330"/>
                </a:lnTo>
                <a:lnTo>
                  <a:pt x="48830" y="71330"/>
                </a:lnTo>
                <a:lnTo>
                  <a:pt x="48820" y="71340"/>
                </a:lnTo>
                <a:lnTo>
                  <a:pt x="48810" y="71350"/>
                </a:lnTo>
                <a:lnTo>
                  <a:pt x="48800" y="71360"/>
                </a:lnTo>
                <a:lnTo>
                  <a:pt x="48790" y="71370"/>
                </a:lnTo>
                <a:lnTo>
                  <a:pt x="48780" y="71380"/>
                </a:lnTo>
                <a:lnTo>
                  <a:pt x="48760" y="71400"/>
                </a:lnTo>
                <a:lnTo>
                  <a:pt x="48760" y="71410"/>
                </a:lnTo>
                <a:lnTo>
                  <a:pt x="48740" y="71430"/>
                </a:lnTo>
                <a:lnTo>
                  <a:pt x="48740" y="71440"/>
                </a:lnTo>
                <a:lnTo>
                  <a:pt x="48740" y="71450"/>
                </a:lnTo>
                <a:lnTo>
                  <a:pt x="48730" y="71460"/>
                </a:lnTo>
                <a:lnTo>
                  <a:pt x="48720" y="71470"/>
                </a:lnTo>
                <a:lnTo>
                  <a:pt x="48720" y="71480"/>
                </a:lnTo>
                <a:lnTo>
                  <a:pt x="48710" y="71490"/>
                </a:lnTo>
                <a:lnTo>
                  <a:pt x="48710" y="71510"/>
                </a:lnTo>
                <a:lnTo>
                  <a:pt x="48710" y="71530"/>
                </a:lnTo>
                <a:lnTo>
                  <a:pt x="48710" y="71550"/>
                </a:lnTo>
                <a:lnTo>
                  <a:pt x="48710" y="71560"/>
                </a:lnTo>
                <a:lnTo>
                  <a:pt x="48700" y="71570"/>
                </a:lnTo>
                <a:lnTo>
                  <a:pt x="48700" y="71580"/>
                </a:lnTo>
                <a:lnTo>
                  <a:pt x="48700" y="71600"/>
                </a:lnTo>
                <a:lnTo>
                  <a:pt x="48700" y="71610"/>
                </a:lnTo>
                <a:lnTo>
                  <a:pt x="48700" y="71630"/>
                </a:lnTo>
                <a:lnTo>
                  <a:pt x="48700" y="71650"/>
                </a:lnTo>
                <a:lnTo>
                  <a:pt x="48700" y="71670"/>
                </a:lnTo>
                <a:lnTo>
                  <a:pt x="48700" y="71680"/>
                </a:lnTo>
                <a:lnTo>
                  <a:pt x="48690" y="71700"/>
                </a:lnTo>
                <a:lnTo>
                  <a:pt x="48690" y="71710"/>
                </a:lnTo>
                <a:lnTo>
                  <a:pt x="48690" y="71740"/>
                </a:lnTo>
                <a:lnTo>
                  <a:pt x="48690" y="71770"/>
                </a:lnTo>
                <a:lnTo>
                  <a:pt x="48690" y="71780"/>
                </a:lnTo>
                <a:lnTo>
                  <a:pt x="48690" y="71790"/>
                </a:lnTo>
                <a:lnTo>
                  <a:pt x="48690" y="71800"/>
                </a:lnTo>
                <a:lnTo>
                  <a:pt x="48700" y="71810"/>
                </a:lnTo>
                <a:lnTo>
                  <a:pt x="48700" y="71820"/>
                </a:lnTo>
                <a:lnTo>
                  <a:pt x="48700" y="71830"/>
                </a:lnTo>
                <a:lnTo>
                  <a:pt x="48710" y="71850"/>
                </a:lnTo>
                <a:lnTo>
                  <a:pt x="48720" y="71870"/>
                </a:lnTo>
                <a:lnTo>
                  <a:pt x="48760" y="71920"/>
                </a:lnTo>
                <a:lnTo>
                  <a:pt x="48870" y="72020"/>
                </a:lnTo>
                <a:lnTo>
                  <a:pt x="48870" y="72040"/>
                </a:lnTo>
                <a:lnTo>
                  <a:pt x="48870" y="72050"/>
                </a:lnTo>
                <a:lnTo>
                  <a:pt x="48870" y="72060"/>
                </a:lnTo>
                <a:lnTo>
                  <a:pt x="48880" y="72070"/>
                </a:lnTo>
                <a:lnTo>
                  <a:pt x="48880" y="72080"/>
                </a:lnTo>
                <a:lnTo>
                  <a:pt x="48890" y="72100"/>
                </a:lnTo>
                <a:lnTo>
                  <a:pt x="48890" y="72110"/>
                </a:lnTo>
                <a:lnTo>
                  <a:pt x="48890" y="72120"/>
                </a:lnTo>
                <a:lnTo>
                  <a:pt x="48900" y="72130"/>
                </a:lnTo>
                <a:lnTo>
                  <a:pt x="48910" y="72170"/>
                </a:lnTo>
                <a:lnTo>
                  <a:pt x="48910" y="72180"/>
                </a:lnTo>
                <a:lnTo>
                  <a:pt x="48920" y="72190"/>
                </a:lnTo>
                <a:lnTo>
                  <a:pt x="48930" y="72210"/>
                </a:lnTo>
                <a:lnTo>
                  <a:pt x="48930" y="72220"/>
                </a:lnTo>
                <a:lnTo>
                  <a:pt x="48930" y="72230"/>
                </a:lnTo>
                <a:lnTo>
                  <a:pt x="48940" y="72230"/>
                </a:lnTo>
                <a:lnTo>
                  <a:pt x="48940" y="72240"/>
                </a:lnTo>
                <a:lnTo>
                  <a:pt x="48950" y="72260"/>
                </a:lnTo>
                <a:lnTo>
                  <a:pt x="48960" y="72280"/>
                </a:lnTo>
                <a:lnTo>
                  <a:pt x="48960" y="72290"/>
                </a:lnTo>
                <a:lnTo>
                  <a:pt x="48970" y="72300"/>
                </a:lnTo>
                <a:lnTo>
                  <a:pt x="48970" y="72310"/>
                </a:lnTo>
                <a:lnTo>
                  <a:pt x="48980" y="72310"/>
                </a:lnTo>
                <a:lnTo>
                  <a:pt x="48990" y="72330"/>
                </a:lnTo>
                <a:lnTo>
                  <a:pt x="48990" y="72340"/>
                </a:lnTo>
                <a:lnTo>
                  <a:pt x="49010" y="72360"/>
                </a:lnTo>
                <a:lnTo>
                  <a:pt x="49010" y="72370"/>
                </a:lnTo>
                <a:lnTo>
                  <a:pt x="49020" y="72380"/>
                </a:lnTo>
                <a:lnTo>
                  <a:pt x="49020" y="72390"/>
                </a:lnTo>
                <a:lnTo>
                  <a:pt x="49030" y="72400"/>
                </a:lnTo>
                <a:lnTo>
                  <a:pt x="49040" y="72410"/>
                </a:lnTo>
                <a:lnTo>
                  <a:pt x="49040" y="72420"/>
                </a:lnTo>
                <a:lnTo>
                  <a:pt x="49050" y="72430"/>
                </a:lnTo>
                <a:lnTo>
                  <a:pt x="49060" y="72440"/>
                </a:lnTo>
                <a:lnTo>
                  <a:pt x="49060" y="72450"/>
                </a:lnTo>
                <a:lnTo>
                  <a:pt x="49070" y="72460"/>
                </a:lnTo>
                <a:lnTo>
                  <a:pt x="49080" y="72470"/>
                </a:lnTo>
                <a:lnTo>
                  <a:pt x="49080" y="72480"/>
                </a:lnTo>
                <a:lnTo>
                  <a:pt x="49100" y="72510"/>
                </a:lnTo>
                <a:lnTo>
                  <a:pt x="49110" y="72520"/>
                </a:lnTo>
                <a:lnTo>
                  <a:pt x="49110" y="72540"/>
                </a:lnTo>
                <a:lnTo>
                  <a:pt x="49120" y="72550"/>
                </a:lnTo>
                <a:lnTo>
                  <a:pt x="49130" y="72560"/>
                </a:lnTo>
                <a:lnTo>
                  <a:pt x="49130" y="72570"/>
                </a:lnTo>
                <a:lnTo>
                  <a:pt x="49140" y="72580"/>
                </a:lnTo>
                <a:lnTo>
                  <a:pt x="49150" y="72590"/>
                </a:lnTo>
                <a:lnTo>
                  <a:pt x="49150" y="72600"/>
                </a:lnTo>
                <a:lnTo>
                  <a:pt x="49160" y="72610"/>
                </a:lnTo>
                <a:lnTo>
                  <a:pt x="49160" y="72620"/>
                </a:lnTo>
                <a:lnTo>
                  <a:pt x="49170" y="72640"/>
                </a:lnTo>
                <a:lnTo>
                  <a:pt x="49180" y="72640"/>
                </a:lnTo>
                <a:lnTo>
                  <a:pt x="49190" y="72660"/>
                </a:lnTo>
                <a:lnTo>
                  <a:pt x="49190" y="72670"/>
                </a:lnTo>
                <a:lnTo>
                  <a:pt x="49200" y="72680"/>
                </a:lnTo>
                <a:lnTo>
                  <a:pt x="49210" y="72690"/>
                </a:lnTo>
                <a:lnTo>
                  <a:pt x="49210" y="72700"/>
                </a:lnTo>
                <a:lnTo>
                  <a:pt x="49220" y="72700"/>
                </a:lnTo>
                <a:lnTo>
                  <a:pt x="49220" y="72710"/>
                </a:lnTo>
                <a:lnTo>
                  <a:pt x="49230" y="72720"/>
                </a:lnTo>
                <a:lnTo>
                  <a:pt x="49230" y="72730"/>
                </a:lnTo>
                <a:lnTo>
                  <a:pt x="49240" y="72740"/>
                </a:lnTo>
                <a:lnTo>
                  <a:pt x="49240" y="72750"/>
                </a:lnTo>
                <a:lnTo>
                  <a:pt x="49250" y="72770"/>
                </a:lnTo>
                <a:lnTo>
                  <a:pt x="49260" y="72770"/>
                </a:lnTo>
                <a:lnTo>
                  <a:pt x="49260" y="72780"/>
                </a:lnTo>
                <a:lnTo>
                  <a:pt x="49270" y="72790"/>
                </a:lnTo>
                <a:lnTo>
                  <a:pt x="49270" y="72800"/>
                </a:lnTo>
                <a:lnTo>
                  <a:pt x="49280" y="72810"/>
                </a:lnTo>
                <a:lnTo>
                  <a:pt x="49280" y="72890"/>
                </a:lnTo>
                <a:lnTo>
                  <a:pt x="49280" y="72930"/>
                </a:lnTo>
                <a:lnTo>
                  <a:pt x="49280" y="73010"/>
                </a:lnTo>
                <a:lnTo>
                  <a:pt x="49280" y="73020"/>
                </a:lnTo>
                <a:lnTo>
                  <a:pt x="49280" y="73030"/>
                </a:lnTo>
                <a:lnTo>
                  <a:pt x="49280" y="73170"/>
                </a:lnTo>
                <a:lnTo>
                  <a:pt x="49280" y="73310"/>
                </a:lnTo>
                <a:lnTo>
                  <a:pt x="49280" y="73330"/>
                </a:lnTo>
                <a:lnTo>
                  <a:pt x="49290" y="73430"/>
                </a:lnTo>
                <a:lnTo>
                  <a:pt x="49290" y="73520"/>
                </a:lnTo>
                <a:lnTo>
                  <a:pt x="49290" y="73620"/>
                </a:lnTo>
                <a:lnTo>
                  <a:pt x="49290" y="73650"/>
                </a:lnTo>
                <a:lnTo>
                  <a:pt x="49290" y="73670"/>
                </a:lnTo>
                <a:lnTo>
                  <a:pt x="49290" y="73760"/>
                </a:lnTo>
                <a:lnTo>
                  <a:pt x="49290" y="73890"/>
                </a:lnTo>
                <a:lnTo>
                  <a:pt x="49290" y="74030"/>
                </a:lnTo>
                <a:lnTo>
                  <a:pt x="49290" y="74040"/>
                </a:lnTo>
                <a:lnTo>
                  <a:pt x="49290" y="74170"/>
                </a:lnTo>
                <a:lnTo>
                  <a:pt x="49300" y="74250"/>
                </a:lnTo>
                <a:lnTo>
                  <a:pt x="49300" y="74310"/>
                </a:lnTo>
                <a:lnTo>
                  <a:pt x="49300" y="74400"/>
                </a:lnTo>
                <a:lnTo>
                  <a:pt x="49290" y="74400"/>
                </a:lnTo>
                <a:lnTo>
                  <a:pt x="49270" y="74400"/>
                </a:lnTo>
                <a:lnTo>
                  <a:pt x="49260" y="74400"/>
                </a:lnTo>
                <a:lnTo>
                  <a:pt x="49230" y="74400"/>
                </a:lnTo>
                <a:lnTo>
                  <a:pt x="49200" y="74400"/>
                </a:lnTo>
                <a:lnTo>
                  <a:pt x="49170" y="74400"/>
                </a:lnTo>
                <a:lnTo>
                  <a:pt x="49140" y="74400"/>
                </a:lnTo>
                <a:lnTo>
                  <a:pt x="49080" y="74400"/>
                </a:lnTo>
                <a:lnTo>
                  <a:pt x="49050" y="74400"/>
                </a:lnTo>
                <a:lnTo>
                  <a:pt x="49020" y="74400"/>
                </a:lnTo>
                <a:lnTo>
                  <a:pt x="49000" y="74400"/>
                </a:lnTo>
                <a:lnTo>
                  <a:pt x="48980" y="74400"/>
                </a:lnTo>
                <a:lnTo>
                  <a:pt x="48960" y="74400"/>
                </a:lnTo>
                <a:lnTo>
                  <a:pt x="48860" y="74400"/>
                </a:lnTo>
                <a:lnTo>
                  <a:pt x="48840" y="74400"/>
                </a:lnTo>
                <a:lnTo>
                  <a:pt x="48820" y="74400"/>
                </a:lnTo>
                <a:lnTo>
                  <a:pt x="48790" y="74400"/>
                </a:lnTo>
                <a:lnTo>
                  <a:pt x="48690" y="74400"/>
                </a:lnTo>
                <a:lnTo>
                  <a:pt x="48670" y="74400"/>
                </a:lnTo>
                <a:lnTo>
                  <a:pt x="48640" y="74400"/>
                </a:lnTo>
                <a:lnTo>
                  <a:pt x="48610" y="74400"/>
                </a:lnTo>
                <a:lnTo>
                  <a:pt x="48480" y="74400"/>
                </a:lnTo>
                <a:lnTo>
                  <a:pt x="48460" y="74400"/>
                </a:lnTo>
                <a:lnTo>
                  <a:pt x="48440" y="74400"/>
                </a:lnTo>
                <a:lnTo>
                  <a:pt x="48430" y="74400"/>
                </a:lnTo>
                <a:lnTo>
                  <a:pt x="48380" y="74400"/>
                </a:lnTo>
                <a:lnTo>
                  <a:pt x="48330" y="74400"/>
                </a:lnTo>
                <a:lnTo>
                  <a:pt x="48300" y="74400"/>
                </a:lnTo>
                <a:lnTo>
                  <a:pt x="48280" y="74400"/>
                </a:lnTo>
                <a:lnTo>
                  <a:pt x="48250" y="74400"/>
                </a:lnTo>
                <a:lnTo>
                  <a:pt x="48150" y="74400"/>
                </a:lnTo>
                <a:lnTo>
                  <a:pt x="48130" y="74400"/>
                </a:lnTo>
                <a:lnTo>
                  <a:pt x="48120" y="74400"/>
                </a:lnTo>
                <a:lnTo>
                  <a:pt x="48100" y="74400"/>
                </a:lnTo>
                <a:lnTo>
                  <a:pt x="48080" y="74400"/>
                </a:lnTo>
                <a:lnTo>
                  <a:pt x="47900" y="74400"/>
                </a:lnTo>
                <a:lnTo>
                  <a:pt x="47840" y="74400"/>
                </a:lnTo>
                <a:lnTo>
                  <a:pt x="47800" y="74400"/>
                </a:lnTo>
                <a:lnTo>
                  <a:pt x="47780" y="74400"/>
                </a:lnTo>
                <a:lnTo>
                  <a:pt x="47640" y="74400"/>
                </a:lnTo>
                <a:lnTo>
                  <a:pt x="47610" y="74400"/>
                </a:lnTo>
                <a:lnTo>
                  <a:pt x="47550" y="74400"/>
                </a:lnTo>
                <a:lnTo>
                  <a:pt x="47430" y="74400"/>
                </a:lnTo>
                <a:lnTo>
                  <a:pt x="47350" y="74400"/>
                </a:lnTo>
                <a:lnTo>
                  <a:pt x="47250" y="74400"/>
                </a:lnTo>
                <a:lnTo>
                  <a:pt x="47200" y="74400"/>
                </a:lnTo>
                <a:lnTo>
                  <a:pt x="47190" y="74400"/>
                </a:lnTo>
                <a:lnTo>
                  <a:pt x="47180" y="74400"/>
                </a:lnTo>
                <a:lnTo>
                  <a:pt x="47160" y="74400"/>
                </a:lnTo>
                <a:lnTo>
                  <a:pt x="47130" y="74400"/>
                </a:lnTo>
                <a:lnTo>
                  <a:pt x="47070" y="74400"/>
                </a:lnTo>
                <a:lnTo>
                  <a:pt x="47020" y="74400"/>
                </a:lnTo>
                <a:lnTo>
                  <a:pt x="46960" y="74400"/>
                </a:lnTo>
                <a:lnTo>
                  <a:pt x="46930" y="74400"/>
                </a:lnTo>
                <a:lnTo>
                  <a:pt x="46900" y="74400"/>
                </a:lnTo>
                <a:lnTo>
                  <a:pt x="46880" y="74400"/>
                </a:lnTo>
                <a:lnTo>
                  <a:pt x="46850" y="74400"/>
                </a:lnTo>
                <a:lnTo>
                  <a:pt x="46760" y="74400"/>
                </a:lnTo>
                <a:lnTo>
                  <a:pt x="46710" y="74400"/>
                </a:lnTo>
                <a:lnTo>
                  <a:pt x="46600" y="74400"/>
                </a:lnTo>
                <a:lnTo>
                  <a:pt x="46440" y="74400"/>
                </a:lnTo>
                <a:lnTo>
                  <a:pt x="46420" y="74400"/>
                </a:lnTo>
                <a:lnTo>
                  <a:pt x="46300" y="74400"/>
                </a:lnTo>
                <a:lnTo>
                  <a:pt x="46200" y="74400"/>
                </a:lnTo>
                <a:lnTo>
                  <a:pt x="46110" y="74400"/>
                </a:lnTo>
                <a:lnTo>
                  <a:pt x="46060" y="74400"/>
                </a:lnTo>
                <a:lnTo>
                  <a:pt x="46040" y="74400"/>
                </a:lnTo>
                <a:lnTo>
                  <a:pt x="46030" y="74400"/>
                </a:lnTo>
                <a:lnTo>
                  <a:pt x="46020" y="74400"/>
                </a:lnTo>
                <a:lnTo>
                  <a:pt x="46010" y="74400"/>
                </a:lnTo>
                <a:lnTo>
                  <a:pt x="46000" y="74400"/>
                </a:lnTo>
                <a:lnTo>
                  <a:pt x="45960" y="74400"/>
                </a:lnTo>
                <a:lnTo>
                  <a:pt x="45860" y="74400"/>
                </a:lnTo>
                <a:lnTo>
                  <a:pt x="45840" y="74400"/>
                </a:lnTo>
                <a:lnTo>
                  <a:pt x="45820" y="74400"/>
                </a:lnTo>
                <a:lnTo>
                  <a:pt x="45810" y="74400"/>
                </a:lnTo>
                <a:lnTo>
                  <a:pt x="45780" y="74400"/>
                </a:lnTo>
                <a:lnTo>
                  <a:pt x="45750" y="74400"/>
                </a:lnTo>
                <a:lnTo>
                  <a:pt x="45680" y="74400"/>
                </a:lnTo>
                <a:lnTo>
                  <a:pt x="45660" y="74400"/>
                </a:lnTo>
                <a:lnTo>
                  <a:pt x="45630" y="74400"/>
                </a:lnTo>
                <a:lnTo>
                  <a:pt x="45620" y="74400"/>
                </a:lnTo>
                <a:lnTo>
                  <a:pt x="45600" y="74400"/>
                </a:lnTo>
                <a:lnTo>
                  <a:pt x="45570" y="74400"/>
                </a:lnTo>
                <a:lnTo>
                  <a:pt x="45510" y="74400"/>
                </a:lnTo>
                <a:lnTo>
                  <a:pt x="45480" y="74400"/>
                </a:lnTo>
                <a:lnTo>
                  <a:pt x="45450" y="74400"/>
                </a:lnTo>
                <a:lnTo>
                  <a:pt x="45440" y="74400"/>
                </a:lnTo>
                <a:lnTo>
                  <a:pt x="45420" y="74400"/>
                </a:lnTo>
                <a:lnTo>
                  <a:pt x="45390" y="74400"/>
                </a:lnTo>
                <a:lnTo>
                  <a:pt x="45350" y="74400"/>
                </a:lnTo>
                <a:lnTo>
                  <a:pt x="45340" y="74400"/>
                </a:lnTo>
                <a:lnTo>
                  <a:pt x="45330" y="74400"/>
                </a:lnTo>
                <a:lnTo>
                  <a:pt x="45330" y="74410"/>
                </a:lnTo>
                <a:lnTo>
                  <a:pt x="45320" y="74410"/>
                </a:lnTo>
                <a:lnTo>
                  <a:pt x="45220" y="74370"/>
                </a:lnTo>
                <a:lnTo>
                  <a:pt x="45190" y="74350"/>
                </a:lnTo>
                <a:lnTo>
                  <a:pt x="45100" y="74310"/>
                </a:lnTo>
                <a:lnTo>
                  <a:pt x="44940" y="74240"/>
                </a:lnTo>
                <a:lnTo>
                  <a:pt x="44790" y="74180"/>
                </a:lnTo>
                <a:lnTo>
                  <a:pt x="44730" y="74150"/>
                </a:lnTo>
                <a:lnTo>
                  <a:pt x="44650" y="74120"/>
                </a:lnTo>
                <a:lnTo>
                  <a:pt x="44630" y="74110"/>
                </a:lnTo>
                <a:lnTo>
                  <a:pt x="44490" y="74050"/>
                </a:lnTo>
                <a:lnTo>
                  <a:pt x="44480" y="74040"/>
                </a:lnTo>
                <a:lnTo>
                  <a:pt x="44470" y="74020"/>
                </a:lnTo>
                <a:lnTo>
                  <a:pt x="44440" y="73990"/>
                </a:lnTo>
                <a:lnTo>
                  <a:pt x="44420" y="73960"/>
                </a:lnTo>
                <a:lnTo>
                  <a:pt x="44410" y="73940"/>
                </a:lnTo>
                <a:lnTo>
                  <a:pt x="44360" y="73860"/>
                </a:lnTo>
                <a:lnTo>
                  <a:pt x="44340" y="73830"/>
                </a:lnTo>
                <a:lnTo>
                  <a:pt x="44310" y="73760"/>
                </a:lnTo>
                <a:lnTo>
                  <a:pt x="44280" y="73720"/>
                </a:lnTo>
                <a:lnTo>
                  <a:pt x="44230" y="73640"/>
                </a:lnTo>
                <a:lnTo>
                  <a:pt x="44200" y="73610"/>
                </a:lnTo>
                <a:lnTo>
                  <a:pt x="44140" y="73540"/>
                </a:lnTo>
                <a:lnTo>
                  <a:pt x="44110" y="73500"/>
                </a:lnTo>
                <a:lnTo>
                  <a:pt x="44080" y="73480"/>
                </a:lnTo>
                <a:lnTo>
                  <a:pt x="44080" y="73470"/>
                </a:lnTo>
                <a:lnTo>
                  <a:pt x="44040" y="73420"/>
                </a:lnTo>
                <a:lnTo>
                  <a:pt x="44010" y="73390"/>
                </a:lnTo>
                <a:lnTo>
                  <a:pt x="43980" y="73320"/>
                </a:lnTo>
                <a:lnTo>
                  <a:pt x="43980" y="73300"/>
                </a:lnTo>
                <a:lnTo>
                  <a:pt x="43960" y="73240"/>
                </a:lnTo>
                <a:lnTo>
                  <a:pt x="43950" y="73210"/>
                </a:lnTo>
                <a:lnTo>
                  <a:pt x="43950" y="73200"/>
                </a:lnTo>
                <a:lnTo>
                  <a:pt x="43920" y="73100"/>
                </a:lnTo>
                <a:lnTo>
                  <a:pt x="43900" y="73050"/>
                </a:lnTo>
                <a:lnTo>
                  <a:pt x="43900" y="73040"/>
                </a:lnTo>
                <a:lnTo>
                  <a:pt x="43880" y="73000"/>
                </a:lnTo>
                <a:lnTo>
                  <a:pt x="43880" y="72990"/>
                </a:lnTo>
                <a:lnTo>
                  <a:pt x="43850" y="72890"/>
                </a:lnTo>
                <a:lnTo>
                  <a:pt x="43840" y="72850"/>
                </a:lnTo>
                <a:lnTo>
                  <a:pt x="43830" y="72840"/>
                </a:lnTo>
                <a:lnTo>
                  <a:pt x="43810" y="72780"/>
                </a:lnTo>
                <a:lnTo>
                  <a:pt x="43780" y="72670"/>
                </a:lnTo>
                <a:lnTo>
                  <a:pt x="43770" y="72620"/>
                </a:lnTo>
                <a:lnTo>
                  <a:pt x="43760" y="72600"/>
                </a:lnTo>
                <a:lnTo>
                  <a:pt x="43760" y="72590"/>
                </a:lnTo>
                <a:lnTo>
                  <a:pt x="43780" y="72560"/>
                </a:lnTo>
                <a:lnTo>
                  <a:pt x="43840" y="72460"/>
                </a:lnTo>
                <a:lnTo>
                  <a:pt x="43900" y="72350"/>
                </a:lnTo>
                <a:lnTo>
                  <a:pt x="43960" y="72260"/>
                </a:lnTo>
                <a:lnTo>
                  <a:pt x="43970" y="72240"/>
                </a:lnTo>
                <a:lnTo>
                  <a:pt x="43960" y="72240"/>
                </a:lnTo>
                <a:lnTo>
                  <a:pt x="43950" y="72240"/>
                </a:lnTo>
                <a:lnTo>
                  <a:pt x="43940" y="72240"/>
                </a:lnTo>
                <a:lnTo>
                  <a:pt x="43930" y="72250"/>
                </a:lnTo>
                <a:lnTo>
                  <a:pt x="43920" y="72240"/>
                </a:lnTo>
                <a:lnTo>
                  <a:pt x="43910" y="72240"/>
                </a:lnTo>
                <a:lnTo>
                  <a:pt x="43900" y="72240"/>
                </a:lnTo>
                <a:lnTo>
                  <a:pt x="43890" y="72230"/>
                </a:lnTo>
                <a:lnTo>
                  <a:pt x="43880" y="72240"/>
                </a:lnTo>
                <a:lnTo>
                  <a:pt x="43870" y="72240"/>
                </a:lnTo>
                <a:lnTo>
                  <a:pt x="43860" y="72240"/>
                </a:lnTo>
                <a:lnTo>
                  <a:pt x="43860" y="72230"/>
                </a:lnTo>
                <a:lnTo>
                  <a:pt x="43850" y="72230"/>
                </a:lnTo>
                <a:lnTo>
                  <a:pt x="43840" y="72230"/>
                </a:lnTo>
                <a:lnTo>
                  <a:pt x="43840" y="72240"/>
                </a:lnTo>
                <a:lnTo>
                  <a:pt x="43830" y="72240"/>
                </a:lnTo>
                <a:lnTo>
                  <a:pt x="43820" y="72240"/>
                </a:lnTo>
                <a:lnTo>
                  <a:pt x="43810" y="72240"/>
                </a:lnTo>
                <a:lnTo>
                  <a:pt x="43810" y="72250"/>
                </a:lnTo>
                <a:lnTo>
                  <a:pt x="43800" y="72250"/>
                </a:lnTo>
                <a:lnTo>
                  <a:pt x="43790" y="72250"/>
                </a:lnTo>
                <a:lnTo>
                  <a:pt x="43780" y="72250"/>
                </a:lnTo>
                <a:lnTo>
                  <a:pt x="43770" y="72260"/>
                </a:lnTo>
                <a:lnTo>
                  <a:pt x="43760" y="72250"/>
                </a:lnTo>
                <a:lnTo>
                  <a:pt x="43750" y="72250"/>
                </a:lnTo>
                <a:lnTo>
                  <a:pt x="43740" y="72260"/>
                </a:lnTo>
                <a:lnTo>
                  <a:pt x="43730" y="72260"/>
                </a:lnTo>
                <a:lnTo>
                  <a:pt x="43720" y="72260"/>
                </a:lnTo>
                <a:lnTo>
                  <a:pt x="43720" y="72250"/>
                </a:lnTo>
                <a:lnTo>
                  <a:pt x="43710" y="72250"/>
                </a:lnTo>
                <a:lnTo>
                  <a:pt x="43710" y="72240"/>
                </a:lnTo>
                <a:lnTo>
                  <a:pt x="43700" y="72240"/>
                </a:lnTo>
                <a:lnTo>
                  <a:pt x="43690" y="72240"/>
                </a:lnTo>
                <a:lnTo>
                  <a:pt x="43680" y="72240"/>
                </a:lnTo>
                <a:lnTo>
                  <a:pt x="43670" y="72240"/>
                </a:lnTo>
                <a:lnTo>
                  <a:pt x="43660" y="72240"/>
                </a:lnTo>
                <a:lnTo>
                  <a:pt x="43650" y="72230"/>
                </a:lnTo>
                <a:lnTo>
                  <a:pt x="43640" y="72230"/>
                </a:lnTo>
                <a:lnTo>
                  <a:pt x="43640" y="72220"/>
                </a:lnTo>
                <a:lnTo>
                  <a:pt x="43630" y="72220"/>
                </a:lnTo>
                <a:lnTo>
                  <a:pt x="43620" y="72220"/>
                </a:lnTo>
                <a:lnTo>
                  <a:pt x="43600" y="72210"/>
                </a:lnTo>
                <a:lnTo>
                  <a:pt x="43590" y="72210"/>
                </a:lnTo>
                <a:lnTo>
                  <a:pt x="43580" y="72210"/>
                </a:lnTo>
                <a:lnTo>
                  <a:pt x="43580" y="72220"/>
                </a:lnTo>
                <a:lnTo>
                  <a:pt x="43560" y="72230"/>
                </a:lnTo>
                <a:lnTo>
                  <a:pt x="43550" y="72230"/>
                </a:lnTo>
                <a:lnTo>
                  <a:pt x="43540" y="72230"/>
                </a:lnTo>
                <a:lnTo>
                  <a:pt x="43510" y="72200"/>
                </a:lnTo>
                <a:lnTo>
                  <a:pt x="43500" y="72200"/>
                </a:lnTo>
                <a:lnTo>
                  <a:pt x="43490" y="72200"/>
                </a:lnTo>
                <a:lnTo>
                  <a:pt x="43480" y="72190"/>
                </a:lnTo>
                <a:lnTo>
                  <a:pt x="43470" y="72180"/>
                </a:lnTo>
                <a:lnTo>
                  <a:pt x="43460" y="72170"/>
                </a:lnTo>
                <a:lnTo>
                  <a:pt x="43450" y="72170"/>
                </a:lnTo>
                <a:lnTo>
                  <a:pt x="43450" y="72160"/>
                </a:lnTo>
                <a:lnTo>
                  <a:pt x="43440" y="72150"/>
                </a:lnTo>
                <a:lnTo>
                  <a:pt x="43440" y="72140"/>
                </a:lnTo>
                <a:lnTo>
                  <a:pt x="43430" y="72130"/>
                </a:lnTo>
                <a:lnTo>
                  <a:pt x="43420" y="72120"/>
                </a:lnTo>
                <a:lnTo>
                  <a:pt x="43410" y="72110"/>
                </a:lnTo>
                <a:lnTo>
                  <a:pt x="43400" y="72100"/>
                </a:lnTo>
                <a:lnTo>
                  <a:pt x="43390" y="72090"/>
                </a:lnTo>
                <a:lnTo>
                  <a:pt x="43380" y="72080"/>
                </a:lnTo>
                <a:lnTo>
                  <a:pt x="43370" y="72060"/>
                </a:lnTo>
                <a:lnTo>
                  <a:pt x="43360" y="72060"/>
                </a:lnTo>
                <a:lnTo>
                  <a:pt x="43350" y="72050"/>
                </a:lnTo>
                <a:lnTo>
                  <a:pt x="43350" y="72040"/>
                </a:lnTo>
                <a:lnTo>
                  <a:pt x="43340" y="72030"/>
                </a:lnTo>
                <a:lnTo>
                  <a:pt x="43340" y="72020"/>
                </a:lnTo>
                <a:lnTo>
                  <a:pt x="43330" y="72010"/>
                </a:lnTo>
                <a:lnTo>
                  <a:pt x="43310" y="71980"/>
                </a:lnTo>
                <a:lnTo>
                  <a:pt x="43300" y="71930"/>
                </a:lnTo>
                <a:lnTo>
                  <a:pt x="43290" y="71910"/>
                </a:lnTo>
                <a:lnTo>
                  <a:pt x="43280" y="71880"/>
                </a:lnTo>
                <a:lnTo>
                  <a:pt x="43270" y="7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