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Moyo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Moy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330" y="14990"/>
                </a:moveTo>
                <a:lnTo>
                  <a:pt x="45320" y="14990"/>
                </a:lnTo>
                <a:lnTo>
                  <a:pt x="45310" y="14990"/>
                </a:lnTo>
                <a:lnTo>
                  <a:pt x="45310" y="15000"/>
                </a:lnTo>
                <a:lnTo>
                  <a:pt x="45300" y="15000"/>
                </a:lnTo>
                <a:lnTo>
                  <a:pt x="45270" y="15010"/>
                </a:lnTo>
                <a:lnTo>
                  <a:pt x="45240" y="15020"/>
                </a:lnTo>
                <a:lnTo>
                  <a:pt x="45200" y="15020"/>
                </a:lnTo>
                <a:lnTo>
                  <a:pt x="45180" y="15020"/>
                </a:lnTo>
                <a:lnTo>
                  <a:pt x="45150" y="15010"/>
                </a:lnTo>
                <a:lnTo>
                  <a:pt x="45120" y="15010"/>
                </a:lnTo>
                <a:lnTo>
                  <a:pt x="45110" y="15010"/>
                </a:lnTo>
                <a:lnTo>
                  <a:pt x="45080" y="15010"/>
                </a:lnTo>
                <a:lnTo>
                  <a:pt x="45070" y="15020"/>
                </a:lnTo>
                <a:lnTo>
                  <a:pt x="45060" y="15020"/>
                </a:lnTo>
                <a:lnTo>
                  <a:pt x="45050" y="15020"/>
                </a:lnTo>
                <a:lnTo>
                  <a:pt x="45030" y="15030"/>
                </a:lnTo>
                <a:lnTo>
                  <a:pt x="45000" y="15050"/>
                </a:lnTo>
                <a:lnTo>
                  <a:pt x="44970" y="15060"/>
                </a:lnTo>
                <a:lnTo>
                  <a:pt x="44950" y="15070"/>
                </a:lnTo>
                <a:lnTo>
                  <a:pt x="44940" y="15080"/>
                </a:lnTo>
                <a:lnTo>
                  <a:pt x="44900" y="15090"/>
                </a:lnTo>
                <a:lnTo>
                  <a:pt x="44880" y="15100"/>
                </a:lnTo>
                <a:lnTo>
                  <a:pt x="44850" y="15110"/>
                </a:lnTo>
                <a:lnTo>
                  <a:pt x="44830" y="15120"/>
                </a:lnTo>
                <a:lnTo>
                  <a:pt x="44820" y="15130"/>
                </a:lnTo>
                <a:lnTo>
                  <a:pt x="44780" y="15160"/>
                </a:lnTo>
                <a:lnTo>
                  <a:pt x="44770" y="15170"/>
                </a:lnTo>
                <a:lnTo>
                  <a:pt x="44760" y="15180"/>
                </a:lnTo>
                <a:lnTo>
                  <a:pt x="44750" y="15180"/>
                </a:lnTo>
                <a:lnTo>
                  <a:pt x="44740" y="15200"/>
                </a:lnTo>
                <a:lnTo>
                  <a:pt x="44730" y="15220"/>
                </a:lnTo>
                <a:lnTo>
                  <a:pt x="44690" y="15270"/>
                </a:lnTo>
                <a:lnTo>
                  <a:pt x="44680" y="15280"/>
                </a:lnTo>
                <a:lnTo>
                  <a:pt x="44670" y="15280"/>
                </a:lnTo>
                <a:lnTo>
                  <a:pt x="44670" y="15290"/>
                </a:lnTo>
                <a:lnTo>
                  <a:pt x="44650" y="15310"/>
                </a:lnTo>
                <a:lnTo>
                  <a:pt x="44630" y="15330"/>
                </a:lnTo>
                <a:lnTo>
                  <a:pt x="44620" y="15350"/>
                </a:lnTo>
                <a:lnTo>
                  <a:pt x="44610" y="15350"/>
                </a:lnTo>
                <a:lnTo>
                  <a:pt x="44590" y="15390"/>
                </a:lnTo>
                <a:lnTo>
                  <a:pt x="44580" y="15410"/>
                </a:lnTo>
                <a:lnTo>
                  <a:pt x="44570" y="15420"/>
                </a:lnTo>
                <a:lnTo>
                  <a:pt x="44560" y="15430"/>
                </a:lnTo>
                <a:lnTo>
                  <a:pt x="44550" y="15450"/>
                </a:lnTo>
                <a:lnTo>
                  <a:pt x="44540" y="15480"/>
                </a:lnTo>
                <a:lnTo>
                  <a:pt x="44530" y="15490"/>
                </a:lnTo>
                <a:lnTo>
                  <a:pt x="44530" y="15500"/>
                </a:lnTo>
                <a:lnTo>
                  <a:pt x="44520" y="15520"/>
                </a:lnTo>
                <a:lnTo>
                  <a:pt x="44510" y="15550"/>
                </a:lnTo>
                <a:lnTo>
                  <a:pt x="44490" y="15580"/>
                </a:lnTo>
                <a:lnTo>
                  <a:pt x="44490" y="15590"/>
                </a:lnTo>
                <a:lnTo>
                  <a:pt x="44490" y="15600"/>
                </a:lnTo>
                <a:lnTo>
                  <a:pt x="44480" y="15630"/>
                </a:lnTo>
                <a:lnTo>
                  <a:pt x="44480" y="15650"/>
                </a:lnTo>
                <a:lnTo>
                  <a:pt x="44480" y="15660"/>
                </a:lnTo>
                <a:lnTo>
                  <a:pt x="44480" y="15680"/>
                </a:lnTo>
                <a:lnTo>
                  <a:pt x="44480" y="15690"/>
                </a:lnTo>
                <a:lnTo>
                  <a:pt x="44490" y="15700"/>
                </a:lnTo>
                <a:lnTo>
                  <a:pt x="44490" y="15710"/>
                </a:lnTo>
                <a:lnTo>
                  <a:pt x="44500" y="15730"/>
                </a:lnTo>
                <a:lnTo>
                  <a:pt x="44500" y="15740"/>
                </a:lnTo>
                <a:lnTo>
                  <a:pt x="44510" y="15750"/>
                </a:lnTo>
                <a:lnTo>
                  <a:pt x="44520" y="15770"/>
                </a:lnTo>
                <a:lnTo>
                  <a:pt x="44520" y="15780"/>
                </a:lnTo>
                <a:lnTo>
                  <a:pt x="44520" y="15790"/>
                </a:lnTo>
                <a:lnTo>
                  <a:pt x="44520" y="15810"/>
                </a:lnTo>
                <a:lnTo>
                  <a:pt x="44510" y="15830"/>
                </a:lnTo>
                <a:lnTo>
                  <a:pt x="44500" y="15840"/>
                </a:lnTo>
                <a:lnTo>
                  <a:pt x="44490" y="15840"/>
                </a:lnTo>
                <a:lnTo>
                  <a:pt x="44480" y="15840"/>
                </a:lnTo>
                <a:lnTo>
                  <a:pt x="44480" y="15850"/>
                </a:lnTo>
                <a:lnTo>
                  <a:pt x="44470" y="15850"/>
                </a:lnTo>
                <a:lnTo>
                  <a:pt x="44450" y="15860"/>
                </a:lnTo>
                <a:lnTo>
                  <a:pt x="44440" y="15870"/>
                </a:lnTo>
                <a:lnTo>
                  <a:pt x="44400" y="15890"/>
                </a:lnTo>
                <a:lnTo>
                  <a:pt x="44400" y="15900"/>
                </a:lnTo>
                <a:lnTo>
                  <a:pt x="44380" y="15900"/>
                </a:lnTo>
                <a:lnTo>
                  <a:pt x="44360" y="15920"/>
                </a:lnTo>
                <a:lnTo>
                  <a:pt x="44350" y="15920"/>
                </a:lnTo>
                <a:lnTo>
                  <a:pt x="44340" y="15930"/>
                </a:lnTo>
                <a:lnTo>
                  <a:pt x="44320" y="15940"/>
                </a:lnTo>
                <a:lnTo>
                  <a:pt x="44310" y="15940"/>
                </a:lnTo>
                <a:lnTo>
                  <a:pt x="44310" y="15950"/>
                </a:lnTo>
                <a:lnTo>
                  <a:pt x="44300" y="15950"/>
                </a:lnTo>
                <a:lnTo>
                  <a:pt x="44290" y="15950"/>
                </a:lnTo>
                <a:lnTo>
                  <a:pt x="44270" y="15950"/>
                </a:lnTo>
                <a:lnTo>
                  <a:pt x="44270" y="15960"/>
                </a:lnTo>
                <a:lnTo>
                  <a:pt x="44260" y="15960"/>
                </a:lnTo>
                <a:lnTo>
                  <a:pt x="44240" y="15960"/>
                </a:lnTo>
                <a:lnTo>
                  <a:pt x="44220" y="15970"/>
                </a:lnTo>
                <a:lnTo>
                  <a:pt x="44210" y="15980"/>
                </a:lnTo>
                <a:lnTo>
                  <a:pt x="44200" y="15990"/>
                </a:lnTo>
                <a:lnTo>
                  <a:pt x="44180" y="16000"/>
                </a:lnTo>
                <a:lnTo>
                  <a:pt x="44170" y="16000"/>
                </a:lnTo>
                <a:lnTo>
                  <a:pt x="44160" y="16010"/>
                </a:lnTo>
                <a:lnTo>
                  <a:pt x="44150" y="16010"/>
                </a:lnTo>
                <a:lnTo>
                  <a:pt x="44150" y="16020"/>
                </a:lnTo>
                <a:lnTo>
                  <a:pt x="44140" y="16020"/>
                </a:lnTo>
                <a:lnTo>
                  <a:pt x="44120" y="16030"/>
                </a:lnTo>
                <a:lnTo>
                  <a:pt x="44110" y="16030"/>
                </a:lnTo>
                <a:lnTo>
                  <a:pt x="44100" y="16040"/>
                </a:lnTo>
                <a:lnTo>
                  <a:pt x="44080" y="16050"/>
                </a:lnTo>
                <a:lnTo>
                  <a:pt x="44070" y="16050"/>
                </a:lnTo>
                <a:lnTo>
                  <a:pt x="44060" y="16060"/>
                </a:lnTo>
                <a:lnTo>
                  <a:pt x="44050" y="16060"/>
                </a:lnTo>
                <a:lnTo>
                  <a:pt x="44040" y="16060"/>
                </a:lnTo>
                <a:lnTo>
                  <a:pt x="44010" y="16070"/>
                </a:lnTo>
                <a:lnTo>
                  <a:pt x="44000" y="16070"/>
                </a:lnTo>
                <a:lnTo>
                  <a:pt x="43990" y="16070"/>
                </a:lnTo>
                <a:lnTo>
                  <a:pt x="43980" y="16070"/>
                </a:lnTo>
                <a:lnTo>
                  <a:pt x="43960" y="16070"/>
                </a:lnTo>
                <a:lnTo>
                  <a:pt x="43950" y="16070"/>
                </a:lnTo>
                <a:lnTo>
                  <a:pt x="43930" y="16070"/>
                </a:lnTo>
                <a:lnTo>
                  <a:pt x="43910" y="16060"/>
                </a:lnTo>
                <a:lnTo>
                  <a:pt x="43880" y="16050"/>
                </a:lnTo>
                <a:lnTo>
                  <a:pt x="43870" y="16040"/>
                </a:lnTo>
                <a:lnTo>
                  <a:pt x="43860" y="16040"/>
                </a:lnTo>
                <a:lnTo>
                  <a:pt x="43850" y="16030"/>
                </a:lnTo>
                <a:lnTo>
                  <a:pt x="43840" y="16030"/>
                </a:lnTo>
                <a:lnTo>
                  <a:pt x="43830" y="16030"/>
                </a:lnTo>
                <a:lnTo>
                  <a:pt x="43800" y="16020"/>
                </a:lnTo>
                <a:lnTo>
                  <a:pt x="43780" y="16010"/>
                </a:lnTo>
                <a:lnTo>
                  <a:pt x="43750" y="16000"/>
                </a:lnTo>
                <a:lnTo>
                  <a:pt x="43720" y="15990"/>
                </a:lnTo>
                <a:lnTo>
                  <a:pt x="43700" y="15990"/>
                </a:lnTo>
                <a:lnTo>
                  <a:pt x="43690" y="15980"/>
                </a:lnTo>
                <a:lnTo>
                  <a:pt x="43680" y="15980"/>
                </a:lnTo>
                <a:lnTo>
                  <a:pt x="43670" y="15980"/>
                </a:lnTo>
                <a:lnTo>
                  <a:pt x="43650" y="15980"/>
                </a:lnTo>
                <a:lnTo>
                  <a:pt x="43620" y="15970"/>
                </a:lnTo>
                <a:lnTo>
                  <a:pt x="43600" y="15970"/>
                </a:lnTo>
                <a:lnTo>
                  <a:pt x="43590" y="15970"/>
                </a:lnTo>
                <a:lnTo>
                  <a:pt x="43560" y="15970"/>
                </a:lnTo>
                <a:lnTo>
                  <a:pt x="43540" y="15960"/>
                </a:lnTo>
                <a:lnTo>
                  <a:pt x="43520" y="15960"/>
                </a:lnTo>
                <a:lnTo>
                  <a:pt x="43500" y="15960"/>
                </a:lnTo>
                <a:lnTo>
                  <a:pt x="43480" y="15960"/>
                </a:lnTo>
                <a:lnTo>
                  <a:pt x="43460" y="15960"/>
                </a:lnTo>
                <a:lnTo>
                  <a:pt x="43450" y="15960"/>
                </a:lnTo>
                <a:lnTo>
                  <a:pt x="43430" y="15960"/>
                </a:lnTo>
                <a:lnTo>
                  <a:pt x="43420" y="15960"/>
                </a:lnTo>
                <a:lnTo>
                  <a:pt x="43400" y="15960"/>
                </a:lnTo>
                <a:lnTo>
                  <a:pt x="43370" y="15960"/>
                </a:lnTo>
                <a:lnTo>
                  <a:pt x="43360" y="15950"/>
                </a:lnTo>
                <a:lnTo>
                  <a:pt x="43320" y="15940"/>
                </a:lnTo>
                <a:lnTo>
                  <a:pt x="43300" y="15930"/>
                </a:lnTo>
                <a:lnTo>
                  <a:pt x="43290" y="15930"/>
                </a:lnTo>
                <a:lnTo>
                  <a:pt x="43260" y="15920"/>
                </a:lnTo>
                <a:lnTo>
                  <a:pt x="43240" y="15910"/>
                </a:lnTo>
                <a:lnTo>
                  <a:pt x="43230" y="15910"/>
                </a:lnTo>
                <a:lnTo>
                  <a:pt x="43220" y="15890"/>
                </a:lnTo>
                <a:lnTo>
                  <a:pt x="43190" y="15880"/>
                </a:lnTo>
                <a:lnTo>
                  <a:pt x="43170" y="15870"/>
                </a:lnTo>
                <a:lnTo>
                  <a:pt x="43140" y="15850"/>
                </a:lnTo>
                <a:lnTo>
                  <a:pt x="43110" y="15830"/>
                </a:lnTo>
                <a:lnTo>
                  <a:pt x="43080" y="15790"/>
                </a:lnTo>
                <a:lnTo>
                  <a:pt x="43060" y="15760"/>
                </a:lnTo>
                <a:lnTo>
                  <a:pt x="43050" y="15750"/>
                </a:lnTo>
                <a:lnTo>
                  <a:pt x="43040" y="15730"/>
                </a:lnTo>
                <a:lnTo>
                  <a:pt x="43030" y="15710"/>
                </a:lnTo>
                <a:lnTo>
                  <a:pt x="43030" y="15700"/>
                </a:lnTo>
                <a:lnTo>
                  <a:pt x="43020" y="15680"/>
                </a:lnTo>
                <a:lnTo>
                  <a:pt x="43010" y="15660"/>
                </a:lnTo>
                <a:lnTo>
                  <a:pt x="43000" y="15650"/>
                </a:lnTo>
                <a:lnTo>
                  <a:pt x="43000" y="15640"/>
                </a:lnTo>
                <a:lnTo>
                  <a:pt x="42990" y="15620"/>
                </a:lnTo>
                <a:lnTo>
                  <a:pt x="42980" y="15620"/>
                </a:lnTo>
                <a:lnTo>
                  <a:pt x="42970" y="15600"/>
                </a:lnTo>
                <a:lnTo>
                  <a:pt x="42950" y="15580"/>
                </a:lnTo>
                <a:lnTo>
                  <a:pt x="42920" y="15550"/>
                </a:lnTo>
                <a:lnTo>
                  <a:pt x="42900" y="15540"/>
                </a:lnTo>
                <a:lnTo>
                  <a:pt x="42880" y="15520"/>
                </a:lnTo>
                <a:lnTo>
                  <a:pt x="42870" y="15510"/>
                </a:lnTo>
                <a:lnTo>
                  <a:pt x="42870" y="15500"/>
                </a:lnTo>
                <a:lnTo>
                  <a:pt x="42850" y="15500"/>
                </a:lnTo>
                <a:lnTo>
                  <a:pt x="42850" y="15490"/>
                </a:lnTo>
                <a:lnTo>
                  <a:pt x="42840" y="15490"/>
                </a:lnTo>
                <a:lnTo>
                  <a:pt x="42820" y="15470"/>
                </a:lnTo>
                <a:lnTo>
                  <a:pt x="42810" y="15470"/>
                </a:lnTo>
                <a:lnTo>
                  <a:pt x="42790" y="15460"/>
                </a:lnTo>
                <a:lnTo>
                  <a:pt x="42770" y="15450"/>
                </a:lnTo>
                <a:lnTo>
                  <a:pt x="42740" y="15440"/>
                </a:lnTo>
                <a:lnTo>
                  <a:pt x="42720" y="15440"/>
                </a:lnTo>
                <a:lnTo>
                  <a:pt x="42690" y="15430"/>
                </a:lnTo>
                <a:lnTo>
                  <a:pt x="42660" y="15420"/>
                </a:lnTo>
                <a:lnTo>
                  <a:pt x="42620" y="15420"/>
                </a:lnTo>
                <a:lnTo>
                  <a:pt x="42610" y="15420"/>
                </a:lnTo>
                <a:lnTo>
                  <a:pt x="42600" y="15420"/>
                </a:lnTo>
                <a:lnTo>
                  <a:pt x="42570" y="15430"/>
                </a:lnTo>
                <a:lnTo>
                  <a:pt x="42550" y="15430"/>
                </a:lnTo>
                <a:lnTo>
                  <a:pt x="42540" y="15430"/>
                </a:lnTo>
                <a:lnTo>
                  <a:pt x="42510" y="15430"/>
                </a:lnTo>
                <a:lnTo>
                  <a:pt x="42480" y="15430"/>
                </a:lnTo>
                <a:lnTo>
                  <a:pt x="42460" y="15430"/>
                </a:lnTo>
                <a:lnTo>
                  <a:pt x="42430" y="15430"/>
                </a:lnTo>
                <a:lnTo>
                  <a:pt x="42420" y="15420"/>
                </a:lnTo>
                <a:lnTo>
                  <a:pt x="42400" y="15420"/>
                </a:lnTo>
                <a:lnTo>
                  <a:pt x="42390" y="15430"/>
                </a:lnTo>
                <a:lnTo>
                  <a:pt x="42370" y="15430"/>
                </a:lnTo>
                <a:lnTo>
                  <a:pt x="42350" y="15440"/>
                </a:lnTo>
                <a:lnTo>
                  <a:pt x="42340" y="15450"/>
                </a:lnTo>
                <a:lnTo>
                  <a:pt x="42330" y="15460"/>
                </a:lnTo>
                <a:lnTo>
                  <a:pt x="42310" y="15470"/>
                </a:lnTo>
                <a:lnTo>
                  <a:pt x="42300" y="15480"/>
                </a:lnTo>
                <a:lnTo>
                  <a:pt x="42270" y="15510"/>
                </a:lnTo>
                <a:lnTo>
                  <a:pt x="42250" y="15520"/>
                </a:lnTo>
                <a:lnTo>
                  <a:pt x="42240" y="15520"/>
                </a:lnTo>
                <a:lnTo>
                  <a:pt x="42220" y="15540"/>
                </a:lnTo>
                <a:lnTo>
                  <a:pt x="42170" y="15560"/>
                </a:lnTo>
                <a:lnTo>
                  <a:pt x="42110" y="15640"/>
                </a:lnTo>
                <a:lnTo>
                  <a:pt x="42100" y="15660"/>
                </a:lnTo>
                <a:lnTo>
                  <a:pt x="42090" y="15670"/>
                </a:lnTo>
                <a:lnTo>
                  <a:pt x="42080" y="15690"/>
                </a:lnTo>
                <a:lnTo>
                  <a:pt x="42070" y="15710"/>
                </a:lnTo>
                <a:lnTo>
                  <a:pt x="42060" y="15730"/>
                </a:lnTo>
                <a:lnTo>
                  <a:pt x="42050" y="15750"/>
                </a:lnTo>
                <a:lnTo>
                  <a:pt x="42050" y="15760"/>
                </a:lnTo>
                <a:lnTo>
                  <a:pt x="42030" y="15780"/>
                </a:lnTo>
                <a:lnTo>
                  <a:pt x="42020" y="15800"/>
                </a:lnTo>
                <a:lnTo>
                  <a:pt x="41980" y="15820"/>
                </a:lnTo>
                <a:lnTo>
                  <a:pt x="41960" y="15840"/>
                </a:lnTo>
                <a:lnTo>
                  <a:pt x="41930" y="15860"/>
                </a:lnTo>
                <a:lnTo>
                  <a:pt x="41920" y="15880"/>
                </a:lnTo>
                <a:lnTo>
                  <a:pt x="41900" y="15910"/>
                </a:lnTo>
                <a:lnTo>
                  <a:pt x="41880" y="15930"/>
                </a:lnTo>
                <a:lnTo>
                  <a:pt x="41860" y="15950"/>
                </a:lnTo>
                <a:lnTo>
                  <a:pt x="41850" y="15960"/>
                </a:lnTo>
                <a:lnTo>
                  <a:pt x="41830" y="15970"/>
                </a:lnTo>
                <a:lnTo>
                  <a:pt x="41810" y="15980"/>
                </a:lnTo>
                <a:lnTo>
                  <a:pt x="41780" y="15980"/>
                </a:lnTo>
                <a:lnTo>
                  <a:pt x="41760" y="15980"/>
                </a:lnTo>
                <a:lnTo>
                  <a:pt x="41750" y="15990"/>
                </a:lnTo>
                <a:lnTo>
                  <a:pt x="41730" y="15990"/>
                </a:lnTo>
                <a:lnTo>
                  <a:pt x="41720" y="16000"/>
                </a:lnTo>
                <a:lnTo>
                  <a:pt x="41700" y="16010"/>
                </a:lnTo>
                <a:lnTo>
                  <a:pt x="41680" y="16020"/>
                </a:lnTo>
                <a:lnTo>
                  <a:pt x="41660" y="16050"/>
                </a:lnTo>
                <a:lnTo>
                  <a:pt x="41640" y="16070"/>
                </a:lnTo>
                <a:lnTo>
                  <a:pt x="41620" y="16040"/>
                </a:lnTo>
                <a:lnTo>
                  <a:pt x="41600" y="16020"/>
                </a:lnTo>
                <a:lnTo>
                  <a:pt x="41580" y="15990"/>
                </a:lnTo>
                <a:lnTo>
                  <a:pt x="41570" y="15970"/>
                </a:lnTo>
                <a:lnTo>
                  <a:pt x="41550" y="15940"/>
                </a:lnTo>
                <a:lnTo>
                  <a:pt x="41540" y="15920"/>
                </a:lnTo>
                <a:lnTo>
                  <a:pt x="41520" y="15870"/>
                </a:lnTo>
                <a:lnTo>
                  <a:pt x="41520" y="15860"/>
                </a:lnTo>
                <a:lnTo>
                  <a:pt x="41510" y="15830"/>
                </a:lnTo>
                <a:lnTo>
                  <a:pt x="41510" y="15820"/>
                </a:lnTo>
                <a:lnTo>
                  <a:pt x="41490" y="15770"/>
                </a:lnTo>
                <a:lnTo>
                  <a:pt x="41480" y="15750"/>
                </a:lnTo>
                <a:lnTo>
                  <a:pt x="41470" y="15720"/>
                </a:lnTo>
                <a:lnTo>
                  <a:pt x="41460" y="15690"/>
                </a:lnTo>
                <a:lnTo>
                  <a:pt x="41460" y="15670"/>
                </a:lnTo>
                <a:lnTo>
                  <a:pt x="41460" y="15650"/>
                </a:lnTo>
                <a:lnTo>
                  <a:pt x="41460" y="15630"/>
                </a:lnTo>
                <a:lnTo>
                  <a:pt x="41460" y="15620"/>
                </a:lnTo>
                <a:lnTo>
                  <a:pt x="41460" y="15610"/>
                </a:lnTo>
                <a:lnTo>
                  <a:pt x="41450" y="15610"/>
                </a:lnTo>
                <a:lnTo>
                  <a:pt x="41450" y="15600"/>
                </a:lnTo>
                <a:lnTo>
                  <a:pt x="41440" y="15600"/>
                </a:lnTo>
                <a:lnTo>
                  <a:pt x="41440" y="15590"/>
                </a:lnTo>
                <a:lnTo>
                  <a:pt x="41430" y="15580"/>
                </a:lnTo>
                <a:lnTo>
                  <a:pt x="41430" y="15570"/>
                </a:lnTo>
                <a:lnTo>
                  <a:pt x="41420" y="15560"/>
                </a:lnTo>
                <a:lnTo>
                  <a:pt x="41410" y="15560"/>
                </a:lnTo>
                <a:lnTo>
                  <a:pt x="41400" y="15550"/>
                </a:lnTo>
                <a:lnTo>
                  <a:pt x="41390" y="15540"/>
                </a:lnTo>
                <a:lnTo>
                  <a:pt x="41380" y="15540"/>
                </a:lnTo>
                <a:lnTo>
                  <a:pt x="41370" y="15530"/>
                </a:lnTo>
                <a:lnTo>
                  <a:pt x="41360" y="15520"/>
                </a:lnTo>
                <a:lnTo>
                  <a:pt x="41350" y="15510"/>
                </a:lnTo>
                <a:lnTo>
                  <a:pt x="41340" y="15500"/>
                </a:lnTo>
                <a:lnTo>
                  <a:pt x="41330" y="15500"/>
                </a:lnTo>
                <a:lnTo>
                  <a:pt x="41320" y="15490"/>
                </a:lnTo>
                <a:lnTo>
                  <a:pt x="41310" y="15480"/>
                </a:lnTo>
                <a:lnTo>
                  <a:pt x="41300" y="15470"/>
                </a:lnTo>
                <a:lnTo>
                  <a:pt x="41300" y="15460"/>
                </a:lnTo>
                <a:lnTo>
                  <a:pt x="41300" y="15450"/>
                </a:lnTo>
                <a:lnTo>
                  <a:pt x="41300" y="15440"/>
                </a:lnTo>
                <a:lnTo>
                  <a:pt x="41300" y="15430"/>
                </a:lnTo>
                <a:lnTo>
                  <a:pt x="41300" y="15420"/>
                </a:lnTo>
                <a:lnTo>
                  <a:pt x="41280" y="15410"/>
                </a:lnTo>
                <a:lnTo>
                  <a:pt x="41280" y="15400"/>
                </a:lnTo>
                <a:lnTo>
                  <a:pt x="41270" y="15400"/>
                </a:lnTo>
                <a:lnTo>
                  <a:pt x="41260" y="15400"/>
                </a:lnTo>
                <a:lnTo>
                  <a:pt x="41250" y="15400"/>
                </a:lnTo>
                <a:lnTo>
                  <a:pt x="41240" y="15400"/>
                </a:lnTo>
                <a:lnTo>
                  <a:pt x="41230" y="15390"/>
                </a:lnTo>
                <a:lnTo>
                  <a:pt x="41220" y="15390"/>
                </a:lnTo>
                <a:lnTo>
                  <a:pt x="41200" y="15390"/>
                </a:lnTo>
                <a:lnTo>
                  <a:pt x="41190" y="15380"/>
                </a:lnTo>
                <a:lnTo>
                  <a:pt x="41190" y="15390"/>
                </a:lnTo>
                <a:lnTo>
                  <a:pt x="41180" y="15390"/>
                </a:lnTo>
                <a:lnTo>
                  <a:pt x="41170" y="15390"/>
                </a:lnTo>
                <a:lnTo>
                  <a:pt x="41150" y="15400"/>
                </a:lnTo>
                <a:lnTo>
                  <a:pt x="41140" y="15400"/>
                </a:lnTo>
                <a:lnTo>
                  <a:pt x="41130" y="15410"/>
                </a:lnTo>
                <a:lnTo>
                  <a:pt x="41120" y="15420"/>
                </a:lnTo>
                <a:lnTo>
                  <a:pt x="41110" y="15430"/>
                </a:lnTo>
                <a:lnTo>
                  <a:pt x="41100" y="15430"/>
                </a:lnTo>
                <a:lnTo>
                  <a:pt x="41100" y="15440"/>
                </a:lnTo>
                <a:lnTo>
                  <a:pt x="41080" y="15440"/>
                </a:lnTo>
                <a:lnTo>
                  <a:pt x="41070" y="15450"/>
                </a:lnTo>
                <a:lnTo>
                  <a:pt x="41060" y="15460"/>
                </a:lnTo>
                <a:lnTo>
                  <a:pt x="41050" y="15460"/>
                </a:lnTo>
                <a:lnTo>
                  <a:pt x="41050" y="15470"/>
                </a:lnTo>
                <a:lnTo>
                  <a:pt x="41040" y="15470"/>
                </a:lnTo>
                <a:lnTo>
                  <a:pt x="41030" y="15470"/>
                </a:lnTo>
                <a:lnTo>
                  <a:pt x="41010" y="15470"/>
                </a:lnTo>
                <a:lnTo>
                  <a:pt x="41000" y="15480"/>
                </a:lnTo>
                <a:lnTo>
                  <a:pt x="41000" y="15490"/>
                </a:lnTo>
                <a:lnTo>
                  <a:pt x="40990" y="15490"/>
                </a:lnTo>
                <a:lnTo>
                  <a:pt x="40990" y="15500"/>
                </a:lnTo>
                <a:lnTo>
                  <a:pt x="40980" y="15500"/>
                </a:lnTo>
                <a:lnTo>
                  <a:pt x="40970" y="15510"/>
                </a:lnTo>
                <a:lnTo>
                  <a:pt x="40960" y="15510"/>
                </a:lnTo>
                <a:lnTo>
                  <a:pt x="40950" y="15500"/>
                </a:lnTo>
                <a:lnTo>
                  <a:pt x="40940" y="15500"/>
                </a:lnTo>
                <a:lnTo>
                  <a:pt x="40930" y="15500"/>
                </a:lnTo>
                <a:lnTo>
                  <a:pt x="40920" y="15500"/>
                </a:lnTo>
                <a:lnTo>
                  <a:pt x="40910" y="15500"/>
                </a:lnTo>
                <a:lnTo>
                  <a:pt x="40910" y="15510"/>
                </a:lnTo>
                <a:lnTo>
                  <a:pt x="40900" y="15510"/>
                </a:lnTo>
                <a:lnTo>
                  <a:pt x="40890" y="15510"/>
                </a:lnTo>
                <a:lnTo>
                  <a:pt x="40870" y="15520"/>
                </a:lnTo>
                <a:lnTo>
                  <a:pt x="40840" y="15520"/>
                </a:lnTo>
                <a:lnTo>
                  <a:pt x="40830" y="15510"/>
                </a:lnTo>
                <a:lnTo>
                  <a:pt x="40820" y="15510"/>
                </a:lnTo>
                <a:lnTo>
                  <a:pt x="40820" y="15500"/>
                </a:lnTo>
                <a:lnTo>
                  <a:pt x="40810" y="15490"/>
                </a:lnTo>
                <a:lnTo>
                  <a:pt x="40800" y="15490"/>
                </a:lnTo>
                <a:lnTo>
                  <a:pt x="40790" y="15490"/>
                </a:lnTo>
                <a:lnTo>
                  <a:pt x="40770" y="15480"/>
                </a:lnTo>
                <a:lnTo>
                  <a:pt x="40760" y="15480"/>
                </a:lnTo>
                <a:lnTo>
                  <a:pt x="40750" y="15470"/>
                </a:lnTo>
                <a:lnTo>
                  <a:pt x="40730" y="15470"/>
                </a:lnTo>
                <a:lnTo>
                  <a:pt x="40700" y="15440"/>
                </a:lnTo>
                <a:lnTo>
                  <a:pt x="40670" y="15430"/>
                </a:lnTo>
                <a:lnTo>
                  <a:pt x="40650" y="15430"/>
                </a:lnTo>
                <a:lnTo>
                  <a:pt x="40640" y="15420"/>
                </a:lnTo>
                <a:lnTo>
                  <a:pt x="40630" y="15420"/>
                </a:lnTo>
                <a:lnTo>
                  <a:pt x="40610" y="15410"/>
                </a:lnTo>
                <a:lnTo>
                  <a:pt x="40600" y="15410"/>
                </a:lnTo>
                <a:lnTo>
                  <a:pt x="40590" y="15400"/>
                </a:lnTo>
                <a:lnTo>
                  <a:pt x="40580" y="15390"/>
                </a:lnTo>
                <a:lnTo>
                  <a:pt x="40570" y="15380"/>
                </a:lnTo>
                <a:lnTo>
                  <a:pt x="40560" y="15370"/>
                </a:lnTo>
                <a:lnTo>
                  <a:pt x="40530" y="15360"/>
                </a:lnTo>
                <a:lnTo>
                  <a:pt x="40330" y="15360"/>
                </a:lnTo>
                <a:lnTo>
                  <a:pt x="40120" y="15370"/>
                </a:lnTo>
                <a:lnTo>
                  <a:pt x="39910" y="15370"/>
                </a:lnTo>
                <a:lnTo>
                  <a:pt x="39840" y="15370"/>
                </a:lnTo>
                <a:lnTo>
                  <a:pt x="39660" y="15370"/>
                </a:lnTo>
                <a:lnTo>
                  <a:pt x="39380" y="15370"/>
                </a:lnTo>
                <a:lnTo>
                  <a:pt x="39280" y="15370"/>
                </a:lnTo>
                <a:lnTo>
                  <a:pt x="39240" y="15370"/>
                </a:lnTo>
                <a:lnTo>
                  <a:pt x="39210" y="15380"/>
                </a:lnTo>
                <a:lnTo>
                  <a:pt x="39190" y="15380"/>
                </a:lnTo>
                <a:lnTo>
                  <a:pt x="39180" y="15380"/>
                </a:lnTo>
                <a:lnTo>
                  <a:pt x="39170" y="15380"/>
                </a:lnTo>
                <a:lnTo>
                  <a:pt x="39160" y="15380"/>
                </a:lnTo>
                <a:lnTo>
                  <a:pt x="39140" y="15380"/>
                </a:lnTo>
                <a:lnTo>
                  <a:pt x="39130" y="15380"/>
                </a:lnTo>
                <a:lnTo>
                  <a:pt x="39120" y="15380"/>
                </a:lnTo>
                <a:lnTo>
                  <a:pt x="39100" y="15380"/>
                </a:lnTo>
                <a:lnTo>
                  <a:pt x="39090" y="15390"/>
                </a:lnTo>
                <a:lnTo>
                  <a:pt x="39070" y="15390"/>
                </a:lnTo>
                <a:lnTo>
                  <a:pt x="39060" y="15390"/>
                </a:lnTo>
                <a:lnTo>
                  <a:pt x="39050" y="15400"/>
                </a:lnTo>
                <a:lnTo>
                  <a:pt x="39040" y="15400"/>
                </a:lnTo>
                <a:lnTo>
                  <a:pt x="39020" y="15410"/>
                </a:lnTo>
                <a:lnTo>
                  <a:pt x="39010" y="15410"/>
                </a:lnTo>
                <a:lnTo>
                  <a:pt x="39000" y="15420"/>
                </a:lnTo>
                <a:lnTo>
                  <a:pt x="38990" y="15420"/>
                </a:lnTo>
                <a:lnTo>
                  <a:pt x="38980" y="15420"/>
                </a:lnTo>
                <a:lnTo>
                  <a:pt x="38970" y="15420"/>
                </a:lnTo>
                <a:lnTo>
                  <a:pt x="38960" y="15430"/>
                </a:lnTo>
                <a:lnTo>
                  <a:pt x="38950" y="15430"/>
                </a:lnTo>
                <a:lnTo>
                  <a:pt x="38940" y="15440"/>
                </a:lnTo>
                <a:lnTo>
                  <a:pt x="38930" y="15440"/>
                </a:lnTo>
                <a:lnTo>
                  <a:pt x="38910" y="15450"/>
                </a:lnTo>
                <a:lnTo>
                  <a:pt x="38890" y="15460"/>
                </a:lnTo>
                <a:lnTo>
                  <a:pt x="38880" y="15460"/>
                </a:lnTo>
                <a:lnTo>
                  <a:pt x="38870" y="15470"/>
                </a:lnTo>
                <a:lnTo>
                  <a:pt x="38860" y="15470"/>
                </a:lnTo>
                <a:lnTo>
                  <a:pt x="38850" y="15480"/>
                </a:lnTo>
                <a:lnTo>
                  <a:pt x="38840" y="15480"/>
                </a:lnTo>
                <a:lnTo>
                  <a:pt x="38820" y="15490"/>
                </a:lnTo>
                <a:lnTo>
                  <a:pt x="38810" y="15490"/>
                </a:lnTo>
                <a:lnTo>
                  <a:pt x="38800" y="15490"/>
                </a:lnTo>
                <a:lnTo>
                  <a:pt x="38790" y="15500"/>
                </a:lnTo>
                <a:lnTo>
                  <a:pt x="38770" y="15500"/>
                </a:lnTo>
                <a:lnTo>
                  <a:pt x="38760" y="15500"/>
                </a:lnTo>
                <a:lnTo>
                  <a:pt x="38750" y="15500"/>
                </a:lnTo>
                <a:lnTo>
                  <a:pt x="38740" y="15500"/>
                </a:lnTo>
                <a:lnTo>
                  <a:pt x="38740" y="15510"/>
                </a:lnTo>
                <a:lnTo>
                  <a:pt x="38730" y="15510"/>
                </a:lnTo>
                <a:lnTo>
                  <a:pt x="38710" y="15510"/>
                </a:lnTo>
                <a:lnTo>
                  <a:pt x="38700" y="15510"/>
                </a:lnTo>
                <a:lnTo>
                  <a:pt x="38690" y="15520"/>
                </a:lnTo>
                <a:lnTo>
                  <a:pt x="38680" y="15520"/>
                </a:lnTo>
                <a:lnTo>
                  <a:pt x="38670" y="15520"/>
                </a:lnTo>
                <a:lnTo>
                  <a:pt x="38670" y="15510"/>
                </a:lnTo>
                <a:lnTo>
                  <a:pt x="38660" y="15510"/>
                </a:lnTo>
                <a:lnTo>
                  <a:pt x="38650" y="15510"/>
                </a:lnTo>
                <a:lnTo>
                  <a:pt x="38640" y="15510"/>
                </a:lnTo>
                <a:lnTo>
                  <a:pt x="38630" y="15510"/>
                </a:lnTo>
                <a:lnTo>
                  <a:pt x="38620" y="15510"/>
                </a:lnTo>
                <a:lnTo>
                  <a:pt x="38610" y="15520"/>
                </a:lnTo>
                <a:lnTo>
                  <a:pt x="38600" y="15520"/>
                </a:lnTo>
                <a:lnTo>
                  <a:pt x="38590" y="15520"/>
                </a:lnTo>
                <a:lnTo>
                  <a:pt x="38580" y="15520"/>
                </a:lnTo>
                <a:lnTo>
                  <a:pt x="38570" y="15520"/>
                </a:lnTo>
                <a:lnTo>
                  <a:pt x="38560" y="15520"/>
                </a:lnTo>
                <a:lnTo>
                  <a:pt x="38560" y="15510"/>
                </a:lnTo>
                <a:lnTo>
                  <a:pt x="38560" y="15520"/>
                </a:lnTo>
                <a:lnTo>
                  <a:pt x="38550" y="15520"/>
                </a:lnTo>
                <a:lnTo>
                  <a:pt x="38550" y="15510"/>
                </a:lnTo>
                <a:lnTo>
                  <a:pt x="38540" y="15510"/>
                </a:lnTo>
                <a:lnTo>
                  <a:pt x="38540" y="15500"/>
                </a:lnTo>
                <a:lnTo>
                  <a:pt x="38550" y="15500"/>
                </a:lnTo>
                <a:lnTo>
                  <a:pt x="38560" y="15500"/>
                </a:lnTo>
                <a:lnTo>
                  <a:pt x="38560" y="15490"/>
                </a:lnTo>
                <a:lnTo>
                  <a:pt x="38560" y="15480"/>
                </a:lnTo>
                <a:lnTo>
                  <a:pt x="38570" y="15470"/>
                </a:lnTo>
                <a:lnTo>
                  <a:pt x="38560" y="15460"/>
                </a:lnTo>
                <a:lnTo>
                  <a:pt x="38560" y="15450"/>
                </a:lnTo>
                <a:lnTo>
                  <a:pt x="38550" y="15450"/>
                </a:lnTo>
                <a:lnTo>
                  <a:pt x="38540" y="15450"/>
                </a:lnTo>
                <a:lnTo>
                  <a:pt x="38540" y="15440"/>
                </a:lnTo>
                <a:lnTo>
                  <a:pt x="38550" y="15440"/>
                </a:lnTo>
                <a:lnTo>
                  <a:pt x="38550" y="15430"/>
                </a:lnTo>
                <a:lnTo>
                  <a:pt x="38540" y="15430"/>
                </a:lnTo>
                <a:lnTo>
                  <a:pt x="38540" y="15420"/>
                </a:lnTo>
                <a:lnTo>
                  <a:pt x="38530" y="15420"/>
                </a:lnTo>
                <a:lnTo>
                  <a:pt x="38530" y="15410"/>
                </a:lnTo>
                <a:lnTo>
                  <a:pt x="38540" y="15410"/>
                </a:lnTo>
                <a:lnTo>
                  <a:pt x="38540" y="15400"/>
                </a:lnTo>
                <a:lnTo>
                  <a:pt x="38540" y="15390"/>
                </a:lnTo>
                <a:lnTo>
                  <a:pt x="38540" y="15400"/>
                </a:lnTo>
                <a:lnTo>
                  <a:pt x="38530" y="15400"/>
                </a:lnTo>
                <a:lnTo>
                  <a:pt x="38530" y="15390"/>
                </a:lnTo>
                <a:lnTo>
                  <a:pt x="38530" y="15380"/>
                </a:lnTo>
                <a:lnTo>
                  <a:pt x="38530" y="15370"/>
                </a:lnTo>
                <a:lnTo>
                  <a:pt x="38520" y="15360"/>
                </a:lnTo>
                <a:lnTo>
                  <a:pt x="38520" y="15350"/>
                </a:lnTo>
                <a:lnTo>
                  <a:pt x="38510" y="15350"/>
                </a:lnTo>
                <a:lnTo>
                  <a:pt x="38500" y="15350"/>
                </a:lnTo>
                <a:lnTo>
                  <a:pt x="38510" y="15350"/>
                </a:lnTo>
                <a:lnTo>
                  <a:pt x="38510" y="15340"/>
                </a:lnTo>
                <a:lnTo>
                  <a:pt x="38510" y="15330"/>
                </a:lnTo>
                <a:lnTo>
                  <a:pt x="38500" y="15330"/>
                </a:lnTo>
                <a:lnTo>
                  <a:pt x="38500" y="15320"/>
                </a:lnTo>
                <a:lnTo>
                  <a:pt x="38500" y="15310"/>
                </a:lnTo>
                <a:lnTo>
                  <a:pt x="38490" y="15310"/>
                </a:lnTo>
                <a:lnTo>
                  <a:pt x="38490" y="15300"/>
                </a:lnTo>
                <a:lnTo>
                  <a:pt x="38490" y="15290"/>
                </a:lnTo>
                <a:lnTo>
                  <a:pt x="38480" y="15290"/>
                </a:lnTo>
                <a:lnTo>
                  <a:pt x="38480" y="15280"/>
                </a:lnTo>
                <a:lnTo>
                  <a:pt x="38480" y="15290"/>
                </a:lnTo>
                <a:lnTo>
                  <a:pt x="38470" y="15290"/>
                </a:lnTo>
                <a:lnTo>
                  <a:pt x="38470" y="15280"/>
                </a:lnTo>
                <a:lnTo>
                  <a:pt x="38470" y="15270"/>
                </a:lnTo>
                <a:lnTo>
                  <a:pt x="38480" y="15270"/>
                </a:lnTo>
                <a:lnTo>
                  <a:pt x="38480" y="15260"/>
                </a:lnTo>
                <a:lnTo>
                  <a:pt x="38480" y="15250"/>
                </a:lnTo>
                <a:lnTo>
                  <a:pt x="38480" y="15260"/>
                </a:lnTo>
                <a:lnTo>
                  <a:pt x="38470" y="15250"/>
                </a:lnTo>
                <a:lnTo>
                  <a:pt x="38460" y="15250"/>
                </a:lnTo>
                <a:lnTo>
                  <a:pt x="38450" y="15250"/>
                </a:lnTo>
                <a:lnTo>
                  <a:pt x="38440" y="15250"/>
                </a:lnTo>
                <a:lnTo>
                  <a:pt x="38440" y="15240"/>
                </a:lnTo>
                <a:lnTo>
                  <a:pt x="38440" y="15230"/>
                </a:lnTo>
                <a:lnTo>
                  <a:pt x="38430" y="15230"/>
                </a:lnTo>
                <a:lnTo>
                  <a:pt x="38430" y="15240"/>
                </a:lnTo>
                <a:lnTo>
                  <a:pt x="38420" y="15240"/>
                </a:lnTo>
                <a:lnTo>
                  <a:pt x="38420" y="15250"/>
                </a:lnTo>
                <a:lnTo>
                  <a:pt x="38410" y="15250"/>
                </a:lnTo>
                <a:lnTo>
                  <a:pt x="38400" y="15250"/>
                </a:lnTo>
                <a:lnTo>
                  <a:pt x="38390" y="15250"/>
                </a:lnTo>
                <a:lnTo>
                  <a:pt x="38390" y="15240"/>
                </a:lnTo>
                <a:lnTo>
                  <a:pt x="38380" y="15240"/>
                </a:lnTo>
                <a:lnTo>
                  <a:pt x="38370" y="15230"/>
                </a:lnTo>
                <a:lnTo>
                  <a:pt x="38370" y="15240"/>
                </a:lnTo>
                <a:lnTo>
                  <a:pt x="38360" y="15240"/>
                </a:lnTo>
                <a:lnTo>
                  <a:pt x="38360" y="15230"/>
                </a:lnTo>
                <a:lnTo>
                  <a:pt x="38350" y="15230"/>
                </a:lnTo>
                <a:lnTo>
                  <a:pt x="38340" y="15230"/>
                </a:lnTo>
                <a:lnTo>
                  <a:pt x="38340" y="15220"/>
                </a:lnTo>
                <a:lnTo>
                  <a:pt x="38340" y="15210"/>
                </a:lnTo>
                <a:lnTo>
                  <a:pt x="38350" y="15210"/>
                </a:lnTo>
                <a:lnTo>
                  <a:pt x="38340" y="15210"/>
                </a:lnTo>
                <a:lnTo>
                  <a:pt x="38340" y="15200"/>
                </a:lnTo>
                <a:lnTo>
                  <a:pt x="38330" y="15200"/>
                </a:lnTo>
                <a:lnTo>
                  <a:pt x="38330" y="15210"/>
                </a:lnTo>
                <a:lnTo>
                  <a:pt x="38320" y="15210"/>
                </a:lnTo>
                <a:lnTo>
                  <a:pt x="38320" y="15220"/>
                </a:lnTo>
                <a:lnTo>
                  <a:pt x="38310" y="15220"/>
                </a:lnTo>
                <a:lnTo>
                  <a:pt x="38300" y="15230"/>
                </a:lnTo>
                <a:lnTo>
                  <a:pt x="38290" y="15230"/>
                </a:lnTo>
                <a:lnTo>
                  <a:pt x="38290" y="15220"/>
                </a:lnTo>
                <a:lnTo>
                  <a:pt x="38290" y="15210"/>
                </a:lnTo>
                <a:lnTo>
                  <a:pt x="38290" y="15220"/>
                </a:lnTo>
                <a:lnTo>
                  <a:pt x="38280" y="15220"/>
                </a:lnTo>
                <a:lnTo>
                  <a:pt x="38280" y="15230"/>
                </a:lnTo>
                <a:lnTo>
                  <a:pt x="38290" y="15230"/>
                </a:lnTo>
                <a:lnTo>
                  <a:pt x="38290" y="15240"/>
                </a:lnTo>
                <a:lnTo>
                  <a:pt x="38280" y="15240"/>
                </a:lnTo>
                <a:lnTo>
                  <a:pt x="38270" y="15240"/>
                </a:lnTo>
                <a:lnTo>
                  <a:pt x="38270" y="15250"/>
                </a:lnTo>
                <a:lnTo>
                  <a:pt x="38260" y="15250"/>
                </a:lnTo>
                <a:lnTo>
                  <a:pt x="38250" y="15250"/>
                </a:lnTo>
                <a:lnTo>
                  <a:pt x="38250" y="15240"/>
                </a:lnTo>
                <a:lnTo>
                  <a:pt x="38250" y="15250"/>
                </a:lnTo>
                <a:lnTo>
                  <a:pt x="38240" y="15250"/>
                </a:lnTo>
                <a:lnTo>
                  <a:pt x="38230" y="15250"/>
                </a:lnTo>
                <a:lnTo>
                  <a:pt x="38230" y="15260"/>
                </a:lnTo>
                <a:lnTo>
                  <a:pt x="38220" y="15260"/>
                </a:lnTo>
                <a:lnTo>
                  <a:pt x="38210" y="15260"/>
                </a:lnTo>
                <a:lnTo>
                  <a:pt x="38200" y="15260"/>
                </a:lnTo>
                <a:lnTo>
                  <a:pt x="38190" y="15260"/>
                </a:lnTo>
                <a:lnTo>
                  <a:pt x="38180" y="15260"/>
                </a:lnTo>
                <a:lnTo>
                  <a:pt x="38160" y="15260"/>
                </a:lnTo>
                <a:lnTo>
                  <a:pt x="38150" y="15260"/>
                </a:lnTo>
                <a:lnTo>
                  <a:pt x="38130" y="15260"/>
                </a:lnTo>
                <a:lnTo>
                  <a:pt x="38120" y="15260"/>
                </a:lnTo>
                <a:lnTo>
                  <a:pt x="38100" y="15260"/>
                </a:lnTo>
                <a:lnTo>
                  <a:pt x="38080" y="15260"/>
                </a:lnTo>
                <a:lnTo>
                  <a:pt x="38070" y="15260"/>
                </a:lnTo>
                <a:lnTo>
                  <a:pt x="38060" y="15260"/>
                </a:lnTo>
                <a:lnTo>
                  <a:pt x="38050" y="15260"/>
                </a:lnTo>
                <a:lnTo>
                  <a:pt x="38040" y="15260"/>
                </a:lnTo>
                <a:lnTo>
                  <a:pt x="38030" y="15260"/>
                </a:lnTo>
                <a:lnTo>
                  <a:pt x="38020" y="15260"/>
                </a:lnTo>
                <a:lnTo>
                  <a:pt x="38010" y="15250"/>
                </a:lnTo>
                <a:lnTo>
                  <a:pt x="38000" y="15240"/>
                </a:lnTo>
                <a:lnTo>
                  <a:pt x="38000" y="15230"/>
                </a:lnTo>
                <a:lnTo>
                  <a:pt x="37990" y="15220"/>
                </a:lnTo>
                <a:lnTo>
                  <a:pt x="37990" y="15210"/>
                </a:lnTo>
                <a:lnTo>
                  <a:pt x="37980" y="15210"/>
                </a:lnTo>
                <a:lnTo>
                  <a:pt x="37970" y="15210"/>
                </a:lnTo>
                <a:lnTo>
                  <a:pt x="37970" y="15200"/>
                </a:lnTo>
                <a:lnTo>
                  <a:pt x="37970" y="15190"/>
                </a:lnTo>
                <a:lnTo>
                  <a:pt x="37980" y="15190"/>
                </a:lnTo>
                <a:lnTo>
                  <a:pt x="37980" y="15180"/>
                </a:lnTo>
                <a:lnTo>
                  <a:pt x="37980" y="15170"/>
                </a:lnTo>
                <a:lnTo>
                  <a:pt x="37970" y="15150"/>
                </a:lnTo>
                <a:lnTo>
                  <a:pt x="37970" y="15140"/>
                </a:lnTo>
                <a:lnTo>
                  <a:pt x="37970" y="15130"/>
                </a:lnTo>
                <a:lnTo>
                  <a:pt x="37970" y="15120"/>
                </a:lnTo>
                <a:lnTo>
                  <a:pt x="37980" y="15120"/>
                </a:lnTo>
                <a:lnTo>
                  <a:pt x="37970" y="15120"/>
                </a:lnTo>
                <a:lnTo>
                  <a:pt x="37970" y="15110"/>
                </a:lnTo>
                <a:lnTo>
                  <a:pt x="37970" y="15100"/>
                </a:lnTo>
                <a:lnTo>
                  <a:pt x="37970" y="15090"/>
                </a:lnTo>
                <a:lnTo>
                  <a:pt x="37980" y="15090"/>
                </a:lnTo>
                <a:lnTo>
                  <a:pt x="37980" y="15080"/>
                </a:lnTo>
                <a:lnTo>
                  <a:pt x="37980" y="15070"/>
                </a:lnTo>
                <a:lnTo>
                  <a:pt x="37980" y="15060"/>
                </a:lnTo>
                <a:lnTo>
                  <a:pt x="37990" y="15060"/>
                </a:lnTo>
                <a:lnTo>
                  <a:pt x="37980" y="15060"/>
                </a:lnTo>
                <a:lnTo>
                  <a:pt x="37980" y="15050"/>
                </a:lnTo>
                <a:lnTo>
                  <a:pt x="37980" y="15040"/>
                </a:lnTo>
                <a:lnTo>
                  <a:pt x="37970" y="15030"/>
                </a:lnTo>
                <a:lnTo>
                  <a:pt x="37960" y="15020"/>
                </a:lnTo>
                <a:lnTo>
                  <a:pt x="37950" y="15000"/>
                </a:lnTo>
                <a:lnTo>
                  <a:pt x="37940" y="15000"/>
                </a:lnTo>
                <a:lnTo>
                  <a:pt x="37940" y="14990"/>
                </a:lnTo>
                <a:lnTo>
                  <a:pt x="37940" y="14980"/>
                </a:lnTo>
                <a:lnTo>
                  <a:pt x="37930" y="14980"/>
                </a:lnTo>
                <a:lnTo>
                  <a:pt x="37930" y="14970"/>
                </a:lnTo>
                <a:lnTo>
                  <a:pt x="37920" y="14960"/>
                </a:lnTo>
                <a:lnTo>
                  <a:pt x="37920" y="14950"/>
                </a:lnTo>
                <a:lnTo>
                  <a:pt x="37920" y="14940"/>
                </a:lnTo>
                <a:lnTo>
                  <a:pt x="37930" y="14940"/>
                </a:lnTo>
                <a:lnTo>
                  <a:pt x="37940" y="14940"/>
                </a:lnTo>
                <a:lnTo>
                  <a:pt x="37950" y="14940"/>
                </a:lnTo>
                <a:lnTo>
                  <a:pt x="37950" y="14930"/>
                </a:lnTo>
                <a:lnTo>
                  <a:pt x="37960" y="14930"/>
                </a:lnTo>
                <a:lnTo>
                  <a:pt x="37950" y="14920"/>
                </a:lnTo>
                <a:lnTo>
                  <a:pt x="37950" y="14910"/>
                </a:lnTo>
                <a:lnTo>
                  <a:pt x="37950" y="14900"/>
                </a:lnTo>
                <a:lnTo>
                  <a:pt x="37940" y="14880"/>
                </a:lnTo>
                <a:lnTo>
                  <a:pt x="37940" y="14870"/>
                </a:lnTo>
                <a:lnTo>
                  <a:pt x="37940" y="14860"/>
                </a:lnTo>
                <a:lnTo>
                  <a:pt x="37950" y="14860"/>
                </a:lnTo>
                <a:lnTo>
                  <a:pt x="37960" y="14850"/>
                </a:lnTo>
                <a:lnTo>
                  <a:pt x="37960" y="14840"/>
                </a:lnTo>
                <a:lnTo>
                  <a:pt x="37950" y="14840"/>
                </a:lnTo>
                <a:lnTo>
                  <a:pt x="37950" y="14830"/>
                </a:lnTo>
                <a:lnTo>
                  <a:pt x="37940" y="14830"/>
                </a:lnTo>
                <a:lnTo>
                  <a:pt x="37930" y="14820"/>
                </a:lnTo>
                <a:lnTo>
                  <a:pt x="37920" y="14820"/>
                </a:lnTo>
                <a:lnTo>
                  <a:pt x="37910" y="14810"/>
                </a:lnTo>
                <a:lnTo>
                  <a:pt x="37910" y="14800"/>
                </a:lnTo>
                <a:lnTo>
                  <a:pt x="37920" y="14790"/>
                </a:lnTo>
                <a:lnTo>
                  <a:pt x="37920" y="14780"/>
                </a:lnTo>
                <a:lnTo>
                  <a:pt x="37930" y="14780"/>
                </a:lnTo>
                <a:lnTo>
                  <a:pt x="37930" y="14770"/>
                </a:lnTo>
                <a:lnTo>
                  <a:pt x="37930" y="14760"/>
                </a:lnTo>
                <a:lnTo>
                  <a:pt x="37920" y="14750"/>
                </a:lnTo>
                <a:lnTo>
                  <a:pt x="37920" y="14740"/>
                </a:lnTo>
                <a:lnTo>
                  <a:pt x="37920" y="14720"/>
                </a:lnTo>
                <a:lnTo>
                  <a:pt x="37920" y="14710"/>
                </a:lnTo>
                <a:lnTo>
                  <a:pt x="37920" y="14700"/>
                </a:lnTo>
                <a:lnTo>
                  <a:pt x="37910" y="14700"/>
                </a:lnTo>
                <a:lnTo>
                  <a:pt x="37900" y="14700"/>
                </a:lnTo>
                <a:lnTo>
                  <a:pt x="37890" y="14700"/>
                </a:lnTo>
                <a:lnTo>
                  <a:pt x="37890" y="14690"/>
                </a:lnTo>
                <a:lnTo>
                  <a:pt x="37890" y="14680"/>
                </a:lnTo>
                <a:lnTo>
                  <a:pt x="37900" y="14670"/>
                </a:lnTo>
                <a:lnTo>
                  <a:pt x="37910" y="14660"/>
                </a:lnTo>
                <a:lnTo>
                  <a:pt x="37910" y="14650"/>
                </a:lnTo>
                <a:lnTo>
                  <a:pt x="37910" y="14640"/>
                </a:lnTo>
                <a:lnTo>
                  <a:pt x="37910" y="14630"/>
                </a:lnTo>
                <a:lnTo>
                  <a:pt x="37920" y="14630"/>
                </a:lnTo>
                <a:lnTo>
                  <a:pt x="37930" y="14630"/>
                </a:lnTo>
                <a:lnTo>
                  <a:pt x="37930" y="14620"/>
                </a:lnTo>
                <a:lnTo>
                  <a:pt x="37930" y="14610"/>
                </a:lnTo>
                <a:lnTo>
                  <a:pt x="37940" y="14600"/>
                </a:lnTo>
                <a:lnTo>
                  <a:pt x="37940" y="14590"/>
                </a:lnTo>
                <a:lnTo>
                  <a:pt x="37930" y="14590"/>
                </a:lnTo>
                <a:lnTo>
                  <a:pt x="37930" y="14580"/>
                </a:lnTo>
                <a:lnTo>
                  <a:pt x="37920" y="14580"/>
                </a:lnTo>
                <a:lnTo>
                  <a:pt x="37920" y="14570"/>
                </a:lnTo>
                <a:lnTo>
                  <a:pt x="37910" y="14570"/>
                </a:lnTo>
                <a:lnTo>
                  <a:pt x="37910" y="14560"/>
                </a:lnTo>
                <a:lnTo>
                  <a:pt x="37910" y="14550"/>
                </a:lnTo>
                <a:lnTo>
                  <a:pt x="37910" y="14540"/>
                </a:lnTo>
                <a:lnTo>
                  <a:pt x="37910" y="14520"/>
                </a:lnTo>
                <a:lnTo>
                  <a:pt x="37920" y="14520"/>
                </a:lnTo>
                <a:lnTo>
                  <a:pt x="37920" y="14510"/>
                </a:lnTo>
                <a:lnTo>
                  <a:pt x="37920" y="14500"/>
                </a:lnTo>
                <a:lnTo>
                  <a:pt x="37920" y="14490"/>
                </a:lnTo>
                <a:lnTo>
                  <a:pt x="37920" y="14470"/>
                </a:lnTo>
                <a:lnTo>
                  <a:pt x="37920" y="14460"/>
                </a:lnTo>
                <a:lnTo>
                  <a:pt x="37920" y="14450"/>
                </a:lnTo>
                <a:lnTo>
                  <a:pt x="37910" y="14450"/>
                </a:lnTo>
                <a:lnTo>
                  <a:pt x="37910" y="14440"/>
                </a:lnTo>
                <a:lnTo>
                  <a:pt x="37900" y="14430"/>
                </a:lnTo>
                <a:lnTo>
                  <a:pt x="37890" y="14420"/>
                </a:lnTo>
                <a:lnTo>
                  <a:pt x="37890" y="14410"/>
                </a:lnTo>
                <a:lnTo>
                  <a:pt x="37880" y="14400"/>
                </a:lnTo>
                <a:lnTo>
                  <a:pt x="37880" y="14390"/>
                </a:lnTo>
                <a:lnTo>
                  <a:pt x="37880" y="14380"/>
                </a:lnTo>
                <a:lnTo>
                  <a:pt x="37880" y="14370"/>
                </a:lnTo>
                <a:lnTo>
                  <a:pt x="37880" y="14360"/>
                </a:lnTo>
                <a:lnTo>
                  <a:pt x="37870" y="14360"/>
                </a:lnTo>
                <a:lnTo>
                  <a:pt x="37870" y="14350"/>
                </a:lnTo>
                <a:lnTo>
                  <a:pt x="37860" y="14350"/>
                </a:lnTo>
                <a:lnTo>
                  <a:pt x="37860" y="14340"/>
                </a:lnTo>
                <a:lnTo>
                  <a:pt x="37850" y="14330"/>
                </a:lnTo>
                <a:lnTo>
                  <a:pt x="37850" y="14320"/>
                </a:lnTo>
                <a:lnTo>
                  <a:pt x="37850" y="14310"/>
                </a:lnTo>
                <a:lnTo>
                  <a:pt x="37850" y="14290"/>
                </a:lnTo>
                <a:lnTo>
                  <a:pt x="37850" y="14280"/>
                </a:lnTo>
                <a:lnTo>
                  <a:pt x="37850" y="14270"/>
                </a:lnTo>
                <a:lnTo>
                  <a:pt x="37840" y="14270"/>
                </a:lnTo>
                <a:lnTo>
                  <a:pt x="37830" y="14270"/>
                </a:lnTo>
                <a:lnTo>
                  <a:pt x="37820" y="14270"/>
                </a:lnTo>
                <a:lnTo>
                  <a:pt x="37810" y="14270"/>
                </a:lnTo>
                <a:lnTo>
                  <a:pt x="37800" y="14260"/>
                </a:lnTo>
                <a:lnTo>
                  <a:pt x="37790" y="14260"/>
                </a:lnTo>
                <a:lnTo>
                  <a:pt x="37780" y="14250"/>
                </a:lnTo>
                <a:lnTo>
                  <a:pt x="37770" y="14240"/>
                </a:lnTo>
                <a:lnTo>
                  <a:pt x="37770" y="14220"/>
                </a:lnTo>
                <a:lnTo>
                  <a:pt x="37760" y="14220"/>
                </a:lnTo>
                <a:lnTo>
                  <a:pt x="37760" y="14210"/>
                </a:lnTo>
                <a:lnTo>
                  <a:pt x="37750" y="14210"/>
                </a:lnTo>
                <a:lnTo>
                  <a:pt x="37750" y="14200"/>
                </a:lnTo>
                <a:lnTo>
                  <a:pt x="37750" y="14190"/>
                </a:lnTo>
                <a:lnTo>
                  <a:pt x="37750" y="14180"/>
                </a:lnTo>
                <a:lnTo>
                  <a:pt x="37740" y="14180"/>
                </a:lnTo>
                <a:lnTo>
                  <a:pt x="37740" y="14170"/>
                </a:lnTo>
                <a:lnTo>
                  <a:pt x="37730" y="14160"/>
                </a:lnTo>
                <a:lnTo>
                  <a:pt x="37730" y="14150"/>
                </a:lnTo>
                <a:lnTo>
                  <a:pt x="37730" y="14140"/>
                </a:lnTo>
                <a:lnTo>
                  <a:pt x="37740" y="14130"/>
                </a:lnTo>
                <a:lnTo>
                  <a:pt x="37740" y="14120"/>
                </a:lnTo>
                <a:lnTo>
                  <a:pt x="37730" y="14120"/>
                </a:lnTo>
                <a:lnTo>
                  <a:pt x="37730" y="14110"/>
                </a:lnTo>
                <a:lnTo>
                  <a:pt x="37720" y="14100"/>
                </a:lnTo>
                <a:lnTo>
                  <a:pt x="37710" y="14090"/>
                </a:lnTo>
                <a:lnTo>
                  <a:pt x="37700" y="14080"/>
                </a:lnTo>
                <a:lnTo>
                  <a:pt x="37690" y="14080"/>
                </a:lnTo>
                <a:lnTo>
                  <a:pt x="37680" y="14080"/>
                </a:lnTo>
                <a:lnTo>
                  <a:pt x="37670" y="14080"/>
                </a:lnTo>
                <a:lnTo>
                  <a:pt x="37660" y="14070"/>
                </a:lnTo>
                <a:lnTo>
                  <a:pt x="37660" y="14080"/>
                </a:lnTo>
                <a:lnTo>
                  <a:pt x="37650" y="14070"/>
                </a:lnTo>
                <a:lnTo>
                  <a:pt x="37640" y="14070"/>
                </a:lnTo>
                <a:lnTo>
                  <a:pt x="37630" y="14070"/>
                </a:lnTo>
                <a:lnTo>
                  <a:pt x="37630" y="14060"/>
                </a:lnTo>
                <a:lnTo>
                  <a:pt x="37620" y="14060"/>
                </a:lnTo>
                <a:lnTo>
                  <a:pt x="37630" y="14060"/>
                </a:lnTo>
                <a:lnTo>
                  <a:pt x="37620" y="14050"/>
                </a:lnTo>
                <a:lnTo>
                  <a:pt x="37620" y="14040"/>
                </a:lnTo>
                <a:lnTo>
                  <a:pt x="37610" y="14040"/>
                </a:lnTo>
                <a:lnTo>
                  <a:pt x="37610" y="14030"/>
                </a:lnTo>
                <a:lnTo>
                  <a:pt x="37610" y="14020"/>
                </a:lnTo>
                <a:lnTo>
                  <a:pt x="37620" y="14020"/>
                </a:lnTo>
                <a:lnTo>
                  <a:pt x="37620" y="14010"/>
                </a:lnTo>
                <a:lnTo>
                  <a:pt x="37620" y="14000"/>
                </a:lnTo>
                <a:lnTo>
                  <a:pt x="37610" y="13990"/>
                </a:lnTo>
                <a:lnTo>
                  <a:pt x="37610" y="13980"/>
                </a:lnTo>
                <a:lnTo>
                  <a:pt x="37610" y="13960"/>
                </a:lnTo>
                <a:lnTo>
                  <a:pt x="37610" y="13940"/>
                </a:lnTo>
                <a:lnTo>
                  <a:pt x="37610" y="13930"/>
                </a:lnTo>
                <a:lnTo>
                  <a:pt x="37610" y="13920"/>
                </a:lnTo>
                <a:lnTo>
                  <a:pt x="37620" y="13920"/>
                </a:lnTo>
                <a:lnTo>
                  <a:pt x="37630" y="13910"/>
                </a:lnTo>
                <a:lnTo>
                  <a:pt x="37640" y="13910"/>
                </a:lnTo>
                <a:lnTo>
                  <a:pt x="37650" y="13900"/>
                </a:lnTo>
                <a:lnTo>
                  <a:pt x="37660" y="13900"/>
                </a:lnTo>
                <a:lnTo>
                  <a:pt x="37660" y="13890"/>
                </a:lnTo>
                <a:lnTo>
                  <a:pt x="37670" y="13890"/>
                </a:lnTo>
                <a:lnTo>
                  <a:pt x="37680" y="13890"/>
                </a:lnTo>
                <a:lnTo>
                  <a:pt x="37690" y="13890"/>
                </a:lnTo>
                <a:lnTo>
                  <a:pt x="37700" y="13890"/>
                </a:lnTo>
                <a:lnTo>
                  <a:pt x="37700" y="13900"/>
                </a:lnTo>
                <a:lnTo>
                  <a:pt x="37710" y="13900"/>
                </a:lnTo>
                <a:lnTo>
                  <a:pt x="37710" y="13890"/>
                </a:lnTo>
                <a:lnTo>
                  <a:pt x="37710" y="13880"/>
                </a:lnTo>
                <a:lnTo>
                  <a:pt x="37710" y="13870"/>
                </a:lnTo>
                <a:lnTo>
                  <a:pt x="37720" y="13870"/>
                </a:lnTo>
                <a:lnTo>
                  <a:pt x="37730" y="13870"/>
                </a:lnTo>
                <a:lnTo>
                  <a:pt x="37730" y="13860"/>
                </a:lnTo>
                <a:lnTo>
                  <a:pt x="37730" y="13850"/>
                </a:lnTo>
                <a:lnTo>
                  <a:pt x="37740" y="13840"/>
                </a:lnTo>
                <a:lnTo>
                  <a:pt x="37750" y="13830"/>
                </a:lnTo>
                <a:lnTo>
                  <a:pt x="37760" y="13820"/>
                </a:lnTo>
                <a:lnTo>
                  <a:pt x="37770" y="13820"/>
                </a:lnTo>
                <a:lnTo>
                  <a:pt x="37780" y="13810"/>
                </a:lnTo>
                <a:lnTo>
                  <a:pt x="37780" y="13800"/>
                </a:lnTo>
                <a:lnTo>
                  <a:pt x="37790" y="13800"/>
                </a:lnTo>
                <a:lnTo>
                  <a:pt x="37800" y="13810"/>
                </a:lnTo>
                <a:lnTo>
                  <a:pt x="37810" y="13800"/>
                </a:lnTo>
                <a:lnTo>
                  <a:pt x="37820" y="13790"/>
                </a:lnTo>
                <a:lnTo>
                  <a:pt x="37820" y="13780"/>
                </a:lnTo>
                <a:lnTo>
                  <a:pt x="37830" y="13770"/>
                </a:lnTo>
                <a:lnTo>
                  <a:pt x="37830" y="13760"/>
                </a:lnTo>
                <a:lnTo>
                  <a:pt x="37830" y="13750"/>
                </a:lnTo>
                <a:lnTo>
                  <a:pt x="37840" y="13750"/>
                </a:lnTo>
                <a:lnTo>
                  <a:pt x="37840" y="13730"/>
                </a:lnTo>
                <a:lnTo>
                  <a:pt x="37850" y="13730"/>
                </a:lnTo>
                <a:lnTo>
                  <a:pt x="37860" y="13720"/>
                </a:lnTo>
                <a:lnTo>
                  <a:pt x="37870" y="13730"/>
                </a:lnTo>
                <a:lnTo>
                  <a:pt x="37880" y="13730"/>
                </a:lnTo>
                <a:lnTo>
                  <a:pt x="37880" y="13720"/>
                </a:lnTo>
                <a:lnTo>
                  <a:pt x="37890" y="13710"/>
                </a:lnTo>
                <a:lnTo>
                  <a:pt x="37890" y="13700"/>
                </a:lnTo>
                <a:lnTo>
                  <a:pt x="37900" y="13700"/>
                </a:lnTo>
                <a:lnTo>
                  <a:pt x="37900" y="13690"/>
                </a:lnTo>
                <a:lnTo>
                  <a:pt x="37910" y="13690"/>
                </a:lnTo>
                <a:lnTo>
                  <a:pt x="37920" y="13690"/>
                </a:lnTo>
                <a:lnTo>
                  <a:pt x="37930" y="13680"/>
                </a:lnTo>
                <a:lnTo>
                  <a:pt x="37930" y="13670"/>
                </a:lnTo>
                <a:lnTo>
                  <a:pt x="37930" y="13660"/>
                </a:lnTo>
                <a:lnTo>
                  <a:pt x="37930" y="13650"/>
                </a:lnTo>
                <a:lnTo>
                  <a:pt x="37940" y="13640"/>
                </a:lnTo>
                <a:lnTo>
                  <a:pt x="37950" y="13650"/>
                </a:lnTo>
                <a:lnTo>
                  <a:pt x="37960" y="13650"/>
                </a:lnTo>
                <a:lnTo>
                  <a:pt x="37970" y="13640"/>
                </a:lnTo>
                <a:lnTo>
                  <a:pt x="37970" y="13630"/>
                </a:lnTo>
                <a:lnTo>
                  <a:pt x="37970" y="13620"/>
                </a:lnTo>
                <a:lnTo>
                  <a:pt x="37970" y="13610"/>
                </a:lnTo>
                <a:lnTo>
                  <a:pt x="37980" y="13610"/>
                </a:lnTo>
                <a:lnTo>
                  <a:pt x="37980" y="13600"/>
                </a:lnTo>
                <a:lnTo>
                  <a:pt x="37990" y="13590"/>
                </a:lnTo>
                <a:lnTo>
                  <a:pt x="38000" y="13590"/>
                </a:lnTo>
                <a:lnTo>
                  <a:pt x="38010" y="13580"/>
                </a:lnTo>
                <a:lnTo>
                  <a:pt x="38020" y="13580"/>
                </a:lnTo>
                <a:lnTo>
                  <a:pt x="38030" y="13570"/>
                </a:lnTo>
                <a:lnTo>
                  <a:pt x="38040" y="13560"/>
                </a:lnTo>
                <a:lnTo>
                  <a:pt x="38040" y="13550"/>
                </a:lnTo>
                <a:lnTo>
                  <a:pt x="38050" y="13540"/>
                </a:lnTo>
                <a:lnTo>
                  <a:pt x="38060" y="13530"/>
                </a:lnTo>
                <a:lnTo>
                  <a:pt x="38070" y="13530"/>
                </a:lnTo>
                <a:lnTo>
                  <a:pt x="38080" y="13520"/>
                </a:lnTo>
                <a:lnTo>
                  <a:pt x="38090" y="13520"/>
                </a:lnTo>
                <a:lnTo>
                  <a:pt x="38100" y="13520"/>
                </a:lnTo>
                <a:lnTo>
                  <a:pt x="38100" y="13510"/>
                </a:lnTo>
                <a:lnTo>
                  <a:pt x="38110" y="13510"/>
                </a:lnTo>
                <a:lnTo>
                  <a:pt x="38120" y="13500"/>
                </a:lnTo>
                <a:lnTo>
                  <a:pt x="38120" y="13490"/>
                </a:lnTo>
                <a:lnTo>
                  <a:pt x="38130" y="13490"/>
                </a:lnTo>
                <a:lnTo>
                  <a:pt x="38140" y="13490"/>
                </a:lnTo>
                <a:lnTo>
                  <a:pt x="38150" y="13490"/>
                </a:lnTo>
                <a:lnTo>
                  <a:pt x="38160" y="13480"/>
                </a:lnTo>
                <a:lnTo>
                  <a:pt x="38170" y="13470"/>
                </a:lnTo>
                <a:lnTo>
                  <a:pt x="38170" y="13460"/>
                </a:lnTo>
                <a:lnTo>
                  <a:pt x="38170" y="13450"/>
                </a:lnTo>
                <a:lnTo>
                  <a:pt x="38170" y="13440"/>
                </a:lnTo>
                <a:lnTo>
                  <a:pt x="38180" y="13440"/>
                </a:lnTo>
                <a:lnTo>
                  <a:pt x="38180" y="13430"/>
                </a:lnTo>
                <a:lnTo>
                  <a:pt x="38190" y="13420"/>
                </a:lnTo>
                <a:lnTo>
                  <a:pt x="38190" y="13410"/>
                </a:lnTo>
                <a:lnTo>
                  <a:pt x="38200" y="13400"/>
                </a:lnTo>
                <a:lnTo>
                  <a:pt x="38200" y="13390"/>
                </a:lnTo>
                <a:lnTo>
                  <a:pt x="38200" y="13380"/>
                </a:lnTo>
                <a:lnTo>
                  <a:pt x="38200" y="13370"/>
                </a:lnTo>
                <a:lnTo>
                  <a:pt x="38200" y="13360"/>
                </a:lnTo>
                <a:lnTo>
                  <a:pt x="38200" y="13350"/>
                </a:lnTo>
                <a:lnTo>
                  <a:pt x="38200" y="13340"/>
                </a:lnTo>
                <a:lnTo>
                  <a:pt x="38210" y="13340"/>
                </a:lnTo>
                <a:lnTo>
                  <a:pt x="38220" y="13330"/>
                </a:lnTo>
                <a:lnTo>
                  <a:pt x="38230" y="13330"/>
                </a:lnTo>
                <a:lnTo>
                  <a:pt x="38240" y="13320"/>
                </a:lnTo>
                <a:lnTo>
                  <a:pt x="38250" y="13320"/>
                </a:lnTo>
                <a:lnTo>
                  <a:pt x="38260" y="13330"/>
                </a:lnTo>
                <a:lnTo>
                  <a:pt x="38270" y="13330"/>
                </a:lnTo>
                <a:lnTo>
                  <a:pt x="38280" y="13330"/>
                </a:lnTo>
                <a:lnTo>
                  <a:pt x="38290" y="13330"/>
                </a:lnTo>
                <a:lnTo>
                  <a:pt x="38300" y="13330"/>
                </a:lnTo>
                <a:lnTo>
                  <a:pt x="38310" y="13330"/>
                </a:lnTo>
                <a:lnTo>
                  <a:pt x="38320" y="13330"/>
                </a:lnTo>
                <a:lnTo>
                  <a:pt x="38330" y="13330"/>
                </a:lnTo>
                <a:lnTo>
                  <a:pt x="38340" y="13320"/>
                </a:lnTo>
                <a:lnTo>
                  <a:pt x="38350" y="13320"/>
                </a:lnTo>
                <a:lnTo>
                  <a:pt x="38350" y="13310"/>
                </a:lnTo>
                <a:lnTo>
                  <a:pt x="38360" y="13300"/>
                </a:lnTo>
                <a:lnTo>
                  <a:pt x="38370" y="13300"/>
                </a:lnTo>
                <a:lnTo>
                  <a:pt x="38380" y="13290"/>
                </a:lnTo>
                <a:lnTo>
                  <a:pt x="38390" y="13290"/>
                </a:lnTo>
                <a:lnTo>
                  <a:pt x="38400" y="13280"/>
                </a:lnTo>
                <a:lnTo>
                  <a:pt x="38410" y="13280"/>
                </a:lnTo>
                <a:lnTo>
                  <a:pt x="38420" y="13270"/>
                </a:lnTo>
                <a:lnTo>
                  <a:pt x="38420" y="13260"/>
                </a:lnTo>
                <a:lnTo>
                  <a:pt x="38410" y="13250"/>
                </a:lnTo>
                <a:lnTo>
                  <a:pt x="38410" y="13240"/>
                </a:lnTo>
                <a:lnTo>
                  <a:pt x="38410" y="13230"/>
                </a:lnTo>
                <a:lnTo>
                  <a:pt x="38420" y="13230"/>
                </a:lnTo>
                <a:lnTo>
                  <a:pt x="38430" y="13230"/>
                </a:lnTo>
                <a:lnTo>
                  <a:pt x="38440" y="13230"/>
                </a:lnTo>
                <a:lnTo>
                  <a:pt x="38450" y="13230"/>
                </a:lnTo>
                <a:lnTo>
                  <a:pt x="38460" y="13230"/>
                </a:lnTo>
                <a:lnTo>
                  <a:pt x="38470" y="13240"/>
                </a:lnTo>
                <a:lnTo>
                  <a:pt x="38480" y="13240"/>
                </a:lnTo>
                <a:lnTo>
                  <a:pt x="38490" y="13240"/>
                </a:lnTo>
                <a:lnTo>
                  <a:pt x="38500" y="13240"/>
                </a:lnTo>
                <a:lnTo>
                  <a:pt x="38500" y="13230"/>
                </a:lnTo>
                <a:lnTo>
                  <a:pt x="38510" y="13230"/>
                </a:lnTo>
                <a:lnTo>
                  <a:pt x="38520" y="13220"/>
                </a:lnTo>
                <a:lnTo>
                  <a:pt x="38530" y="13220"/>
                </a:lnTo>
                <a:lnTo>
                  <a:pt x="38540" y="13220"/>
                </a:lnTo>
                <a:lnTo>
                  <a:pt x="38550" y="13230"/>
                </a:lnTo>
                <a:lnTo>
                  <a:pt x="38560" y="13230"/>
                </a:lnTo>
                <a:lnTo>
                  <a:pt x="38570" y="13220"/>
                </a:lnTo>
                <a:lnTo>
                  <a:pt x="38570" y="13210"/>
                </a:lnTo>
                <a:lnTo>
                  <a:pt x="38560" y="13200"/>
                </a:lnTo>
                <a:lnTo>
                  <a:pt x="38570" y="13200"/>
                </a:lnTo>
                <a:lnTo>
                  <a:pt x="38570" y="13190"/>
                </a:lnTo>
                <a:lnTo>
                  <a:pt x="38560" y="13190"/>
                </a:lnTo>
                <a:lnTo>
                  <a:pt x="38560" y="13180"/>
                </a:lnTo>
                <a:lnTo>
                  <a:pt x="38570" y="13180"/>
                </a:lnTo>
                <a:lnTo>
                  <a:pt x="38570" y="13170"/>
                </a:lnTo>
                <a:lnTo>
                  <a:pt x="38580" y="13170"/>
                </a:lnTo>
                <a:lnTo>
                  <a:pt x="38580" y="13160"/>
                </a:lnTo>
                <a:lnTo>
                  <a:pt x="39170" y="13070"/>
                </a:lnTo>
                <a:lnTo>
                  <a:pt x="40040" y="12940"/>
                </a:lnTo>
                <a:lnTo>
                  <a:pt x="40270" y="12840"/>
                </a:lnTo>
                <a:lnTo>
                  <a:pt x="40280" y="12860"/>
                </a:lnTo>
                <a:lnTo>
                  <a:pt x="40290" y="12860"/>
                </a:lnTo>
                <a:lnTo>
                  <a:pt x="40300" y="12860"/>
                </a:lnTo>
                <a:lnTo>
                  <a:pt x="40310" y="12870"/>
                </a:lnTo>
                <a:lnTo>
                  <a:pt x="40320" y="12880"/>
                </a:lnTo>
                <a:lnTo>
                  <a:pt x="40330" y="12880"/>
                </a:lnTo>
                <a:lnTo>
                  <a:pt x="40330" y="12890"/>
                </a:lnTo>
                <a:lnTo>
                  <a:pt x="40340" y="12900"/>
                </a:lnTo>
                <a:lnTo>
                  <a:pt x="40350" y="12900"/>
                </a:lnTo>
                <a:lnTo>
                  <a:pt x="40360" y="12910"/>
                </a:lnTo>
                <a:lnTo>
                  <a:pt x="40360" y="12900"/>
                </a:lnTo>
                <a:lnTo>
                  <a:pt x="40370" y="12900"/>
                </a:lnTo>
                <a:lnTo>
                  <a:pt x="40380" y="12890"/>
                </a:lnTo>
                <a:lnTo>
                  <a:pt x="40390" y="12890"/>
                </a:lnTo>
                <a:lnTo>
                  <a:pt x="40400" y="12880"/>
                </a:lnTo>
                <a:lnTo>
                  <a:pt x="40410" y="12870"/>
                </a:lnTo>
                <a:lnTo>
                  <a:pt x="40410" y="12880"/>
                </a:lnTo>
                <a:lnTo>
                  <a:pt x="40410" y="12890"/>
                </a:lnTo>
                <a:lnTo>
                  <a:pt x="40420" y="12900"/>
                </a:lnTo>
                <a:lnTo>
                  <a:pt x="40430" y="12890"/>
                </a:lnTo>
                <a:lnTo>
                  <a:pt x="40440" y="12880"/>
                </a:lnTo>
                <a:lnTo>
                  <a:pt x="40440" y="12870"/>
                </a:lnTo>
                <a:lnTo>
                  <a:pt x="40450" y="12870"/>
                </a:lnTo>
                <a:lnTo>
                  <a:pt x="40450" y="12860"/>
                </a:lnTo>
                <a:lnTo>
                  <a:pt x="40450" y="12850"/>
                </a:lnTo>
                <a:lnTo>
                  <a:pt x="40450" y="12840"/>
                </a:lnTo>
                <a:lnTo>
                  <a:pt x="40440" y="12830"/>
                </a:lnTo>
                <a:lnTo>
                  <a:pt x="40450" y="12830"/>
                </a:lnTo>
                <a:lnTo>
                  <a:pt x="40460" y="12820"/>
                </a:lnTo>
                <a:lnTo>
                  <a:pt x="40470" y="12820"/>
                </a:lnTo>
                <a:lnTo>
                  <a:pt x="40480" y="12820"/>
                </a:lnTo>
                <a:lnTo>
                  <a:pt x="40490" y="12820"/>
                </a:lnTo>
                <a:lnTo>
                  <a:pt x="40500" y="12820"/>
                </a:lnTo>
                <a:lnTo>
                  <a:pt x="40510" y="12810"/>
                </a:lnTo>
                <a:lnTo>
                  <a:pt x="40510" y="12800"/>
                </a:lnTo>
                <a:lnTo>
                  <a:pt x="40520" y="12800"/>
                </a:lnTo>
                <a:lnTo>
                  <a:pt x="40530" y="12790"/>
                </a:lnTo>
                <a:lnTo>
                  <a:pt x="40540" y="12790"/>
                </a:lnTo>
                <a:lnTo>
                  <a:pt x="40540" y="12800"/>
                </a:lnTo>
                <a:lnTo>
                  <a:pt x="40550" y="12800"/>
                </a:lnTo>
                <a:lnTo>
                  <a:pt x="40560" y="12800"/>
                </a:lnTo>
                <a:lnTo>
                  <a:pt x="40570" y="12800"/>
                </a:lnTo>
                <a:lnTo>
                  <a:pt x="40580" y="12810"/>
                </a:lnTo>
                <a:lnTo>
                  <a:pt x="40580" y="12820"/>
                </a:lnTo>
                <a:lnTo>
                  <a:pt x="40580" y="12830"/>
                </a:lnTo>
                <a:lnTo>
                  <a:pt x="40570" y="12850"/>
                </a:lnTo>
                <a:lnTo>
                  <a:pt x="40580" y="12850"/>
                </a:lnTo>
                <a:lnTo>
                  <a:pt x="40590" y="12850"/>
                </a:lnTo>
                <a:lnTo>
                  <a:pt x="40600" y="12840"/>
                </a:lnTo>
                <a:lnTo>
                  <a:pt x="40610" y="12830"/>
                </a:lnTo>
                <a:lnTo>
                  <a:pt x="40620" y="12830"/>
                </a:lnTo>
                <a:lnTo>
                  <a:pt x="40620" y="12820"/>
                </a:lnTo>
                <a:lnTo>
                  <a:pt x="40630" y="12810"/>
                </a:lnTo>
                <a:lnTo>
                  <a:pt x="40640" y="12800"/>
                </a:lnTo>
                <a:lnTo>
                  <a:pt x="40650" y="12790"/>
                </a:lnTo>
                <a:lnTo>
                  <a:pt x="40650" y="12780"/>
                </a:lnTo>
                <a:lnTo>
                  <a:pt x="40660" y="12770"/>
                </a:lnTo>
                <a:lnTo>
                  <a:pt x="40670" y="12770"/>
                </a:lnTo>
                <a:lnTo>
                  <a:pt x="40670" y="12760"/>
                </a:lnTo>
                <a:lnTo>
                  <a:pt x="40680" y="12760"/>
                </a:lnTo>
                <a:lnTo>
                  <a:pt x="40700" y="12760"/>
                </a:lnTo>
                <a:lnTo>
                  <a:pt x="40710" y="12760"/>
                </a:lnTo>
                <a:lnTo>
                  <a:pt x="40720" y="12760"/>
                </a:lnTo>
                <a:lnTo>
                  <a:pt x="40730" y="12760"/>
                </a:lnTo>
                <a:lnTo>
                  <a:pt x="40730" y="12750"/>
                </a:lnTo>
                <a:lnTo>
                  <a:pt x="40730" y="12740"/>
                </a:lnTo>
                <a:lnTo>
                  <a:pt x="40740" y="12730"/>
                </a:lnTo>
                <a:lnTo>
                  <a:pt x="40750" y="12720"/>
                </a:lnTo>
                <a:lnTo>
                  <a:pt x="40750" y="12710"/>
                </a:lnTo>
                <a:lnTo>
                  <a:pt x="40760" y="12700"/>
                </a:lnTo>
                <a:lnTo>
                  <a:pt x="40760" y="12690"/>
                </a:lnTo>
                <a:lnTo>
                  <a:pt x="40770" y="12680"/>
                </a:lnTo>
                <a:lnTo>
                  <a:pt x="40770" y="12670"/>
                </a:lnTo>
                <a:lnTo>
                  <a:pt x="40780" y="12670"/>
                </a:lnTo>
                <a:lnTo>
                  <a:pt x="40780" y="12660"/>
                </a:lnTo>
                <a:lnTo>
                  <a:pt x="40790" y="12640"/>
                </a:lnTo>
                <a:lnTo>
                  <a:pt x="40800" y="12640"/>
                </a:lnTo>
                <a:lnTo>
                  <a:pt x="40800" y="12630"/>
                </a:lnTo>
                <a:lnTo>
                  <a:pt x="40810" y="12620"/>
                </a:lnTo>
                <a:lnTo>
                  <a:pt x="40810" y="12610"/>
                </a:lnTo>
                <a:lnTo>
                  <a:pt x="40820" y="12600"/>
                </a:lnTo>
                <a:lnTo>
                  <a:pt x="40820" y="12590"/>
                </a:lnTo>
                <a:lnTo>
                  <a:pt x="40830" y="12590"/>
                </a:lnTo>
                <a:lnTo>
                  <a:pt x="40830" y="12580"/>
                </a:lnTo>
                <a:lnTo>
                  <a:pt x="40840" y="12570"/>
                </a:lnTo>
                <a:lnTo>
                  <a:pt x="40840" y="12560"/>
                </a:lnTo>
                <a:lnTo>
                  <a:pt x="40850" y="12560"/>
                </a:lnTo>
                <a:lnTo>
                  <a:pt x="40860" y="12560"/>
                </a:lnTo>
                <a:lnTo>
                  <a:pt x="40870" y="12560"/>
                </a:lnTo>
                <a:lnTo>
                  <a:pt x="40870" y="12550"/>
                </a:lnTo>
                <a:lnTo>
                  <a:pt x="40880" y="12540"/>
                </a:lnTo>
                <a:lnTo>
                  <a:pt x="40880" y="12530"/>
                </a:lnTo>
                <a:lnTo>
                  <a:pt x="40890" y="12520"/>
                </a:lnTo>
                <a:lnTo>
                  <a:pt x="40890" y="12510"/>
                </a:lnTo>
                <a:lnTo>
                  <a:pt x="40890" y="12500"/>
                </a:lnTo>
                <a:lnTo>
                  <a:pt x="40900" y="12490"/>
                </a:lnTo>
                <a:lnTo>
                  <a:pt x="40900" y="12480"/>
                </a:lnTo>
                <a:lnTo>
                  <a:pt x="40910" y="12480"/>
                </a:lnTo>
                <a:lnTo>
                  <a:pt x="40920" y="12480"/>
                </a:lnTo>
                <a:lnTo>
                  <a:pt x="40930" y="12490"/>
                </a:lnTo>
                <a:lnTo>
                  <a:pt x="40940" y="12480"/>
                </a:lnTo>
                <a:lnTo>
                  <a:pt x="40950" y="12470"/>
                </a:lnTo>
                <a:lnTo>
                  <a:pt x="40950" y="12460"/>
                </a:lnTo>
                <a:lnTo>
                  <a:pt x="40950" y="12450"/>
                </a:lnTo>
                <a:lnTo>
                  <a:pt x="40960" y="12440"/>
                </a:lnTo>
                <a:lnTo>
                  <a:pt x="40960" y="12430"/>
                </a:lnTo>
                <a:lnTo>
                  <a:pt x="40960" y="12420"/>
                </a:lnTo>
                <a:lnTo>
                  <a:pt x="40960" y="12410"/>
                </a:lnTo>
                <a:lnTo>
                  <a:pt x="40970" y="12400"/>
                </a:lnTo>
                <a:lnTo>
                  <a:pt x="40970" y="12390"/>
                </a:lnTo>
                <a:lnTo>
                  <a:pt x="40980" y="12370"/>
                </a:lnTo>
                <a:lnTo>
                  <a:pt x="40990" y="12350"/>
                </a:lnTo>
                <a:lnTo>
                  <a:pt x="40990" y="12340"/>
                </a:lnTo>
                <a:lnTo>
                  <a:pt x="40990" y="12330"/>
                </a:lnTo>
                <a:lnTo>
                  <a:pt x="40990" y="12320"/>
                </a:lnTo>
                <a:lnTo>
                  <a:pt x="40990" y="12300"/>
                </a:lnTo>
                <a:lnTo>
                  <a:pt x="41000" y="12300"/>
                </a:lnTo>
                <a:lnTo>
                  <a:pt x="41000" y="12290"/>
                </a:lnTo>
                <a:lnTo>
                  <a:pt x="41000" y="12280"/>
                </a:lnTo>
                <a:lnTo>
                  <a:pt x="41010" y="12280"/>
                </a:lnTo>
                <a:lnTo>
                  <a:pt x="41010" y="12270"/>
                </a:lnTo>
                <a:lnTo>
                  <a:pt x="41010" y="12260"/>
                </a:lnTo>
                <a:lnTo>
                  <a:pt x="41020" y="12250"/>
                </a:lnTo>
                <a:lnTo>
                  <a:pt x="41010" y="12230"/>
                </a:lnTo>
                <a:lnTo>
                  <a:pt x="41010" y="12220"/>
                </a:lnTo>
                <a:lnTo>
                  <a:pt x="41020" y="12220"/>
                </a:lnTo>
                <a:lnTo>
                  <a:pt x="41020" y="12210"/>
                </a:lnTo>
                <a:lnTo>
                  <a:pt x="41020" y="12200"/>
                </a:lnTo>
                <a:lnTo>
                  <a:pt x="41020" y="12190"/>
                </a:lnTo>
                <a:lnTo>
                  <a:pt x="41020" y="12180"/>
                </a:lnTo>
                <a:lnTo>
                  <a:pt x="41030" y="12190"/>
                </a:lnTo>
                <a:lnTo>
                  <a:pt x="41040" y="12190"/>
                </a:lnTo>
                <a:lnTo>
                  <a:pt x="41040" y="12200"/>
                </a:lnTo>
                <a:lnTo>
                  <a:pt x="41050" y="12210"/>
                </a:lnTo>
                <a:lnTo>
                  <a:pt x="41050" y="12220"/>
                </a:lnTo>
                <a:lnTo>
                  <a:pt x="41060" y="12220"/>
                </a:lnTo>
                <a:lnTo>
                  <a:pt x="41070" y="12230"/>
                </a:lnTo>
                <a:lnTo>
                  <a:pt x="41080" y="12230"/>
                </a:lnTo>
                <a:lnTo>
                  <a:pt x="41090" y="12230"/>
                </a:lnTo>
                <a:lnTo>
                  <a:pt x="41100" y="12230"/>
                </a:lnTo>
                <a:lnTo>
                  <a:pt x="41100" y="12240"/>
                </a:lnTo>
                <a:lnTo>
                  <a:pt x="41110" y="12250"/>
                </a:lnTo>
                <a:lnTo>
                  <a:pt x="41120" y="12260"/>
                </a:lnTo>
                <a:lnTo>
                  <a:pt x="41120" y="12270"/>
                </a:lnTo>
                <a:lnTo>
                  <a:pt x="41130" y="12270"/>
                </a:lnTo>
                <a:lnTo>
                  <a:pt x="41140" y="12270"/>
                </a:lnTo>
                <a:lnTo>
                  <a:pt x="41150" y="12270"/>
                </a:lnTo>
                <a:lnTo>
                  <a:pt x="41150" y="12260"/>
                </a:lnTo>
                <a:lnTo>
                  <a:pt x="41160" y="12250"/>
                </a:lnTo>
                <a:lnTo>
                  <a:pt x="41160" y="12240"/>
                </a:lnTo>
                <a:lnTo>
                  <a:pt x="41160" y="12230"/>
                </a:lnTo>
                <a:lnTo>
                  <a:pt x="41170" y="12220"/>
                </a:lnTo>
                <a:lnTo>
                  <a:pt x="41170" y="12210"/>
                </a:lnTo>
                <a:lnTo>
                  <a:pt x="41180" y="12200"/>
                </a:lnTo>
                <a:lnTo>
                  <a:pt x="41190" y="12200"/>
                </a:lnTo>
                <a:lnTo>
                  <a:pt x="41190" y="12190"/>
                </a:lnTo>
                <a:lnTo>
                  <a:pt x="41200" y="12180"/>
                </a:lnTo>
                <a:lnTo>
                  <a:pt x="41210" y="12180"/>
                </a:lnTo>
                <a:lnTo>
                  <a:pt x="41220" y="12170"/>
                </a:lnTo>
                <a:lnTo>
                  <a:pt x="41230" y="12160"/>
                </a:lnTo>
                <a:lnTo>
                  <a:pt x="41240" y="12150"/>
                </a:lnTo>
                <a:lnTo>
                  <a:pt x="41240" y="12140"/>
                </a:lnTo>
                <a:lnTo>
                  <a:pt x="41250" y="12140"/>
                </a:lnTo>
                <a:lnTo>
                  <a:pt x="41270" y="12120"/>
                </a:lnTo>
                <a:lnTo>
                  <a:pt x="41280" y="12110"/>
                </a:lnTo>
                <a:lnTo>
                  <a:pt x="41290" y="12110"/>
                </a:lnTo>
                <a:lnTo>
                  <a:pt x="41300" y="12100"/>
                </a:lnTo>
                <a:lnTo>
                  <a:pt x="41310" y="12090"/>
                </a:lnTo>
                <a:lnTo>
                  <a:pt x="41310" y="12080"/>
                </a:lnTo>
                <a:lnTo>
                  <a:pt x="41320" y="12080"/>
                </a:lnTo>
                <a:lnTo>
                  <a:pt x="41330" y="12070"/>
                </a:lnTo>
                <a:lnTo>
                  <a:pt x="41340" y="12060"/>
                </a:lnTo>
                <a:lnTo>
                  <a:pt x="41350" y="12050"/>
                </a:lnTo>
                <a:lnTo>
                  <a:pt x="41360" y="12040"/>
                </a:lnTo>
                <a:lnTo>
                  <a:pt x="41370" y="12030"/>
                </a:lnTo>
                <a:lnTo>
                  <a:pt x="41390" y="12020"/>
                </a:lnTo>
                <a:lnTo>
                  <a:pt x="41400" y="12010"/>
                </a:lnTo>
                <a:lnTo>
                  <a:pt x="41410" y="12000"/>
                </a:lnTo>
                <a:lnTo>
                  <a:pt x="41420" y="12000"/>
                </a:lnTo>
                <a:lnTo>
                  <a:pt x="41430" y="11990"/>
                </a:lnTo>
                <a:lnTo>
                  <a:pt x="41440" y="11980"/>
                </a:lnTo>
                <a:lnTo>
                  <a:pt x="41440" y="11970"/>
                </a:lnTo>
                <a:lnTo>
                  <a:pt x="41450" y="11960"/>
                </a:lnTo>
                <a:lnTo>
                  <a:pt x="41460" y="11960"/>
                </a:lnTo>
                <a:lnTo>
                  <a:pt x="41470" y="11950"/>
                </a:lnTo>
                <a:lnTo>
                  <a:pt x="41480" y="11950"/>
                </a:lnTo>
                <a:lnTo>
                  <a:pt x="41480" y="11940"/>
                </a:lnTo>
                <a:lnTo>
                  <a:pt x="41490" y="11930"/>
                </a:lnTo>
                <a:lnTo>
                  <a:pt x="41500" y="11930"/>
                </a:lnTo>
                <a:lnTo>
                  <a:pt x="41520" y="11910"/>
                </a:lnTo>
                <a:lnTo>
                  <a:pt x="41530" y="11900"/>
                </a:lnTo>
                <a:lnTo>
                  <a:pt x="41550" y="11890"/>
                </a:lnTo>
                <a:lnTo>
                  <a:pt x="41570" y="11880"/>
                </a:lnTo>
                <a:lnTo>
                  <a:pt x="41580" y="11870"/>
                </a:lnTo>
                <a:lnTo>
                  <a:pt x="41590" y="11860"/>
                </a:lnTo>
                <a:lnTo>
                  <a:pt x="41600" y="11850"/>
                </a:lnTo>
                <a:lnTo>
                  <a:pt x="41610" y="11840"/>
                </a:lnTo>
                <a:lnTo>
                  <a:pt x="41620" y="11840"/>
                </a:lnTo>
                <a:lnTo>
                  <a:pt x="41630" y="11830"/>
                </a:lnTo>
                <a:lnTo>
                  <a:pt x="41650" y="11820"/>
                </a:lnTo>
                <a:lnTo>
                  <a:pt x="41650" y="11810"/>
                </a:lnTo>
                <a:lnTo>
                  <a:pt x="41660" y="11800"/>
                </a:lnTo>
                <a:lnTo>
                  <a:pt x="41690" y="11780"/>
                </a:lnTo>
                <a:lnTo>
                  <a:pt x="41710" y="11760"/>
                </a:lnTo>
                <a:lnTo>
                  <a:pt x="41720" y="11750"/>
                </a:lnTo>
                <a:lnTo>
                  <a:pt x="41730" y="11750"/>
                </a:lnTo>
                <a:lnTo>
                  <a:pt x="41730" y="11740"/>
                </a:lnTo>
                <a:lnTo>
                  <a:pt x="41740" y="11730"/>
                </a:lnTo>
                <a:lnTo>
                  <a:pt x="41750" y="11730"/>
                </a:lnTo>
                <a:lnTo>
                  <a:pt x="41760" y="11730"/>
                </a:lnTo>
                <a:lnTo>
                  <a:pt x="41760" y="11720"/>
                </a:lnTo>
                <a:lnTo>
                  <a:pt x="41780" y="11700"/>
                </a:lnTo>
                <a:lnTo>
                  <a:pt x="41790" y="11700"/>
                </a:lnTo>
                <a:lnTo>
                  <a:pt x="41810" y="11690"/>
                </a:lnTo>
                <a:lnTo>
                  <a:pt x="41820" y="11680"/>
                </a:lnTo>
                <a:lnTo>
                  <a:pt x="41840" y="11670"/>
                </a:lnTo>
                <a:lnTo>
                  <a:pt x="41850" y="11650"/>
                </a:lnTo>
                <a:lnTo>
                  <a:pt x="41860" y="11640"/>
                </a:lnTo>
                <a:lnTo>
                  <a:pt x="41870" y="11640"/>
                </a:lnTo>
                <a:lnTo>
                  <a:pt x="41870" y="11630"/>
                </a:lnTo>
                <a:lnTo>
                  <a:pt x="41880" y="11630"/>
                </a:lnTo>
                <a:lnTo>
                  <a:pt x="41890" y="11630"/>
                </a:lnTo>
                <a:lnTo>
                  <a:pt x="41910" y="11610"/>
                </a:lnTo>
                <a:lnTo>
                  <a:pt x="41940" y="11590"/>
                </a:lnTo>
                <a:lnTo>
                  <a:pt x="41950" y="11590"/>
                </a:lnTo>
                <a:lnTo>
                  <a:pt x="41960" y="11580"/>
                </a:lnTo>
                <a:lnTo>
                  <a:pt x="41970" y="11570"/>
                </a:lnTo>
                <a:lnTo>
                  <a:pt x="41980" y="11570"/>
                </a:lnTo>
                <a:lnTo>
                  <a:pt x="41980" y="11560"/>
                </a:lnTo>
                <a:lnTo>
                  <a:pt x="41990" y="11560"/>
                </a:lnTo>
                <a:lnTo>
                  <a:pt x="42010" y="11550"/>
                </a:lnTo>
                <a:lnTo>
                  <a:pt x="42020" y="11540"/>
                </a:lnTo>
                <a:lnTo>
                  <a:pt x="42030" y="11540"/>
                </a:lnTo>
                <a:lnTo>
                  <a:pt x="42040" y="11530"/>
                </a:lnTo>
                <a:lnTo>
                  <a:pt x="42050" y="11510"/>
                </a:lnTo>
                <a:lnTo>
                  <a:pt x="42060" y="11500"/>
                </a:lnTo>
                <a:lnTo>
                  <a:pt x="42080" y="11490"/>
                </a:lnTo>
                <a:lnTo>
                  <a:pt x="42120" y="11470"/>
                </a:lnTo>
                <a:lnTo>
                  <a:pt x="42130" y="11460"/>
                </a:lnTo>
                <a:lnTo>
                  <a:pt x="42140" y="11450"/>
                </a:lnTo>
                <a:lnTo>
                  <a:pt x="42150" y="11450"/>
                </a:lnTo>
                <a:lnTo>
                  <a:pt x="42150" y="11440"/>
                </a:lnTo>
                <a:lnTo>
                  <a:pt x="42160" y="11440"/>
                </a:lnTo>
                <a:lnTo>
                  <a:pt x="42160" y="11430"/>
                </a:lnTo>
                <a:lnTo>
                  <a:pt x="42160" y="11420"/>
                </a:lnTo>
                <a:lnTo>
                  <a:pt x="42170" y="11410"/>
                </a:lnTo>
                <a:lnTo>
                  <a:pt x="42170" y="11400"/>
                </a:lnTo>
                <a:lnTo>
                  <a:pt x="42180" y="11390"/>
                </a:lnTo>
                <a:lnTo>
                  <a:pt x="42190" y="11380"/>
                </a:lnTo>
                <a:lnTo>
                  <a:pt x="42190" y="11360"/>
                </a:lnTo>
                <a:lnTo>
                  <a:pt x="42190" y="11340"/>
                </a:lnTo>
                <a:lnTo>
                  <a:pt x="42240" y="11370"/>
                </a:lnTo>
                <a:lnTo>
                  <a:pt x="42620" y="11680"/>
                </a:lnTo>
                <a:lnTo>
                  <a:pt x="43750" y="12950"/>
                </a:lnTo>
                <a:lnTo>
                  <a:pt x="43980" y="13340"/>
                </a:lnTo>
                <a:lnTo>
                  <a:pt x="44040" y="13640"/>
                </a:lnTo>
                <a:lnTo>
                  <a:pt x="44090" y="14370"/>
                </a:lnTo>
                <a:lnTo>
                  <a:pt x="44200" y="14640"/>
                </a:lnTo>
                <a:lnTo>
                  <a:pt x="44420" y="14760"/>
                </a:lnTo>
                <a:lnTo>
                  <a:pt x="44650" y="14770"/>
                </a:lnTo>
                <a:lnTo>
                  <a:pt x="44650" y="14780"/>
                </a:lnTo>
                <a:lnTo>
                  <a:pt x="44640" y="14790"/>
                </a:lnTo>
                <a:lnTo>
                  <a:pt x="44640" y="14800"/>
                </a:lnTo>
                <a:lnTo>
                  <a:pt x="44650" y="14800"/>
                </a:lnTo>
                <a:lnTo>
                  <a:pt x="44650" y="14810"/>
                </a:lnTo>
                <a:lnTo>
                  <a:pt x="44650" y="14820"/>
                </a:lnTo>
                <a:lnTo>
                  <a:pt x="44650" y="14830"/>
                </a:lnTo>
                <a:lnTo>
                  <a:pt x="44640" y="14830"/>
                </a:lnTo>
                <a:lnTo>
                  <a:pt x="44650" y="14830"/>
                </a:lnTo>
                <a:lnTo>
                  <a:pt x="44650" y="14840"/>
                </a:lnTo>
                <a:lnTo>
                  <a:pt x="44660" y="14840"/>
                </a:lnTo>
                <a:lnTo>
                  <a:pt x="44670" y="14840"/>
                </a:lnTo>
                <a:lnTo>
                  <a:pt x="44690" y="14840"/>
                </a:lnTo>
                <a:lnTo>
                  <a:pt x="44710" y="14840"/>
                </a:lnTo>
                <a:lnTo>
                  <a:pt x="44740" y="14840"/>
                </a:lnTo>
                <a:lnTo>
                  <a:pt x="44760" y="14850"/>
                </a:lnTo>
                <a:lnTo>
                  <a:pt x="44780" y="14850"/>
                </a:lnTo>
                <a:lnTo>
                  <a:pt x="44810" y="14840"/>
                </a:lnTo>
                <a:lnTo>
                  <a:pt x="44850" y="14840"/>
                </a:lnTo>
                <a:lnTo>
                  <a:pt x="44880" y="14840"/>
                </a:lnTo>
                <a:lnTo>
                  <a:pt x="44900" y="14840"/>
                </a:lnTo>
                <a:lnTo>
                  <a:pt x="44930" y="14840"/>
                </a:lnTo>
                <a:lnTo>
                  <a:pt x="44950" y="14840"/>
                </a:lnTo>
                <a:lnTo>
                  <a:pt x="44980" y="14840"/>
                </a:lnTo>
                <a:lnTo>
                  <a:pt x="45020" y="14840"/>
                </a:lnTo>
                <a:lnTo>
                  <a:pt x="45050" y="14840"/>
                </a:lnTo>
                <a:lnTo>
                  <a:pt x="45070" y="14840"/>
                </a:lnTo>
                <a:lnTo>
                  <a:pt x="45100" y="14850"/>
                </a:lnTo>
                <a:lnTo>
                  <a:pt x="45130" y="14850"/>
                </a:lnTo>
                <a:lnTo>
                  <a:pt x="45170" y="14850"/>
                </a:lnTo>
                <a:lnTo>
                  <a:pt x="45190" y="14840"/>
                </a:lnTo>
                <a:lnTo>
                  <a:pt x="45230" y="14850"/>
                </a:lnTo>
                <a:lnTo>
                  <a:pt x="45260" y="14850"/>
                </a:lnTo>
                <a:lnTo>
                  <a:pt x="45290" y="14840"/>
                </a:lnTo>
                <a:lnTo>
                  <a:pt x="45310" y="14840"/>
                </a:lnTo>
                <a:lnTo>
                  <a:pt x="45320" y="14840"/>
                </a:lnTo>
                <a:lnTo>
                  <a:pt x="45320" y="14860"/>
                </a:lnTo>
                <a:lnTo>
                  <a:pt x="45320" y="14870"/>
                </a:lnTo>
                <a:lnTo>
                  <a:pt x="45320" y="14880"/>
                </a:lnTo>
                <a:lnTo>
                  <a:pt x="45320" y="14900"/>
                </a:lnTo>
                <a:lnTo>
                  <a:pt x="45320" y="14920"/>
                </a:lnTo>
                <a:lnTo>
                  <a:pt x="45330" y="14950"/>
                </a:lnTo>
                <a:lnTo>
                  <a:pt x="45320" y="14970"/>
                </a:lnTo>
                <a:lnTo>
                  <a:pt x="45330" y="14970"/>
                </a:lnTo>
                <a:lnTo>
                  <a:pt x="45330" y="14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