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Moroto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orot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070" y="22470"/>
                </a:moveTo>
                <a:lnTo>
                  <a:pt x="86120" y="22510"/>
                </a:lnTo>
                <a:lnTo>
                  <a:pt x="86140" y="22540"/>
                </a:lnTo>
                <a:lnTo>
                  <a:pt x="86250" y="22720"/>
                </a:lnTo>
                <a:lnTo>
                  <a:pt x="86280" y="22770"/>
                </a:lnTo>
                <a:lnTo>
                  <a:pt x="86310" y="23010"/>
                </a:lnTo>
                <a:lnTo>
                  <a:pt x="86310" y="23090"/>
                </a:lnTo>
                <a:lnTo>
                  <a:pt x="86310" y="23160"/>
                </a:lnTo>
                <a:lnTo>
                  <a:pt x="86290" y="23330"/>
                </a:lnTo>
                <a:lnTo>
                  <a:pt x="86300" y="23330"/>
                </a:lnTo>
                <a:lnTo>
                  <a:pt x="86310" y="23530"/>
                </a:lnTo>
                <a:lnTo>
                  <a:pt x="86330" y="23840"/>
                </a:lnTo>
                <a:lnTo>
                  <a:pt x="86340" y="23860"/>
                </a:lnTo>
                <a:lnTo>
                  <a:pt x="86350" y="23870"/>
                </a:lnTo>
                <a:lnTo>
                  <a:pt x="86380" y="23950"/>
                </a:lnTo>
                <a:lnTo>
                  <a:pt x="86400" y="23990"/>
                </a:lnTo>
                <a:lnTo>
                  <a:pt x="86440" y="24050"/>
                </a:lnTo>
                <a:lnTo>
                  <a:pt x="86490" y="24110"/>
                </a:lnTo>
                <a:lnTo>
                  <a:pt x="86520" y="24170"/>
                </a:lnTo>
                <a:lnTo>
                  <a:pt x="86520" y="24200"/>
                </a:lnTo>
                <a:lnTo>
                  <a:pt x="86520" y="24230"/>
                </a:lnTo>
                <a:lnTo>
                  <a:pt x="86520" y="24280"/>
                </a:lnTo>
                <a:lnTo>
                  <a:pt x="86530" y="24330"/>
                </a:lnTo>
                <a:lnTo>
                  <a:pt x="86530" y="24380"/>
                </a:lnTo>
                <a:lnTo>
                  <a:pt x="86530" y="24410"/>
                </a:lnTo>
                <a:lnTo>
                  <a:pt x="86530" y="24520"/>
                </a:lnTo>
                <a:lnTo>
                  <a:pt x="86670" y="25270"/>
                </a:lnTo>
                <a:lnTo>
                  <a:pt x="86690" y="25370"/>
                </a:lnTo>
                <a:lnTo>
                  <a:pt x="86700" y="25420"/>
                </a:lnTo>
                <a:lnTo>
                  <a:pt x="86700" y="25430"/>
                </a:lnTo>
                <a:lnTo>
                  <a:pt x="86800" y="25470"/>
                </a:lnTo>
                <a:lnTo>
                  <a:pt x="86930" y="25520"/>
                </a:lnTo>
                <a:lnTo>
                  <a:pt x="87070" y="25590"/>
                </a:lnTo>
                <a:lnTo>
                  <a:pt x="87170" y="25630"/>
                </a:lnTo>
                <a:lnTo>
                  <a:pt x="87220" y="25650"/>
                </a:lnTo>
                <a:lnTo>
                  <a:pt x="87240" y="25660"/>
                </a:lnTo>
                <a:lnTo>
                  <a:pt x="87320" y="25700"/>
                </a:lnTo>
                <a:lnTo>
                  <a:pt x="87340" y="25720"/>
                </a:lnTo>
                <a:lnTo>
                  <a:pt x="87360" y="25760"/>
                </a:lnTo>
                <a:lnTo>
                  <a:pt x="87380" y="25810"/>
                </a:lnTo>
                <a:lnTo>
                  <a:pt x="87440" y="26000"/>
                </a:lnTo>
                <a:lnTo>
                  <a:pt x="87500" y="26170"/>
                </a:lnTo>
                <a:lnTo>
                  <a:pt x="87560" y="26340"/>
                </a:lnTo>
                <a:lnTo>
                  <a:pt x="87650" y="26370"/>
                </a:lnTo>
                <a:lnTo>
                  <a:pt x="87690" y="26380"/>
                </a:lnTo>
                <a:lnTo>
                  <a:pt x="87820" y="26400"/>
                </a:lnTo>
                <a:lnTo>
                  <a:pt x="88070" y="26400"/>
                </a:lnTo>
                <a:lnTo>
                  <a:pt x="88180" y="26420"/>
                </a:lnTo>
                <a:lnTo>
                  <a:pt x="88180" y="26410"/>
                </a:lnTo>
                <a:lnTo>
                  <a:pt x="88240" y="26330"/>
                </a:lnTo>
                <a:lnTo>
                  <a:pt x="88280" y="26290"/>
                </a:lnTo>
                <a:lnTo>
                  <a:pt x="88310" y="26220"/>
                </a:lnTo>
                <a:lnTo>
                  <a:pt x="88330" y="26180"/>
                </a:lnTo>
                <a:lnTo>
                  <a:pt x="88340" y="26180"/>
                </a:lnTo>
                <a:lnTo>
                  <a:pt x="88360" y="26200"/>
                </a:lnTo>
                <a:lnTo>
                  <a:pt x="88420" y="26230"/>
                </a:lnTo>
                <a:lnTo>
                  <a:pt x="88440" y="26240"/>
                </a:lnTo>
                <a:lnTo>
                  <a:pt x="88490" y="26370"/>
                </a:lnTo>
                <a:lnTo>
                  <a:pt x="88500" y="26380"/>
                </a:lnTo>
                <a:lnTo>
                  <a:pt x="88510" y="26380"/>
                </a:lnTo>
                <a:lnTo>
                  <a:pt x="88620" y="26430"/>
                </a:lnTo>
                <a:lnTo>
                  <a:pt x="88650" y="26440"/>
                </a:lnTo>
                <a:lnTo>
                  <a:pt x="88770" y="26480"/>
                </a:lnTo>
                <a:lnTo>
                  <a:pt x="88820" y="26500"/>
                </a:lnTo>
                <a:lnTo>
                  <a:pt x="88870" y="26530"/>
                </a:lnTo>
                <a:lnTo>
                  <a:pt x="88890" y="26540"/>
                </a:lnTo>
                <a:lnTo>
                  <a:pt x="88910" y="26580"/>
                </a:lnTo>
                <a:lnTo>
                  <a:pt x="88930" y="26620"/>
                </a:lnTo>
                <a:lnTo>
                  <a:pt x="88940" y="26650"/>
                </a:lnTo>
                <a:lnTo>
                  <a:pt x="88980" y="26730"/>
                </a:lnTo>
                <a:lnTo>
                  <a:pt x="89020" y="26860"/>
                </a:lnTo>
                <a:lnTo>
                  <a:pt x="89090" y="27000"/>
                </a:lnTo>
                <a:lnTo>
                  <a:pt x="89160" y="26980"/>
                </a:lnTo>
                <a:lnTo>
                  <a:pt x="89200" y="26980"/>
                </a:lnTo>
                <a:lnTo>
                  <a:pt x="89250" y="27030"/>
                </a:lnTo>
                <a:lnTo>
                  <a:pt x="89300" y="27080"/>
                </a:lnTo>
                <a:lnTo>
                  <a:pt x="89360" y="27200"/>
                </a:lnTo>
                <a:lnTo>
                  <a:pt x="89380" y="27240"/>
                </a:lnTo>
                <a:lnTo>
                  <a:pt x="89380" y="27380"/>
                </a:lnTo>
                <a:lnTo>
                  <a:pt x="89460" y="27510"/>
                </a:lnTo>
                <a:lnTo>
                  <a:pt x="89510" y="27610"/>
                </a:lnTo>
                <a:lnTo>
                  <a:pt x="89560" y="27890"/>
                </a:lnTo>
                <a:lnTo>
                  <a:pt x="89590" y="27960"/>
                </a:lnTo>
                <a:lnTo>
                  <a:pt x="89620" y="28060"/>
                </a:lnTo>
                <a:lnTo>
                  <a:pt x="89640" y="28210"/>
                </a:lnTo>
                <a:lnTo>
                  <a:pt x="89630" y="28320"/>
                </a:lnTo>
                <a:lnTo>
                  <a:pt x="89600" y="28480"/>
                </a:lnTo>
                <a:lnTo>
                  <a:pt x="89490" y="29030"/>
                </a:lnTo>
                <a:lnTo>
                  <a:pt x="89510" y="29040"/>
                </a:lnTo>
                <a:lnTo>
                  <a:pt x="89530" y="29060"/>
                </a:lnTo>
                <a:lnTo>
                  <a:pt x="89720" y="29260"/>
                </a:lnTo>
                <a:lnTo>
                  <a:pt x="89780" y="29420"/>
                </a:lnTo>
                <a:lnTo>
                  <a:pt x="89810" y="29510"/>
                </a:lnTo>
                <a:lnTo>
                  <a:pt x="89870" y="29710"/>
                </a:lnTo>
                <a:lnTo>
                  <a:pt x="90370" y="30250"/>
                </a:lnTo>
                <a:lnTo>
                  <a:pt x="90490" y="30530"/>
                </a:lnTo>
                <a:lnTo>
                  <a:pt x="90700" y="30810"/>
                </a:lnTo>
                <a:lnTo>
                  <a:pt x="90730" y="30860"/>
                </a:lnTo>
                <a:lnTo>
                  <a:pt x="90970" y="31060"/>
                </a:lnTo>
                <a:lnTo>
                  <a:pt x="90990" y="31070"/>
                </a:lnTo>
                <a:lnTo>
                  <a:pt x="91150" y="31040"/>
                </a:lnTo>
                <a:lnTo>
                  <a:pt x="91170" y="30900"/>
                </a:lnTo>
                <a:lnTo>
                  <a:pt x="91190" y="30770"/>
                </a:lnTo>
                <a:lnTo>
                  <a:pt x="91280" y="30750"/>
                </a:lnTo>
                <a:lnTo>
                  <a:pt x="91390" y="30720"/>
                </a:lnTo>
                <a:lnTo>
                  <a:pt x="91440" y="30790"/>
                </a:lnTo>
                <a:lnTo>
                  <a:pt x="91460" y="30830"/>
                </a:lnTo>
                <a:lnTo>
                  <a:pt x="91550" y="31400"/>
                </a:lnTo>
                <a:lnTo>
                  <a:pt x="91690" y="31910"/>
                </a:lnTo>
                <a:lnTo>
                  <a:pt x="91700" y="31910"/>
                </a:lnTo>
                <a:lnTo>
                  <a:pt x="91700" y="31930"/>
                </a:lnTo>
                <a:lnTo>
                  <a:pt x="91850" y="31940"/>
                </a:lnTo>
                <a:lnTo>
                  <a:pt x="91890" y="31940"/>
                </a:lnTo>
                <a:lnTo>
                  <a:pt x="92000" y="31940"/>
                </a:lnTo>
                <a:lnTo>
                  <a:pt x="92020" y="32020"/>
                </a:lnTo>
                <a:lnTo>
                  <a:pt x="92080" y="32180"/>
                </a:lnTo>
                <a:lnTo>
                  <a:pt x="92080" y="32200"/>
                </a:lnTo>
                <a:lnTo>
                  <a:pt x="92230" y="32560"/>
                </a:lnTo>
                <a:lnTo>
                  <a:pt x="92260" y="32630"/>
                </a:lnTo>
                <a:lnTo>
                  <a:pt x="92270" y="32640"/>
                </a:lnTo>
                <a:lnTo>
                  <a:pt x="92350" y="32640"/>
                </a:lnTo>
                <a:lnTo>
                  <a:pt x="92340" y="32660"/>
                </a:lnTo>
                <a:lnTo>
                  <a:pt x="92340" y="32680"/>
                </a:lnTo>
                <a:lnTo>
                  <a:pt x="92330" y="32690"/>
                </a:lnTo>
                <a:lnTo>
                  <a:pt x="92330" y="32700"/>
                </a:lnTo>
                <a:lnTo>
                  <a:pt x="92320" y="32710"/>
                </a:lnTo>
                <a:lnTo>
                  <a:pt x="92320" y="32730"/>
                </a:lnTo>
                <a:lnTo>
                  <a:pt x="92310" y="32750"/>
                </a:lnTo>
                <a:lnTo>
                  <a:pt x="92310" y="32770"/>
                </a:lnTo>
                <a:lnTo>
                  <a:pt x="92320" y="32780"/>
                </a:lnTo>
                <a:lnTo>
                  <a:pt x="92330" y="32800"/>
                </a:lnTo>
                <a:lnTo>
                  <a:pt x="92330" y="32810"/>
                </a:lnTo>
                <a:lnTo>
                  <a:pt x="92320" y="32820"/>
                </a:lnTo>
                <a:lnTo>
                  <a:pt x="92300" y="32830"/>
                </a:lnTo>
                <a:lnTo>
                  <a:pt x="92290" y="32840"/>
                </a:lnTo>
                <a:lnTo>
                  <a:pt x="92270" y="32850"/>
                </a:lnTo>
                <a:lnTo>
                  <a:pt x="92260" y="32850"/>
                </a:lnTo>
                <a:lnTo>
                  <a:pt x="92250" y="32840"/>
                </a:lnTo>
                <a:lnTo>
                  <a:pt x="92230" y="32850"/>
                </a:lnTo>
                <a:lnTo>
                  <a:pt x="92220" y="32870"/>
                </a:lnTo>
                <a:lnTo>
                  <a:pt x="92200" y="32880"/>
                </a:lnTo>
                <a:lnTo>
                  <a:pt x="92160" y="32890"/>
                </a:lnTo>
                <a:lnTo>
                  <a:pt x="92150" y="32930"/>
                </a:lnTo>
                <a:lnTo>
                  <a:pt x="92160" y="32940"/>
                </a:lnTo>
                <a:lnTo>
                  <a:pt x="92160" y="32960"/>
                </a:lnTo>
                <a:lnTo>
                  <a:pt x="92150" y="32960"/>
                </a:lnTo>
                <a:lnTo>
                  <a:pt x="92130" y="32950"/>
                </a:lnTo>
                <a:lnTo>
                  <a:pt x="92110" y="32970"/>
                </a:lnTo>
                <a:lnTo>
                  <a:pt x="92100" y="32980"/>
                </a:lnTo>
                <a:lnTo>
                  <a:pt x="92080" y="33000"/>
                </a:lnTo>
                <a:lnTo>
                  <a:pt x="92060" y="33050"/>
                </a:lnTo>
                <a:lnTo>
                  <a:pt x="92060" y="33080"/>
                </a:lnTo>
                <a:lnTo>
                  <a:pt x="92050" y="33100"/>
                </a:lnTo>
                <a:lnTo>
                  <a:pt x="92040" y="33120"/>
                </a:lnTo>
                <a:lnTo>
                  <a:pt x="92030" y="33130"/>
                </a:lnTo>
                <a:lnTo>
                  <a:pt x="91970" y="33130"/>
                </a:lnTo>
                <a:lnTo>
                  <a:pt x="91970" y="33190"/>
                </a:lnTo>
                <a:lnTo>
                  <a:pt x="91970" y="33220"/>
                </a:lnTo>
                <a:lnTo>
                  <a:pt x="91980" y="33230"/>
                </a:lnTo>
                <a:lnTo>
                  <a:pt x="91980" y="33250"/>
                </a:lnTo>
                <a:lnTo>
                  <a:pt x="91960" y="33260"/>
                </a:lnTo>
                <a:lnTo>
                  <a:pt x="91950" y="33270"/>
                </a:lnTo>
                <a:lnTo>
                  <a:pt x="91940" y="33280"/>
                </a:lnTo>
                <a:lnTo>
                  <a:pt x="91930" y="33280"/>
                </a:lnTo>
                <a:lnTo>
                  <a:pt x="91880" y="33310"/>
                </a:lnTo>
                <a:lnTo>
                  <a:pt x="91860" y="33310"/>
                </a:lnTo>
                <a:lnTo>
                  <a:pt x="91840" y="33310"/>
                </a:lnTo>
                <a:lnTo>
                  <a:pt x="91830" y="33320"/>
                </a:lnTo>
                <a:lnTo>
                  <a:pt x="91800" y="33340"/>
                </a:lnTo>
                <a:lnTo>
                  <a:pt x="91780" y="33350"/>
                </a:lnTo>
                <a:lnTo>
                  <a:pt x="91760" y="33360"/>
                </a:lnTo>
                <a:lnTo>
                  <a:pt x="91740" y="33360"/>
                </a:lnTo>
                <a:lnTo>
                  <a:pt x="91740" y="33440"/>
                </a:lnTo>
                <a:lnTo>
                  <a:pt x="91740" y="33450"/>
                </a:lnTo>
                <a:lnTo>
                  <a:pt x="91740" y="33510"/>
                </a:lnTo>
                <a:lnTo>
                  <a:pt x="91740" y="33530"/>
                </a:lnTo>
                <a:lnTo>
                  <a:pt x="91730" y="33540"/>
                </a:lnTo>
                <a:lnTo>
                  <a:pt x="91730" y="33570"/>
                </a:lnTo>
                <a:lnTo>
                  <a:pt x="91730" y="33590"/>
                </a:lnTo>
                <a:lnTo>
                  <a:pt x="91720" y="33620"/>
                </a:lnTo>
                <a:lnTo>
                  <a:pt x="91710" y="33640"/>
                </a:lnTo>
                <a:lnTo>
                  <a:pt x="91700" y="33710"/>
                </a:lnTo>
                <a:lnTo>
                  <a:pt x="91700" y="33730"/>
                </a:lnTo>
                <a:lnTo>
                  <a:pt x="91710" y="33800"/>
                </a:lnTo>
                <a:lnTo>
                  <a:pt x="91730" y="33830"/>
                </a:lnTo>
                <a:lnTo>
                  <a:pt x="91740" y="33850"/>
                </a:lnTo>
                <a:lnTo>
                  <a:pt x="91750" y="33860"/>
                </a:lnTo>
                <a:lnTo>
                  <a:pt x="91760" y="33870"/>
                </a:lnTo>
                <a:lnTo>
                  <a:pt x="91750" y="33950"/>
                </a:lnTo>
                <a:lnTo>
                  <a:pt x="91770" y="34050"/>
                </a:lnTo>
                <a:lnTo>
                  <a:pt x="91780" y="34150"/>
                </a:lnTo>
                <a:lnTo>
                  <a:pt x="91800" y="34250"/>
                </a:lnTo>
                <a:lnTo>
                  <a:pt x="91810" y="34350"/>
                </a:lnTo>
                <a:lnTo>
                  <a:pt x="91830" y="34440"/>
                </a:lnTo>
                <a:lnTo>
                  <a:pt x="91850" y="34540"/>
                </a:lnTo>
                <a:lnTo>
                  <a:pt x="91860" y="34630"/>
                </a:lnTo>
                <a:lnTo>
                  <a:pt x="91880" y="34720"/>
                </a:lnTo>
                <a:lnTo>
                  <a:pt x="91890" y="34810"/>
                </a:lnTo>
                <a:lnTo>
                  <a:pt x="91910" y="34920"/>
                </a:lnTo>
                <a:lnTo>
                  <a:pt x="91910" y="34940"/>
                </a:lnTo>
                <a:lnTo>
                  <a:pt x="91920" y="34990"/>
                </a:lnTo>
                <a:lnTo>
                  <a:pt x="91940" y="35090"/>
                </a:lnTo>
                <a:lnTo>
                  <a:pt x="91950" y="35170"/>
                </a:lnTo>
                <a:lnTo>
                  <a:pt x="91960" y="35260"/>
                </a:lnTo>
                <a:lnTo>
                  <a:pt x="91970" y="35320"/>
                </a:lnTo>
                <a:lnTo>
                  <a:pt x="91990" y="35410"/>
                </a:lnTo>
                <a:lnTo>
                  <a:pt x="92000" y="35480"/>
                </a:lnTo>
                <a:lnTo>
                  <a:pt x="92010" y="35550"/>
                </a:lnTo>
                <a:lnTo>
                  <a:pt x="92020" y="35620"/>
                </a:lnTo>
                <a:lnTo>
                  <a:pt x="92000" y="35620"/>
                </a:lnTo>
                <a:lnTo>
                  <a:pt x="91980" y="35630"/>
                </a:lnTo>
                <a:lnTo>
                  <a:pt x="91970" y="35620"/>
                </a:lnTo>
                <a:lnTo>
                  <a:pt x="91960" y="35610"/>
                </a:lnTo>
                <a:lnTo>
                  <a:pt x="91950" y="35620"/>
                </a:lnTo>
                <a:lnTo>
                  <a:pt x="91940" y="35610"/>
                </a:lnTo>
                <a:lnTo>
                  <a:pt x="91920" y="35600"/>
                </a:lnTo>
                <a:lnTo>
                  <a:pt x="91910" y="35590"/>
                </a:lnTo>
                <a:lnTo>
                  <a:pt x="91900" y="35590"/>
                </a:lnTo>
                <a:lnTo>
                  <a:pt x="91890" y="35580"/>
                </a:lnTo>
                <a:lnTo>
                  <a:pt x="91880" y="35580"/>
                </a:lnTo>
                <a:lnTo>
                  <a:pt x="91870" y="35580"/>
                </a:lnTo>
                <a:lnTo>
                  <a:pt x="91860" y="35580"/>
                </a:lnTo>
                <a:lnTo>
                  <a:pt x="91850" y="35580"/>
                </a:lnTo>
                <a:lnTo>
                  <a:pt x="91850" y="35570"/>
                </a:lnTo>
                <a:lnTo>
                  <a:pt x="91840" y="35570"/>
                </a:lnTo>
                <a:lnTo>
                  <a:pt x="91840" y="35580"/>
                </a:lnTo>
                <a:lnTo>
                  <a:pt x="91830" y="35590"/>
                </a:lnTo>
                <a:lnTo>
                  <a:pt x="91830" y="35600"/>
                </a:lnTo>
                <a:lnTo>
                  <a:pt x="91820" y="35600"/>
                </a:lnTo>
                <a:lnTo>
                  <a:pt x="91810" y="35610"/>
                </a:lnTo>
                <a:lnTo>
                  <a:pt x="91790" y="35600"/>
                </a:lnTo>
                <a:lnTo>
                  <a:pt x="91780" y="35600"/>
                </a:lnTo>
                <a:lnTo>
                  <a:pt x="91770" y="35600"/>
                </a:lnTo>
                <a:lnTo>
                  <a:pt x="91770" y="35620"/>
                </a:lnTo>
                <a:lnTo>
                  <a:pt x="91760" y="35620"/>
                </a:lnTo>
                <a:lnTo>
                  <a:pt x="91750" y="35620"/>
                </a:lnTo>
                <a:lnTo>
                  <a:pt x="91740" y="35630"/>
                </a:lnTo>
                <a:lnTo>
                  <a:pt x="91730" y="35630"/>
                </a:lnTo>
                <a:lnTo>
                  <a:pt x="91720" y="35650"/>
                </a:lnTo>
                <a:lnTo>
                  <a:pt x="91710" y="35650"/>
                </a:lnTo>
                <a:lnTo>
                  <a:pt x="91700" y="35650"/>
                </a:lnTo>
                <a:lnTo>
                  <a:pt x="91690" y="35660"/>
                </a:lnTo>
                <a:lnTo>
                  <a:pt x="91680" y="35670"/>
                </a:lnTo>
                <a:lnTo>
                  <a:pt x="91680" y="35680"/>
                </a:lnTo>
                <a:lnTo>
                  <a:pt x="91680" y="35690"/>
                </a:lnTo>
                <a:lnTo>
                  <a:pt x="91680" y="35700"/>
                </a:lnTo>
                <a:lnTo>
                  <a:pt x="91670" y="35700"/>
                </a:lnTo>
                <a:lnTo>
                  <a:pt x="91660" y="35710"/>
                </a:lnTo>
                <a:lnTo>
                  <a:pt x="91660" y="35720"/>
                </a:lnTo>
                <a:lnTo>
                  <a:pt x="91650" y="35740"/>
                </a:lnTo>
                <a:lnTo>
                  <a:pt x="91640" y="35750"/>
                </a:lnTo>
                <a:lnTo>
                  <a:pt x="91630" y="35750"/>
                </a:lnTo>
                <a:lnTo>
                  <a:pt x="91620" y="35750"/>
                </a:lnTo>
                <a:lnTo>
                  <a:pt x="91620" y="35760"/>
                </a:lnTo>
                <a:lnTo>
                  <a:pt x="91610" y="35760"/>
                </a:lnTo>
                <a:lnTo>
                  <a:pt x="91600" y="35780"/>
                </a:lnTo>
                <a:lnTo>
                  <a:pt x="91600" y="35790"/>
                </a:lnTo>
                <a:lnTo>
                  <a:pt x="91590" y="35790"/>
                </a:lnTo>
                <a:lnTo>
                  <a:pt x="91590" y="35800"/>
                </a:lnTo>
                <a:lnTo>
                  <a:pt x="91580" y="35800"/>
                </a:lnTo>
                <a:lnTo>
                  <a:pt x="91590" y="35820"/>
                </a:lnTo>
                <a:lnTo>
                  <a:pt x="91580" y="35820"/>
                </a:lnTo>
                <a:lnTo>
                  <a:pt x="91580" y="35830"/>
                </a:lnTo>
                <a:lnTo>
                  <a:pt x="91570" y="35840"/>
                </a:lnTo>
                <a:lnTo>
                  <a:pt x="91570" y="35830"/>
                </a:lnTo>
                <a:lnTo>
                  <a:pt x="91560" y="35830"/>
                </a:lnTo>
                <a:lnTo>
                  <a:pt x="91550" y="35840"/>
                </a:lnTo>
                <a:lnTo>
                  <a:pt x="91550" y="35830"/>
                </a:lnTo>
                <a:lnTo>
                  <a:pt x="91540" y="35830"/>
                </a:lnTo>
                <a:lnTo>
                  <a:pt x="91540" y="35840"/>
                </a:lnTo>
                <a:lnTo>
                  <a:pt x="91530" y="35840"/>
                </a:lnTo>
                <a:lnTo>
                  <a:pt x="91520" y="35830"/>
                </a:lnTo>
                <a:lnTo>
                  <a:pt x="91510" y="35830"/>
                </a:lnTo>
                <a:lnTo>
                  <a:pt x="91510" y="35820"/>
                </a:lnTo>
                <a:lnTo>
                  <a:pt x="91510" y="35810"/>
                </a:lnTo>
                <a:lnTo>
                  <a:pt x="91510" y="35800"/>
                </a:lnTo>
                <a:lnTo>
                  <a:pt x="91510" y="35790"/>
                </a:lnTo>
                <a:lnTo>
                  <a:pt x="91490" y="35780"/>
                </a:lnTo>
                <a:lnTo>
                  <a:pt x="91480" y="35770"/>
                </a:lnTo>
                <a:lnTo>
                  <a:pt x="91470" y="35770"/>
                </a:lnTo>
                <a:lnTo>
                  <a:pt x="91470" y="35760"/>
                </a:lnTo>
                <a:lnTo>
                  <a:pt x="91460" y="35760"/>
                </a:lnTo>
                <a:lnTo>
                  <a:pt x="91460" y="35750"/>
                </a:lnTo>
                <a:lnTo>
                  <a:pt x="91450" y="35750"/>
                </a:lnTo>
                <a:lnTo>
                  <a:pt x="91440" y="35750"/>
                </a:lnTo>
                <a:lnTo>
                  <a:pt x="91430" y="35750"/>
                </a:lnTo>
                <a:lnTo>
                  <a:pt x="91420" y="35740"/>
                </a:lnTo>
                <a:lnTo>
                  <a:pt x="91410" y="35740"/>
                </a:lnTo>
                <a:lnTo>
                  <a:pt x="91400" y="35750"/>
                </a:lnTo>
                <a:lnTo>
                  <a:pt x="91390" y="35760"/>
                </a:lnTo>
                <a:lnTo>
                  <a:pt x="91380" y="35760"/>
                </a:lnTo>
                <a:lnTo>
                  <a:pt x="91370" y="35760"/>
                </a:lnTo>
                <a:lnTo>
                  <a:pt x="91360" y="35770"/>
                </a:lnTo>
                <a:lnTo>
                  <a:pt x="91340" y="35760"/>
                </a:lnTo>
                <a:lnTo>
                  <a:pt x="91330" y="35760"/>
                </a:lnTo>
                <a:lnTo>
                  <a:pt x="91320" y="35770"/>
                </a:lnTo>
                <a:lnTo>
                  <a:pt x="91330" y="35770"/>
                </a:lnTo>
                <a:lnTo>
                  <a:pt x="91320" y="35780"/>
                </a:lnTo>
                <a:lnTo>
                  <a:pt x="91320" y="35790"/>
                </a:lnTo>
                <a:lnTo>
                  <a:pt x="91310" y="35790"/>
                </a:lnTo>
                <a:lnTo>
                  <a:pt x="91300" y="35800"/>
                </a:lnTo>
                <a:lnTo>
                  <a:pt x="91290" y="35800"/>
                </a:lnTo>
                <a:lnTo>
                  <a:pt x="91280" y="35800"/>
                </a:lnTo>
                <a:lnTo>
                  <a:pt x="91280" y="35820"/>
                </a:lnTo>
                <a:lnTo>
                  <a:pt x="91280" y="35830"/>
                </a:lnTo>
                <a:lnTo>
                  <a:pt x="91280" y="35850"/>
                </a:lnTo>
                <a:lnTo>
                  <a:pt x="91280" y="35860"/>
                </a:lnTo>
                <a:lnTo>
                  <a:pt x="91290" y="35880"/>
                </a:lnTo>
                <a:lnTo>
                  <a:pt x="91290" y="35900"/>
                </a:lnTo>
                <a:lnTo>
                  <a:pt x="91290" y="35910"/>
                </a:lnTo>
                <a:lnTo>
                  <a:pt x="91280" y="35920"/>
                </a:lnTo>
                <a:lnTo>
                  <a:pt x="91280" y="35930"/>
                </a:lnTo>
                <a:lnTo>
                  <a:pt x="91270" y="35950"/>
                </a:lnTo>
                <a:lnTo>
                  <a:pt x="91260" y="35980"/>
                </a:lnTo>
                <a:lnTo>
                  <a:pt x="91250" y="35990"/>
                </a:lnTo>
                <a:lnTo>
                  <a:pt x="91240" y="35990"/>
                </a:lnTo>
                <a:lnTo>
                  <a:pt x="91230" y="35990"/>
                </a:lnTo>
                <a:lnTo>
                  <a:pt x="91210" y="36000"/>
                </a:lnTo>
                <a:lnTo>
                  <a:pt x="91210" y="36010"/>
                </a:lnTo>
                <a:lnTo>
                  <a:pt x="91200" y="36010"/>
                </a:lnTo>
                <a:lnTo>
                  <a:pt x="91200" y="36020"/>
                </a:lnTo>
                <a:lnTo>
                  <a:pt x="91190" y="36020"/>
                </a:lnTo>
                <a:lnTo>
                  <a:pt x="91190" y="36030"/>
                </a:lnTo>
                <a:lnTo>
                  <a:pt x="91200" y="36040"/>
                </a:lnTo>
                <a:lnTo>
                  <a:pt x="91210" y="36040"/>
                </a:lnTo>
                <a:lnTo>
                  <a:pt x="91210" y="36050"/>
                </a:lnTo>
                <a:lnTo>
                  <a:pt x="91210" y="36060"/>
                </a:lnTo>
                <a:lnTo>
                  <a:pt x="91200" y="36070"/>
                </a:lnTo>
                <a:lnTo>
                  <a:pt x="91200" y="36080"/>
                </a:lnTo>
                <a:lnTo>
                  <a:pt x="91200" y="36090"/>
                </a:lnTo>
                <a:lnTo>
                  <a:pt x="91200" y="36100"/>
                </a:lnTo>
                <a:lnTo>
                  <a:pt x="91200" y="36090"/>
                </a:lnTo>
                <a:lnTo>
                  <a:pt x="91190" y="36090"/>
                </a:lnTo>
                <a:lnTo>
                  <a:pt x="91180" y="36100"/>
                </a:lnTo>
                <a:lnTo>
                  <a:pt x="91170" y="36100"/>
                </a:lnTo>
                <a:lnTo>
                  <a:pt x="91160" y="36100"/>
                </a:lnTo>
                <a:lnTo>
                  <a:pt x="91160" y="36110"/>
                </a:lnTo>
                <a:lnTo>
                  <a:pt x="91150" y="36110"/>
                </a:lnTo>
                <a:lnTo>
                  <a:pt x="91140" y="36110"/>
                </a:lnTo>
                <a:lnTo>
                  <a:pt x="91130" y="36100"/>
                </a:lnTo>
                <a:lnTo>
                  <a:pt x="91120" y="36100"/>
                </a:lnTo>
                <a:lnTo>
                  <a:pt x="91110" y="36100"/>
                </a:lnTo>
                <a:lnTo>
                  <a:pt x="91100" y="36100"/>
                </a:lnTo>
                <a:lnTo>
                  <a:pt x="91090" y="36120"/>
                </a:lnTo>
                <a:lnTo>
                  <a:pt x="91090" y="36110"/>
                </a:lnTo>
                <a:lnTo>
                  <a:pt x="91080" y="36100"/>
                </a:lnTo>
                <a:lnTo>
                  <a:pt x="91070" y="36090"/>
                </a:lnTo>
                <a:lnTo>
                  <a:pt x="91060" y="36090"/>
                </a:lnTo>
                <a:lnTo>
                  <a:pt x="91060" y="36100"/>
                </a:lnTo>
                <a:lnTo>
                  <a:pt x="91050" y="36100"/>
                </a:lnTo>
                <a:lnTo>
                  <a:pt x="91040" y="36120"/>
                </a:lnTo>
                <a:lnTo>
                  <a:pt x="91040" y="36130"/>
                </a:lnTo>
                <a:lnTo>
                  <a:pt x="91030" y="36120"/>
                </a:lnTo>
                <a:lnTo>
                  <a:pt x="91020" y="36120"/>
                </a:lnTo>
                <a:lnTo>
                  <a:pt x="91010" y="36130"/>
                </a:lnTo>
                <a:lnTo>
                  <a:pt x="91010" y="36140"/>
                </a:lnTo>
                <a:lnTo>
                  <a:pt x="91000" y="36140"/>
                </a:lnTo>
                <a:lnTo>
                  <a:pt x="90990" y="36150"/>
                </a:lnTo>
                <a:lnTo>
                  <a:pt x="90980" y="36150"/>
                </a:lnTo>
                <a:lnTo>
                  <a:pt x="90980" y="36160"/>
                </a:lnTo>
                <a:lnTo>
                  <a:pt x="90990" y="36170"/>
                </a:lnTo>
                <a:lnTo>
                  <a:pt x="90980" y="36180"/>
                </a:lnTo>
                <a:lnTo>
                  <a:pt x="90970" y="36180"/>
                </a:lnTo>
                <a:lnTo>
                  <a:pt x="90970" y="36190"/>
                </a:lnTo>
                <a:lnTo>
                  <a:pt x="90970" y="36200"/>
                </a:lnTo>
                <a:lnTo>
                  <a:pt x="90970" y="36210"/>
                </a:lnTo>
                <a:lnTo>
                  <a:pt x="90980" y="36220"/>
                </a:lnTo>
                <a:lnTo>
                  <a:pt x="90980" y="36230"/>
                </a:lnTo>
                <a:lnTo>
                  <a:pt x="90980" y="36240"/>
                </a:lnTo>
                <a:lnTo>
                  <a:pt x="90990" y="36240"/>
                </a:lnTo>
                <a:lnTo>
                  <a:pt x="90990" y="36230"/>
                </a:lnTo>
                <a:lnTo>
                  <a:pt x="91000" y="36230"/>
                </a:lnTo>
                <a:lnTo>
                  <a:pt x="91000" y="36240"/>
                </a:lnTo>
                <a:lnTo>
                  <a:pt x="91010" y="36240"/>
                </a:lnTo>
                <a:lnTo>
                  <a:pt x="91010" y="36250"/>
                </a:lnTo>
                <a:lnTo>
                  <a:pt x="91000" y="36260"/>
                </a:lnTo>
                <a:lnTo>
                  <a:pt x="91000" y="36250"/>
                </a:lnTo>
                <a:lnTo>
                  <a:pt x="90990" y="36250"/>
                </a:lnTo>
                <a:lnTo>
                  <a:pt x="90980" y="36260"/>
                </a:lnTo>
                <a:lnTo>
                  <a:pt x="90980" y="36270"/>
                </a:lnTo>
                <a:lnTo>
                  <a:pt x="90980" y="36280"/>
                </a:lnTo>
                <a:lnTo>
                  <a:pt x="90990" y="36290"/>
                </a:lnTo>
                <a:lnTo>
                  <a:pt x="91000" y="36300"/>
                </a:lnTo>
                <a:lnTo>
                  <a:pt x="91000" y="36310"/>
                </a:lnTo>
                <a:lnTo>
                  <a:pt x="90990" y="36330"/>
                </a:lnTo>
                <a:lnTo>
                  <a:pt x="90990" y="36340"/>
                </a:lnTo>
                <a:lnTo>
                  <a:pt x="91000" y="36340"/>
                </a:lnTo>
                <a:lnTo>
                  <a:pt x="91000" y="36360"/>
                </a:lnTo>
                <a:lnTo>
                  <a:pt x="91000" y="36370"/>
                </a:lnTo>
                <a:lnTo>
                  <a:pt x="90990" y="36370"/>
                </a:lnTo>
                <a:lnTo>
                  <a:pt x="90990" y="36360"/>
                </a:lnTo>
                <a:lnTo>
                  <a:pt x="90980" y="36350"/>
                </a:lnTo>
                <a:lnTo>
                  <a:pt x="90970" y="36360"/>
                </a:lnTo>
                <a:lnTo>
                  <a:pt x="90970" y="36370"/>
                </a:lnTo>
                <a:lnTo>
                  <a:pt x="90970" y="36380"/>
                </a:lnTo>
                <a:lnTo>
                  <a:pt x="90960" y="36390"/>
                </a:lnTo>
                <a:lnTo>
                  <a:pt x="90950" y="36400"/>
                </a:lnTo>
                <a:lnTo>
                  <a:pt x="90950" y="36410"/>
                </a:lnTo>
                <a:lnTo>
                  <a:pt x="90950" y="36420"/>
                </a:lnTo>
                <a:lnTo>
                  <a:pt x="90940" y="36420"/>
                </a:lnTo>
                <a:lnTo>
                  <a:pt x="90940" y="36410"/>
                </a:lnTo>
                <a:lnTo>
                  <a:pt x="90940" y="36400"/>
                </a:lnTo>
                <a:lnTo>
                  <a:pt x="90940" y="36390"/>
                </a:lnTo>
                <a:lnTo>
                  <a:pt x="90930" y="36390"/>
                </a:lnTo>
                <a:lnTo>
                  <a:pt x="90920" y="36390"/>
                </a:lnTo>
                <a:lnTo>
                  <a:pt x="90930" y="36400"/>
                </a:lnTo>
                <a:lnTo>
                  <a:pt x="90930" y="36410"/>
                </a:lnTo>
                <a:lnTo>
                  <a:pt x="90920" y="36420"/>
                </a:lnTo>
                <a:lnTo>
                  <a:pt x="90920" y="36430"/>
                </a:lnTo>
                <a:lnTo>
                  <a:pt x="90920" y="36440"/>
                </a:lnTo>
                <a:lnTo>
                  <a:pt x="90910" y="36450"/>
                </a:lnTo>
                <a:lnTo>
                  <a:pt x="90910" y="36440"/>
                </a:lnTo>
                <a:lnTo>
                  <a:pt x="90900" y="36430"/>
                </a:lnTo>
                <a:lnTo>
                  <a:pt x="90900" y="36420"/>
                </a:lnTo>
                <a:lnTo>
                  <a:pt x="90890" y="36420"/>
                </a:lnTo>
                <a:lnTo>
                  <a:pt x="90880" y="36420"/>
                </a:lnTo>
                <a:lnTo>
                  <a:pt x="90880" y="36430"/>
                </a:lnTo>
                <a:lnTo>
                  <a:pt x="90880" y="36440"/>
                </a:lnTo>
                <a:lnTo>
                  <a:pt x="90870" y="36450"/>
                </a:lnTo>
                <a:lnTo>
                  <a:pt x="90880" y="36460"/>
                </a:lnTo>
                <a:lnTo>
                  <a:pt x="90880" y="36470"/>
                </a:lnTo>
                <a:lnTo>
                  <a:pt x="90880" y="36480"/>
                </a:lnTo>
                <a:lnTo>
                  <a:pt x="90870" y="36480"/>
                </a:lnTo>
                <a:lnTo>
                  <a:pt x="90870" y="36490"/>
                </a:lnTo>
                <a:lnTo>
                  <a:pt x="90870" y="36510"/>
                </a:lnTo>
                <a:lnTo>
                  <a:pt x="90860" y="36510"/>
                </a:lnTo>
                <a:lnTo>
                  <a:pt x="90860" y="36490"/>
                </a:lnTo>
                <a:lnTo>
                  <a:pt x="90850" y="36480"/>
                </a:lnTo>
                <a:lnTo>
                  <a:pt x="90840" y="36470"/>
                </a:lnTo>
                <a:lnTo>
                  <a:pt x="90830" y="36470"/>
                </a:lnTo>
                <a:lnTo>
                  <a:pt x="90820" y="36470"/>
                </a:lnTo>
                <a:lnTo>
                  <a:pt x="90820" y="36480"/>
                </a:lnTo>
                <a:lnTo>
                  <a:pt x="90810" y="36480"/>
                </a:lnTo>
                <a:lnTo>
                  <a:pt x="90800" y="36480"/>
                </a:lnTo>
                <a:lnTo>
                  <a:pt x="90810" y="36490"/>
                </a:lnTo>
                <a:lnTo>
                  <a:pt x="90810" y="36500"/>
                </a:lnTo>
                <a:lnTo>
                  <a:pt x="90810" y="36520"/>
                </a:lnTo>
                <a:lnTo>
                  <a:pt x="90800" y="36520"/>
                </a:lnTo>
                <a:lnTo>
                  <a:pt x="90790" y="36520"/>
                </a:lnTo>
                <a:lnTo>
                  <a:pt x="90790" y="36530"/>
                </a:lnTo>
                <a:lnTo>
                  <a:pt x="90780" y="36530"/>
                </a:lnTo>
                <a:lnTo>
                  <a:pt x="90770" y="36530"/>
                </a:lnTo>
                <a:lnTo>
                  <a:pt x="90760" y="36530"/>
                </a:lnTo>
                <a:lnTo>
                  <a:pt x="90760" y="36540"/>
                </a:lnTo>
                <a:lnTo>
                  <a:pt x="90760" y="36560"/>
                </a:lnTo>
                <a:lnTo>
                  <a:pt x="90760" y="36570"/>
                </a:lnTo>
                <a:lnTo>
                  <a:pt x="90750" y="36570"/>
                </a:lnTo>
                <a:lnTo>
                  <a:pt x="90750" y="36560"/>
                </a:lnTo>
                <a:lnTo>
                  <a:pt x="90740" y="36560"/>
                </a:lnTo>
                <a:lnTo>
                  <a:pt x="90730" y="36550"/>
                </a:lnTo>
                <a:lnTo>
                  <a:pt x="90730" y="36540"/>
                </a:lnTo>
                <a:lnTo>
                  <a:pt x="90720" y="36550"/>
                </a:lnTo>
                <a:lnTo>
                  <a:pt x="90730" y="36560"/>
                </a:lnTo>
                <a:lnTo>
                  <a:pt x="90730" y="36570"/>
                </a:lnTo>
                <a:lnTo>
                  <a:pt x="90720" y="36570"/>
                </a:lnTo>
                <a:lnTo>
                  <a:pt x="90710" y="36560"/>
                </a:lnTo>
                <a:lnTo>
                  <a:pt x="90700" y="36570"/>
                </a:lnTo>
                <a:lnTo>
                  <a:pt x="90710" y="36580"/>
                </a:lnTo>
                <a:lnTo>
                  <a:pt x="90710" y="36590"/>
                </a:lnTo>
                <a:lnTo>
                  <a:pt x="90710" y="36600"/>
                </a:lnTo>
                <a:lnTo>
                  <a:pt x="90710" y="36610"/>
                </a:lnTo>
                <a:lnTo>
                  <a:pt x="90700" y="36610"/>
                </a:lnTo>
                <a:lnTo>
                  <a:pt x="90700" y="36620"/>
                </a:lnTo>
                <a:lnTo>
                  <a:pt x="90690" y="36620"/>
                </a:lnTo>
                <a:lnTo>
                  <a:pt x="90680" y="36620"/>
                </a:lnTo>
                <a:lnTo>
                  <a:pt x="90670" y="36620"/>
                </a:lnTo>
                <a:lnTo>
                  <a:pt x="90660" y="36630"/>
                </a:lnTo>
                <a:lnTo>
                  <a:pt x="90650" y="36630"/>
                </a:lnTo>
                <a:lnTo>
                  <a:pt x="90640" y="36630"/>
                </a:lnTo>
                <a:lnTo>
                  <a:pt x="90640" y="36640"/>
                </a:lnTo>
                <a:lnTo>
                  <a:pt x="90640" y="36650"/>
                </a:lnTo>
                <a:lnTo>
                  <a:pt x="90650" y="36660"/>
                </a:lnTo>
                <a:lnTo>
                  <a:pt x="90650" y="36670"/>
                </a:lnTo>
                <a:lnTo>
                  <a:pt x="90640" y="36670"/>
                </a:lnTo>
                <a:lnTo>
                  <a:pt x="90640" y="36680"/>
                </a:lnTo>
                <a:lnTo>
                  <a:pt x="90650" y="36690"/>
                </a:lnTo>
                <a:lnTo>
                  <a:pt x="90650" y="36700"/>
                </a:lnTo>
                <a:lnTo>
                  <a:pt x="90650" y="36720"/>
                </a:lnTo>
                <a:lnTo>
                  <a:pt x="90650" y="36740"/>
                </a:lnTo>
                <a:lnTo>
                  <a:pt x="90650" y="36750"/>
                </a:lnTo>
                <a:lnTo>
                  <a:pt x="90660" y="36760"/>
                </a:lnTo>
                <a:lnTo>
                  <a:pt x="90670" y="36770"/>
                </a:lnTo>
                <a:lnTo>
                  <a:pt x="90680" y="36770"/>
                </a:lnTo>
                <a:lnTo>
                  <a:pt x="90690" y="36780"/>
                </a:lnTo>
                <a:lnTo>
                  <a:pt x="90700" y="36790"/>
                </a:lnTo>
                <a:lnTo>
                  <a:pt x="90690" y="36790"/>
                </a:lnTo>
                <a:lnTo>
                  <a:pt x="90680" y="36800"/>
                </a:lnTo>
                <a:lnTo>
                  <a:pt x="90670" y="36800"/>
                </a:lnTo>
                <a:lnTo>
                  <a:pt x="90680" y="36810"/>
                </a:lnTo>
                <a:lnTo>
                  <a:pt x="90680" y="36820"/>
                </a:lnTo>
                <a:lnTo>
                  <a:pt x="90680" y="36830"/>
                </a:lnTo>
                <a:lnTo>
                  <a:pt x="90690" y="36830"/>
                </a:lnTo>
                <a:lnTo>
                  <a:pt x="90680" y="36850"/>
                </a:lnTo>
                <a:lnTo>
                  <a:pt x="90680" y="36860"/>
                </a:lnTo>
                <a:lnTo>
                  <a:pt x="90680" y="36870"/>
                </a:lnTo>
                <a:lnTo>
                  <a:pt x="90690" y="36880"/>
                </a:lnTo>
                <a:lnTo>
                  <a:pt x="90690" y="36900"/>
                </a:lnTo>
                <a:lnTo>
                  <a:pt x="90690" y="36910"/>
                </a:lnTo>
                <a:lnTo>
                  <a:pt x="90700" y="36930"/>
                </a:lnTo>
                <a:lnTo>
                  <a:pt x="90710" y="36930"/>
                </a:lnTo>
                <a:lnTo>
                  <a:pt x="90720" y="36930"/>
                </a:lnTo>
                <a:lnTo>
                  <a:pt x="90720" y="36940"/>
                </a:lnTo>
                <a:lnTo>
                  <a:pt x="90710" y="36940"/>
                </a:lnTo>
                <a:lnTo>
                  <a:pt x="90700" y="36940"/>
                </a:lnTo>
                <a:lnTo>
                  <a:pt x="90690" y="36940"/>
                </a:lnTo>
                <a:lnTo>
                  <a:pt x="90690" y="36950"/>
                </a:lnTo>
                <a:lnTo>
                  <a:pt x="90700" y="36960"/>
                </a:lnTo>
                <a:lnTo>
                  <a:pt x="90700" y="36970"/>
                </a:lnTo>
                <a:lnTo>
                  <a:pt x="90690" y="36970"/>
                </a:lnTo>
                <a:lnTo>
                  <a:pt x="90680" y="36980"/>
                </a:lnTo>
                <a:lnTo>
                  <a:pt x="90670" y="36990"/>
                </a:lnTo>
                <a:lnTo>
                  <a:pt x="90670" y="37000"/>
                </a:lnTo>
                <a:lnTo>
                  <a:pt x="90680" y="37000"/>
                </a:lnTo>
                <a:lnTo>
                  <a:pt x="90680" y="37010"/>
                </a:lnTo>
                <a:lnTo>
                  <a:pt x="90680" y="37020"/>
                </a:lnTo>
                <a:lnTo>
                  <a:pt x="90680" y="37030"/>
                </a:lnTo>
                <a:lnTo>
                  <a:pt x="90670" y="37030"/>
                </a:lnTo>
                <a:lnTo>
                  <a:pt x="90660" y="37040"/>
                </a:lnTo>
                <a:lnTo>
                  <a:pt x="90660" y="37050"/>
                </a:lnTo>
                <a:lnTo>
                  <a:pt x="90650" y="37060"/>
                </a:lnTo>
                <a:lnTo>
                  <a:pt x="90650" y="37070"/>
                </a:lnTo>
                <a:lnTo>
                  <a:pt x="90640" y="37080"/>
                </a:lnTo>
                <a:lnTo>
                  <a:pt x="90640" y="37070"/>
                </a:lnTo>
                <a:lnTo>
                  <a:pt x="90640" y="37060"/>
                </a:lnTo>
                <a:lnTo>
                  <a:pt x="90630" y="37060"/>
                </a:lnTo>
                <a:lnTo>
                  <a:pt x="90620" y="37050"/>
                </a:lnTo>
                <a:lnTo>
                  <a:pt x="90610" y="37050"/>
                </a:lnTo>
                <a:lnTo>
                  <a:pt x="90610" y="37060"/>
                </a:lnTo>
                <a:lnTo>
                  <a:pt x="90610" y="37070"/>
                </a:lnTo>
                <a:lnTo>
                  <a:pt x="90610" y="37080"/>
                </a:lnTo>
                <a:lnTo>
                  <a:pt x="90610" y="37090"/>
                </a:lnTo>
                <a:lnTo>
                  <a:pt x="90610" y="37100"/>
                </a:lnTo>
                <a:lnTo>
                  <a:pt x="90620" y="37110"/>
                </a:lnTo>
                <a:lnTo>
                  <a:pt x="90620" y="37120"/>
                </a:lnTo>
                <a:lnTo>
                  <a:pt x="90610" y="37130"/>
                </a:lnTo>
                <a:lnTo>
                  <a:pt x="90600" y="37130"/>
                </a:lnTo>
                <a:lnTo>
                  <a:pt x="90590" y="37140"/>
                </a:lnTo>
                <a:lnTo>
                  <a:pt x="90580" y="37150"/>
                </a:lnTo>
                <a:lnTo>
                  <a:pt x="90570" y="37160"/>
                </a:lnTo>
                <a:lnTo>
                  <a:pt x="90570" y="37170"/>
                </a:lnTo>
                <a:lnTo>
                  <a:pt x="90560" y="37170"/>
                </a:lnTo>
                <a:lnTo>
                  <a:pt x="90550" y="37160"/>
                </a:lnTo>
                <a:lnTo>
                  <a:pt x="90540" y="37160"/>
                </a:lnTo>
                <a:lnTo>
                  <a:pt x="90530" y="37160"/>
                </a:lnTo>
                <a:lnTo>
                  <a:pt x="90530" y="37170"/>
                </a:lnTo>
                <a:lnTo>
                  <a:pt x="90540" y="37170"/>
                </a:lnTo>
                <a:lnTo>
                  <a:pt x="90540" y="37180"/>
                </a:lnTo>
                <a:lnTo>
                  <a:pt x="90530" y="37190"/>
                </a:lnTo>
                <a:lnTo>
                  <a:pt x="90520" y="37200"/>
                </a:lnTo>
                <a:lnTo>
                  <a:pt x="90520" y="37210"/>
                </a:lnTo>
                <a:lnTo>
                  <a:pt x="90520" y="37220"/>
                </a:lnTo>
                <a:lnTo>
                  <a:pt x="90510" y="37230"/>
                </a:lnTo>
                <a:lnTo>
                  <a:pt x="90510" y="37240"/>
                </a:lnTo>
                <a:lnTo>
                  <a:pt x="90500" y="37240"/>
                </a:lnTo>
                <a:lnTo>
                  <a:pt x="90490" y="37240"/>
                </a:lnTo>
                <a:lnTo>
                  <a:pt x="90480" y="37250"/>
                </a:lnTo>
                <a:lnTo>
                  <a:pt x="90480" y="37260"/>
                </a:lnTo>
                <a:lnTo>
                  <a:pt x="90470" y="37270"/>
                </a:lnTo>
                <a:lnTo>
                  <a:pt x="90470" y="37280"/>
                </a:lnTo>
                <a:lnTo>
                  <a:pt x="90460" y="37280"/>
                </a:lnTo>
                <a:lnTo>
                  <a:pt x="90450" y="37280"/>
                </a:lnTo>
                <a:lnTo>
                  <a:pt x="90440" y="37280"/>
                </a:lnTo>
                <a:lnTo>
                  <a:pt x="90440" y="37270"/>
                </a:lnTo>
                <a:lnTo>
                  <a:pt x="90430" y="37270"/>
                </a:lnTo>
                <a:lnTo>
                  <a:pt x="90420" y="37270"/>
                </a:lnTo>
                <a:lnTo>
                  <a:pt x="90410" y="37270"/>
                </a:lnTo>
                <a:lnTo>
                  <a:pt x="90410" y="37280"/>
                </a:lnTo>
                <a:lnTo>
                  <a:pt x="90410" y="37290"/>
                </a:lnTo>
                <a:lnTo>
                  <a:pt x="90420" y="37290"/>
                </a:lnTo>
                <a:lnTo>
                  <a:pt x="90420" y="37300"/>
                </a:lnTo>
                <a:lnTo>
                  <a:pt x="90410" y="37310"/>
                </a:lnTo>
                <a:lnTo>
                  <a:pt x="90410" y="37300"/>
                </a:lnTo>
                <a:lnTo>
                  <a:pt x="90400" y="37300"/>
                </a:lnTo>
                <a:lnTo>
                  <a:pt x="90390" y="37300"/>
                </a:lnTo>
                <a:lnTo>
                  <a:pt x="90380" y="37310"/>
                </a:lnTo>
                <a:lnTo>
                  <a:pt x="90370" y="37310"/>
                </a:lnTo>
                <a:lnTo>
                  <a:pt x="90380" y="37320"/>
                </a:lnTo>
                <a:lnTo>
                  <a:pt x="90390" y="37320"/>
                </a:lnTo>
                <a:lnTo>
                  <a:pt x="90390" y="37330"/>
                </a:lnTo>
                <a:lnTo>
                  <a:pt x="90380" y="37330"/>
                </a:lnTo>
                <a:lnTo>
                  <a:pt x="90380" y="37340"/>
                </a:lnTo>
                <a:lnTo>
                  <a:pt x="90370" y="37340"/>
                </a:lnTo>
                <a:lnTo>
                  <a:pt x="90370" y="37350"/>
                </a:lnTo>
                <a:lnTo>
                  <a:pt x="90370" y="37360"/>
                </a:lnTo>
                <a:lnTo>
                  <a:pt x="90370" y="37380"/>
                </a:lnTo>
                <a:lnTo>
                  <a:pt x="90360" y="37380"/>
                </a:lnTo>
                <a:lnTo>
                  <a:pt x="90350" y="37390"/>
                </a:lnTo>
                <a:lnTo>
                  <a:pt x="90350" y="37400"/>
                </a:lnTo>
                <a:lnTo>
                  <a:pt x="90350" y="37410"/>
                </a:lnTo>
                <a:lnTo>
                  <a:pt x="90350" y="37420"/>
                </a:lnTo>
                <a:lnTo>
                  <a:pt x="90360" y="37420"/>
                </a:lnTo>
                <a:lnTo>
                  <a:pt x="90360" y="37430"/>
                </a:lnTo>
                <a:lnTo>
                  <a:pt x="90370" y="37430"/>
                </a:lnTo>
                <a:lnTo>
                  <a:pt x="90370" y="37440"/>
                </a:lnTo>
                <a:lnTo>
                  <a:pt x="90360" y="37440"/>
                </a:lnTo>
                <a:lnTo>
                  <a:pt x="90360" y="37450"/>
                </a:lnTo>
                <a:lnTo>
                  <a:pt x="90360" y="37460"/>
                </a:lnTo>
                <a:lnTo>
                  <a:pt x="90370" y="37460"/>
                </a:lnTo>
                <a:lnTo>
                  <a:pt x="90370" y="37470"/>
                </a:lnTo>
                <a:lnTo>
                  <a:pt x="90380" y="37470"/>
                </a:lnTo>
                <a:lnTo>
                  <a:pt x="90390" y="37480"/>
                </a:lnTo>
                <a:lnTo>
                  <a:pt x="90390" y="37490"/>
                </a:lnTo>
                <a:lnTo>
                  <a:pt x="90390" y="37500"/>
                </a:lnTo>
                <a:lnTo>
                  <a:pt x="90390" y="37510"/>
                </a:lnTo>
                <a:lnTo>
                  <a:pt x="90380" y="37510"/>
                </a:lnTo>
                <a:lnTo>
                  <a:pt x="90380" y="37500"/>
                </a:lnTo>
                <a:lnTo>
                  <a:pt x="90380" y="37490"/>
                </a:lnTo>
                <a:lnTo>
                  <a:pt x="90370" y="37490"/>
                </a:lnTo>
                <a:lnTo>
                  <a:pt x="90360" y="37490"/>
                </a:lnTo>
                <a:lnTo>
                  <a:pt x="90350" y="37500"/>
                </a:lnTo>
                <a:lnTo>
                  <a:pt x="90350" y="37510"/>
                </a:lnTo>
                <a:lnTo>
                  <a:pt x="90360" y="37520"/>
                </a:lnTo>
                <a:lnTo>
                  <a:pt x="90360" y="37530"/>
                </a:lnTo>
                <a:lnTo>
                  <a:pt x="90370" y="37530"/>
                </a:lnTo>
                <a:lnTo>
                  <a:pt x="90370" y="37540"/>
                </a:lnTo>
                <a:lnTo>
                  <a:pt x="90380" y="37550"/>
                </a:lnTo>
                <a:lnTo>
                  <a:pt x="90380" y="37570"/>
                </a:lnTo>
                <a:lnTo>
                  <a:pt x="90370" y="37580"/>
                </a:lnTo>
                <a:lnTo>
                  <a:pt x="90370" y="37590"/>
                </a:lnTo>
                <a:lnTo>
                  <a:pt x="90360" y="37600"/>
                </a:lnTo>
                <a:lnTo>
                  <a:pt x="90350" y="37600"/>
                </a:lnTo>
                <a:lnTo>
                  <a:pt x="90350" y="37610"/>
                </a:lnTo>
                <a:lnTo>
                  <a:pt x="90350" y="37620"/>
                </a:lnTo>
                <a:lnTo>
                  <a:pt x="90340" y="37630"/>
                </a:lnTo>
                <a:lnTo>
                  <a:pt x="90330" y="37640"/>
                </a:lnTo>
                <a:lnTo>
                  <a:pt x="90330" y="37650"/>
                </a:lnTo>
                <a:lnTo>
                  <a:pt x="90320" y="37650"/>
                </a:lnTo>
                <a:lnTo>
                  <a:pt x="90320" y="37660"/>
                </a:lnTo>
                <a:lnTo>
                  <a:pt x="90310" y="37660"/>
                </a:lnTo>
                <a:lnTo>
                  <a:pt x="90310" y="37670"/>
                </a:lnTo>
                <a:lnTo>
                  <a:pt x="90310" y="37680"/>
                </a:lnTo>
                <a:lnTo>
                  <a:pt x="90310" y="37690"/>
                </a:lnTo>
                <a:lnTo>
                  <a:pt x="90310" y="37700"/>
                </a:lnTo>
                <a:lnTo>
                  <a:pt x="90310" y="37710"/>
                </a:lnTo>
                <a:lnTo>
                  <a:pt x="90300" y="37710"/>
                </a:lnTo>
                <a:lnTo>
                  <a:pt x="90300" y="37720"/>
                </a:lnTo>
                <a:lnTo>
                  <a:pt x="90290" y="37730"/>
                </a:lnTo>
                <a:lnTo>
                  <a:pt x="90280" y="37730"/>
                </a:lnTo>
                <a:lnTo>
                  <a:pt x="90270" y="37740"/>
                </a:lnTo>
                <a:lnTo>
                  <a:pt x="90270" y="37730"/>
                </a:lnTo>
                <a:lnTo>
                  <a:pt x="90260" y="37740"/>
                </a:lnTo>
                <a:lnTo>
                  <a:pt x="90250" y="37740"/>
                </a:lnTo>
                <a:lnTo>
                  <a:pt x="90250" y="37750"/>
                </a:lnTo>
                <a:lnTo>
                  <a:pt x="90260" y="37750"/>
                </a:lnTo>
                <a:lnTo>
                  <a:pt x="90270" y="37760"/>
                </a:lnTo>
                <a:lnTo>
                  <a:pt x="90270" y="37780"/>
                </a:lnTo>
                <a:lnTo>
                  <a:pt x="90280" y="37800"/>
                </a:lnTo>
                <a:lnTo>
                  <a:pt x="90290" y="37800"/>
                </a:lnTo>
                <a:lnTo>
                  <a:pt x="90290" y="37810"/>
                </a:lnTo>
                <a:lnTo>
                  <a:pt x="90290" y="37830"/>
                </a:lnTo>
                <a:lnTo>
                  <a:pt x="90280" y="37830"/>
                </a:lnTo>
                <a:lnTo>
                  <a:pt x="90270" y="37840"/>
                </a:lnTo>
                <a:lnTo>
                  <a:pt x="90260" y="37850"/>
                </a:lnTo>
                <a:lnTo>
                  <a:pt x="90260" y="37860"/>
                </a:lnTo>
                <a:lnTo>
                  <a:pt x="90250" y="37860"/>
                </a:lnTo>
                <a:lnTo>
                  <a:pt x="90250" y="37870"/>
                </a:lnTo>
                <a:lnTo>
                  <a:pt x="90250" y="37880"/>
                </a:lnTo>
                <a:lnTo>
                  <a:pt x="90240" y="37890"/>
                </a:lnTo>
                <a:lnTo>
                  <a:pt x="90240" y="37880"/>
                </a:lnTo>
                <a:lnTo>
                  <a:pt x="90230" y="37880"/>
                </a:lnTo>
                <a:lnTo>
                  <a:pt x="90220" y="37880"/>
                </a:lnTo>
                <a:lnTo>
                  <a:pt x="90210" y="37880"/>
                </a:lnTo>
                <a:lnTo>
                  <a:pt x="90200" y="37890"/>
                </a:lnTo>
                <a:lnTo>
                  <a:pt x="90190" y="37900"/>
                </a:lnTo>
                <a:lnTo>
                  <a:pt x="90190" y="37910"/>
                </a:lnTo>
                <a:lnTo>
                  <a:pt x="90190" y="37920"/>
                </a:lnTo>
                <a:lnTo>
                  <a:pt x="90180" y="37920"/>
                </a:lnTo>
                <a:lnTo>
                  <a:pt x="90170" y="37920"/>
                </a:lnTo>
                <a:lnTo>
                  <a:pt x="90170" y="37930"/>
                </a:lnTo>
                <a:lnTo>
                  <a:pt x="90160" y="37930"/>
                </a:lnTo>
                <a:lnTo>
                  <a:pt x="90150" y="37940"/>
                </a:lnTo>
                <a:lnTo>
                  <a:pt x="90150" y="37950"/>
                </a:lnTo>
                <a:lnTo>
                  <a:pt x="90140" y="37960"/>
                </a:lnTo>
                <a:lnTo>
                  <a:pt x="90130" y="37960"/>
                </a:lnTo>
                <a:lnTo>
                  <a:pt x="90120" y="37970"/>
                </a:lnTo>
                <a:lnTo>
                  <a:pt x="90120" y="37980"/>
                </a:lnTo>
                <a:lnTo>
                  <a:pt x="90110" y="37990"/>
                </a:lnTo>
                <a:lnTo>
                  <a:pt x="90110" y="38000"/>
                </a:lnTo>
                <a:lnTo>
                  <a:pt x="90110" y="38010"/>
                </a:lnTo>
                <a:lnTo>
                  <a:pt x="90100" y="38010"/>
                </a:lnTo>
                <a:lnTo>
                  <a:pt x="90090" y="38010"/>
                </a:lnTo>
                <a:lnTo>
                  <a:pt x="90080" y="38010"/>
                </a:lnTo>
                <a:lnTo>
                  <a:pt x="90070" y="38020"/>
                </a:lnTo>
                <a:lnTo>
                  <a:pt x="90070" y="38030"/>
                </a:lnTo>
                <a:lnTo>
                  <a:pt x="90060" y="38030"/>
                </a:lnTo>
                <a:lnTo>
                  <a:pt x="90040" y="38040"/>
                </a:lnTo>
                <a:lnTo>
                  <a:pt x="90030" y="38050"/>
                </a:lnTo>
                <a:lnTo>
                  <a:pt x="90020" y="38060"/>
                </a:lnTo>
                <a:lnTo>
                  <a:pt x="90020" y="38080"/>
                </a:lnTo>
                <a:lnTo>
                  <a:pt x="90020" y="38090"/>
                </a:lnTo>
                <a:lnTo>
                  <a:pt x="90030" y="38100"/>
                </a:lnTo>
                <a:lnTo>
                  <a:pt x="90030" y="38110"/>
                </a:lnTo>
                <a:lnTo>
                  <a:pt x="90020" y="38120"/>
                </a:lnTo>
                <a:lnTo>
                  <a:pt x="90020" y="38130"/>
                </a:lnTo>
                <a:lnTo>
                  <a:pt x="90010" y="38140"/>
                </a:lnTo>
                <a:lnTo>
                  <a:pt x="90010" y="38150"/>
                </a:lnTo>
                <a:lnTo>
                  <a:pt x="90000" y="38160"/>
                </a:lnTo>
                <a:lnTo>
                  <a:pt x="89990" y="38160"/>
                </a:lnTo>
                <a:lnTo>
                  <a:pt x="89980" y="38160"/>
                </a:lnTo>
                <a:lnTo>
                  <a:pt x="89970" y="38170"/>
                </a:lnTo>
                <a:lnTo>
                  <a:pt x="89960" y="38170"/>
                </a:lnTo>
                <a:lnTo>
                  <a:pt x="89950" y="38170"/>
                </a:lnTo>
                <a:lnTo>
                  <a:pt x="89940" y="38160"/>
                </a:lnTo>
                <a:lnTo>
                  <a:pt x="89940" y="38150"/>
                </a:lnTo>
                <a:lnTo>
                  <a:pt x="89930" y="38160"/>
                </a:lnTo>
                <a:lnTo>
                  <a:pt x="89920" y="38160"/>
                </a:lnTo>
                <a:lnTo>
                  <a:pt x="89920" y="38150"/>
                </a:lnTo>
                <a:lnTo>
                  <a:pt x="89910" y="38150"/>
                </a:lnTo>
                <a:lnTo>
                  <a:pt x="89900" y="38160"/>
                </a:lnTo>
                <a:lnTo>
                  <a:pt x="89890" y="38150"/>
                </a:lnTo>
                <a:lnTo>
                  <a:pt x="89880" y="38150"/>
                </a:lnTo>
                <a:lnTo>
                  <a:pt x="89870" y="38150"/>
                </a:lnTo>
                <a:lnTo>
                  <a:pt x="89870" y="38160"/>
                </a:lnTo>
                <a:lnTo>
                  <a:pt x="89860" y="38160"/>
                </a:lnTo>
                <a:lnTo>
                  <a:pt x="89860" y="38150"/>
                </a:lnTo>
                <a:lnTo>
                  <a:pt x="89860" y="38130"/>
                </a:lnTo>
                <a:lnTo>
                  <a:pt x="89850" y="38110"/>
                </a:lnTo>
                <a:lnTo>
                  <a:pt x="89860" y="38100"/>
                </a:lnTo>
                <a:lnTo>
                  <a:pt x="89870" y="38100"/>
                </a:lnTo>
                <a:lnTo>
                  <a:pt x="89880" y="38100"/>
                </a:lnTo>
                <a:lnTo>
                  <a:pt x="89880" y="38090"/>
                </a:lnTo>
                <a:lnTo>
                  <a:pt x="89890" y="38080"/>
                </a:lnTo>
                <a:lnTo>
                  <a:pt x="89890" y="38060"/>
                </a:lnTo>
                <a:lnTo>
                  <a:pt x="89880" y="38050"/>
                </a:lnTo>
                <a:lnTo>
                  <a:pt x="89870" y="38050"/>
                </a:lnTo>
                <a:lnTo>
                  <a:pt x="89860" y="38040"/>
                </a:lnTo>
                <a:lnTo>
                  <a:pt x="89860" y="38030"/>
                </a:lnTo>
                <a:lnTo>
                  <a:pt x="89860" y="38000"/>
                </a:lnTo>
                <a:lnTo>
                  <a:pt x="89860" y="37980"/>
                </a:lnTo>
                <a:lnTo>
                  <a:pt x="89850" y="37970"/>
                </a:lnTo>
                <a:lnTo>
                  <a:pt x="89850" y="37960"/>
                </a:lnTo>
                <a:lnTo>
                  <a:pt x="89860" y="37950"/>
                </a:lnTo>
                <a:lnTo>
                  <a:pt x="89860" y="37940"/>
                </a:lnTo>
                <a:lnTo>
                  <a:pt x="89870" y="37930"/>
                </a:lnTo>
                <a:lnTo>
                  <a:pt x="89870" y="37920"/>
                </a:lnTo>
                <a:lnTo>
                  <a:pt x="89870" y="37890"/>
                </a:lnTo>
                <a:lnTo>
                  <a:pt x="89870" y="37880"/>
                </a:lnTo>
                <a:lnTo>
                  <a:pt x="89860" y="37860"/>
                </a:lnTo>
                <a:lnTo>
                  <a:pt x="89850" y="37860"/>
                </a:lnTo>
                <a:lnTo>
                  <a:pt x="89840" y="37860"/>
                </a:lnTo>
                <a:lnTo>
                  <a:pt x="89840" y="37850"/>
                </a:lnTo>
                <a:lnTo>
                  <a:pt x="89820" y="37830"/>
                </a:lnTo>
                <a:lnTo>
                  <a:pt x="89810" y="37830"/>
                </a:lnTo>
                <a:lnTo>
                  <a:pt x="89800" y="37820"/>
                </a:lnTo>
                <a:lnTo>
                  <a:pt x="89800" y="37810"/>
                </a:lnTo>
                <a:lnTo>
                  <a:pt x="89790" y="37810"/>
                </a:lnTo>
                <a:lnTo>
                  <a:pt x="89790" y="37800"/>
                </a:lnTo>
                <a:lnTo>
                  <a:pt x="89790" y="37790"/>
                </a:lnTo>
                <a:lnTo>
                  <a:pt x="89780" y="37780"/>
                </a:lnTo>
                <a:lnTo>
                  <a:pt x="89770" y="37770"/>
                </a:lnTo>
                <a:lnTo>
                  <a:pt x="89760" y="37760"/>
                </a:lnTo>
                <a:lnTo>
                  <a:pt x="89760" y="37750"/>
                </a:lnTo>
                <a:lnTo>
                  <a:pt x="89760" y="37730"/>
                </a:lnTo>
                <a:lnTo>
                  <a:pt x="89770" y="37730"/>
                </a:lnTo>
                <a:lnTo>
                  <a:pt x="89760" y="37720"/>
                </a:lnTo>
                <a:lnTo>
                  <a:pt x="89750" y="37720"/>
                </a:lnTo>
                <a:lnTo>
                  <a:pt x="89750" y="37730"/>
                </a:lnTo>
                <a:lnTo>
                  <a:pt x="89740" y="37720"/>
                </a:lnTo>
                <a:lnTo>
                  <a:pt x="89740" y="37710"/>
                </a:lnTo>
                <a:lnTo>
                  <a:pt x="89750" y="37700"/>
                </a:lnTo>
                <a:lnTo>
                  <a:pt x="89740" y="37690"/>
                </a:lnTo>
                <a:lnTo>
                  <a:pt x="89730" y="37690"/>
                </a:lnTo>
                <a:lnTo>
                  <a:pt x="89720" y="37690"/>
                </a:lnTo>
                <a:lnTo>
                  <a:pt x="89710" y="37680"/>
                </a:lnTo>
                <a:lnTo>
                  <a:pt x="89710" y="37670"/>
                </a:lnTo>
                <a:lnTo>
                  <a:pt x="89700" y="37670"/>
                </a:lnTo>
                <a:lnTo>
                  <a:pt x="89700" y="37660"/>
                </a:lnTo>
                <a:lnTo>
                  <a:pt x="89690" y="37650"/>
                </a:lnTo>
                <a:lnTo>
                  <a:pt x="89700" y="37650"/>
                </a:lnTo>
                <a:lnTo>
                  <a:pt x="89690" y="37640"/>
                </a:lnTo>
                <a:lnTo>
                  <a:pt x="89690" y="37630"/>
                </a:lnTo>
                <a:lnTo>
                  <a:pt x="89690" y="37620"/>
                </a:lnTo>
                <a:lnTo>
                  <a:pt x="89680" y="37610"/>
                </a:lnTo>
                <a:lnTo>
                  <a:pt x="89680" y="37600"/>
                </a:lnTo>
                <a:lnTo>
                  <a:pt x="89680" y="37590"/>
                </a:lnTo>
                <a:lnTo>
                  <a:pt x="89680" y="37580"/>
                </a:lnTo>
                <a:lnTo>
                  <a:pt x="89670" y="37580"/>
                </a:lnTo>
                <a:lnTo>
                  <a:pt x="89660" y="37570"/>
                </a:lnTo>
                <a:lnTo>
                  <a:pt x="89660" y="37560"/>
                </a:lnTo>
                <a:lnTo>
                  <a:pt x="89660" y="37550"/>
                </a:lnTo>
                <a:lnTo>
                  <a:pt x="89660" y="37540"/>
                </a:lnTo>
                <a:lnTo>
                  <a:pt x="89650" y="37540"/>
                </a:lnTo>
                <a:lnTo>
                  <a:pt x="89650" y="37530"/>
                </a:lnTo>
                <a:lnTo>
                  <a:pt x="89660" y="37520"/>
                </a:lnTo>
                <a:lnTo>
                  <a:pt x="89650" y="37520"/>
                </a:lnTo>
                <a:lnTo>
                  <a:pt x="89650" y="37510"/>
                </a:lnTo>
                <a:lnTo>
                  <a:pt x="89650" y="37500"/>
                </a:lnTo>
                <a:lnTo>
                  <a:pt x="89650" y="37490"/>
                </a:lnTo>
                <a:lnTo>
                  <a:pt x="89650" y="37480"/>
                </a:lnTo>
                <a:lnTo>
                  <a:pt x="89650" y="37470"/>
                </a:lnTo>
                <a:lnTo>
                  <a:pt x="89650" y="37460"/>
                </a:lnTo>
                <a:lnTo>
                  <a:pt x="89640" y="37450"/>
                </a:lnTo>
                <a:lnTo>
                  <a:pt x="89630" y="37440"/>
                </a:lnTo>
                <a:lnTo>
                  <a:pt x="89620" y="37430"/>
                </a:lnTo>
                <a:lnTo>
                  <a:pt x="89620" y="37420"/>
                </a:lnTo>
                <a:lnTo>
                  <a:pt x="89610" y="37410"/>
                </a:lnTo>
                <a:lnTo>
                  <a:pt x="89600" y="37410"/>
                </a:lnTo>
                <a:lnTo>
                  <a:pt x="89590" y="37410"/>
                </a:lnTo>
                <a:lnTo>
                  <a:pt x="89580" y="37410"/>
                </a:lnTo>
                <a:lnTo>
                  <a:pt x="89570" y="37390"/>
                </a:lnTo>
                <a:lnTo>
                  <a:pt x="89570" y="37380"/>
                </a:lnTo>
                <a:lnTo>
                  <a:pt x="89570" y="37370"/>
                </a:lnTo>
                <a:lnTo>
                  <a:pt x="89570" y="37360"/>
                </a:lnTo>
                <a:lnTo>
                  <a:pt x="89560" y="37360"/>
                </a:lnTo>
                <a:lnTo>
                  <a:pt x="89550" y="37350"/>
                </a:lnTo>
                <a:lnTo>
                  <a:pt x="89540" y="37350"/>
                </a:lnTo>
                <a:lnTo>
                  <a:pt x="89530" y="37350"/>
                </a:lnTo>
                <a:lnTo>
                  <a:pt x="89520" y="37350"/>
                </a:lnTo>
                <a:lnTo>
                  <a:pt x="89520" y="37340"/>
                </a:lnTo>
                <a:lnTo>
                  <a:pt x="89520" y="37320"/>
                </a:lnTo>
                <a:lnTo>
                  <a:pt x="89520" y="37310"/>
                </a:lnTo>
                <a:lnTo>
                  <a:pt x="89520" y="37300"/>
                </a:lnTo>
                <a:lnTo>
                  <a:pt x="89510" y="37300"/>
                </a:lnTo>
                <a:lnTo>
                  <a:pt x="89500" y="37300"/>
                </a:lnTo>
                <a:lnTo>
                  <a:pt x="89500" y="37280"/>
                </a:lnTo>
                <a:lnTo>
                  <a:pt x="89500" y="37270"/>
                </a:lnTo>
                <a:lnTo>
                  <a:pt x="89490" y="37250"/>
                </a:lnTo>
                <a:lnTo>
                  <a:pt x="89480" y="37250"/>
                </a:lnTo>
                <a:lnTo>
                  <a:pt x="89480" y="37240"/>
                </a:lnTo>
                <a:lnTo>
                  <a:pt x="89470" y="37240"/>
                </a:lnTo>
                <a:lnTo>
                  <a:pt x="89460" y="37240"/>
                </a:lnTo>
                <a:lnTo>
                  <a:pt x="89450" y="37240"/>
                </a:lnTo>
                <a:lnTo>
                  <a:pt x="89440" y="37230"/>
                </a:lnTo>
                <a:lnTo>
                  <a:pt x="89420" y="37220"/>
                </a:lnTo>
                <a:lnTo>
                  <a:pt x="89410" y="37210"/>
                </a:lnTo>
                <a:lnTo>
                  <a:pt x="89390" y="37190"/>
                </a:lnTo>
                <a:lnTo>
                  <a:pt x="89380" y="37190"/>
                </a:lnTo>
                <a:lnTo>
                  <a:pt x="89360" y="37180"/>
                </a:lnTo>
                <a:lnTo>
                  <a:pt x="89350" y="37170"/>
                </a:lnTo>
                <a:lnTo>
                  <a:pt x="89330" y="37170"/>
                </a:lnTo>
                <a:lnTo>
                  <a:pt x="89320" y="37160"/>
                </a:lnTo>
                <a:lnTo>
                  <a:pt x="89290" y="37140"/>
                </a:lnTo>
                <a:lnTo>
                  <a:pt x="89280" y="37120"/>
                </a:lnTo>
                <a:lnTo>
                  <a:pt x="89270" y="37100"/>
                </a:lnTo>
                <a:lnTo>
                  <a:pt x="89260" y="37090"/>
                </a:lnTo>
                <a:lnTo>
                  <a:pt x="89260" y="37070"/>
                </a:lnTo>
                <a:lnTo>
                  <a:pt x="89250" y="37050"/>
                </a:lnTo>
                <a:lnTo>
                  <a:pt x="89240" y="37040"/>
                </a:lnTo>
                <a:lnTo>
                  <a:pt x="89180" y="36980"/>
                </a:lnTo>
                <a:lnTo>
                  <a:pt x="89160" y="36960"/>
                </a:lnTo>
                <a:lnTo>
                  <a:pt x="89150" y="36950"/>
                </a:lnTo>
                <a:lnTo>
                  <a:pt x="89140" y="36940"/>
                </a:lnTo>
                <a:lnTo>
                  <a:pt x="89130" y="36930"/>
                </a:lnTo>
                <a:lnTo>
                  <a:pt x="89120" y="36920"/>
                </a:lnTo>
                <a:lnTo>
                  <a:pt x="89110" y="36920"/>
                </a:lnTo>
                <a:lnTo>
                  <a:pt x="89080" y="36910"/>
                </a:lnTo>
                <a:lnTo>
                  <a:pt x="89060" y="36890"/>
                </a:lnTo>
                <a:lnTo>
                  <a:pt x="89020" y="36840"/>
                </a:lnTo>
                <a:lnTo>
                  <a:pt x="88980" y="36800"/>
                </a:lnTo>
                <a:lnTo>
                  <a:pt x="88960" y="36790"/>
                </a:lnTo>
                <a:lnTo>
                  <a:pt x="88940" y="36770"/>
                </a:lnTo>
                <a:lnTo>
                  <a:pt x="88910" y="36750"/>
                </a:lnTo>
                <a:lnTo>
                  <a:pt x="88840" y="36730"/>
                </a:lnTo>
                <a:lnTo>
                  <a:pt x="88830" y="36720"/>
                </a:lnTo>
                <a:lnTo>
                  <a:pt x="88710" y="36670"/>
                </a:lnTo>
                <a:lnTo>
                  <a:pt x="88690" y="36660"/>
                </a:lnTo>
                <a:lnTo>
                  <a:pt x="88630" y="36660"/>
                </a:lnTo>
                <a:lnTo>
                  <a:pt x="88620" y="36660"/>
                </a:lnTo>
                <a:lnTo>
                  <a:pt x="88600" y="36650"/>
                </a:lnTo>
                <a:lnTo>
                  <a:pt x="88580" y="36640"/>
                </a:lnTo>
                <a:lnTo>
                  <a:pt x="88560" y="36620"/>
                </a:lnTo>
                <a:lnTo>
                  <a:pt x="88540" y="36610"/>
                </a:lnTo>
                <a:lnTo>
                  <a:pt x="88500" y="36600"/>
                </a:lnTo>
                <a:lnTo>
                  <a:pt x="88480" y="36590"/>
                </a:lnTo>
                <a:lnTo>
                  <a:pt x="88470" y="36570"/>
                </a:lnTo>
                <a:lnTo>
                  <a:pt x="88470" y="36560"/>
                </a:lnTo>
                <a:lnTo>
                  <a:pt x="88460" y="36530"/>
                </a:lnTo>
                <a:lnTo>
                  <a:pt x="88460" y="36510"/>
                </a:lnTo>
                <a:lnTo>
                  <a:pt x="88460" y="36500"/>
                </a:lnTo>
                <a:lnTo>
                  <a:pt x="88450" y="36470"/>
                </a:lnTo>
                <a:lnTo>
                  <a:pt x="88440" y="36450"/>
                </a:lnTo>
                <a:lnTo>
                  <a:pt x="88440" y="36430"/>
                </a:lnTo>
                <a:lnTo>
                  <a:pt x="88440" y="36410"/>
                </a:lnTo>
                <a:lnTo>
                  <a:pt x="88430" y="36370"/>
                </a:lnTo>
                <a:lnTo>
                  <a:pt x="88430" y="36350"/>
                </a:lnTo>
                <a:lnTo>
                  <a:pt x="88410" y="36310"/>
                </a:lnTo>
                <a:lnTo>
                  <a:pt x="88400" y="36300"/>
                </a:lnTo>
                <a:lnTo>
                  <a:pt x="88390" y="36290"/>
                </a:lnTo>
                <a:lnTo>
                  <a:pt x="88370" y="36250"/>
                </a:lnTo>
                <a:lnTo>
                  <a:pt x="88360" y="36220"/>
                </a:lnTo>
                <a:lnTo>
                  <a:pt x="88340" y="36190"/>
                </a:lnTo>
                <a:lnTo>
                  <a:pt x="88330" y="36190"/>
                </a:lnTo>
                <a:lnTo>
                  <a:pt x="88330" y="36180"/>
                </a:lnTo>
                <a:lnTo>
                  <a:pt x="88330" y="36170"/>
                </a:lnTo>
                <a:lnTo>
                  <a:pt x="88330" y="36130"/>
                </a:lnTo>
                <a:lnTo>
                  <a:pt x="88320" y="36120"/>
                </a:lnTo>
                <a:lnTo>
                  <a:pt x="88310" y="36100"/>
                </a:lnTo>
                <a:lnTo>
                  <a:pt x="88300" y="36090"/>
                </a:lnTo>
                <a:lnTo>
                  <a:pt x="88290" y="36070"/>
                </a:lnTo>
                <a:lnTo>
                  <a:pt x="88260" y="36030"/>
                </a:lnTo>
                <a:lnTo>
                  <a:pt x="88250" y="36010"/>
                </a:lnTo>
                <a:lnTo>
                  <a:pt x="88220" y="35950"/>
                </a:lnTo>
                <a:lnTo>
                  <a:pt x="88200" y="35910"/>
                </a:lnTo>
                <a:lnTo>
                  <a:pt x="88180" y="35890"/>
                </a:lnTo>
                <a:lnTo>
                  <a:pt x="88160" y="35860"/>
                </a:lnTo>
                <a:lnTo>
                  <a:pt x="88100" y="35780"/>
                </a:lnTo>
                <a:lnTo>
                  <a:pt x="88090" y="35770"/>
                </a:lnTo>
                <a:lnTo>
                  <a:pt x="88080" y="35750"/>
                </a:lnTo>
                <a:lnTo>
                  <a:pt x="88030" y="35710"/>
                </a:lnTo>
                <a:lnTo>
                  <a:pt x="87990" y="35670"/>
                </a:lnTo>
                <a:lnTo>
                  <a:pt x="87980" y="35660"/>
                </a:lnTo>
                <a:lnTo>
                  <a:pt x="87970" y="35640"/>
                </a:lnTo>
                <a:lnTo>
                  <a:pt x="87960" y="35640"/>
                </a:lnTo>
                <a:lnTo>
                  <a:pt x="87950" y="35630"/>
                </a:lnTo>
                <a:lnTo>
                  <a:pt x="87940" y="35630"/>
                </a:lnTo>
                <a:lnTo>
                  <a:pt x="87930" y="35620"/>
                </a:lnTo>
                <a:lnTo>
                  <a:pt x="87930" y="35610"/>
                </a:lnTo>
                <a:lnTo>
                  <a:pt x="87930" y="35600"/>
                </a:lnTo>
                <a:lnTo>
                  <a:pt x="87930" y="35590"/>
                </a:lnTo>
                <a:lnTo>
                  <a:pt x="87910" y="35570"/>
                </a:lnTo>
                <a:lnTo>
                  <a:pt x="87900" y="35560"/>
                </a:lnTo>
                <a:lnTo>
                  <a:pt x="87900" y="35550"/>
                </a:lnTo>
                <a:lnTo>
                  <a:pt x="87900" y="35530"/>
                </a:lnTo>
                <a:lnTo>
                  <a:pt x="87910" y="35530"/>
                </a:lnTo>
                <a:lnTo>
                  <a:pt x="87910" y="35520"/>
                </a:lnTo>
                <a:lnTo>
                  <a:pt x="87920" y="35520"/>
                </a:lnTo>
                <a:lnTo>
                  <a:pt x="87930" y="35520"/>
                </a:lnTo>
                <a:lnTo>
                  <a:pt x="87940" y="35510"/>
                </a:lnTo>
                <a:lnTo>
                  <a:pt x="87940" y="35500"/>
                </a:lnTo>
                <a:lnTo>
                  <a:pt x="87950" y="35500"/>
                </a:lnTo>
                <a:lnTo>
                  <a:pt x="87950" y="35490"/>
                </a:lnTo>
                <a:lnTo>
                  <a:pt x="87950" y="35480"/>
                </a:lnTo>
                <a:lnTo>
                  <a:pt x="87950" y="35470"/>
                </a:lnTo>
                <a:lnTo>
                  <a:pt x="87950" y="35460"/>
                </a:lnTo>
                <a:lnTo>
                  <a:pt x="87950" y="35450"/>
                </a:lnTo>
                <a:lnTo>
                  <a:pt x="87950" y="35440"/>
                </a:lnTo>
                <a:lnTo>
                  <a:pt x="87940" y="35440"/>
                </a:lnTo>
                <a:lnTo>
                  <a:pt x="87940" y="35430"/>
                </a:lnTo>
                <a:lnTo>
                  <a:pt x="87930" y="35430"/>
                </a:lnTo>
                <a:lnTo>
                  <a:pt x="87930" y="35420"/>
                </a:lnTo>
                <a:lnTo>
                  <a:pt x="87930" y="35410"/>
                </a:lnTo>
                <a:lnTo>
                  <a:pt x="87930" y="35400"/>
                </a:lnTo>
                <a:lnTo>
                  <a:pt x="87930" y="35390"/>
                </a:lnTo>
                <a:lnTo>
                  <a:pt x="87930" y="35380"/>
                </a:lnTo>
                <a:lnTo>
                  <a:pt x="87920" y="35380"/>
                </a:lnTo>
                <a:lnTo>
                  <a:pt x="87910" y="35370"/>
                </a:lnTo>
                <a:lnTo>
                  <a:pt x="87900" y="35370"/>
                </a:lnTo>
                <a:lnTo>
                  <a:pt x="87890" y="35370"/>
                </a:lnTo>
                <a:lnTo>
                  <a:pt x="87890" y="35380"/>
                </a:lnTo>
                <a:lnTo>
                  <a:pt x="87880" y="35390"/>
                </a:lnTo>
                <a:lnTo>
                  <a:pt x="87870" y="35390"/>
                </a:lnTo>
                <a:lnTo>
                  <a:pt x="87860" y="35390"/>
                </a:lnTo>
                <a:lnTo>
                  <a:pt x="87860" y="35380"/>
                </a:lnTo>
                <a:lnTo>
                  <a:pt x="87860" y="35370"/>
                </a:lnTo>
                <a:lnTo>
                  <a:pt x="87850" y="35360"/>
                </a:lnTo>
                <a:lnTo>
                  <a:pt x="87840" y="35360"/>
                </a:lnTo>
                <a:lnTo>
                  <a:pt x="87830" y="35350"/>
                </a:lnTo>
                <a:lnTo>
                  <a:pt x="87820" y="35350"/>
                </a:lnTo>
                <a:lnTo>
                  <a:pt x="87810" y="35340"/>
                </a:lnTo>
                <a:lnTo>
                  <a:pt x="87800" y="35340"/>
                </a:lnTo>
                <a:lnTo>
                  <a:pt x="87800" y="35330"/>
                </a:lnTo>
                <a:lnTo>
                  <a:pt x="87800" y="35320"/>
                </a:lnTo>
                <a:lnTo>
                  <a:pt x="87810" y="35320"/>
                </a:lnTo>
                <a:lnTo>
                  <a:pt x="87810" y="35310"/>
                </a:lnTo>
                <a:lnTo>
                  <a:pt x="87800" y="35310"/>
                </a:lnTo>
                <a:lnTo>
                  <a:pt x="87800" y="35300"/>
                </a:lnTo>
                <a:lnTo>
                  <a:pt x="87790" y="35290"/>
                </a:lnTo>
                <a:lnTo>
                  <a:pt x="87780" y="35290"/>
                </a:lnTo>
                <a:lnTo>
                  <a:pt x="87770" y="35290"/>
                </a:lnTo>
                <a:lnTo>
                  <a:pt x="87770" y="35280"/>
                </a:lnTo>
                <a:lnTo>
                  <a:pt x="87760" y="35280"/>
                </a:lnTo>
                <a:lnTo>
                  <a:pt x="87760" y="35270"/>
                </a:lnTo>
                <a:lnTo>
                  <a:pt x="87760" y="35260"/>
                </a:lnTo>
                <a:lnTo>
                  <a:pt x="87760" y="35250"/>
                </a:lnTo>
                <a:lnTo>
                  <a:pt x="87760" y="35240"/>
                </a:lnTo>
                <a:lnTo>
                  <a:pt x="87760" y="35230"/>
                </a:lnTo>
                <a:lnTo>
                  <a:pt x="87760" y="35220"/>
                </a:lnTo>
                <a:lnTo>
                  <a:pt x="87760" y="35210"/>
                </a:lnTo>
                <a:lnTo>
                  <a:pt x="87760" y="35200"/>
                </a:lnTo>
                <a:lnTo>
                  <a:pt x="87760" y="35190"/>
                </a:lnTo>
                <a:lnTo>
                  <a:pt x="87770" y="35180"/>
                </a:lnTo>
                <a:lnTo>
                  <a:pt x="87770" y="35170"/>
                </a:lnTo>
                <a:lnTo>
                  <a:pt x="87770" y="35160"/>
                </a:lnTo>
                <a:lnTo>
                  <a:pt x="87770" y="35150"/>
                </a:lnTo>
                <a:lnTo>
                  <a:pt x="87760" y="35140"/>
                </a:lnTo>
                <a:lnTo>
                  <a:pt x="87740" y="35120"/>
                </a:lnTo>
                <a:lnTo>
                  <a:pt x="87730" y="35120"/>
                </a:lnTo>
                <a:lnTo>
                  <a:pt x="87720" y="35120"/>
                </a:lnTo>
                <a:lnTo>
                  <a:pt x="87720" y="35130"/>
                </a:lnTo>
                <a:lnTo>
                  <a:pt x="87710" y="35140"/>
                </a:lnTo>
                <a:lnTo>
                  <a:pt x="87700" y="35140"/>
                </a:lnTo>
                <a:lnTo>
                  <a:pt x="87680" y="35140"/>
                </a:lnTo>
                <a:lnTo>
                  <a:pt x="87670" y="35140"/>
                </a:lnTo>
                <a:lnTo>
                  <a:pt x="87670" y="35130"/>
                </a:lnTo>
                <a:lnTo>
                  <a:pt x="87670" y="35120"/>
                </a:lnTo>
                <a:lnTo>
                  <a:pt x="87680" y="35120"/>
                </a:lnTo>
                <a:lnTo>
                  <a:pt x="87690" y="35120"/>
                </a:lnTo>
                <a:lnTo>
                  <a:pt x="87690" y="35130"/>
                </a:lnTo>
                <a:lnTo>
                  <a:pt x="87700" y="35130"/>
                </a:lnTo>
                <a:lnTo>
                  <a:pt x="87700" y="35120"/>
                </a:lnTo>
                <a:lnTo>
                  <a:pt x="87710" y="35120"/>
                </a:lnTo>
                <a:lnTo>
                  <a:pt x="87700" y="35120"/>
                </a:lnTo>
                <a:lnTo>
                  <a:pt x="87700" y="35110"/>
                </a:lnTo>
                <a:lnTo>
                  <a:pt x="87690" y="35110"/>
                </a:lnTo>
                <a:lnTo>
                  <a:pt x="87680" y="35100"/>
                </a:lnTo>
                <a:lnTo>
                  <a:pt x="87670" y="35100"/>
                </a:lnTo>
                <a:lnTo>
                  <a:pt x="87660" y="35090"/>
                </a:lnTo>
                <a:lnTo>
                  <a:pt x="87660" y="35080"/>
                </a:lnTo>
                <a:lnTo>
                  <a:pt x="87660" y="35070"/>
                </a:lnTo>
                <a:lnTo>
                  <a:pt x="87670" y="35070"/>
                </a:lnTo>
                <a:lnTo>
                  <a:pt x="87680" y="35070"/>
                </a:lnTo>
                <a:lnTo>
                  <a:pt x="87680" y="35060"/>
                </a:lnTo>
                <a:lnTo>
                  <a:pt x="87690" y="35050"/>
                </a:lnTo>
                <a:lnTo>
                  <a:pt x="87690" y="35040"/>
                </a:lnTo>
                <a:lnTo>
                  <a:pt x="87690" y="35030"/>
                </a:lnTo>
                <a:lnTo>
                  <a:pt x="87690" y="35020"/>
                </a:lnTo>
                <a:lnTo>
                  <a:pt x="87690" y="35000"/>
                </a:lnTo>
                <a:lnTo>
                  <a:pt x="87680" y="35000"/>
                </a:lnTo>
                <a:lnTo>
                  <a:pt x="87680" y="34990"/>
                </a:lnTo>
                <a:lnTo>
                  <a:pt x="87680" y="34980"/>
                </a:lnTo>
                <a:lnTo>
                  <a:pt x="87670" y="34980"/>
                </a:lnTo>
                <a:lnTo>
                  <a:pt x="87660" y="34970"/>
                </a:lnTo>
                <a:lnTo>
                  <a:pt x="87650" y="34980"/>
                </a:lnTo>
                <a:lnTo>
                  <a:pt x="87630" y="34980"/>
                </a:lnTo>
                <a:lnTo>
                  <a:pt x="87620" y="34980"/>
                </a:lnTo>
                <a:lnTo>
                  <a:pt x="87610" y="34970"/>
                </a:lnTo>
                <a:lnTo>
                  <a:pt x="87600" y="34960"/>
                </a:lnTo>
                <a:lnTo>
                  <a:pt x="87600" y="34950"/>
                </a:lnTo>
                <a:lnTo>
                  <a:pt x="87590" y="34950"/>
                </a:lnTo>
                <a:lnTo>
                  <a:pt x="87580" y="34950"/>
                </a:lnTo>
                <a:lnTo>
                  <a:pt x="87570" y="34950"/>
                </a:lnTo>
                <a:lnTo>
                  <a:pt x="87560" y="34940"/>
                </a:lnTo>
                <a:lnTo>
                  <a:pt x="87550" y="34930"/>
                </a:lnTo>
                <a:lnTo>
                  <a:pt x="87550" y="34920"/>
                </a:lnTo>
                <a:lnTo>
                  <a:pt x="87540" y="34900"/>
                </a:lnTo>
                <a:lnTo>
                  <a:pt x="87550" y="34900"/>
                </a:lnTo>
                <a:lnTo>
                  <a:pt x="87550" y="34890"/>
                </a:lnTo>
                <a:lnTo>
                  <a:pt x="87540" y="34890"/>
                </a:lnTo>
                <a:lnTo>
                  <a:pt x="87530" y="34890"/>
                </a:lnTo>
                <a:lnTo>
                  <a:pt x="87530" y="34880"/>
                </a:lnTo>
                <a:lnTo>
                  <a:pt x="87530" y="34860"/>
                </a:lnTo>
                <a:lnTo>
                  <a:pt x="87520" y="34840"/>
                </a:lnTo>
                <a:lnTo>
                  <a:pt x="87520" y="34820"/>
                </a:lnTo>
                <a:lnTo>
                  <a:pt x="87510" y="34800"/>
                </a:lnTo>
                <a:lnTo>
                  <a:pt x="87500" y="34770"/>
                </a:lnTo>
                <a:lnTo>
                  <a:pt x="87480" y="34740"/>
                </a:lnTo>
                <a:lnTo>
                  <a:pt x="87470" y="34710"/>
                </a:lnTo>
                <a:lnTo>
                  <a:pt x="87440" y="34670"/>
                </a:lnTo>
                <a:lnTo>
                  <a:pt x="87410" y="34610"/>
                </a:lnTo>
                <a:lnTo>
                  <a:pt x="87410" y="34600"/>
                </a:lnTo>
                <a:lnTo>
                  <a:pt x="87400" y="34590"/>
                </a:lnTo>
                <a:lnTo>
                  <a:pt x="87390" y="34580"/>
                </a:lnTo>
                <a:lnTo>
                  <a:pt x="87390" y="34570"/>
                </a:lnTo>
                <a:lnTo>
                  <a:pt x="87370" y="34430"/>
                </a:lnTo>
                <a:lnTo>
                  <a:pt x="87360" y="34260"/>
                </a:lnTo>
                <a:lnTo>
                  <a:pt x="87350" y="34230"/>
                </a:lnTo>
                <a:lnTo>
                  <a:pt x="87360" y="34230"/>
                </a:lnTo>
                <a:lnTo>
                  <a:pt x="87360" y="34220"/>
                </a:lnTo>
                <a:lnTo>
                  <a:pt x="87350" y="34220"/>
                </a:lnTo>
                <a:lnTo>
                  <a:pt x="87350" y="34210"/>
                </a:lnTo>
                <a:lnTo>
                  <a:pt x="87330" y="34050"/>
                </a:lnTo>
                <a:lnTo>
                  <a:pt x="87320" y="33890"/>
                </a:lnTo>
                <a:lnTo>
                  <a:pt x="87300" y="33740"/>
                </a:lnTo>
                <a:lnTo>
                  <a:pt x="87300" y="33700"/>
                </a:lnTo>
                <a:lnTo>
                  <a:pt x="87300" y="33670"/>
                </a:lnTo>
                <a:lnTo>
                  <a:pt x="87290" y="33590"/>
                </a:lnTo>
                <a:lnTo>
                  <a:pt x="87290" y="33560"/>
                </a:lnTo>
                <a:lnTo>
                  <a:pt x="87280" y="33440"/>
                </a:lnTo>
                <a:lnTo>
                  <a:pt x="87270" y="33290"/>
                </a:lnTo>
                <a:lnTo>
                  <a:pt x="87270" y="33270"/>
                </a:lnTo>
                <a:lnTo>
                  <a:pt x="87270" y="33260"/>
                </a:lnTo>
                <a:lnTo>
                  <a:pt x="87270" y="33240"/>
                </a:lnTo>
                <a:lnTo>
                  <a:pt x="87270" y="33230"/>
                </a:lnTo>
                <a:lnTo>
                  <a:pt x="87270" y="33220"/>
                </a:lnTo>
                <a:lnTo>
                  <a:pt x="87260" y="33220"/>
                </a:lnTo>
                <a:lnTo>
                  <a:pt x="87250" y="33220"/>
                </a:lnTo>
                <a:lnTo>
                  <a:pt x="87250" y="33230"/>
                </a:lnTo>
                <a:lnTo>
                  <a:pt x="87240" y="33220"/>
                </a:lnTo>
                <a:lnTo>
                  <a:pt x="87250" y="33220"/>
                </a:lnTo>
                <a:lnTo>
                  <a:pt x="87250" y="33210"/>
                </a:lnTo>
                <a:lnTo>
                  <a:pt x="87240" y="33210"/>
                </a:lnTo>
                <a:lnTo>
                  <a:pt x="87230" y="33210"/>
                </a:lnTo>
                <a:lnTo>
                  <a:pt x="87230" y="33200"/>
                </a:lnTo>
                <a:lnTo>
                  <a:pt x="87230" y="33190"/>
                </a:lnTo>
                <a:lnTo>
                  <a:pt x="87220" y="33190"/>
                </a:lnTo>
                <a:lnTo>
                  <a:pt x="87210" y="33190"/>
                </a:lnTo>
                <a:lnTo>
                  <a:pt x="87210" y="33180"/>
                </a:lnTo>
                <a:lnTo>
                  <a:pt x="87210" y="33170"/>
                </a:lnTo>
                <a:lnTo>
                  <a:pt x="87200" y="33160"/>
                </a:lnTo>
                <a:lnTo>
                  <a:pt x="87190" y="33160"/>
                </a:lnTo>
                <a:lnTo>
                  <a:pt x="87180" y="33160"/>
                </a:lnTo>
                <a:lnTo>
                  <a:pt x="87160" y="33160"/>
                </a:lnTo>
                <a:lnTo>
                  <a:pt x="87160" y="33150"/>
                </a:lnTo>
                <a:lnTo>
                  <a:pt x="87160" y="33140"/>
                </a:lnTo>
                <a:lnTo>
                  <a:pt x="87150" y="33140"/>
                </a:lnTo>
                <a:lnTo>
                  <a:pt x="87150" y="33150"/>
                </a:lnTo>
                <a:lnTo>
                  <a:pt x="87140" y="33150"/>
                </a:lnTo>
                <a:lnTo>
                  <a:pt x="87140" y="33140"/>
                </a:lnTo>
                <a:lnTo>
                  <a:pt x="87130" y="33150"/>
                </a:lnTo>
                <a:lnTo>
                  <a:pt x="87130" y="33160"/>
                </a:lnTo>
                <a:lnTo>
                  <a:pt x="87120" y="33150"/>
                </a:lnTo>
                <a:lnTo>
                  <a:pt x="87120" y="33140"/>
                </a:lnTo>
                <a:lnTo>
                  <a:pt x="87110" y="33140"/>
                </a:lnTo>
                <a:lnTo>
                  <a:pt x="87100" y="33140"/>
                </a:lnTo>
                <a:lnTo>
                  <a:pt x="87090" y="33140"/>
                </a:lnTo>
                <a:lnTo>
                  <a:pt x="87090" y="33150"/>
                </a:lnTo>
                <a:lnTo>
                  <a:pt x="87080" y="33140"/>
                </a:lnTo>
                <a:lnTo>
                  <a:pt x="87070" y="33130"/>
                </a:lnTo>
                <a:lnTo>
                  <a:pt x="87060" y="33130"/>
                </a:lnTo>
                <a:lnTo>
                  <a:pt x="87050" y="33130"/>
                </a:lnTo>
                <a:lnTo>
                  <a:pt x="87060" y="33140"/>
                </a:lnTo>
                <a:lnTo>
                  <a:pt x="87060" y="33150"/>
                </a:lnTo>
                <a:lnTo>
                  <a:pt x="87050" y="33150"/>
                </a:lnTo>
                <a:lnTo>
                  <a:pt x="87040" y="33140"/>
                </a:lnTo>
                <a:lnTo>
                  <a:pt x="87030" y="33140"/>
                </a:lnTo>
                <a:lnTo>
                  <a:pt x="87030" y="33150"/>
                </a:lnTo>
                <a:lnTo>
                  <a:pt x="87020" y="33150"/>
                </a:lnTo>
                <a:lnTo>
                  <a:pt x="87020" y="33140"/>
                </a:lnTo>
                <a:lnTo>
                  <a:pt x="87010" y="33140"/>
                </a:lnTo>
                <a:lnTo>
                  <a:pt x="87000" y="33140"/>
                </a:lnTo>
                <a:lnTo>
                  <a:pt x="86990" y="33140"/>
                </a:lnTo>
                <a:lnTo>
                  <a:pt x="86980" y="33150"/>
                </a:lnTo>
                <a:lnTo>
                  <a:pt x="86970" y="33150"/>
                </a:lnTo>
                <a:lnTo>
                  <a:pt x="86960" y="33150"/>
                </a:lnTo>
                <a:lnTo>
                  <a:pt x="86950" y="33160"/>
                </a:lnTo>
                <a:lnTo>
                  <a:pt x="86940" y="33160"/>
                </a:lnTo>
                <a:lnTo>
                  <a:pt x="86930" y="33170"/>
                </a:lnTo>
                <a:lnTo>
                  <a:pt x="86930" y="33160"/>
                </a:lnTo>
                <a:lnTo>
                  <a:pt x="86920" y="33160"/>
                </a:lnTo>
                <a:lnTo>
                  <a:pt x="86920" y="33150"/>
                </a:lnTo>
                <a:lnTo>
                  <a:pt x="86910" y="33160"/>
                </a:lnTo>
                <a:lnTo>
                  <a:pt x="86910" y="33150"/>
                </a:lnTo>
                <a:lnTo>
                  <a:pt x="86920" y="33140"/>
                </a:lnTo>
                <a:lnTo>
                  <a:pt x="86910" y="33130"/>
                </a:lnTo>
                <a:lnTo>
                  <a:pt x="86910" y="33120"/>
                </a:lnTo>
                <a:lnTo>
                  <a:pt x="86890" y="33120"/>
                </a:lnTo>
                <a:lnTo>
                  <a:pt x="86880" y="33120"/>
                </a:lnTo>
                <a:lnTo>
                  <a:pt x="86870" y="33120"/>
                </a:lnTo>
                <a:lnTo>
                  <a:pt x="86860" y="33120"/>
                </a:lnTo>
                <a:lnTo>
                  <a:pt x="86850" y="33110"/>
                </a:lnTo>
                <a:lnTo>
                  <a:pt x="86840" y="33110"/>
                </a:lnTo>
                <a:lnTo>
                  <a:pt x="86840" y="33120"/>
                </a:lnTo>
                <a:lnTo>
                  <a:pt x="86830" y="33120"/>
                </a:lnTo>
                <a:lnTo>
                  <a:pt x="86830" y="33130"/>
                </a:lnTo>
                <a:lnTo>
                  <a:pt x="86830" y="33140"/>
                </a:lnTo>
                <a:lnTo>
                  <a:pt x="86820" y="33140"/>
                </a:lnTo>
                <a:lnTo>
                  <a:pt x="86810" y="33150"/>
                </a:lnTo>
                <a:lnTo>
                  <a:pt x="86800" y="33150"/>
                </a:lnTo>
                <a:lnTo>
                  <a:pt x="86790" y="33140"/>
                </a:lnTo>
                <a:lnTo>
                  <a:pt x="86780" y="33140"/>
                </a:lnTo>
                <a:lnTo>
                  <a:pt x="86770" y="33150"/>
                </a:lnTo>
                <a:lnTo>
                  <a:pt x="86760" y="33150"/>
                </a:lnTo>
                <a:lnTo>
                  <a:pt x="86750" y="33150"/>
                </a:lnTo>
                <a:lnTo>
                  <a:pt x="86730" y="33160"/>
                </a:lnTo>
                <a:lnTo>
                  <a:pt x="86730" y="33150"/>
                </a:lnTo>
                <a:lnTo>
                  <a:pt x="86720" y="33150"/>
                </a:lnTo>
                <a:lnTo>
                  <a:pt x="86720" y="33160"/>
                </a:lnTo>
                <a:lnTo>
                  <a:pt x="86710" y="33160"/>
                </a:lnTo>
                <a:lnTo>
                  <a:pt x="86690" y="33150"/>
                </a:lnTo>
                <a:lnTo>
                  <a:pt x="86680" y="33150"/>
                </a:lnTo>
                <a:lnTo>
                  <a:pt x="86670" y="33150"/>
                </a:lnTo>
                <a:lnTo>
                  <a:pt x="86660" y="33150"/>
                </a:lnTo>
                <a:lnTo>
                  <a:pt x="86650" y="33150"/>
                </a:lnTo>
                <a:lnTo>
                  <a:pt x="86640" y="33140"/>
                </a:lnTo>
                <a:lnTo>
                  <a:pt x="86630" y="33140"/>
                </a:lnTo>
                <a:lnTo>
                  <a:pt x="86620" y="33150"/>
                </a:lnTo>
                <a:lnTo>
                  <a:pt x="86620" y="33140"/>
                </a:lnTo>
                <a:lnTo>
                  <a:pt x="86610" y="33130"/>
                </a:lnTo>
                <a:lnTo>
                  <a:pt x="86600" y="33130"/>
                </a:lnTo>
                <a:lnTo>
                  <a:pt x="86600" y="33140"/>
                </a:lnTo>
                <a:lnTo>
                  <a:pt x="86590" y="33140"/>
                </a:lnTo>
                <a:lnTo>
                  <a:pt x="86580" y="33140"/>
                </a:lnTo>
                <a:lnTo>
                  <a:pt x="86570" y="33140"/>
                </a:lnTo>
                <a:lnTo>
                  <a:pt x="86560" y="33140"/>
                </a:lnTo>
                <a:lnTo>
                  <a:pt x="86510" y="33320"/>
                </a:lnTo>
                <a:lnTo>
                  <a:pt x="86470" y="33430"/>
                </a:lnTo>
                <a:lnTo>
                  <a:pt x="86460" y="33430"/>
                </a:lnTo>
                <a:lnTo>
                  <a:pt x="86450" y="33420"/>
                </a:lnTo>
                <a:lnTo>
                  <a:pt x="86440" y="33420"/>
                </a:lnTo>
                <a:lnTo>
                  <a:pt x="86430" y="33430"/>
                </a:lnTo>
                <a:lnTo>
                  <a:pt x="86410" y="33450"/>
                </a:lnTo>
                <a:lnTo>
                  <a:pt x="86410" y="33440"/>
                </a:lnTo>
                <a:lnTo>
                  <a:pt x="86400" y="33440"/>
                </a:lnTo>
                <a:lnTo>
                  <a:pt x="86390" y="33440"/>
                </a:lnTo>
                <a:lnTo>
                  <a:pt x="86380" y="33440"/>
                </a:lnTo>
                <a:lnTo>
                  <a:pt x="86390" y="33440"/>
                </a:lnTo>
                <a:lnTo>
                  <a:pt x="86390" y="33430"/>
                </a:lnTo>
                <a:lnTo>
                  <a:pt x="86390" y="33410"/>
                </a:lnTo>
                <a:lnTo>
                  <a:pt x="86400" y="33390"/>
                </a:lnTo>
                <a:lnTo>
                  <a:pt x="86400" y="33360"/>
                </a:lnTo>
                <a:lnTo>
                  <a:pt x="86400" y="33340"/>
                </a:lnTo>
                <a:lnTo>
                  <a:pt x="86400" y="33280"/>
                </a:lnTo>
                <a:lnTo>
                  <a:pt x="86390" y="33270"/>
                </a:lnTo>
                <a:lnTo>
                  <a:pt x="86390" y="33260"/>
                </a:lnTo>
                <a:lnTo>
                  <a:pt x="86380" y="33250"/>
                </a:lnTo>
                <a:lnTo>
                  <a:pt x="86360" y="33240"/>
                </a:lnTo>
                <a:lnTo>
                  <a:pt x="86350" y="33230"/>
                </a:lnTo>
                <a:lnTo>
                  <a:pt x="86330" y="33210"/>
                </a:lnTo>
                <a:lnTo>
                  <a:pt x="86310" y="33170"/>
                </a:lnTo>
                <a:lnTo>
                  <a:pt x="86290" y="33130"/>
                </a:lnTo>
                <a:lnTo>
                  <a:pt x="86280" y="33110"/>
                </a:lnTo>
                <a:lnTo>
                  <a:pt x="86270" y="33090"/>
                </a:lnTo>
                <a:lnTo>
                  <a:pt x="86270" y="33060"/>
                </a:lnTo>
                <a:lnTo>
                  <a:pt x="86260" y="33040"/>
                </a:lnTo>
                <a:lnTo>
                  <a:pt x="86260" y="33030"/>
                </a:lnTo>
                <a:lnTo>
                  <a:pt x="86250" y="33010"/>
                </a:lnTo>
                <a:lnTo>
                  <a:pt x="86260" y="33000"/>
                </a:lnTo>
                <a:lnTo>
                  <a:pt x="86260" y="32990"/>
                </a:lnTo>
                <a:lnTo>
                  <a:pt x="86270" y="32960"/>
                </a:lnTo>
                <a:lnTo>
                  <a:pt x="86270" y="32930"/>
                </a:lnTo>
                <a:lnTo>
                  <a:pt x="86260" y="32890"/>
                </a:lnTo>
                <a:lnTo>
                  <a:pt x="86260" y="32870"/>
                </a:lnTo>
                <a:lnTo>
                  <a:pt x="86250" y="32860"/>
                </a:lnTo>
                <a:lnTo>
                  <a:pt x="86260" y="32840"/>
                </a:lnTo>
                <a:lnTo>
                  <a:pt x="86290" y="32780"/>
                </a:lnTo>
                <a:lnTo>
                  <a:pt x="86290" y="32760"/>
                </a:lnTo>
                <a:lnTo>
                  <a:pt x="86290" y="32750"/>
                </a:lnTo>
                <a:lnTo>
                  <a:pt x="86280" y="32730"/>
                </a:lnTo>
                <a:lnTo>
                  <a:pt x="86250" y="32690"/>
                </a:lnTo>
                <a:lnTo>
                  <a:pt x="86240" y="32680"/>
                </a:lnTo>
                <a:lnTo>
                  <a:pt x="86170" y="32580"/>
                </a:lnTo>
                <a:lnTo>
                  <a:pt x="86120" y="32500"/>
                </a:lnTo>
                <a:lnTo>
                  <a:pt x="86070" y="32440"/>
                </a:lnTo>
                <a:lnTo>
                  <a:pt x="86020" y="32370"/>
                </a:lnTo>
                <a:lnTo>
                  <a:pt x="85980" y="32300"/>
                </a:lnTo>
                <a:lnTo>
                  <a:pt x="85910" y="32200"/>
                </a:lnTo>
                <a:lnTo>
                  <a:pt x="85880" y="32150"/>
                </a:lnTo>
                <a:lnTo>
                  <a:pt x="85840" y="32100"/>
                </a:lnTo>
                <a:lnTo>
                  <a:pt x="85790" y="32030"/>
                </a:lnTo>
                <a:lnTo>
                  <a:pt x="85720" y="31930"/>
                </a:lnTo>
                <a:lnTo>
                  <a:pt x="85680" y="31870"/>
                </a:lnTo>
                <a:lnTo>
                  <a:pt x="85600" y="31770"/>
                </a:lnTo>
                <a:lnTo>
                  <a:pt x="85570" y="31720"/>
                </a:lnTo>
                <a:lnTo>
                  <a:pt x="85550" y="31680"/>
                </a:lnTo>
                <a:lnTo>
                  <a:pt x="85460" y="31560"/>
                </a:lnTo>
                <a:lnTo>
                  <a:pt x="85410" y="31500"/>
                </a:lnTo>
                <a:lnTo>
                  <a:pt x="85330" y="31380"/>
                </a:lnTo>
                <a:lnTo>
                  <a:pt x="85290" y="31320"/>
                </a:lnTo>
                <a:lnTo>
                  <a:pt x="85220" y="31230"/>
                </a:lnTo>
                <a:lnTo>
                  <a:pt x="85190" y="31190"/>
                </a:lnTo>
                <a:lnTo>
                  <a:pt x="85190" y="31180"/>
                </a:lnTo>
                <a:lnTo>
                  <a:pt x="85180" y="31180"/>
                </a:lnTo>
                <a:lnTo>
                  <a:pt x="85170" y="31180"/>
                </a:lnTo>
                <a:lnTo>
                  <a:pt x="85170" y="31170"/>
                </a:lnTo>
                <a:lnTo>
                  <a:pt x="85160" y="31170"/>
                </a:lnTo>
                <a:lnTo>
                  <a:pt x="85150" y="31170"/>
                </a:lnTo>
                <a:lnTo>
                  <a:pt x="85130" y="31170"/>
                </a:lnTo>
                <a:lnTo>
                  <a:pt x="85130" y="31160"/>
                </a:lnTo>
                <a:lnTo>
                  <a:pt x="85120" y="31160"/>
                </a:lnTo>
                <a:lnTo>
                  <a:pt x="85120" y="31150"/>
                </a:lnTo>
                <a:lnTo>
                  <a:pt x="85110" y="31150"/>
                </a:lnTo>
                <a:lnTo>
                  <a:pt x="85100" y="31150"/>
                </a:lnTo>
                <a:lnTo>
                  <a:pt x="85100" y="31160"/>
                </a:lnTo>
                <a:lnTo>
                  <a:pt x="85100" y="31170"/>
                </a:lnTo>
                <a:lnTo>
                  <a:pt x="85090" y="31170"/>
                </a:lnTo>
                <a:lnTo>
                  <a:pt x="85080" y="31170"/>
                </a:lnTo>
                <a:lnTo>
                  <a:pt x="85080" y="31160"/>
                </a:lnTo>
                <a:lnTo>
                  <a:pt x="85080" y="31150"/>
                </a:lnTo>
                <a:lnTo>
                  <a:pt x="85070" y="31150"/>
                </a:lnTo>
                <a:lnTo>
                  <a:pt x="85060" y="31140"/>
                </a:lnTo>
                <a:lnTo>
                  <a:pt x="85040" y="31130"/>
                </a:lnTo>
                <a:lnTo>
                  <a:pt x="85030" y="31120"/>
                </a:lnTo>
                <a:lnTo>
                  <a:pt x="85020" y="31120"/>
                </a:lnTo>
                <a:lnTo>
                  <a:pt x="85020" y="31130"/>
                </a:lnTo>
                <a:lnTo>
                  <a:pt x="85010" y="31130"/>
                </a:lnTo>
                <a:lnTo>
                  <a:pt x="85000" y="31130"/>
                </a:lnTo>
                <a:lnTo>
                  <a:pt x="84990" y="31130"/>
                </a:lnTo>
                <a:lnTo>
                  <a:pt x="84980" y="31120"/>
                </a:lnTo>
                <a:lnTo>
                  <a:pt x="84970" y="31120"/>
                </a:lnTo>
                <a:lnTo>
                  <a:pt x="84970" y="31130"/>
                </a:lnTo>
                <a:lnTo>
                  <a:pt x="84960" y="31130"/>
                </a:lnTo>
                <a:lnTo>
                  <a:pt x="84950" y="31140"/>
                </a:lnTo>
                <a:lnTo>
                  <a:pt x="84940" y="31140"/>
                </a:lnTo>
                <a:lnTo>
                  <a:pt x="84930" y="31130"/>
                </a:lnTo>
                <a:lnTo>
                  <a:pt x="84920" y="31130"/>
                </a:lnTo>
                <a:lnTo>
                  <a:pt x="84910" y="31140"/>
                </a:lnTo>
                <a:lnTo>
                  <a:pt x="84900" y="31140"/>
                </a:lnTo>
                <a:lnTo>
                  <a:pt x="84890" y="31140"/>
                </a:lnTo>
                <a:lnTo>
                  <a:pt x="84870" y="31140"/>
                </a:lnTo>
                <a:lnTo>
                  <a:pt x="84860" y="31130"/>
                </a:lnTo>
                <a:lnTo>
                  <a:pt x="84850" y="31120"/>
                </a:lnTo>
                <a:lnTo>
                  <a:pt x="84840" y="31110"/>
                </a:lnTo>
                <a:lnTo>
                  <a:pt x="84830" y="31110"/>
                </a:lnTo>
                <a:lnTo>
                  <a:pt x="84820" y="31100"/>
                </a:lnTo>
                <a:lnTo>
                  <a:pt x="84820" y="31080"/>
                </a:lnTo>
                <a:lnTo>
                  <a:pt x="84810" y="31070"/>
                </a:lnTo>
                <a:lnTo>
                  <a:pt x="84820" y="31060"/>
                </a:lnTo>
                <a:lnTo>
                  <a:pt x="84820" y="31050"/>
                </a:lnTo>
                <a:lnTo>
                  <a:pt x="84820" y="31040"/>
                </a:lnTo>
                <a:lnTo>
                  <a:pt x="84810" y="31040"/>
                </a:lnTo>
                <a:lnTo>
                  <a:pt x="84800" y="31040"/>
                </a:lnTo>
                <a:lnTo>
                  <a:pt x="84790" y="31040"/>
                </a:lnTo>
                <a:lnTo>
                  <a:pt x="84780" y="31050"/>
                </a:lnTo>
                <a:lnTo>
                  <a:pt x="84780" y="31060"/>
                </a:lnTo>
                <a:lnTo>
                  <a:pt x="84770" y="31050"/>
                </a:lnTo>
                <a:lnTo>
                  <a:pt x="84770" y="31040"/>
                </a:lnTo>
                <a:lnTo>
                  <a:pt x="84760" y="31040"/>
                </a:lnTo>
                <a:lnTo>
                  <a:pt x="84750" y="31030"/>
                </a:lnTo>
                <a:lnTo>
                  <a:pt x="84740" y="31020"/>
                </a:lnTo>
                <a:lnTo>
                  <a:pt x="84730" y="31010"/>
                </a:lnTo>
                <a:lnTo>
                  <a:pt x="84670" y="30910"/>
                </a:lnTo>
                <a:lnTo>
                  <a:pt x="84190" y="30230"/>
                </a:lnTo>
                <a:lnTo>
                  <a:pt x="83640" y="29450"/>
                </a:lnTo>
                <a:lnTo>
                  <a:pt x="83050" y="28610"/>
                </a:lnTo>
                <a:lnTo>
                  <a:pt x="82950" y="28460"/>
                </a:lnTo>
                <a:lnTo>
                  <a:pt x="82950" y="28420"/>
                </a:lnTo>
                <a:lnTo>
                  <a:pt x="82950" y="28410"/>
                </a:lnTo>
                <a:lnTo>
                  <a:pt x="82950" y="28390"/>
                </a:lnTo>
                <a:lnTo>
                  <a:pt x="82930" y="28400"/>
                </a:lnTo>
                <a:lnTo>
                  <a:pt x="82920" y="28390"/>
                </a:lnTo>
                <a:lnTo>
                  <a:pt x="82920" y="28370"/>
                </a:lnTo>
                <a:lnTo>
                  <a:pt x="82930" y="28360"/>
                </a:lnTo>
                <a:lnTo>
                  <a:pt x="82940" y="28350"/>
                </a:lnTo>
                <a:lnTo>
                  <a:pt x="82940" y="28340"/>
                </a:lnTo>
                <a:lnTo>
                  <a:pt x="82940" y="28330"/>
                </a:lnTo>
                <a:lnTo>
                  <a:pt x="82930" y="28330"/>
                </a:lnTo>
                <a:lnTo>
                  <a:pt x="82920" y="28320"/>
                </a:lnTo>
                <a:lnTo>
                  <a:pt x="82910" y="28310"/>
                </a:lnTo>
                <a:lnTo>
                  <a:pt x="82920" y="28310"/>
                </a:lnTo>
                <a:lnTo>
                  <a:pt x="82920" y="28290"/>
                </a:lnTo>
                <a:lnTo>
                  <a:pt x="82920" y="28280"/>
                </a:lnTo>
                <a:lnTo>
                  <a:pt x="82920" y="28250"/>
                </a:lnTo>
                <a:lnTo>
                  <a:pt x="82940" y="28210"/>
                </a:lnTo>
                <a:lnTo>
                  <a:pt x="82940" y="28200"/>
                </a:lnTo>
                <a:lnTo>
                  <a:pt x="82940" y="28180"/>
                </a:lnTo>
                <a:lnTo>
                  <a:pt x="82930" y="28160"/>
                </a:lnTo>
                <a:lnTo>
                  <a:pt x="82920" y="28160"/>
                </a:lnTo>
                <a:lnTo>
                  <a:pt x="82920" y="28150"/>
                </a:lnTo>
                <a:lnTo>
                  <a:pt x="82930" y="28140"/>
                </a:lnTo>
                <a:lnTo>
                  <a:pt x="82930" y="28130"/>
                </a:lnTo>
                <a:lnTo>
                  <a:pt x="82940" y="28130"/>
                </a:lnTo>
                <a:lnTo>
                  <a:pt x="82940" y="28120"/>
                </a:lnTo>
                <a:lnTo>
                  <a:pt x="82950" y="28110"/>
                </a:lnTo>
                <a:lnTo>
                  <a:pt x="82950" y="28100"/>
                </a:lnTo>
                <a:lnTo>
                  <a:pt x="82950" y="28090"/>
                </a:lnTo>
                <a:lnTo>
                  <a:pt x="82950" y="28060"/>
                </a:lnTo>
                <a:lnTo>
                  <a:pt x="82940" y="28040"/>
                </a:lnTo>
                <a:lnTo>
                  <a:pt x="82930" y="28030"/>
                </a:lnTo>
                <a:lnTo>
                  <a:pt x="82930" y="28020"/>
                </a:lnTo>
                <a:lnTo>
                  <a:pt x="82930" y="28010"/>
                </a:lnTo>
                <a:lnTo>
                  <a:pt x="82930" y="28000"/>
                </a:lnTo>
                <a:lnTo>
                  <a:pt x="82930" y="27990"/>
                </a:lnTo>
                <a:lnTo>
                  <a:pt x="82920" y="27990"/>
                </a:lnTo>
                <a:lnTo>
                  <a:pt x="82930" y="27980"/>
                </a:lnTo>
                <a:lnTo>
                  <a:pt x="82920" y="27970"/>
                </a:lnTo>
                <a:lnTo>
                  <a:pt x="82920" y="27930"/>
                </a:lnTo>
                <a:lnTo>
                  <a:pt x="82920" y="27920"/>
                </a:lnTo>
                <a:lnTo>
                  <a:pt x="82920" y="27900"/>
                </a:lnTo>
                <a:lnTo>
                  <a:pt x="82920" y="27890"/>
                </a:lnTo>
                <a:lnTo>
                  <a:pt x="82910" y="27890"/>
                </a:lnTo>
                <a:lnTo>
                  <a:pt x="82910" y="27870"/>
                </a:lnTo>
                <a:lnTo>
                  <a:pt x="82900" y="27850"/>
                </a:lnTo>
                <a:lnTo>
                  <a:pt x="82910" y="27820"/>
                </a:lnTo>
                <a:lnTo>
                  <a:pt x="82920" y="27820"/>
                </a:lnTo>
                <a:lnTo>
                  <a:pt x="82920" y="27810"/>
                </a:lnTo>
                <a:lnTo>
                  <a:pt x="82910" y="27800"/>
                </a:lnTo>
                <a:lnTo>
                  <a:pt x="82910" y="27780"/>
                </a:lnTo>
                <a:lnTo>
                  <a:pt x="82910" y="27770"/>
                </a:lnTo>
                <a:lnTo>
                  <a:pt x="82910" y="27760"/>
                </a:lnTo>
                <a:lnTo>
                  <a:pt x="82920" y="27750"/>
                </a:lnTo>
                <a:lnTo>
                  <a:pt x="82930" y="27750"/>
                </a:lnTo>
                <a:lnTo>
                  <a:pt x="82930" y="27740"/>
                </a:lnTo>
                <a:lnTo>
                  <a:pt x="82930" y="27730"/>
                </a:lnTo>
                <a:lnTo>
                  <a:pt x="82920" y="27720"/>
                </a:lnTo>
                <a:lnTo>
                  <a:pt x="82920" y="27710"/>
                </a:lnTo>
                <a:lnTo>
                  <a:pt x="82920" y="27700"/>
                </a:lnTo>
                <a:lnTo>
                  <a:pt x="82920" y="27690"/>
                </a:lnTo>
                <a:lnTo>
                  <a:pt x="82910" y="27670"/>
                </a:lnTo>
                <a:lnTo>
                  <a:pt x="82920" y="27650"/>
                </a:lnTo>
                <a:lnTo>
                  <a:pt x="82910" y="27640"/>
                </a:lnTo>
                <a:lnTo>
                  <a:pt x="82910" y="27630"/>
                </a:lnTo>
                <a:lnTo>
                  <a:pt x="82900" y="27620"/>
                </a:lnTo>
                <a:lnTo>
                  <a:pt x="82900" y="27610"/>
                </a:lnTo>
                <a:lnTo>
                  <a:pt x="82900" y="27600"/>
                </a:lnTo>
                <a:lnTo>
                  <a:pt x="82900" y="27590"/>
                </a:lnTo>
                <a:lnTo>
                  <a:pt x="82890" y="27590"/>
                </a:lnTo>
                <a:lnTo>
                  <a:pt x="82890" y="27570"/>
                </a:lnTo>
                <a:lnTo>
                  <a:pt x="82880" y="27570"/>
                </a:lnTo>
                <a:lnTo>
                  <a:pt x="82870" y="27560"/>
                </a:lnTo>
                <a:lnTo>
                  <a:pt x="82870" y="27550"/>
                </a:lnTo>
                <a:lnTo>
                  <a:pt x="82880" y="27550"/>
                </a:lnTo>
                <a:lnTo>
                  <a:pt x="82890" y="27540"/>
                </a:lnTo>
                <a:lnTo>
                  <a:pt x="82880" y="27530"/>
                </a:lnTo>
                <a:lnTo>
                  <a:pt x="82870" y="27530"/>
                </a:lnTo>
                <a:lnTo>
                  <a:pt x="82860" y="27530"/>
                </a:lnTo>
                <a:lnTo>
                  <a:pt x="82870" y="27520"/>
                </a:lnTo>
                <a:lnTo>
                  <a:pt x="82870" y="27510"/>
                </a:lnTo>
                <a:lnTo>
                  <a:pt x="82860" y="27510"/>
                </a:lnTo>
                <a:lnTo>
                  <a:pt x="82850" y="27510"/>
                </a:lnTo>
                <a:lnTo>
                  <a:pt x="82840" y="27520"/>
                </a:lnTo>
                <a:lnTo>
                  <a:pt x="82840" y="27510"/>
                </a:lnTo>
                <a:lnTo>
                  <a:pt x="82840" y="27500"/>
                </a:lnTo>
                <a:lnTo>
                  <a:pt x="82830" y="27490"/>
                </a:lnTo>
                <a:lnTo>
                  <a:pt x="82830" y="27480"/>
                </a:lnTo>
                <a:lnTo>
                  <a:pt x="82820" y="27480"/>
                </a:lnTo>
                <a:lnTo>
                  <a:pt x="82810" y="27470"/>
                </a:lnTo>
                <a:lnTo>
                  <a:pt x="82810" y="27460"/>
                </a:lnTo>
                <a:lnTo>
                  <a:pt x="82820" y="27450"/>
                </a:lnTo>
                <a:lnTo>
                  <a:pt x="82810" y="27440"/>
                </a:lnTo>
                <a:lnTo>
                  <a:pt x="82800" y="27430"/>
                </a:lnTo>
                <a:lnTo>
                  <a:pt x="82790" y="27430"/>
                </a:lnTo>
                <a:lnTo>
                  <a:pt x="82790" y="27420"/>
                </a:lnTo>
                <a:lnTo>
                  <a:pt x="82800" y="27410"/>
                </a:lnTo>
                <a:lnTo>
                  <a:pt x="82790" y="27400"/>
                </a:lnTo>
                <a:lnTo>
                  <a:pt x="82780" y="27400"/>
                </a:lnTo>
                <a:lnTo>
                  <a:pt x="82780" y="27390"/>
                </a:lnTo>
                <a:lnTo>
                  <a:pt x="82780" y="27380"/>
                </a:lnTo>
                <a:lnTo>
                  <a:pt x="82780" y="27370"/>
                </a:lnTo>
                <a:lnTo>
                  <a:pt x="82780" y="27360"/>
                </a:lnTo>
                <a:lnTo>
                  <a:pt x="82790" y="27340"/>
                </a:lnTo>
                <a:lnTo>
                  <a:pt x="82780" y="27330"/>
                </a:lnTo>
                <a:lnTo>
                  <a:pt x="82770" y="27330"/>
                </a:lnTo>
                <a:lnTo>
                  <a:pt x="82770" y="27320"/>
                </a:lnTo>
                <a:lnTo>
                  <a:pt x="82760" y="27310"/>
                </a:lnTo>
                <a:lnTo>
                  <a:pt x="82760" y="27290"/>
                </a:lnTo>
                <a:lnTo>
                  <a:pt x="82760" y="27280"/>
                </a:lnTo>
                <a:lnTo>
                  <a:pt x="82770" y="27280"/>
                </a:lnTo>
                <a:lnTo>
                  <a:pt x="82760" y="27270"/>
                </a:lnTo>
                <a:lnTo>
                  <a:pt x="82770" y="27260"/>
                </a:lnTo>
                <a:lnTo>
                  <a:pt x="82780" y="27240"/>
                </a:lnTo>
                <a:lnTo>
                  <a:pt x="82780" y="27230"/>
                </a:lnTo>
                <a:lnTo>
                  <a:pt x="82780" y="27220"/>
                </a:lnTo>
                <a:lnTo>
                  <a:pt x="82780" y="27200"/>
                </a:lnTo>
                <a:lnTo>
                  <a:pt x="82780" y="27190"/>
                </a:lnTo>
                <a:lnTo>
                  <a:pt x="82770" y="27190"/>
                </a:lnTo>
                <a:lnTo>
                  <a:pt x="82760" y="27180"/>
                </a:lnTo>
                <a:lnTo>
                  <a:pt x="82750" y="27170"/>
                </a:lnTo>
                <a:lnTo>
                  <a:pt x="82740" y="27150"/>
                </a:lnTo>
                <a:lnTo>
                  <a:pt x="82730" y="27140"/>
                </a:lnTo>
                <a:lnTo>
                  <a:pt x="82730" y="27130"/>
                </a:lnTo>
                <a:lnTo>
                  <a:pt x="82740" y="27130"/>
                </a:lnTo>
                <a:lnTo>
                  <a:pt x="82740" y="27120"/>
                </a:lnTo>
                <a:lnTo>
                  <a:pt x="82740" y="27110"/>
                </a:lnTo>
                <a:lnTo>
                  <a:pt x="82730" y="27110"/>
                </a:lnTo>
                <a:lnTo>
                  <a:pt x="82730" y="27120"/>
                </a:lnTo>
                <a:lnTo>
                  <a:pt x="82720" y="27120"/>
                </a:lnTo>
                <a:lnTo>
                  <a:pt x="82720" y="27110"/>
                </a:lnTo>
                <a:lnTo>
                  <a:pt x="82720" y="27100"/>
                </a:lnTo>
                <a:lnTo>
                  <a:pt x="82730" y="27090"/>
                </a:lnTo>
                <a:lnTo>
                  <a:pt x="82720" y="27080"/>
                </a:lnTo>
                <a:lnTo>
                  <a:pt x="82720" y="27070"/>
                </a:lnTo>
                <a:lnTo>
                  <a:pt x="82720" y="27060"/>
                </a:lnTo>
                <a:lnTo>
                  <a:pt x="82730" y="27040"/>
                </a:lnTo>
                <a:lnTo>
                  <a:pt x="82740" y="27030"/>
                </a:lnTo>
                <a:lnTo>
                  <a:pt x="82730" y="27020"/>
                </a:lnTo>
                <a:lnTo>
                  <a:pt x="82730" y="27010"/>
                </a:lnTo>
                <a:lnTo>
                  <a:pt x="82730" y="27000"/>
                </a:lnTo>
                <a:lnTo>
                  <a:pt x="82720" y="26990"/>
                </a:lnTo>
                <a:lnTo>
                  <a:pt x="82720" y="26980"/>
                </a:lnTo>
                <a:lnTo>
                  <a:pt x="82710" y="26980"/>
                </a:lnTo>
                <a:lnTo>
                  <a:pt x="82700" y="26970"/>
                </a:lnTo>
                <a:lnTo>
                  <a:pt x="82700" y="26960"/>
                </a:lnTo>
                <a:lnTo>
                  <a:pt x="82700" y="26950"/>
                </a:lnTo>
                <a:lnTo>
                  <a:pt x="82710" y="26950"/>
                </a:lnTo>
                <a:lnTo>
                  <a:pt x="82700" y="26940"/>
                </a:lnTo>
                <a:lnTo>
                  <a:pt x="82680" y="26930"/>
                </a:lnTo>
                <a:lnTo>
                  <a:pt x="82660" y="26920"/>
                </a:lnTo>
                <a:lnTo>
                  <a:pt x="82660" y="26910"/>
                </a:lnTo>
                <a:lnTo>
                  <a:pt x="82660" y="26900"/>
                </a:lnTo>
                <a:lnTo>
                  <a:pt x="82650" y="26890"/>
                </a:lnTo>
                <a:lnTo>
                  <a:pt x="82650" y="26880"/>
                </a:lnTo>
                <a:lnTo>
                  <a:pt x="82650" y="26870"/>
                </a:lnTo>
                <a:lnTo>
                  <a:pt x="82640" y="26870"/>
                </a:lnTo>
                <a:lnTo>
                  <a:pt x="82630" y="26860"/>
                </a:lnTo>
                <a:lnTo>
                  <a:pt x="82620" y="26860"/>
                </a:lnTo>
                <a:lnTo>
                  <a:pt x="82610" y="26860"/>
                </a:lnTo>
                <a:lnTo>
                  <a:pt x="82600" y="26850"/>
                </a:lnTo>
                <a:lnTo>
                  <a:pt x="82600" y="26840"/>
                </a:lnTo>
                <a:lnTo>
                  <a:pt x="82610" y="26840"/>
                </a:lnTo>
                <a:lnTo>
                  <a:pt x="82600" y="26830"/>
                </a:lnTo>
                <a:lnTo>
                  <a:pt x="82600" y="26810"/>
                </a:lnTo>
                <a:lnTo>
                  <a:pt x="82600" y="26800"/>
                </a:lnTo>
                <a:lnTo>
                  <a:pt x="82590" y="26790"/>
                </a:lnTo>
                <a:lnTo>
                  <a:pt x="82590" y="26780"/>
                </a:lnTo>
                <a:lnTo>
                  <a:pt x="82590" y="26770"/>
                </a:lnTo>
                <a:lnTo>
                  <a:pt x="82580" y="26760"/>
                </a:lnTo>
                <a:lnTo>
                  <a:pt x="82580" y="26770"/>
                </a:lnTo>
                <a:lnTo>
                  <a:pt x="82570" y="26770"/>
                </a:lnTo>
                <a:lnTo>
                  <a:pt x="82560" y="26760"/>
                </a:lnTo>
                <a:lnTo>
                  <a:pt x="82550" y="26760"/>
                </a:lnTo>
                <a:lnTo>
                  <a:pt x="82540" y="26750"/>
                </a:lnTo>
                <a:lnTo>
                  <a:pt x="82540" y="26740"/>
                </a:lnTo>
                <a:lnTo>
                  <a:pt x="82530" y="26730"/>
                </a:lnTo>
                <a:lnTo>
                  <a:pt x="82530" y="26720"/>
                </a:lnTo>
                <a:lnTo>
                  <a:pt x="82520" y="26710"/>
                </a:lnTo>
                <a:lnTo>
                  <a:pt x="82510" y="26700"/>
                </a:lnTo>
                <a:lnTo>
                  <a:pt x="82510" y="26690"/>
                </a:lnTo>
                <a:lnTo>
                  <a:pt x="82500" y="26690"/>
                </a:lnTo>
                <a:lnTo>
                  <a:pt x="82490" y="26690"/>
                </a:lnTo>
                <a:lnTo>
                  <a:pt x="82500" y="26680"/>
                </a:lnTo>
                <a:lnTo>
                  <a:pt x="82500" y="26670"/>
                </a:lnTo>
                <a:lnTo>
                  <a:pt x="82510" y="26670"/>
                </a:lnTo>
                <a:lnTo>
                  <a:pt x="82500" y="26660"/>
                </a:lnTo>
                <a:lnTo>
                  <a:pt x="82500" y="26650"/>
                </a:lnTo>
                <a:lnTo>
                  <a:pt x="82500" y="26640"/>
                </a:lnTo>
                <a:lnTo>
                  <a:pt x="82500" y="26630"/>
                </a:lnTo>
                <a:lnTo>
                  <a:pt x="82500" y="26620"/>
                </a:lnTo>
                <a:lnTo>
                  <a:pt x="82490" y="26610"/>
                </a:lnTo>
                <a:lnTo>
                  <a:pt x="82490" y="26600"/>
                </a:lnTo>
                <a:lnTo>
                  <a:pt x="82490" y="26590"/>
                </a:lnTo>
                <a:lnTo>
                  <a:pt x="82490" y="26580"/>
                </a:lnTo>
                <a:lnTo>
                  <a:pt x="82490" y="26560"/>
                </a:lnTo>
                <a:lnTo>
                  <a:pt x="82480" y="26550"/>
                </a:lnTo>
                <a:lnTo>
                  <a:pt x="82480" y="26540"/>
                </a:lnTo>
                <a:lnTo>
                  <a:pt x="82480" y="26530"/>
                </a:lnTo>
                <a:lnTo>
                  <a:pt x="82470" y="26520"/>
                </a:lnTo>
                <a:lnTo>
                  <a:pt x="82470" y="26500"/>
                </a:lnTo>
                <a:lnTo>
                  <a:pt x="82460" y="26490"/>
                </a:lnTo>
                <a:lnTo>
                  <a:pt x="82460" y="26480"/>
                </a:lnTo>
                <a:lnTo>
                  <a:pt x="82450" y="26480"/>
                </a:lnTo>
                <a:lnTo>
                  <a:pt x="82440" y="26480"/>
                </a:lnTo>
                <a:lnTo>
                  <a:pt x="82430" y="26470"/>
                </a:lnTo>
                <a:lnTo>
                  <a:pt x="82420" y="26460"/>
                </a:lnTo>
                <a:lnTo>
                  <a:pt x="82420" y="26450"/>
                </a:lnTo>
                <a:lnTo>
                  <a:pt x="82410" y="26450"/>
                </a:lnTo>
                <a:lnTo>
                  <a:pt x="82400" y="26440"/>
                </a:lnTo>
                <a:lnTo>
                  <a:pt x="82390" y="26440"/>
                </a:lnTo>
                <a:lnTo>
                  <a:pt x="82380" y="26440"/>
                </a:lnTo>
                <a:lnTo>
                  <a:pt x="82370" y="26430"/>
                </a:lnTo>
                <a:lnTo>
                  <a:pt x="82370" y="26420"/>
                </a:lnTo>
                <a:lnTo>
                  <a:pt x="82360" y="26430"/>
                </a:lnTo>
                <a:lnTo>
                  <a:pt x="82350" y="26420"/>
                </a:lnTo>
                <a:lnTo>
                  <a:pt x="82350" y="26410"/>
                </a:lnTo>
                <a:lnTo>
                  <a:pt x="82340" y="26410"/>
                </a:lnTo>
                <a:lnTo>
                  <a:pt x="82330" y="26410"/>
                </a:lnTo>
                <a:lnTo>
                  <a:pt x="82320" y="26400"/>
                </a:lnTo>
                <a:lnTo>
                  <a:pt x="82320" y="26410"/>
                </a:lnTo>
                <a:lnTo>
                  <a:pt x="82310" y="26410"/>
                </a:lnTo>
                <a:lnTo>
                  <a:pt x="82300" y="26410"/>
                </a:lnTo>
                <a:lnTo>
                  <a:pt x="82300" y="26400"/>
                </a:lnTo>
                <a:lnTo>
                  <a:pt x="82290" y="26400"/>
                </a:lnTo>
                <a:lnTo>
                  <a:pt x="82280" y="26390"/>
                </a:lnTo>
                <a:lnTo>
                  <a:pt x="82270" y="26390"/>
                </a:lnTo>
                <a:lnTo>
                  <a:pt x="82260" y="26380"/>
                </a:lnTo>
                <a:lnTo>
                  <a:pt x="82260" y="26370"/>
                </a:lnTo>
                <a:lnTo>
                  <a:pt x="82250" y="26360"/>
                </a:lnTo>
                <a:lnTo>
                  <a:pt x="82240" y="26350"/>
                </a:lnTo>
                <a:lnTo>
                  <a:pt x="82230" y="26360"/>
                </a:lnTo>
                <a:lnTo>
                  <a:pt x="82230" y="26350"/>
                </a:lnTo>
                <a:lnTo>
                  <a:pt x="82220" y="26350"/>
                </a:lnTo>
                <a:lnTo>
                  <a:pt x="82210" y="26340"/>
                </a:lnTo>
                <a:lnTo>
                  <a:pt x="82210" y="26330"/>
                </a:lnTo>
                <a:lnTo>
                  <a:pt x="82200" y="26320"/>
                </a:lnTo>
                <a:lnTo>
                  <a:pt x="82190" y="26320"/>
                </a:lnTo>
                <a:lnTo>
                  <a:pt x="82180" y="26320"/>
                </a:lnTo>
                <a:lnTo>
                  <a:pt x="82180" y="26310"/>
                </a:lnTo>
                <a:lnTo>
                  <a:pt x="82180" y="26300"/>
                </a:lnTo>
                <a:lnTo>
                  <a:pt x="82170" y="26300"/>
                </a:lnTo>
                <a:lnTo>
                  <a:pt x="82160" y="26290"/>
                </a:lnTo>
                <a:lnTo>
                  <a:pt x="82160" y="26280"/>
                </a:lnTo>
                <a:lnTo>
                  <a:pt x="82160" y="26270"/>
                </a:lnTo>
                <a:lnTo>
                  <a:pt x="82160" y="26260"/>
                </a:lnTo>
                <a:lnTo>
                  <a:pt x="82150" y="26260"/>
                </a:lnTo>
                <a:lnTo>
                  <a:pt x="82150" y="26250"/>
                </a:lnTo>
                <a:lnTo>
                  <a:pt x="82150" y="26240"/>
                </a:lnTo>
                <a:lnTo>
                  <a:pt x="82160" y="26240"/>
                </a:lnTo>
                <a:lnTo>
                  <a:pt x="82150" y="26230"/>
                </a:lnTo>
                <a:lnTo>
                  <a:pt x="82140" y="26230"/>
                </a:lnTo>
                <a:lnTo>
                  <a:pt x="82140" y="26220"/>
                </a:lnTo>
                <a:lnTo>
                  <a:pt x="82150" y="26210"/>
                </a:lnTo>
                <a:lnTo>
                  <a:pt x="82140" y="26210"/>
                </a:lnTo>
                <a:lnTo>
                  <a:pt x="82140" y="26190"/>
                </a:lnTo>
                <a:lnTo>
                  <a:pt x="82130" y="26190"/>
                </a:lnTo>
                <a:lnTo>
                  <a:pt x="82120" y="26180"/>
                </a:lnTo>
                <a:lnTo>
                  <a:pt x="82120" y="26170"/>
                </a:lnTo>
                <a:lnTo>
                  <a:pt x="82130" y="26170"/>
                </a:lnTo>
                <a:lnTo>
                  <a:pt x="82130" y="26160"/>
                </a:lnTo>
                <a:lnTo>
                  <a:pt x="82130" y="26150"/>
                </a:lnTo>
                <a:lnTo>
                  <a:pt x="82130" y="26140"/>
                </a:lnTo>
                <a:lnTo>
                  <a:pt x="82120" y="26130"/>
                </a:lnTo>
                <a:lnTo>
                  <a:pt x="82110" y="26120"/>
                </a:lnTo>
                <a:lnTo>
                  <a:pt x="82100" y="26120"/>
                </a:lnTo>
                <a:lnTo>
                  <a:pt x="82090" y="26120"/>
                </a:lnTo>
                <a:lnTo>
                  <a:pt x="82080" y="26100"/>
                </a:lnTo>
                <a:lnTo>
                  <a:pt x="82060" y="26100"/>
                </a:lnTo>
                <a:lnTo>
                  <a:pt x="82050" y="26090"/>
                </a:lnTo>
                <a:lnTo>
                  <a:pt x="82050" y="26080"/>
                </a:lnTo>
                <a:lnTo>
                  <a:pt x="82040" y="26080"/>
                </a:lnTo>
                <a:lnTo>
                  <a:pt x="82030" y="26070"/>
                </a:lnTo>
                <a:lnTo>
                  <a:pt x="82030" y="26060"/>
                </a:lnTo>
                <a:lnTo>
                  <a:pt x="82020" y="26050"/>
                </a:lnTo>
                <a:lnTo>
                  <a:pt x="82020" y="26030"/>
                </a:lnTo>
                <a:lnTo>
                  <a:pt x="82020" y="26020"/>
                </a:lnTo>
                <a:lnTo>
                  <a:pt x="82010" y="26010"/>
                </a:lnTo>
                <a:lnTo>
                  <a:pt x="82010" y="26000"/>
                </a:lnTo>
                <a:lnTo>
                  <a:pt x="82010" y="25990"/>
                </a:lnTo>
                <a:lnTo>
                  <a:pt x="82010" y="25980"/>
                </a:lnTo>
                <a:lnTo>
                  <a:pt x="82000" y="25980"/>
                </a:lnTo>
                <a:lnTo>
                  <a:pt x="81990" y="25980"/>
                </a:lnTo>
                <a:lnTo>
                  <a:pt x="81970" y="25980"/>
                </a:lnTo>
                <a:lnTo>
                  <a:pt x="81960" y="25970"/>
                </a:lnTo>
                <a:lnTo>
                  <a:pt x="81940" y="25970"/>
                </a:lnTo>
                <a:lnTo>
                  <a:pt x="81930" y="25960"/>
                </a:lnTo>
                <a:lnTo>
                  <a:pt x="81930" y="25950"/>
                </a:lnTo>
                <a:lnTo>
                  <a:pt x="81920" y="25930"/>
                </a:lnTo>
                <a:lnTo>
                  <a:pt x="81910" y="25930"/>
                </a:lnTo>
                <a:lnTo>
                  <a:pt x="81910" y="25920"/>
                </a:lnTo>
                <a:lnTo>
                  <a:pt x="81910" y="25910"/>
                </a:lnTo>
                <a:lnTo>
                  <a:pt x="81910" y="25900"/>
                </a:lnTo>
                <a:lnTo>
                  <a:pt x="81900" y="25900"/>
                </a:lnTo>
                <a:lnTo>
                  <a:pt x="81890" y="25890"/>
                </a:lnTo>
                <a:lnTo>
                  <a:pt x="81880" y="25870"/>
                </a:lnTo>
                <a:lnTo>
                  <a:pt x="81870" y="25880"/>
                </a:lnTo>
                <a:lnTo>
                  <a:pt x="81870" y="25870"/>
                </a:lnTo>
                <a:lnTo>
                  <a:pt x="81860" y="25870"/>
                </a:lnTo>
                <a:lnTo>
                  <a:pt x="81860" y="25860"/>
                </a:lnTo>
                <a:lnTo>
                  <a:pt x="81870" y="25850"/>
                </a:lnTo>
                <a:lnTo>
                  <a:pt x="81860" y="25850"/>
                </a:lnTo>
                <a:lnTo>
                  <a:pt x="81860" y="25840"/>
                </a:lnTo>
                <a:lnTo>
                  <a:pt x="81850" y="25840"/>
                </a:lnTo>
                <a:lnTo>
                  <a:pt x="81850" y="25830"/>
                </a:lnTo>
                <a:lnTo>
                  <a:pt x="81850" y="25820"/>
                </a:lnTo>
                <a:lnTo>
                  <a:pt x="81850" y="25810"/>
                </a:lnTo>
                <a:lnTo>
                  <a:pt x="81840" y="25810"/>
                </a:lnTo>
                <a:lnTo>
                  <a:pt x="81830" y="25800"/>
                </a:lnTo>
                <a:lnTo>
                  <a:pt x="81840" y="25790"/>
                </a:lnTo>
                <a:lnTo>
                  <a:pt x="81830" y="25790"/>
                </a:lnTo>
                <a:lnTo>
                  <a:pt x="81830" y="25780"/>
                </a:lnTo>
                <a:lnTo>
                  <a:pt x="81820" y="25780"/>
                </a:lnTo>
                <a:lnTo>
                  <a:pt x="81810" y="25780"/>
                </a:lnTo>
                <a:lnTo>
                  <a:pt x="81800" y="25780"/>
                </a:lnTo>
                <a:lnTo>
                  <a:pt x="81790" y="25770"/>
                </a:lnTo>
                <a:lnTo>
                  <a:pt x="81800" y="25770"/>
                </a:lnTo>
                <a:lnTo>
                  <a:pt x="81790" y="25770"/>
                </a:lnTo>
                <a:lnTo>
                  <a:pt x="81790" y="25760"/>
                </a:lnTo>
                <a:lnTo>
                  <a:pt x="81780" y="25750"/>
                </a:lnTo>
                <a:lnTo>
                  <a:pt x="81780" y="25740"/>
                </a:lnTo>
                <a:lnTo>
                  <a:pt x="81770" y="25740"/>
                </a:lnTo>
                <a:lnTo>
                  <a:pt x="81770" y="25750"/>
                </a:lnTo>
                <a:lnTo>
                  <a:pt x="81760" y="25740"/>
                </a:lnTo>
                <a:lnTo>
                  <a:pt x="81750" y="25740"/>
                </a:lnTo>
                <a:lnTo>
                  <a:pt x="81740" y="25740"/>
                </a:lnTo>
                <a:lnTo>
                  <a:pt x="81730" y="25750"/>
                </a:lnTo>
                <a:lnTo>
                  <a:pt x="81720" y="25740"/>
                </a:lnTo>
                <a:lnTo>
                  <a:pt x="81710" y="25730"/>
                </a:lnTo>
                <a:lnTo>
                  <a:pt x="81700" y="25730"/>
                </a:lnTo>
                <a:lnTo>
                  <a:pt x="81690" y="25720"/>
                </a:lnTo>
                <a:lnTo>
                  <a:pt x="81690" y="25710"/>
                </a:lnTo>
                <a:lnTo>
                  <a:pt x="81680" y="25700"/>
                </a:lnTo>
                <a:lnTo>
                  <a:pt x="81690" y="25690"/>
                </a:lnTo>
                <a:lnTo>
                  <a:pt x="81680" y="25690"/>
                </a:lnTo>
                <a:lnTo>
                  <a:pt x="81680" y="25680"/>
                </a:lnTo>
                <a:lnTo>
                  <a:pt x="81670" y="25680"/>
                </a:lnTo>
                <a:lnTo>
                  <a:pt x="81660" y="25670"/>
                </a:lnTo>
                <a:lnTo>
                  <a:pt x="81650" y="25660"/>
                </a:lnTo>
                <a:lnTo>
                  <a:pt x="81650" y="25650"/>
                </a:lnTo>
                <a:lnTo>
                  <a:pt x="81650" y="25640"/>
                </a:lnTo>
                <a:lnTo>
                  <a:pt x="81640" y="25640"/>
                </a:lnTo>
                <a:lnTo>
                  <a:pt x="81630" y="25620"/>
                </a:lnTo>
                <a:lnTo>
                  <a:pt x="81640" y="25610"/>
                </a:lnTo>
                <a:lnTo>
                  <a:pt x="81680" y="25530"/>
                </a:lnTo>
                <a:lnTo>
                  <a:pt x="81720" y="25490"/>
                </a:lnTo>
                <a:lnTo>
                  <a:pt x="81770" y="25440"/>
                </a:lnTo>
                <a:lnTo>
                  <a:pt x="81910" y="25300"/>
                </a:lnTo>
                <a:lnTo>
                  <a:pt x="82010" y="25180"/>
                </a:lnTo>
                <a:lnTo>
                  <a:pt x="82010" y="25170"/>
                </a:lnTo>
                <a:lnTo>
                  <a:pt x="82040" y="25140"/>
                </a:lnTo>
                <a:lnTo>
                  <a:pt x="82090" y="25080"/>
                </a:lnTo>
                <a:lnTo>
                  <a:pt x="82160" y="25000"/>
                </a:lnTo>
                <a:lnTo>
                  <a:pt x="82230" y="24910"/>
                </a:lnTo>
                <a:lnTo>
                  <a:pt x="82250" y="24880"/>
                </a:lnTo>
                <a:lnTo>
                  <a:pt x="82260" y="24870"/>
                </a:lnTo>
                <a:lnTo>
                  <a:pt x="82340" y="24760"/>
                </a:lnTo>
                <a:lnTo>
                  <a:pt x="82370" y="24740"/>
                </a:lnTo>
                <a:lnTo>
                  <a:pt x="82390" y="24710"/>
                </a:lnTo>
                <a:lnTo>
                  <a:pt x="82400" y="24690"/>
                </a:lnTo>
                <a:lnTo>
                  <a:pt x="82410" y="24690"/>
                </a:lnTo>
                <a:lnTo>
                  <a:pt x="82510" y="24560"/>
                </a:lnTo>
                <a:lnTo>
                  <a:pt x="82640" y="24410"/>
                </a:lnTo>
                <a:lnTo>
                  <a:pt x="82700" y="24330"/>
                </a:lnTo>
                <a:lnTo>
                  <a:pt x="82710" y="24310"/>
                </a:lnTo>
                <a:lnTo>
                  <a:pt x="82740" y="24250"/>
                </a:lnTo>
                <a:lnTo>
                  <a:pt x="82750" y="24230"/>
                </a:lnTo>
                <a:lnTo>
                  <a:pt x="82760" y="24210"/>
                </a:lnTo>
                <a:lnTo>
                  <a:pt x="82780" y="24170"/>
                </a:lnTo>
                <a:lnTo>
                  <a:pt x="82790" y="24150"/>
                </a:lnTo>
                <a:lnTo>
                  <a:pt x="82860" y="24000"/>
                </a:lnTo>
                <a:lnTo>
                  <a:pt x="82900" y="23910"/>
                </a:lnTo>
                <a:lnTo>
                  <a:pt x="82940" y="23830"/>
                </a:lnTo>
                <a:lnTo>
                  <a:pt x="82980" y="23760"/>
                </a:lnTo>
                <a:lnTo>
                  <a:pt x="83030" y="23670"/>
                </a:lnTo>
                <a:lnTo>
                  <a:pt x="83030" y="23650"/>
                </a:lnTo>
                <a:lnTo>
                  <a:pt x="83080" y="23540"/>
                </a:lnTo>
                <a:lnTo>
                  <a:pt x="83120" y="23490"/>
                </a:lnTo>
                <a:lnTo>
                  <a:pt x="83290" y="23130"/>
                </a:lnTo>
                <a:lnTo>
                  <a:pt x="83380" y="22930"/>
                </a:lnTo>
                <a:lnTo>
                  <a:pt x="83390" y="22920"/>
                </a:lnTo>
                <a:lnTo>
                  <a:pt x="83420" y="22860"/>
                </a:lnTo>
                <a:lnTo>
                  <a:pt x="83480" y="22740"/>
                </a:lnTo>
                <a:lnTo>
                  <a:pt x="83480" y="22730"/>
                </a:lnTo>
                <a:lnTo>
                  <a:pt x="83480" y="22720"/>
                </a:lnTo>
                <a:lnTo>
                  <a:pt x="83490" y="22720"/>
                </a:lnTo>
                <a:lnTo>
                  <a:pt x="83490" y="22700"/>
                </a:lnTo>
                <a:lnTo>
                  <a:pt x="83510" y="22710"/>
                </a:lnTo>
                <a:lnTo>
                  <a:pt x="83820" y="22800"/>
                </a:lnTo>
                <a:lnTo>
                  <a:pt x="84120" y="22890"/>
                </a:lnTo>
                <a:lnTo>
                  <a:pt x="84160" y="22900"/>
                </a:lnTo>
                <a:lnTo>
                  <a:pt x="84200" y="22910"/>
                </a:lnTo>
                <a:lnTo>
                  <a:pt x="84210" y="22910"/>
                </a:lnTo>
                <a:lnTo>
                  <a:pt x="84250" y="22890"/>
                </a:lnTo>
                <a:lnTo>
                  <a:pt x="84420" y="22830"/>
                </a:lnTo>
                <a:lnTo>
                  <a:pt x="84720" y="22720"/>
                </a:lnTo>
                <a:lnTo>
                  <a:pt x="84910" y="22640"/>
                </a:lnTo>
                <a:lnTo>
                  <a:pt x="84920" y="22640"/>
                </a:lnTo>
                <a:lnTo>
                  <a:pt x="84930" y="22640"/>
                </a:lnTo>
                <a:lnTo>
                  <a:pt x="84950" y="22650"/>
                </a:lnTo>
                <a:lnTo>
                  <a:pt x="84960" y="22660"/>
                </a:lnTo>
                <a:lnTo>
                  <a:pt x="84990" y="22670"/>
                </a:lnTo>
                <a:lnTo>
                  <a:pt x="85010" y="22690"/>
                </a:lnTo>
                <a:lnTo>
                  <a:pt x="85050" y="22730"/>
                </a:lnTo>
                <a:lnTo>
                  <a:pt x="85060" y="22730"/>
                </a:lnTo>
                <a:lnTo>
                  <a:pt x="85070" y="22730"/>
                </a:lnTo>
                <a:lnTo>
                  <a:pt x="85120" y="22710"/>
                </a:lnTo>
                <a:lnTo>
                  <a:pt x="85130" y="22710"/>
                </a:lnTo>
                <a:lnTo>
                  <a:pt x="85330" y="22730"/>
                </a:lnTo>
                <a:lnTo>
                  <a:pt x="85440" y="22810"/>
                </a:lnTo>
                <a:lnTo>
                  <a:pt x="85550" y="22790"/>
                </a:lnTo>
                <a:lnTo>
                  <a:pt x="85740" y="22720"/>
                </a:lnTo>
                <a:lnTo>
                  <a:pt x="85840" y="22700"/>
                </a:lnTo>
                <a:lnTo>
                  <a:pt x="85910" y="22610"/>
                </a:lnTo>
                <a:lnTo>
                  <a:pt x="85970" y="22530"/>
                </a:lnTo>
                <a:lnTo>
                  <a:pt x="86070" y="22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