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Mitooma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itoo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2430" y="79820"/>
                </a:moveTo>
                <a:lnTo>
                  <a:pt x="12530" y="79820"/>
                </a:lnTo>
                <a:lnTo>
                  <a:pt x="12610" y="79820"/>
                </a:lnTo>
                <a:lnTo>
                  <a:pt x="12650" y="79820"/>
                </a:lnTo>
                <a:lnTo>
                  <a:pt x="12680" y="79840"/>
                </a:lnTo>
                <a:lnTo>
                  <a:pt x="12730" y="79880"/>
                </a:lnTo>
                <a:lnTo>
                  <a:pt x="12750" y="79890"/>
                </a:lnTo>
                <a:lnTo>
                  <a:pt x="12800" y="79960"/>
                </a:lnTo>
                <a:lnTo>
                  <a:pt x="12870" y="79840"/>
                </a:lnTo>
                <a:lnTo>
                  <a:pt x="12900" y="79800"/>
                </a:lnTo>
                <a:lnTo>
                  <a:pt x="12900" y="79790"/>
                </a:lnTo>
                <a:lnTo>
                  <a:pt x="12920" y="79780"/>
                </a:lnTo>
                <a:lnTo>
                  <a:pt x="12980" y="79750"/>
                </a:lnTo>
                <a:lnTo>
                  <a:pt x="12990" y="79740"/>
                </a:lnTo>
                <a:lnTo>
                  <a:pt x="13070" y="79720"/>
                </a:lnTo>
                <a:lnTo>
                  <a:pt x="13090" y="79700"/>
                </a:lnTo>
                <a:lnTo>
                  <a:pt x="13080" y="79690"/>
                </a:lnTo>
                <a:lnTo>
                  <a:pt x="13080" y="79680"/>
                </a:lnTo>
                <a:lnTo>
                  <a:pt x="13080" y="79670"/>
                </a:lnTo>
                <a:lnTo>
                  <a:pt x="13080" y="79660"/>
                </a:lnTo>
                <a:lnTo>
                  <a:pt x="13080" y="79650"/>
                </a:lnTo>
                <a:lnTo>
                  <a:pt x="13080" y="79640"/>
                </a:lnTo>
                <a:lnTo>
                  <a:pt x="13090" y="79640"/>
                </a:lnTo>
                <a:lnTo>
                  <a:pt x="13100" y="79620"/>
                </a:lnTo>
                <a:lnTo>
                  <a:pt x="13110" y="79610"/>
                </a:lnTo>
                <a:lnTo>
                  <a:pt x="13120" y="79610"/>
                </a:lnTo>
                <a:lnTo>
                  <a:pt x="13130" y="79600"/>
                </a:lnTo>
                <a:lnTo>
                  <a:pt x="13130" y="79590"/>
                </a:lnTo>
                <a:lnTo>
                  <a:pt x="13140" y="79590"/>
                </a:lnTo>
                <a:lnTo>
                  <a:pt x="13140" y="79580"/>
                </a:lnTo>
                <a:lnTo>
                  <a:pt x="13140" y="79570"/>
                </a:lnTo>
                <a:lnTo>
                  <a:pt x="13150" y="79570"/>
                </a:lnTo>
                <a:lnTo>
                  <a:pt x="13150" y="79560"/>
                </a:lnTo>
                <a:lnTo>
                  <a:pt x="13150" y="79550"/>
                </a:lnTo>
                <a:lnTo>
                  <a:pt x="13150" y="79540"/>
                </a:lnTo>
                <a:lnTo>
                  <a:pt x="13150" y="79530"/>
                </a:lnTo>
                <a:lnTo>
                  <a:pt x="13160" y="79530"/>
                </a:lnTo>
                <a:lnTo>
                  <a:pt x="13160" y="79520"/>
                </a:lnTo>
                <a:lnTo>
                  <a:pt x="13170" y="79520"/>
                </a:lnTo>
                <a:lnTo>
                  <a:pt x="13170" y="79510"/>
                </a:lnTo>
                <a:lnTo>
                  <a:pt x="13180" y="79500"/>
                </a:lnTo>
                <a:lnTo>
                  <a:pt x="13180" y="79490"/>
                </a:lnTo>
                <a:lnTo>
                  <a:pt x="13180" y="79480"/>
                </a:lnTo>
                <a:lnTo>
                  <a:pt x="13190" y="79480"/>
                </a:lnTo>
                <a:lnTo>
                  <a:pt x="13190" y="79470"/>
                </a:lnTo>
                <a:lnTo>
                  <a:pt x="13190" y="79460"/>
                </a:lnTo>
                <a:lnTo>
                  <a:pt x="13190" y="79450"/>
                </a:lnTo>
                <a:lnTo>
                  <a:pt x="13200" y="79450"/>
                </a:lnTo>
                <a:lnTo>
                  <a:pt x="13200" y="79440"/>
                </a:lnTo>
                <a:lnTo>
                  <a:pt x="13190" y="79440"/>
                </a:lnTo>
                <a:lnTo>
                  <a:pt x="13190" y="79430"/>
                </a:lnTo>
                <a:lnTo>
                  <a:pt x="13190" y="79420"/>
                </a:lnTo>
                <a:lnTo>
                  <a:pt x="13180" y="79410"/>
                </a:lnTo>
                <a:lnTo>
                  <a:pt x="13190" y="79410"/>
                </a:lnTo>
                <a:lnTo>
                  <a:pt x="13190" y="79400"/>
                </a:lnTo>
                <a:lnTo>
                  <a:pt x="13180" y="79400"/>
                </a:lnTo>
                <a:lnTo>
                  <a:pt x="13180" y="79390"/>
                </a:lnTo>
                <a:lnTo>
                  <a:pt x="13190" y="79390"/>
                </a:lnTo>
                <a:lnTo>
                  <a:pt x="13190" y="79380"/>
                </a:lnTo>
                <a:lnTo>
                  <a:pt x="13190" y="79370"/>
                </a:lnTo>
                <a:lnTo>
                  <a:pt x="13200" y="79370"/>
                </a:lnTo>
                <a:lnTo>
                  <a:pt x="13200" y="79360"/>
                </a:lnTo>
                <a:lnTo>
                  <a:pt x="13190" y="79360"/>
                </a:lnTo>
                <a:lnTo>
                  <a:pt x="13190" y="79350"/>
                </a:lnTo>
                <a:lnTo>
                  <a:pt x="13190" y="79340"/>
                </a:lnTo>
                <a:lnTo>
                  <a:pt x="13190" y="79330"/>
                </a:lnTo>
                <a:lnTo>
                  <a:pt x="13190" y="79320"/>
                </a:lnTo>
                <a:lnTo>
                  <a:pt x="13200" y="79320"/>
                </a:lnTo>
                <a:lnTo>
                  <a:pt x="13200" y="79310"/>
                </a:lnTo>
                <a:lnTo>
                  <a:pt x="13210" y="79310"/>
                </a:lnTo>
                <a:lnTo>
                  <a:pt x="13210" y="79300"/>
                </a:lnTo>
                <a:lnTo>
                  <a:pt x="13210" y="79290"/>
                </a:lnTo>
                <a:lnTo>
                  <a:pt x="13210" y="79280"/>
                </a:lnTo>
                <a:lnTo>
                  <a:pt x="13210" y="79270"/>
                </a:lnTo>
                <a:lnTo>
                  <a:pt x="13210" y="79260"/>
                </a:lnTo>
                <a:lnTo>
                  <a:pt x="13210" y="79250"/>
                </a:lnTo>
                <a:lnTo>
                  <a:pt x="13210" y="79240"/>
                </a:lnTo>
                <a:lnTo>
                  <a:pt x="13210" y="79230"/>
                </a:lnTo>
                <a:lnTo>
                  <a:pt x="13210" y="79220"/>
                </a:lnTo>
                <a:lnTo>
                  <a:pt x="13210" y="79210"/>
                </a:lnTo>
                <a:lnTo>
                  <a:pt x="13210" y="79200"/>
                </a:lnTo>
                <a:lnTo>
                  <a:pt x="13220" y="79200"/>
                </a:lnTo>
                <a:lnTo>
                  <a:pt x="13220" y="79190"/>
                </a:lnTo>
                <a:lnTo>
                  <a:pt x="13220" y="79180"/>
                </a:lnTo>
                <a:lnTo>
                  <a:pt x="13210" y="79180"/>
                </a:lnTo>
                <a:lnTo>
                  <a:pt x="13210" y="79170"/>
                </a:lnTo>
                <a:lnTo>
                  <a:pt x="13210" y="79160"/>
                </a:lnTo>
                <a:lnTo>
                  <a:pt x="13210" y="79150"/>
                </a:lnTo>
                <a:lnTo>
                  <a:pt x="13200" y="79140"/>
                </a:lnTo>
                <a:lnTo>
                  <a:pt x="13200" y="79130"/>
                </a:lnTo>
                <a:lnTo>
                  <a:pt x="13200" y="79120"/>
                </a:lnTo>
                <a:lnTo>
                  <a:pt x="13200" y="79110"/>
                </a:lnTo>
                <a:lnTo>
                  <a:pt x="13190" y="79100"/>
                </a:lnTo>
                <a:lnTo>
                  <a:pt x="13190" y="79090"/>
                </a:lnTo>
                <a:lnTo>
                  <a:pt x="13190" y="79080"/>
                </a:lnTo>
                <a:lnTo>
                  <a:pt x="13190" y="79070"/>
                </a:lnTo>
                <a:lnTo>
                  <a:pt x="13190" y="79060"/>
                </a:lnTo>
                <a:lnTo>
                  <a:pt x="13190" y="79050"/>
                </a:lnTo>
                <a:lnTo>
                  <a:pt x="13200" y="79050"/>
                </a:lnTo>
                <a:lnTo>
                  <a:pt x="13200" y="79040"/>
                </a:lnTo>
                <a:lnTo>
                  <a:pt x="13190" y="79040"/>
                </a:lnTo>
                <a:lnTo>
                  <a:pt x="13190" y="79030"/>
                </a:lnTo>
                <a:lnTo>
                  <a:pt x="13190" y="79020"/>
                </a:lnTo>
                <a:lnTo>
                  <a:pt x="13190" y="79010"/>
                </a:lnTo>
                <a:lnTo>
                  <a:pt x="13190" y="79000"/>
                </a:lnTo>
                <a:lnTo>
                  <a:pt x="13180" y="79000"/>
                </a:lnTo>
                <a:lnTo>
                  <a:pt x="13180" y="78990"/>
                </a:lnTo>
                <a:lnTo>
                  <a:pt x="13180" y="78980"/>
                </a:lnTo>
                <a:lnTo>
                  <a:pt x="13180" y="78970"/>
                </a:lnTo>
                <a:lnTo>
                  <a:pt x="13180" y="78960"/>
                </a:lnTo>
                <a:lnTo>
                  <a:pt x="13180" y="78950"/>
                </a:lnTo>
                <a:lnTo>
                  <a:pt x="13180" y="78940"/>
                </a:lnTo>
                <a:lnTo>
                  <a:pt x="13190" y="78940"/>
                </a:lnTo>
                <a:lnTo>
                  <a:pt x="13200" y="78950"/>
                </a:lnTo>
                <a:lnTo>
                  <a:pt x="13220" y="78950"/>
                </a:lnTo>
                <a:lnTo>
                  <a:pt x="13230" y="78950"/>
                </a:lnTo>
                <a:lnTo>
                  <a:pt x="13230" y="78960"/>
                </a:lnTo>
                <a:lnTo>
                  <a:pt x="13240" y="78960"/>
                </a:lnTo>
                <a:lnTo>
                  <a:pt x="13250" y="78970"/>
                </a:lnTo>
                <a:lnTo>
                  <a:pt x="13260" y="78970"/>
                </a:lnTo>
                <a:lnTo>
                  <a:pt x="13260" y="78960"/>
                </a:lnTo>
                <a:lnTo>
                  <a:pt x="13260" y="78970"/>
                </a:lnTo>
                <a:lnTo>
                  <a:pt x="13270" y="78970"/>
                </a:lnTo>
                <a:lnTo>
                  <a:pt x="13270" y="78980"/>
                </a:lnTo>
                <a:lnTo>
                  <a:pt x="13280" y="78980"/>
                </a:lnTo>
                <a:lnTo>
                  <a:pt x="13290" y="78980"/>
                </a:lnTo>
                <a:lnTo>
                  <a:pt x="13290" y="78990"/>
                </a:lnTo>
                <a:lnTo>
                  <a:pt x="13300" y="78990"/>
                </a:lnTo>
                <a:lnTo>
                  <a:pt x="13310" y="78990"/>
                </a:lnTo>
                <a:lnTo>
                  <a:pt x="13310" y="79000"/>
                </a:lnTo>
                <a:lnTo>
                  <a:pt x="13320" y="79010"/>
                </a:lnTo>
                <a:lnTo>
                  <a:pt x="13330" y="79010"/>
                </a:lnTo>
                <a:lnTo>
                  <a:pt x="13340" y="79010"/>
                </a:lnTo>
                <a:lnTo>
                  <a:pt x="13350" y="79020"/>
                </a:lnTo>
                <a:lnTo>
                  <a:pt x="13360" y="79030"/>
                </a:lnTo>
                <a:lnTo>
                  <a:pt x="13370" y="79040"/>
                </a:lnTo>
                <a:lnTo>
                  <a:pt x="13380" y="79050"/>
                </a:lnTo>
                <a:lnTo>
                  <a:pt x="13390" y="79050"/>
                </a:lnTo>
                <a:lnTo>
                  <a:pt x="13400" y="79050"/>
                </a:lnTo>
                <a:lnTo>
                  <a:pt x="13400" y="79060"/>
                </a:lnTo>
                <a:lnTo>
                  <a:pt x="13400" y="79070"/>
                </a:lnTo>
                <a:lnTo>
                  <a:pt x="13410" y="79070"/>
                </a:lnTo>
                <a:lnTo>
                  <a:pt x="13420" y="79070"/>
                </a:lnTo>
                <a:lnTo>
                  <a:pt x="13420" y="79080"/>
                </a:lnTo>
                <a:lnTo>
                  <a:pt x="13430" y="79080"/>
                </a:lnTo>
                <a:lnTo>
                  <a:pt x="13430" y="79090"/>
                </a:lnTo>
                <a:lnTo>
                  <a:pt x="13430" y="79100"/>
                </a:lnTo>
                <a:lnTo>
                  <a:pt x="13440" y="79100"/>
                </a:lnTo>
                <a:lnTo>
                  <a:pt x="13440" y="79110"/>
                </a:lnTo>
                <a:lnTo>
                  <a:pt x="13450" y="79110"/>
                </a:lnTo>
                <a:lnTo>
                  <a:pt x="13460" y="79110"/>
                </a:lnTo>
                <a:lnTo>
                  <a:pt x="13470" y="79120"/>
                </a:lnTo>
                <a:lnTo>
                  <a:pt x="13480" y="79120"/>
                </a:lnTo>
                <a:lnTo>
                  <a:pt x="13490" y="79120"/>
                </a:lnTo>
                <a:lnTo>
                  <a:pt x="13500" y="79120"/>
                </a:lnTo>
                <a:lnTo>
                  <a:pt x="13500" y="79130"/>
                </a:lnTo>
                <a:lnTo>
                  <a:pt x="13510" y="79130"/>
                </a:lnTo>
                <a:lnTo>
                  <a:pt x="13520" y="79140"/>
                </a:lnTo>
                <a:lnTo>
                  <a:pt x="13530" y="79140"/>
                </a:lnTo>
                <a:lnTo>
                  <a:pt x="13540" y="79150"/>
                </a:lnTo>
                <a:lnTo>
                  <a:pt x="13550" y="79150"/>
                </a:lnTo>
                <a:lnTo>
                  <a:pt x="13560" y="79150"/>
                </a:lnTo>
                <a:lnTo>
                  <a:pt x="13560" y="79160"/>
                </a:lnTo>
                <a:lnTo>
                  <a:pt x="13570" y="79160"/>
                </a:lnTo>
                <a:lnTo>
                  <a:pt x="13580" y="79160"/>
                </a:lnTo>
                <a:lnTo>
                  <a:pt x="13590" y="79170"/>
                </a:lnTo>
                <a:lnTo>
                  <a:pt x="13600" y="79170"/>
                </a:lnTo>
                <a:lnTo>
                  <a:pt x="13610" y="79180"/>
                </a:lnTo>
                <a:lnTo>
                  <a:pt x="13620" y="79190"/>
                </a:lnTo>
                <a:lnTo>
                  <a:pt x="13630" y="79190"/>
                </a:lnTo>
                <a:lnTo>
                  <a:pt x="13640" y="79190"/>
                </a:lnTo>
                <a:lnTo>
                  <a:pt x="13650" y="79190"/>
                </a:lnTo>
                <a:lnTo>
                  <a:pt x="13660" y="79190"/>
                </a:lnTo>
                <a:lnTo>
                  <a:pt x="13670" y="79190"/>
                </a:lnTo>
                <a:lnTo>
                  <a:pt x="13680" y="79190"/>
                </a:lnTo>
                <a:lnTo>
                  <a:pt x="13690" y="79190"/>
                </a:lnTo>
                <a:lnTo>
                  <a:pt x="13690" y="79200"/>
                </a:lnTo>
                <a:lnTo>
                  <a:pt x="13700" y="79200"/>
                </a:lnTo>
                <a:lnTo>
                  <a:pt x="13710" y="79200"/>
                </a:lnTo>
                <a:lnTo>
                  <a:pt x="13710" y="79210"/>
                </a:lnTo>
                <a:lnTo>
                  <a:pt x="13720" y="79210"/>
                </a:lnTo>
                <a:lnTo>
                  <a:pt x="13720" y="79220"/>
                </a:lnTo>
                <a:lnTo>
                  <a:pt x="13730" y="79220"/>
                </a:lnTo>
                <a:lnTo>
                  <a:pt x="13730" y="79230"/>
                </a:lnTo>
                <a:lnTo>
                  <a:pt x="13740" y="79230"/>
                </a:lnTo>
                <a:lnTo>
                  <a:pt x="13750" y="79240"/>
                </a:lnTo>
                <a:lnTo>
                  <a:pt x="13760" y="79240"/>
                </a:lnTo>
                <a:lnTo>
                  <a:pt x="13760" y="79250"/>
                </a:lnTo>
                <a:lnTo>
                  <a:pt x="13770" y="79260"/>
                </a:lnTo>
                <a:lnTo>
                  <a:pt x="13770" y="79270"/>
                </a:lnTo>
                <a:lnTo>
                  <a:pt x="13780" y="79270"/>
                </a:lnTo>
                <a:lnTo>
                  <a:pt x="13780" y="79280"/>
                </a:lnTo>
                <a:lnTo>
                  <a:pt x="13790" y="79280"/>
                </a:lnTo>
                <a:lnTo>
                  <a:pt x="13790" y="79290"/>
                </a:lnTo>
                <a:lnTo>
                  <a:pt x="13790" y="79300"/>
                </a:lnTo>
                <a:lnTo>
                  <a:pt x="13790" y="79310"/>
                </a:lnTo>
                <a:lnTo>
                  <a:pt x="13790" y="79320"/>
                </a:lnTo>
                <a:lnTo>
                  <a:pt x="13790" y="79330"/>
                </a:lnTo>
                <a:lnTo>
                  <a:pt x="13800" y="79330"/>
                </a:lnTo>
                <a:lnTo>
                  <a:pt x="13800" y="79340"/>
                </a:lnTo>
                <a:lnTo>
                  <a:pt x="13810" y="79340"/>
                </a:lnTo>
                <a:lnTo>
                  <a:pt x="13810" y="79350"/>
                </a:lnTo>
                <a:lnTo>
                  <a:pt x="13800" y="79350"/>
                </a:lnTo>
                <a:lnTo>
                  <a:pt x="13800" y="79360"/>
                </a:lnTo>
                <a:lnTo>
                  <a:pt x="13800" y="79370"/>
                </a:lnTo>
                <a:lnTo>
                  <a:pt x="13800" y="79380"/>
                </a:lnTo>
                <a:lnTo>
                  <a:pt x="13810" y="79380"/>
                </a:lnTo>
                <a:lnTo>
                  <a:pt x="13810" y="79390"/>
                </a:lnTo>
                <a:lnTo>
                  <a:pt x="13820" y="79390"/>
                </a:lnTo>
                <a:lnTo>
                  <a:pt x="13830" y="79390"/>
                </a:lnTo>
                <a:lnTo>
                  <a:pt x="13840" y="79390"/>
                </a:lnTo>
                <a:lnTo>
                  <a:pt x="13850" y="79390"/>
                </a:lnTo>
                <a:lnTo>
                  <a:pt x="13850" y="79400"/>
                </a:lnTo>
                <a:lnTo>
                  <a:pt x="13860" y="79400"/>
                </a:lnTo>
                <a:lnTo>
                  <a:pt x="13860" y="79410"/>
                </a:lnTo>
                <a:lnTo>
                  <a:pt x="13870" y="79410"/>
                </a:lnTo>
                <a:lnTo>
                  <a:pt x="13880" y="79410"/>
                </a:lnTo>
                <a:lnTo>
                  <a:pt x="13880" y="79420"/>
                </a:lnTo>
                <a:lnTo>
                  <a:pt x="13890" y="79420"/>
                </a:lnTo>
                <a:lnTo>
                  <a:pt x="13890" y="79430"/>
                </a:lnTo>
                <a:lnTo>
                  <a:pt x="13900" y="79430"/>
                </a:lnTo>
                <a:lnTo>
                  <a:pt x="13910" y="79430"/>
                </a:lnTo>
                <a:lnTo>
                  <a:pt x="13920" y="79430"/>
                </a:lnTo>
                <a:lnTo>
                  <a:pt x="13930" y="79430"/>
                </a:lnTo>
                <a:lnTo>
                  <a:pt x="13930" y="79420"/>
                </a:lnTo>
                <a:lnTo>
                  <a:pt x="13940" y="79420"/>
                </a:lnTo>
                <a:lnTo>
                  <a:pt x="13940" y="79410"/>
                </a:lnTo>
                <a:lnTo>
                  <a:pt x="13950" y="79410"/>
                </a:lnTo>
                <a:lnTo>
                  <a:pt x="13960" y="79410"/>
                </a:lnTo>
                <a:lnTo>
                  <a:pt x="13970" y="79410"/>
                </a:lnTo>
                <a:lnTo>
                  <a:pt x="13970" y="79400"/>
                </a:lnTo>
                <a:lnTo>
                  <a:pt x="13980" y="79410"/>
                </a:lnTo>
                <a:lnTo>
                  <a:pt x="13990" y="79410"/>
                </a:lnTo>
                <a:lnTo>
                  <a:pt x="14000" y="79410"/>
                </a:lnTo>
                <a:lnTo>
                  <a:pt x="14010" y="79400"/>
                </a:lnTo>
                <a:lnTo>
                  <a:pt x="14020" y="79400"/>
                </a:lnTo>
                <a:lnTo>
                  <a:pt x="14020" y="79410"/>
                </a:lnTo>
                <a:lnTo>
                  <a:pt x="14030" y="79410"/>
                </a:lnTo>
                <a:lnTo>
                  <a:pt x="14030" y="79400"/>
                </a:lnTo>
                <a:lnTo>
                  <a:pt x="14030" y="79390"/>
                </a:lnTo>
                <a:lnTo>
                  <a:pt x="14040" y="79390"/>
                </a:lnTo>
                <a:lnTo>
                  <a:pt x="14040" y="79380"/>
                </a:lnTo>
                <a:lnTo>
                  <a:pt x="14050" y="79380"/>
                </a:lnTo>
                <a:lnTo>
                  <a:pt x="14050" y="79390"/>
                </a:lnTo>
                <a:lnTo>
                  <a:pt x="14060" y="79390"/>
                </a:lnTo>
                <a:lnTo>
                  <a:pt x="14060" y="79400"/>
                </a:lnTo>
                <a:lnTo>
                  <a:pt x="14060" y="79410"/>
                </a:lnTo>
                <a:lnTo>
                  <a:pt x="14060" y="79420"/>
                </a:lnTo>
                <a:lnTo>
                  <a:pt x="14070" y="79420"/>
                </a:lnTo>
                <a:lnTo>
                  <a:pt x="14070" y="79430"/>
                </a:lnTo>
                <a:lnTo>
                  <a:pt x="14070" y="79440"/>
                </a:lnTo>
                <a:lnTo>
                  <a:pt x="14070" y="79450"/>
                </a:lnTo>
                <a:lnTo>
                  <a:pt x="14080" y="79450"/>
                </a:lnTo>
                <a:lnTo>
                  <a:pt x="14080" y="79460"/>
                </a:lnTo>
                <a:lnTo>
                  <a:pt x="14090" y="79460"/>
                </a:lnTo>
                <a:lnTo>
                  <a:pt x="14090" y="79470"/>
                </a:lnTo>
                <a:lnTo>
                  <a:pt x="14100" y="79470"/>
                </a:lnTo>
                <a:lnTo>
                  <a:pt x="14110" y="79470"/>
                </a:lnTo>
                <a:lnTo>
                  <a:pt x="14120" y="79470"/>
                </a:lnTo>
                <a:lnTo>
                  <a:pt x="14120" y="79480"/>
                </a:lnTo>
                <a:lnTo>
                  <a:pt x="14120" y="79490"/>
                </a:lnTo>
                <a:lnTo>
                  <a:pt x="14110" y="79490"/>
                </a:lnTo>
                <a:lnTo>
                  <a:pt x="14110" y="79500"/>
                </a:lnTo>
                <a:lnTo>
                  <a:pt x="14100" y="79500"/>
                </a:lnTo>
                <a:lnTo>
                  <a:pt x="14100" y="79510"/>
                </a:lnTo>
                <a:lnTo>
                  <a:pt x="14090" y="79510"/>
                </a:lnTo>
                <a:lnTo>
                  <a:pt x="14090" y="79520"/>
                </a:lnTo>
                <a:lnTo>
                  <a:pt x="14080" y="79520"/>
                </a:lnTo>
                <a:lnTo>
                  <a:pt x="14080" y="79530"/>
                </a:lnTo>
                <a:lnTo>
                  <a:pt x="14070" y="79530"/>
                </a:lnTo>
                <a:lnTo>
                  <a:pt x="14060" y="79530"/>
                </a:lnTo>
                <a:lnTo>
                  <a:pt x="14060" y="79540"/>
                </a:lnTo>
                <a:lnTo>
                  <a:pt x="14050" y="79540"/>
                </a:lnTo>
                <a:lnTo>
                  <a:pt x="14050" y="79550"/>
                </a:lnTo>
                <a:lnTo>
                  <a:pt x="14050" y="79560"/>
                </a:lnTo>
                <a:lnTo>
                  <a:pt x="14040" y="79560"/>
                </a:lnTo>
                <a:lnTo>
                  <a:pt x="14040" y="79570"/>
                </a:lnTo>
                <a:lnTo>
                  <a:pt x="14030" y="79570"/>
                </a:lnTo>
                <a:lnTo>
                  <a:pt x="14020" y="79570"/>
                </a:lnTo>
                <a:lnTo>
                  <a:pt x="14020" y="79580"/>
                </a:lnTo>
                <a:lnTo>
                  <a:pt x="14020" y="79590"/>
                </a:lnTo>
                <a:lnTo>
                  <a:pt x="14010" y="79590"/>
                </a:lnTo>
                <a:lnTo>
                  <a:pt x="14000" y="79600"/>
                </a:lnTo>
                <a:lnTo>
                  <a:pt x="13990" y="79610"/>
                </a:lnTo>
                <a:lnTo>
                  <a:pt x="14000" y="79630"/>
                </a:lnTo>
                <a:lnTo>
                  <a:pt x="14000" y="79640"/>
                </a:lnTo>
                <a:lnTo>
                  <a:pt x="13990" y="79650"/>
                </a:lnTo>
                <a:lnTo>
                  <a:pt x="13990" y="79660"/>
                </a:lnTo>
                <a:lnTo>
                  <a:pt x="13990" y="79670"/>
                </a:lnTo>
                <a:lnTo>
                  <a:pt x="13990" y="79680"/>
                </a:lnTo>
                <a:lnTo>
                  <a:pt x="14000" y="79680"/>
                </a:lnTo>
                <a:lnTo>
                  <a:pt x="14000" y="79690"/>
                </a:lnTo>
                <a:lnTo>
                  <a:pt x="14000" y="79700"/>
                </a:lnTo>
                <a:lnTo>
                  <a:pt x="14010" y="79720"/>
                </a:lnTo>
                <a:lnTo>
                  <a:pt x="14010" y="79730"/>
                </a:lnTo>
                <a:lnTo>
                  <a:pt x="14010" y="79740"/>
                </a:lnTo>
                <a:lnTo>
                  <a:pt x="14010" y="79750"/>
                </a:lnTo>
                <a:lnTo>
                  <a:pt x="14010" y="79760"/>
                </a:lnTo>
                <a:lnTo>
                  <a:pt x="14010" y="79770"/>
                </a:lnTo>
                <a:lnTo>
                  <a:pt x="14010" y="79780"/>
                </a:lnTo>
                <a:lnTo>
                  <a:pt x="14000" y="79780"/>
                </a:lnTo>
                <a:lnTo>
                  <a:pt x="14000" y="79790"/>
                </a:lnTo>
                <a:lnTo>
                  <a:pt x="14000" y="79800"/>
                </a:lnTo>
                <a:lnTo>
                  <a:pt x="13990" y="79810"/>
                </a:lnTo>
                <a:lnTo>
                  <a:pt x="13990" y="79820"/>
                </a:lnTo>
                <a:lnTo>
                  <a:pt x="13980" y="79820"/>
                </a:lnTo>
                <a:lnTo>
                  <a:pt x="13980" y="79830"/>
                </a:lnTo>
                <a:lnTo>
                  <a:pt x="13980" y="79840"/>
                </a:lnTo>
                <a:lnTo>
                  <a:pt x="13970" y="79840"/>
                </a:lnTo>
                <a:lnTo>
                  <a:pt x="13970" y="79850"/>
                </a:lnTo>
                <a:lnTo>
                  <a:pt x="13970" y="79860"/>
                </a:lnTo>
                <a:lnTo>
                  <a:pt x="13970" y="79870"/>
                </a:lnTo>
                <a:lnTo>
                  <a:pt x="13970" y="79880"/>
                </a:lnTo>
                <a:lnTo>
                  <a:pt x="13970" y="79890"/>
                </a:lnTo>
                <a:lnTo>
                  <a:pt x="13970" y="79900"/>
                </a:lnTo>
                <a:lnTo>
                  <a:pt x="13980" y="79900"/>
                </a:lnTo>
                <a:lnTo>
                  <a:pt x="13980" y="79910"/>
                </a:lnTo>
                <a:lnTo>
                  <a:pt x="13970" y="79910"/>
                </a:lnTo>
                <a:lnTo>
                  <a:pt x="13960" y="79920"/>
                </a:lnTo>
                <a:lnTo>
                  <a:pt x="13950" y="79930"/>
                </a:lnTo>
                <a:lnTo>
                  <a:pt x="13960" y="79930"/>
                </a:lnTo>
                <a:lnTo>
                  <a:pt x="13960" y="79940"/>
                </a:lnTo>
                <a:lnTo>
                  <a:pt x="13960" y="79950"/>
                </a:lnTo>
                <a:lnTo>
                  <a:pt x="13950" y="79950"/>
                </a:lnTo>
                <a:lnTo>
                  <a:pt x="13950" y="79960"/>
                </a:lnTo>
                <a:lnTo>
                  <a:pt x="13950" y="79970"/>
                </a:lnTo>
                <a:lnTo>
                  <a:pt x="13950" y="79980"/>
                </a:lnTo>
                <a:lnTo>
                  <a:pt x="13960" y="79990"/>
                </a:lnTo>
                <a:lnTo>
                  <a:pt x="13980" y="80010"/>
                </a:lnTo>
                <a:lnTo>
                  <a:pt x="14030" y="80090"/>
                </a:lnTo>
                <a:lnTo>
                  <a:pt x="14060" y="80110"/>
                </a:lnTo>
                <a:lnTo>
                  <a:pt x="14060" y="80120"/>
                </a:lnTo>
                <a:lnTo>
                  <a:pt x="14070" y="80130"/>
                </a:lnTo>
                <a:lnTo>
                  <a:pt x="14070" y="80140"/>
                </a:lnTo>
                <a:lnTo>
                  <a:pt x="14080" y="80140"/>
                </a:lnTo>
                <a:lnTo>
                  <a:pt x="14070" y="80150"/>
                </a:lnTo>
                <a:lnTo>
                  <a:pt x="14080" y="80160"/>
                </a:lnTo>
                <a:lnTo>
                  <a:pt x="14080" y="80170"/>
                </a:lnTo>
                <a:lnTo>
                  <a:pt x="14080" y="80180"/>
                </a:lnTo>
                <a:lnTo>
                  <a:pt x="14090" y="80200"/>
                </a:lnTo>
                <a:lnTo>
                  <a:pt x="14090" y="80210"/>
                </a:lnTo>
                <a:lnTo>
                  <a:pt x="14090" y="80220"/>
                </a:lnTo>
                <a:lnTo>
                  <a:pt x="14100" y="80230"/>
                </a:lnTo>
                <a:lnTo>
                  <a:pt x="14100" y="80240"/>
                </a:lnTo>
                <a:lnTo>
                  <a:pt x="14110" y="80280"/>
                </a:lnTo>
                <a:lnTo>
                  <a:pt x="14120" y="80320"/>
                </a:lnTo>
                <a:lnTo>
                  <a:pt x="14130" y="80330"/>
                </a:lnTo>
                <a:lnTo>
                  <a:pt x="14130" y="80400"/>
                </a:lnTo>
                <a:lnTo>
                  <a:pt x="14130" y="80430"/>
                </a:lnTo>
                <a:lnTo>
                  <a:pt x="14140" y="80440"/>
                </a:lnTo>
                <a:lnTo>
                  <a:pt x="14140" y="80450"/>
                </a:lnTo>
                <a:lnTo>
                  <a:pt x="14140" y="80460"/>
                </a:lnTo>
                <a:lnTo>
                  <a:pt x="14130" y="80460"/>
                </a:lnTo>
                <a:lnTo>
                  <a:pt x="14130" y="80470"/>
                </a:lnTo>
                <a:lnTo>
                  <a:pt x="14120" y="80490"/>
                </a:lnTo>
                <a:lnTo>
                  <a:pt x="14120" y="80500"/>
                </a:lnTo>
                <a:lnTo>
                  <a:pt x="14120" y="80510"/>
                </a:lnTo>
                <a:lnTo>
                  <a:pt x="14110" y="80510"/>
                </a:lnTo>
                <a:lnTo>
                  <a:pt x="14100" y="80510"/>
                </a:lnTo>
                <a:lnTo>
                  <a:pt x="14090" y="80500"/>
                </a:lnTo>
                <a:lnTo>
                  <a:pt x="14070" y="80510"/>
                </a:lnTo>
                <a:lnTo>
                  <a:pt x="14060" y="80510"/>
                </a:lnTo>
                <a:lnTo>
                  <a:pt x="14050" y="80520"/>
                </a:lnTo>
                <a:lnTo>
                  <a:pt x="14040" y="80520"/>
                </a:lnTo>
                <a:lnTo>
                  <a:pt x="14040" y="80530"/>
                </a:lnTo>
                <a:lnTo>
                  <a:pt x="14030" y="80530"/>
                </a:lnTo>
                <a:lnTo>
                  <a:pt x="14020" y="80530"/>
                </a:lnTo>
                <a:lnTo>
                  <a:pt x="14010" y="80530"/>
                </a:lnTo>
                <a:lnTo>
                  <a:pt x="14010" y="80540"/>
                </a:lnTo>
                <a:lnTo>
                  <a:pt x="14000" y="80540"/>
                </a:lnTo>
                <a:lnTo>
                  <a:pt x="14000" y="80550"/>
                </a:lnTo>
                <a:lnTo>
                  <a:pt x="14010" y="80550"/>
                </a:lnTo>
                <a:lnTo>
                  <a:pt x="14010" y="80560"/>
                </a:lnTo>
                <a:lnTo>
                  <a:pt x="14010" y="80570"/>
                </a:lnTo>
                <a:lnTo>
                  <a:pt x="14000" y="80570"/>
                </a:lnTo>
                <a:lnTo>
                  <a:pt x="13990" y="80570"/>
                </a:lnTo>
                <a:lnTo>
                  <a:pt x="13980" y="80570"/>
                </a:lnTo>
                <a:lnTo>
                  <a:pt x="13970" y="80570"/>
                </a:lnTo>
                <a:lnTo>
                  <a:pt x="13950" y="80570"/>
                </a:lnTo>
                <a:lnTo>
                  <a:pt x="13930" y="80570"/>
                </a:lnTo>
                <a:lnTo>
                  <a:pt x="13930" y="80580"/>
                </a:lnTo>
                <a:lnTo>
                  <a:pt x="13930" y="80590"/>
                </a:lnTo>
                <a:lnTo>
                  <a:pt x="13940" y="80590"/>
                </a:lnTo>
                <a:lnTo>
                  <a:pt x="13940" y="80600"/>
                </a:lnTo>
                <a:lnTo>
                  <a:pt x="13950" y="80610"/>
                </a:lnTo>
                <a:lnTo>
                  <a:pt x="13940" y="80610"/>
                </a:lnTo>
                <a:lnTo>
                  <a:pt x="13930" y="80620"/>
                </a:lnTo>
                <a:lnTo>
                  <a:pt x="13920" y="80620"/>
                </a:lnTo>
                <a:lnTo>
                  <a:pt x="13920" y="80630"/>
                </a:lnTo>
                <a:lnTo>
                  <a:pt x="13910" y="80630"/>
                </a:lnTo>
                <a:lnTo>
                  <a:pt x="13910" y="80640"/>
                </a:lnTo>
                <a:lnTo>
                  <a:pt x="13920" y="80650"/>
                </a:lnTo>
                <a:lnTo>
                  <a:pt x="13930" y="80650"/>
                </a:lnTo>
                <a:lnTo>
                  <a:pt x="13940" y="80660"/>
                </a:lnTo>
                <a:lnTo>
                  <a:pt x="13950" y="80670"/>
                </a:lnTo>
                <a:lnTo>
                  <a:pt x="13960" y="80670"/>
                </a:lnTo>
                <a:lnTo>
                  <a:pt x="13960" y="80680"/>
                </a:lnTo>
                <a:lnTo>
                  <a:pt x="13980" y="80700"/>
                </a:lnTo>
                <a:lnTo>
                  <a:pt x="13990" y="80710"/>
                </a:lnTo>
                <a:lnTo>
                  <a:pt x="14000" y="80710"/>
                </a:lnTo>
                <a:lnTo>
                  <a:pt x="14000" y="80720"/>
                </a:lnTo>
                <a:lnTo>
                  <a:pt x="14000" y="80730"/>
                </a:lnTo>
                <a:lnTo>
                  <a:pt x="14010" y="80730"/>
                </a:lnTo>
                <a:lnTo>
                  <a:pt x="14020" y="80730"/>
                </a:lnTo>
                <a:lnTo>
                  <a:pt x="14030" y="80730"/>
                </a:lnTo>
                <a:lnTo>
                  <a:pt x="14040" y="80740"/>
                </a:lnTo>
                <a:lnTo>
                  <a:pt x="14050" y="80740"/>
                </a:lnTo>
                <a:lnTo>
                  <a:pt x="14060" y="80740"/>
                </a:lnTo>
                <a:lnTo>
                  <a:pt x="14060" y="80730"/>
                </a:lnTo>
                <a:lnTo>
                  <a:pt x="14060" y="80720"/>
                </a:lnTo>
                <a:lnTo>
                  <a:pt x="14060" y="80710"/>
                </a:lnTo>
                <a:lnTo>
                  <a:pt x="14070" y="80700"/>
                </a:lnTo>
                <a:lnTo>
                  <a:pt x="14090" y="80690"/>
                </a:lnTo>
                <a:lnTo>
                  <a:pt x="14100" y="80690"/>
                </a:lnTo>
                <a:lnTo>
                  <a:pt x="14100" y="80680"/>
                </a:lnTo>
                <a:lnTo>
                  <a:pt x="14110" y="80680"/>
                </a:lnTo>
                <a:lnTo>
                  <a:pt x="14120" y="80680"/>
                </a:lnTo>
                <a:lnTo>
                  <a:pt x="14130" y="80680"/>
                </a:lnTo>
                <a:lnTo>
                  <a:pt x="14150" y="80680"/>
                </a:lnTo>
                <a:lnTo>
                  <a:pt x="14160" y="80690"/>
                </a:lnTo>
                <a:lnTo>
                  <a:pt x="14180" y="80710"/>
                </a:lnTo>
                <a:lnTo>
                  <a:pt x="14190" y="80730"/>
                </a:lnTo>
                <a:lnTo>
                  <a:pt x="14200" y="80730"/>
                </a:lnTo>
                <a:lnTo>
                  <a:pt x="14210" y="80740"/>
                </a:lnTo>
                <a:lnTo>
                  <a:pt x="14220" y="80740"/>
                </a:lnTo>
                <a:lnTo>
                  <a:pt x="14220" y="80750"/>
                </a:lnTo>
                <a:lnTo>
                  <a:pt x="14220" y="80760"/>
                </a:lnTo>
                <a:lnTo>
                  <a:pt x="14230" y="80780"/>
                </a:lnTo>
                <a:lnTo>
                  <a:pt x="14240" y="80790"/>
                </a:lnTo>
                <a:lnTo>
                  <a:pt x="14240" y="80800"/>
                </a:lnTo>
                <a:lnTo>
                  <a:pt x="14250" y="80810"/>
                </a:lnTo>
                <a:lnTo>
                  <a:pt x="14250" y="80820"/>
                </a:lnTo>
                <a:lnTo>
                  <a:pt x="14250" y="80830"/>
                </a:lnTo>
                <a:lnTo>
                  <a:pt x="14260" y="80840"/>
                </a:lnTo>
                <a:lnTo>
                  <a:pt x="14270" y="80850"/>
                </a:lnTo>
                <a:lnTo>
                  <a:pt x="14270" y="80860"/>
                </a:lnTo>
                <a:lnTo>
                  <a:pt x="14270" y="80870"/>
                </a:lnTo>
                <a:lnTo>
                  <a:pt x="14270" y="80880"/>
                </a:lnTo>
                <a:lnTo>
                  <a:pt x="14270" y="80890"/>
                </a:lnTo>
                <a:lnTo>
                  <a:pt x="14280" y="80890"/>
                </a:lnTo>
                <a:lnTo>
                  <a:pt x="14280" y="80900"/>
                </a:lnTo>
                <a:lnTo>
                  <a:pt x="14280" y="80910"/>
                </a:lnTo>
                <a:lnTo>
                  <a:pt x="14270" y="80910"/>
                </a:lnTo>
                <a:lnTo>
                  <a:pt x="14270" y="80920"/>
                </a:lnTo>
                <a:lnTo>
                  <a:pt x="14270" y="80930"/>
                </a:lnTo>
                <a:lnTo>
                  <a:pt x="14280" y="80940"/>
                </a:lnTo>
                <a:lnTo>
                  <a:pt x="14280" y="80950"/>
                </a:lnTo>
                <a:lnTo>
                  <a:pt x="14290" y="80960"/>
                </a:lnTo>
                <a:lnTo>
                  <a:pt x="14300" y="80960"/>
                </a:lnTo>
                <a:lnTo>
                  <a:pt x="14300" y="80970"/>
                </a:lnTo>
                <a:lnTo>
                  <a:pt x="14300" y="80980"/>
                </a:lnTo>
                <a:lnTo>
                  <a:pt x="14310" y="80990"/>
                </a:lnTo>
                <a:lnTo>
                  <a:pt x="14320" y="80990"/>
                </a:lnTo>
                <a:lnTo>
                  <a:pt x="14320" y="81000"/>
                </a:lnTo>
                <a:lnTo>
                  <a:pt x="14330" y="81000"/>
                </a:lnTo>
                <a:lnTo>
                  <a:pt x="14340" y="81000"/>
                </a:lnTo>
                <a:lnTo>
                  <a:pt x="14350" y="81000"/>
                </a:lnTo>
                <a:lnTo>
                  <a:pt x="14360" y="81000"/>
                </a:lnTo>
                <a:lnTo>
                  <a:pt x="14370" y="81000"/>
                </a:lnTo>
                <a:lnTo>
                  <a:pt x="14380" y="80990"/>
                </a:lnTo>
                <a:lnTo>
                  <a:pt x="14380" y="80980"/>
                </a:lnTo>
                <a:lnTo>
                  <a:pt x="14390" y="80980"/>
                </a:lnTo>
                <a:lnTo>
                  <a:pt x="14400" y="80980"/>
                </a:lnTo>
                <a:lnTo>
                  <a:pt x="14400" y="80990"/>
                </a:lnTo>
                <a:lnTo>
                  <a:pt x="14410" y="80990"/>
                </a:lnTo>
                <a:lnTo>
                  <a:pt x="14420" y="81000"/>
                </a:lnTo>
                <a:lnTo>
                  <a:pt x="14420" y="81010"/>
                </a:lnTo>
                <a:lnTo>
                  <a:pt x="14430" y="81010"/>
                </a:lnTo>
                <a:lnTo>
                  <a:pt x="14430" y="81020"/>
                </a:lnTo>
                <a:lnTo>
                  <a:pt x="14440" y="81020"/>
                </a:lnTo>
                <a:lnTo>
                  <a:pt x="14440" y="81040"/>
                </a:lnTo>
                <a:lnTo>
                  <a:pt x="14450" y="81040"/>
                </a:lnTo>
                <a:lnTo>
                  <a:pt x="14470" y="81040"/>
                </a:lnTo>
                <a:lnTo>
                  <a:pt x="14510" y="81040"/>
                </a:lnTo>
                <a:lnTo>
                  <a:pt x="14570" y="81050"/>
                </a:lnTo>
                <a:lnTo>
                  <a:pt x="14590" y="81050"/>
                </a:lnTo>
                <a:lnTo>
                  <a:pt x="14590" y="81060"/>
                </a:lnTo>
                <a:lnTo>
                  <a:pt x="14590" y="81070"/>
                </a:lnTo>
                <a:lnTo>
                  <a:pt x="14610" y="81090"/>
                </a:lnTo>
                <a:lnTo>
                  <a:pt x="14630" y="81110"/>
                </a:lnTo>
                <a:lnTo>
                  <a:pt x="14640" y="81130"/>
                </a:lnTo>
                <a:lnTo>
                  <a:pt x="14650" y="81140"/>
                </a:lnTo>
                <a:lnTo>
                  <a:pt x="14680" y="81150"/>
                </a:lnTo>
                <a:lnTo>
                  <a:pt x="14690" y="81160"/>
                </a:lnTo>
                <a:lnTo>
                  <a:pt x="14700" y="81170"/>
                </a:lnTo>
                <a:lnTo>
                  <a:pt x="14710" y="81170"/>
                </a:lnTo>
                <a:lnTo>
                  <a:pt x="14720" y="81170"/>
                </a:lnTo>
                <a:lnTo>
                  <a:pt x="14720" y="81180"/>
                </a:lnTo>
                <a:lnTo>
                  <a:pt x="14730" y="81180"/>
                </a:lnTo>
                <a:lnTo>
                  <a:pt x="14730" y="81190"/>
                </a:lnTo>
                <a:lnTo>
                  <a:pt x="14740" y="81200"/>
                </a:lnTo>
                <a:lnTo>
                  <a:pt x="14740" y="81210"/>
                </a:lnTo>
                <a:lnTo>
                  <a:pt x="14740" y="81220"/>
                </a:lnTo>
                <a:lnTo>
                  <a:pt x="14740" y="81230"/>
                </a:lnTo>
                <a:lnTo>
                  <a:pt x="14740" y="81240"/>
                </a:lnTo>
                <a:lnTo>
                  <a:pt x="14740" y="81250"/>
                </a:lnTo>
                <a:lnTo>
                  <a:pt x="14740" y="81260"/>
                </a:lnTo>
                <a:lnTo>
                  <a:pt x="14750" y="81260"/>
                </a:lnTo>
                <a:lnTo>
                  <a:pt x="14760" y="81270"/>
                </a:lnTo>
                <a:lnTo>
                  <a:pt x="14770" y="81280"/>
                </a:lnTo>
                <a:lnTo>
                  <a:pt x="14780" y="81290"/>
                </a:lnTo>
                <a:lnTo>
                  <a:pt x="14800" y="81300"/>
                </a:lnTo>
                <a:lnTo>
                  <a:pt x="14810" y="81300"/>
                </a:lnTo>
                <a:lnTo>
                  <a:pt x="14830" y="81320"/>
                </a:lnTo>
                <a:lnTo>
                  <a:pt x="14840" y="81320"/>
                </a:lnTo>
                <a:lnTo>
                  <a:pt x="14840" y="81330"/>
                </a:lnTo>
                <a:lnTo>
                  <a:pt x="14860" y="81340"/>
                </a:lnTo>
                <a:lnTo>
                  <a:pt x="14870" y="81350"/>
                </a:lnTo>
                <a:lnTo>
                  <a:pt x="14880" y="81350"/>
                </a:lnTo>
                <a:lnTo>
                  <a:pt x="14880" y="81360"/>
                </a:lnTo>
                <a:lnTo>
                  <a:pt x="14880" y="81370"/>
                </a:lnTo>
                <a:lnTo>
                  <a:pt x="14890" y="81380"/>
                </a:lnTo>
                <a:lnTo>
                  <a:pt x="14900" y="81390"/>
                </a:lnTo>
                <a:lnTo>
                  <a:pt x="14910" y="81390"/>
                </a:lnTo>
                <a:lnTo>
                  <a:pt x="14920" y="81400"/>
                </a:lnTo>
                <a:lnTo>
                  <a:pt x="14930" y="81410"/>
                </a:lnTo>
                <a:lnTo>
                  <a:pt x="14930" y="81420"/>
                </a:lnTo>
                <a:lnTo>
                  <a:pt x="14940" y="81430"/>
                </a:lnTo>
                <a:lnTo>
                  <a:pt x="14950" y="81440"/>
                </a:lnTo>
                <a:lnTo>
                  <a:pt x="14960" y="81450"/>
                </a:lnTo>
                <a:lnTo>
                  <a:pt x="14980" y="81460"/>
                </a:lnTo>
                <a:lnTo>
                  <a:pt x="14990" y="81470"/>
                </a:lnTo>
                <a:lnTo>
                  <a:pt x="14990" y="81480"/>
                </a:lnTo>
                <a:lnTo>
                  <a:pt x="14990" y="81490"/>
                </a:lnTo>
                <a:lnTo>
                  <a:pt x="15000" y="81490"/>
                </a:lnTo>
                <a:lnTo>
                  <a:pt x="15010" y="81510"/>
                </a:lnTo>
                <a:lnTo>
                  <a:pt x="15020" y="81510"/>
                </a:lnTo>
                <a:lnTo>
                  <a:pt x="15020" y="81520"/>
                </a:lnTo>
                <a:lnTo>
                  <a:pt x="15030" y="81520"/>
                </a:lnTo>
                <a:lnTo>
                  <a:pt x="15040" y="81530"/>
                </a:lnTo>
                <a:lnTo>
                  <a:pt x="15050" y="81530"/>
                </a:lnTo>
                <a:lnTo>
                  <a:pt x="15060" y="81520"/>
                </a:lnTo>
                <a:lnTo>
                  <a:pt x="15070" y="81510"/>
                </a:lnTo>
                <a:lnTo>
                  <a:pt x="15080" y="81500"/>
                </a:lnTo>
                <a:lnTo>
                  <a:pt x="15090" y="81500"/>
                </a:lnTo>
                <a:lnTo>
                  <a:pt x="15100" y="81490"/>
                </a:lnTo>
                <a:lnTo>
                  <a:pt x="15110" y="81490"/>
                </a:lnTo>
                <a:lnTo>
                  <a:pt x="15110" y="81470"/>
                </a:lnTo>
                <a:lnTo>
                  <a:pt x="15120" y="81470"/>
                </a:lnTo>
                <a:lnTo>
                  <a:pt x="15130" y="81470"/>
                </a:lnTo>
                <a:lnTo>
                  <a:pt x="15140" y="81470"/>
                </a:lnTo>
                <a:lnTo>
                  <a:pt x="15150" y="81470"/>
                </a:lnTo>
                <a:lnTo>
                  <a:pt x="15180" y="81440"/>
                </a:lnTo>
                <a:lnTo>
                  <a:pt x="15210" y="81430"/>
                </a:lnTo>
                <a:lnTo>
                  <a:pt x="15230" y="81420"/>
                </a:lnTo>
                <a:lnTo>
                  <a:pt x="15250" y="81400"/>
                </a:lnTo>
                <a:lnTo>
                  <a:pt x="15290" y="81370"/>
                </a:lnTo>
                <a:lnTo>
                  <a:pt x="15300" y="81370"/>
                </a:lnTo>
                <a:lnTo>
                  <a:pt x="15310" y="81370"/>
                </a:lnTo>
                <a:lnTo>
                  <a:pt x="15320" y="81370"/>
                </a:lnTo>
                <a:lnTo>
                  <a:pt x="15330" y="81370"/>
                </a:lnTo>
                <a:lnTo>
                  <a:pt x="15340" y="81370"/>
                </a:lnTo>
                <a:lnTo>
                  <a:pt x="15340" y="81360"/>
                </a:lnTo>
                <a:lnTo>
                  <a:pt x="15350" y="81360"/>
                </a:lnTo>
                <a:lnTo>
                  <a:pt x="15360" y="81360"/>
                </a:lnTo>
                <a:lnTo>
                  <a:pt x="15380" y="81350"/>
                </a:lnTo>
                <a:lnTo>
                  <a:pt x="15390" y="81350"/>
                </a:lnTo>
                <a:lnTo>
                  <a:pt x="15390" y="81340"/>
                </a:lnTo>
                <a:lnTo>
                  <a:pt x="15400" y="81380"/>
                </a:lnTo>
                <a:lnTo>
                  <a:pt x="15410" y="81410"/>
                </a:lnTo>
                <a:lnTo>
                  <a:pt x="15420" y="81430"/>
                </a:lnTo>
                <a:lnTo>
                  <a:pt x="15430" y="81450"/>
                </a:lnTo>
                <a:lnTo>
                  <a:pt x="15440" y="81470"/>
                </a:lnTo>
                <a:lnTo>
                  <a:pt x="15440" y="81490"/>
                </a:lnTo>
                <a:lnTo>
                  <a:pt x="15440" y="81510"/>
                </a:lnTo>
                <a:lnTo>
                  <a:pt x="15440" y="81520"/>
                </a:lnTo>
                <a:lnTo>
                  <a:pt x="15440" y="81530"/>
                </a:lnTo>
                <a:lnTo>
                  <a:pt x="15440" y="81540"/>
                </a:lnTo>
                <a:lnTo>
                  <a:pt x="15440" y="81550"/>
                </a:lnTo>
                <a:lnTo>
                  <a:pt x="15450" y="81550"/>
                </a:lnTo>
                <a:lnTo>
                  <a:pt x="15450" y="81560"/>
                </a:lnTo>
                <a:lnTo>
                  <a:pt x="15460" y="81560"/>
                </a:lnTo>
                <a:lnTo>
                  <a:pt x="15460" y="81570"/>
                </a:lnTo>
                <a:lnTo>
                  <a:pt x="15470" y="81580"/>
                </a:lnTo>
                <a:lnTo>
                  <a:pt x="15470" y="81590"/>
                </a:lnTo>
                <a:lnTo>
                  <a:pt x="15480" y="81600"/>
                </a:lnTo>
                <a:lnTo>
                  <a:pt x="15480" y="81610"/>
                </a:lnTo>
                <a:lnTo>
                  <a:pt x="15490" y="81610"/>
                </a:lnTo>
                <a:lnTo>
                  <a:pt x="15490" y="81620"/>
                </a:lnTo>
                <a:lnTo>
                  <a:pt x="15500" y="81630"/>
                </a:lnTo>
                <a:lnTo>
                  <a:pt x="15510" y="81640"/>
                </a:lnTo>
                <a:lnTo>
                  <a:pt x="15520" y="81650"/>
                </a:lnTo>
                <a:lnTo>
                  <a:pt x="15530" y="81670"/>
                </a:lnTo>
                <a:lnTo>
                  <a:pt x="15540" y="81680"/>
                </a:lnTo>
                <a:lnTo>
                  <a:pt x="15550" y="81690"/>
                </a:lnTo>
                <a:lnTo>
                  <a:pt x="15550" y="81700"/>
                </a:lnTo>
                <a:lnTo>
                  <a:pt x="15550" y="81710"/>
                </a:lnTo>
                <a:lnTo>
                  <a:pt x="15550" y="81720"/>
                </a:lnTo>
                <a:lnTo>
                  <a:pt x="15550" y="81740"/>
                </a:lnTo>
                <a:lnTo>
                  <a:pt x="15550" y="81750"/>
                </a:lnTo>
                <a:lnTo>
                  <a:pt x="15550" y="81770"/>
                </a:lnTo>
                <a:lnTo>
                  <a:pt x="15540" y="81780"/>
                </a:lnTo>
                <a:lnTo>
                  <a:pt x="15540" y="81790"/>
                </a:lnTo>
                <a:lnTo>
                  <a:pt x="15540" y="81800"/>
                </a:lnTo>
                <a:lnTo>
                  <a:pt x="15530" y="81800"/>
                </a:lnTo>
                <a:lnTo>
                  <a:pt x="15530" y="81810"/>
                </a:lnTo>
                <a:lnTo>
                  <a:pt x="15530" y="81820"/>
                </a:lnTo>
                <a:lnTo>
                  <a:pt x="15530" y="81830"/>
                </a:lnTo>
                <a:lnTo>
                  <a:pt x="15520" y="81830"/>
                </a:lnTo>
                <a:lnTo>
                  <a:pt x="15520" y="81840"/>
                </a:lnTo>
                <a:lnTo>
                  <a:pt x="15520" y="81850"/>
                </a:lnTo>
                <a:lnTo>
                  <a:pt x="15520" y="81860"/>
                </a:lnTo>
                <a:lnTo>
                  <a:pt x="15510" y="81870"/>
                </a:lnTo>
                <a:lnTo>
                  <a:pt x="15510" y="81880"/>
                </a:lnTo>
                <a:lnTo>
                  <a:pt x="15500" y="81900"/>
                </a:lnTo>
                <a:lnTo>
                  <a:pt x="15500" y="81910"/>
                </a:lnTo>
                <a:lnTo>
                  <a:pt x="15500" y="81920"/>
                </a:lnTo>
                <a:lnTo>
                  <a:pt x="15510" y="81920"/>
                </a:lnTo>
                <a:lnTo>
                  <a:pt x="15510" y="81930"/>
                </a:lnTo>
                <a:lnTo>
                  <a:pt x="15510" y="81940"/>
                </a:lnTo>
                <a:lnTo>
                  <a:pt x="15510" y="81950"/>
                </a:lnTo>
                <a:lnTo>
                  <a:pt x="15500" y="81960"/>
                </a:lnTo>
                <a:lnTo>
                  <a:pt x="15500" y="81970"/>
                </a:lnTo>
                <a:lnTo>
                  <a:pt x="15500" y="81990"/>
                </a:lnTo>
                <a:lnTo>
                  <a:pt x="15500" y="82000"/>
                </a:lnTo>
                <a:lnTo>
                  <a:pt x="15510" y="82010"/>
                </a:lnTo>
                <a:lnTo>
                  <a:pt x="15520" y="82020"/>
                </a:lnTo>
                <a:lnTo>
                  <a:pt x="15530" y="82030"/>
                </a:lnTo>
                <a:lnTo>
                  <a:pt x="15530" y="82040"/>
                </a:lnTo>
                <a:lnTo>
                  <a:pt x="15540" y="82050"/>
                </a:lnTo>
                <a:lnTo>
                  <a:pt x="15550" y="82060"/>
                </a:lnTo>
                <a:lnTo>
                  <a:pt x="15550" y="82070"/>
                </a:lnTo>
                <a:lnTo>
                  <a:pt x="15550" y="82080"/>
                </a:lnTo>
                <a:lnTo>
                  <a:pt x="15550" y="82090"/>
                </a:lnTo>
                <a:lnTo>
                  <a:pt x="15550" y="82100"/>
                </a:lnTo>
                <a:lnTo>
                  <a:pt x="15550" y="82110"/>
                </a:lnTo>
                <a:lnTo>
                  <a:pt x="15540" y="82110"/>
                </a:lnTo>
                <a:lnTo>
                  <a:pt x="15540" y="82120"/>
                </a:lnTo>
                <a:lnTo>
                  <a:pt x="15540" y="82130"/>
                </a:lnTo>
                <a:lnTo>
                  <a:pt x="15540" y="82140"/>
                </a:lnTo>
                <a:lnTo>
                  <a:pt x="15540" y="82150"/>
                </a:lnTo>
                <a:lnTo>
                  <a:pt x="15540" y="82160"/>
                </a:lnTo>
                <a:lnTo>
                  <a:pt x="15550" y="82160"/>
                </a:lnTo>
                <a:lnTo>
                  <a:pt x="15550" y="82170"/>
                </a:lnTo>
                <a:lnTo>
                  <a:pt x="15560" y="82180"/>
                </a:lnTo>
                <a:lnTo>
                  <a:pt x="15570" y="82180"/>
                </a:lnTo>
                <a:lnTo>
                  <a:pt x="15570" y="82190"/>
                </a:lnTo>
                <a:lnTo>
                  <a:pt x="15590" y="82190"/>
                </a:lnTo>
                <a:lnTo>
                  <a:pt x="15600" y="82200"/>
                </a:lnTo>
                <a:lnTo>
                  <a:pt x="15610" y="82200"/>
                </a:lnTo>
                <a:lnTo>
                  <a:pt x="15620" y="82210"/>
                </a:lnTo>
                <a:lnTo>
                  <a:pt x="15630" y="82210"/>
                </a:lnTo>
                <a:lnTo>
                  <a:pt x="15630" y="82220"/>
                </a:lnTo>
                <a:lnTo>
                  <a:pt x="15640" y="82230"/>
                </a:lnTo>
                <a:lnTo>
                  <a:pt x="15640" y="82240"/>
                </a:lnTo>
                <a:lnTo>
                  <a:pt x="15640" y="82250"/>
                </a:lnTo>
                <a:lnTo>
                  <a:pt x="15640" y="82260"/>
                </a:lnTo>
                <a:lnTo>
                  <a:pt x="15640" y="82270"/>
                </a:lnTo>
                <a:lnTo>
                  <a:pt x="15640" y="82290"/>
                </a:lnTo>
                <a:lnTo>
                  <a:pt x="15640" y="82300"/>
                </a:lnTo>
                <a:lnTo>
                  <a:pt x="15650" y="82330"/>
                </a:lnTo>
                <a:lnTo>
                  <a:pt x="15650" y="82340"/>
                </a:lnTo>
                <a:lnTo>
                  <a:pt x="15650" y="82360"/>
                </a:lnTo>
                <a:lnTo>
                  <a:pt x="15650" y="82370"/>
                </a:lnTo>
                <a:lnTo>
                  <a:pt x="15660" y="82370"/>
                </a:lnTo>
                <a:lnTo>
                  <a:pt x="15650" y="82370"/>
                </a:lnTo>
                <a:lnTo>
                  <a:pt x="15630" y="82370"/>
                </a:lnTo>
                <a:lnTo>
                  <a:pt x="15600" y="82370"/>
                </a:lnTo>
                <a:lnTo>
                  <a:pt x="15580" y="82360"/>
                </a:lnTo>
                <a:lnTo>
                  <a:pt x="15560" y="82330"/>
                </a:lnTo>
                <a:lnTo>
                  <a:pt x="15550" y="82330"/>
                </a:lnTo>
                <a:lnTo>
                  <a:pt x="15520" y="82320"/>
                </a:lnTo>
                <a:lnTo>
                  <a:pt x="15500" y="82320"/>
                </a:lnTo>
                <a:lnTo>
                  <a:pt x="15500" y="82330"/>
                </a:lnTo>
                <a:lnTo>
                  <a:pt x="15490" y="82330"/>
                </a:lnTo>
                <a:lnTo>
                  <a:pt x="15480" y="82330"/>
                </a:lnTo>
                <a:lnTo>
                  <a:pt x="15470" y="82330"/>
                </a:lnTo>
                <a:lnTo>
                  <a:pt x="15460" y="82330"/>
                </a:lnTo>
                <a:lnTo>
                  <a:pt x="15450" y="82330"/>
                </a:lnTo>
                <a:lnTo>
                  <a:pt x="15440" y="82330"/>
                </a:lnTo>
                <a:lnTo>
                  <a:pt x="15430" y="82340"/>
                </a:lnTo>
                <a:lnTo>
                  <a:pt x="15420" y="82340"/>
                </a:lnTo>
                <a:lnTo>
                  <a:pt x="15410" y="82340"/>
                </a:lnTo>
                <a:lnTo>
                  <a:pt x="15400" y="82340"/>
                </a:lnTo>
                <a:lnTo>
                  <a:pt x="15380" y="82340"/>
                </a:lnTo>
                <a:lnTo>
                  <a:pt x="15370" y="82340"/>
                </a:lnTo>
                <a:lnTo>
                  <a:pt x="15360" y="82340"/>
                </a:lnTo>
                <a:lnTo>
                  <a:pt x="15350" y="82340"/>
                </a:lnTo>
                <a:lnTo>
                  <a:pt x="15340" y="82340"/>
                </a:lnTo>
                <a:lnTo>
                  <a:pt x="15340" y="82330"/>
                </a:lnTo>
                <a:lnTo>
                  <a:pt x="15330" y="82320"/>
                </a:lnTo>
                <a:lnTo>
                  <a:pt x="15320" y="82320"/>
                </a:lnTo>
                <a:lnTo>
                  <a:pt x="15310" y="82320"/>
                </a:lnTo>
                <a:lnTo>
                  <a:pt x="15290" y="82310"/>
                </a:lnTo>
                <a:lnTo>
                  <a:pt x="15300" y="82340"/>
                </a:lnTo>
                <a:lnTo>
                  <a:pt x="15300" y="82360"/>
                </a:lnTo>
                <a:lnTo>
                  <a:pt x="15310" y="82370"/>
                </a:lnTo>
                <a:lnTo>
                  <a:pt x="15320" y="82380"/>
                </a:lnTo>
                <a:lnTo>
                  <a:pt x="15330" y="82390"/>
                </a:lnTo>
                <a:lnTo>
                  <a:pt x="15330" y="82400"/>
                </a:lnTo>
                <a:lnTo>
                  <a:pt x="15340" y="82420"/>
                </a:lnTo>
                <a:lnTo>
                  <a:pt x="15340" y="82430"/>
                </a:lnTo>
                <a:lnTo>
                  <a:pt x="15350" y="82440"/>
                </a:lnTo>
                <a:lnTo>
                  <a:pt x="15350" y="82450"/>
                </a:lnTo>
                <a:lnTo>
                  <a:pt x="15360" y="82480"/>
                </a:lnTo>
                <a:lnTo>
                  <a:pt x="15370" y="82520"/>
                </a:lnTo>
                <a:lnTo>
                  <a:pt x="15390" y="82560"/>
                </a:lnTo>
                <a:lnTo>
                  <a:pt x="15390" y="82570"/>
                </a:lnTo>
                <a:lnTo>
                  <a:pt x="15390" y="82620"/>
                </a:lnTo>
                <a:lnTo>
                  <a:pt x="15390" y="82640"/>
                </a:lnTo>
                <a:lnTo>
                  <a:pt x="15400" y="82650"/>
                </a:lnTo>
                <a:lnTo>
                  <a:pt x="15400" y="82680"/>
                </a:lnTo>
                <a:lnTo>
                  <a:pt x="15400" y="82690"/>
                </a:lnTo>
                <a:lnTo>
                  <a:pt x="15400" y="82700"/>
                </a:lnTo>
                <a:lnTo>
                  <a:pt x="15400" y="82720"/>
                </a:lnTo>
                <a:lnTo>
                  <a:pt x="15410" y="82740"/>
                </a:lnTo>
                <a:lnTo>
                  <a:pt x="15410" y="82760"/>
                </a:lnTo>
                <a:lnTo>
                  <a:pt x="15420" y="82760"/>
                </a:lnTo>
                <a:lnTo>
                  <a:pt x="15430" y="82770"/>
                </a:lnTo>
                <a:lnTo>
                  <a:pt x="15440" y="82770"/>
                </a:lnTo>
                <a:lnTo>
                  <a:pt x="15450" y="82780"/>
                </a:lnTo>
                <a:lnTo>
                  <a:pt x="15460" y="82790"/>
                </a:lnTo>
                <a:lnTo>
                  <a:pt x="15470" y="82800"/>
                </a:lnTo>
                <a:lnTo>
                  <a:pt x="15470" y="82810"/>
                </a:lnTo>
                <a:lnTo>
                  <a:pt x="15480" y="82820"/>
                </a:lnTo>
                <a:lnTo>
                  <a:pt x="15480" y="82840"/>
                </a:lnTo>
                <a:lnTo>
                  <a:pt x="15470" y="82850"/>
                </a:lnTo>
                <a:lnTo>
                  <a:pt x="15430" y="82880"/>
                </a:lnTo>
                <a:lnTo>
                  <a:pt x="15430" y="82890"/>
                </a:lnTo>
                <a:lnTo>
                  <a:pt x="15410" y="82900"/>
                </a:lnTo>
                <a:lnTo>
                  <a:pt x="15410" y="82910"/>
                </a:lnTo>
                <a:lnTo>
                  <a:pt x="15390" y="82930"/>
                </a:lnTo>
                <a:lnTo>
                  <a:pt x="15390" y="82940"/>
                </a:lnTo>
                <a:lnTo>
                  <a:pt x="15380" y="82950"/>
                </a:lnTo>
                <a:lnTo>
                  <a:pt x="15380" y="82960"/>
                </a:lnTo>
                <a:lnTo>
                  <a:pt x="15380" y="82970"/>
                </a:lnTo>
                <a:lnTo>
                  <a:pt x="15380" y="82980"/>
                </a:lnTo>
                <a:lnTo>
                  <a:pt x="15390" y="82990"/>
                </a:lnTo>
                <a:lnTo>
                  <a:pt x="15390" y="83000"/>
                </a:lnTo>
                <a:lnTo>
                  <a:pt x="15400" y="83000"/>
                </a:lnTo>
                <a:lnTo>
                  <a:pt x="15410" y="83010"/>
                </a:lnTo>
                <a:lnTo>
                  <a:pt x="15420" y="83020"/>
                </a:lnTo>
                <a:lnTo>
                  <a:pt x="15450" y="83030"/>
                </a:lnTo>
                <a:lnTo>
                  <a:pt x="15460" y="83040"/>
                </a:lnTo>
                <a:lnTo>
                  <a:pt x="15470" y="83050"/>
                </a:lnTo>
                <a:lnTo>
                  <a:pt x="15480" y="83060"/>
                </a:lnTo>
                <a:lnTo>
                  <a:pt x="15490" y="83060"/>
                </a:lnTo>
                <a:lnTo>
                  <a:pt x="15500" y="83070"/>
                </a:lnTo>
                <a:lnTo>
                  <a:pt x="15520" y="83080"/>
                </a:lnTo>
                <a:lnTo>
                  <a:pt x="15530" y="83090"/>
                </a:lnTo>
                <a:lnTo>
                  <a:pt x="15540" y="83100"/>
                </a:lnTo>
                <a:lnTo>
                  <a:pt x="15550" y="83100"/>
                </a:lnTo>
                <a:lnTo>
                  <a:pt x="15560" y="83110"/>
                </a:lnTo>
                <a:lnTo>
                  <a:pt x="15580" y="83130"/>
                </a:lnTo>
                <a:lnTo>
                  <a:pt x="15590" y="83150"/>
                </a:lnTo>
                <a:lnTo>
                  <a:pt x="15600" y="83160"/>
                </a:lnTo>
                <a:lnTo>
                  <a:pt x="15600" y="83190"/>
                </a:lnTo>
                <a:lnTo>
                  <a:pt x="15600" y="83220"/>
                </a:lnTo>
                <a:lnTo>
                  <a:pt x="15600" y="83230"/>
                </a:lnTo>
                <a:lnTo>
                  <a:pt x="15610" y="83250"/>
                </a:lnTo>
                <a:lnTo>
                  <a:pt x="15620" y="83260"/>
                </a:lnTo>
                <a:lnTo>
                  <a:pt x="15630" y="83260"/>
                </a:lnTo>
                <a:lnTo>
                  <a:pt x="15640" y="83260"/>
                </a:lnTo>
                <a:lnTo>
                  <a:pt x="15660" y="83260"/>
                </a:lnTo>
                <a:lnTo>
                  <a:pt x="15700" y="83280"/>
                </a:lnTo>
                <a:lnTo>
                  <a:pt x="15710" y="83280"/>
                </a:lnTo>
                <a:lnTo>
                  <a:pt x="15730" y="83290"/>
                </a:lnTo>
                <a:lnTo>
                  <a:pt x="15740" y="83290"/>
                </a:lnTo>
                <a:lnTo>
                  <a:pt x="15740" y="83300"/>
                </a:lnTo>
                <a:lnTo>
                  <a:pt x="15750" y="83300"/>
                </a:lnTo>
                <a:lnTo>
                  <a:pt x="15770" y="83300"/>
                </a:lnTo>
                <a:lnTo>
                  <a:pt x="15780" y="83310"/>
                </a:lnTo>
                <a:lnTo>
                  <a:pt x="15780" y="83320"/>
                </a:lnTo>
                <a:lnTo>
                  <a:pt x="15790" y="83330"/>
                </a:lnTo>
                <a:lnTo>
                  <a:pt x="15800" y="83330"/>
                </a:lnTo>
                <a:lnTo>
                  <a:pt x="15810" y="83340"/>
                </a:lnTo>
                <a:lnTo>
                  <a:pt x="15820" y="83340"/>
                </a:lnTo>
                <a:lnTo>
                  <a:pt x="15820" y="83350"/>
                </a:lnTo>
                <a:lnTo>
                  <a:pt x="15830" y="83350"/>
                </a:lnTo>
                <a:lnTo>
                  <a:pt x="15860" y="83380"/>
                </a:lnTo>
                <a:lnTo>
                  <a:pt x="15920" y="83440"/>
                </a:lnTo>
                <a:lnTo>
                  <a:pt x="15930" y="83460"/>
                </a:lnTo>
                <a:lnTo>
                  <a:pt x="15980" y="83500"/>
                </a:lnTo>
                <a:lnTo>
                  <a:pt x="15990" y="83510"/>
                </a:lnTo>
                <a:lnTo>
                  <a:pt x="16000" y="83510"/>
                </a:lnTo>
                <a:lnTo>
                  <a:pt x="16050" y="83510"/>
                </a:lnTo>
                <a:lnTo>
                  <a:pt x="16080" y="83500"/>
                </a:lnTo>
                <a:lnTo>
                  <a:pt x="16090" y="83500"/>
                </a:lnTo>
                <a:lnTo>
                  <a:pt x="16110" y="83500"/>
                </a:lnTo>
                <a:lnTo>
                  <a:pt x="16120" y="83500"/>
                </a:lnTo>
                <a:lnTo>
                  <a:pt x="16130" y="83500"/>
                </a:lnTo>
                <a:lnTo>
                  <a:pt x="16130" y="83520"/>
                </a:lnTo>
                <a:lnTo>
                  <a:pt x="16140" y="83560"/>
                </a:lnTo>
                <a:lnTo>
                  <a:pt x="16150" y="83610"/>
                </a:lnTo>
                <a:lnTo>
                  <a:pt x="16160" y="83630"/>
                </a:lnTo>
                <a:lnTo>
                  <a:pt x="16160" y="83640"/>
                </a:lnTo>
                <a:lnTo>
                  <a:pt x="16150" y="83640"/>
                </a:lnTo>
                <a:lnTo>
                  <a:pt x="16140" y="83640"/>
                </a:lnTo>
                <a:lnTo>
                  <a:pt x="16130" y="83640"/>
                </a:lnTo>
                <a:lnTo>
                  <a:pt x="16110" y="83630"/>
                </a:lnTo>
                <a:lnTo>
                  <a:pt x="16080" y="83630"/>
                </a:lnTo>
                <a:lnTo>
                  <a:pt x="16050" y="83630"/>
                </a:lnTo>
                <a:lnTo>
                  <a:pt x="16020" y="83620"/>
                </a:lnTo>
                <a:lnTo>
                  <a:pt x="16000" y="83620"/>
                </a:lnTo>
                <a:lnTo>
                  <a:pt x="15990" y="83620"/>
                </a:lnTo>
                <a:lnTo>
                  <a:pt x="15970" y="83620"/>
                </a:lnTo>
                <a:lnTo>
                  <a:pt x="15960" y="83620"/>
                </a:lnTo>
                <a:lnTo>
                  <a:pt x="15950" y="83630"/>
                </a:lnTo>
                <a:lnTo>
                  <a:pt x="15930" y="83630"/>
                </a:lnTo>
                <a:lnTo>
                  <a:pt x="15900" y="83640"/>
                </a:lnTo>
                <a:lnTo>
                  <a:pt x="15870" y="83630"/>
                </a:lnTo>
                <a:lnTo>
                  <a:pt x="15840" y="83630"/>
                </a:lnTo>
                <a:lnTo>
                  <a:pt x="15820" y="83640"/>
                </a:lnTo>
                <a:lnTo>
                  <a:pt x="15810" y="83640"/>
                </a:lnTo>
                <a:lnTo>
                  <a:pt x="15800" y="83630"/>
                </a:lnTo>
                <a:lnTo>
                  <a:pt x="15790" y="83620"/>
                </a:lnTo>
                <a:lnTo>
                  <a:pt x="15760" y="83620"/>
                </a:lnTo>
                <a:lnTo>
                  <a:pt x="15750" y="83620"/>
                </a:lnTo>
                <a:lnTo>
                  <a:pt x="15720" y="83630"/>
                </a:lnTo>
                <a:lnTo>
                  <a:pt x="15710" y="83630"/>
                </a:lnTo>
                <a:lnTo>
                  <a:pt x="15690" y="83630"/>
                </a:lnTo>
                <a:lnTo>
                  <a:pt x="15690" y="83640"/>
                </a:lnTo>
                <a:lnTo>
                  <a:pt x="15680" y="83650"/>
                </a:lnTo>
                <a:lnTo>
                  <a:pt x="15680" y="83670"/>
                </a:lnTo>
                <a:lnTo>
                  <a:pt x="15680" y="83680"/>
                </a:lnTo>
                <a:lnTo>
                  <a:pt x="15680" y="83690"/>
                </a:lnTo>
                <a:lnTo>
                  <a:pt x="15680" y="83700"/>
                </a:lnTo>
                <a:lnTo>
                  <a:pt x="15680" y="83720"/>
                </a:lnTo>
                <a:lnTo>
                  <a:pt x="15680" y="83740"/>
                </a:lnTo>
                <a:lnTo>
                  <a:pt x="15680" y="83750"/>
                </a:lnTo>
                <a:lnTo>
                  <a:pt x="15680" y="83760"/>
                </a:lnTo>
                <a:lnTo>
                  <a:pt x="15680" y="83800"/>
                </a:lnTo>
                <a:lnTo>
                  <a:pt x="15680" y="83820"/>
                </a:lnTo>
                <a:lnTo>
                  <a:pt x="15670" y="83850"/>
                </a:lnTo>
                <a:lnTo>
                  <a:pt x="15670" y="83860"/>
                </a:lnTo>
                <a:lnTo>
                  <a:pt x="15640" y="83880"/>
                </a:lnTo>
                <a:lnTo>
                  <a:pt x="15620" y="83910"/>
                </a:lnTo>
                <a:lnTo>
                  <a:pt x="15620" y="83920"/>
                </a:lnTo>
                <a:lnTo>
                  <a:pt x="15600" y="83940"/>
                </a:lnTo>
                <a:lnTo>
                  <a:pt x="15600" y="83950"/>
                </a:lnTo>
                <a:lnTo>
                  <a:pt x="15590" y="83950"/>
                </a:lnTo>
                <a:lnTo>
                  <a:pt x="15580" y="83970"/>
                </a:lnTo>
                <a:lnTo>
                  <a:pt x="15570" y="83980"/>
                </a:lnTo>
                <a:lnTo>
                  <a:pt x="15560" y="83990"/>
                </a:lnTo>
                <a:lnTo>
                  <a:pt x="15550" y="84010"/>
                </a:lnTo>
                <a:lnTo>
                  <a:pt x="15540" y="84010"/>
                </a:lnTo>
                <a:lnTo>
                  <a:pt x="15530" y="84020"/>
                </a:lnTo>
                <a:lnTo>
                  <a:pt x="15520" y="84030"/>
                </a:lnTo>
                <a:lnTo>
                  <a:pt x="15490" y="84050"/>
                </a:lnTo>
                <a:lnTo>
                  <a:pt x="15470" y="84070"/>
                </a:lnTo>
                <a:lnTo>
                  <a:pt x="15460" y="84070"/>
                </a:lnTo>
                <a:lnTo>
                  <a:pt x="15450" y="84080"/>
                </a:lnTo>
                <a:lnTo>
                  <a:pt x="15440" y="84090"/>
                </a:lnTo>
                <a:lnTo>
                  <a:pt x="15430" y="84090"/>
                </a:lnTo>
                <a:lnTo>
                  <a:pt x="15420" y="84100"/>
                </a:lnTo>
                <a:lnTo>
                  <a:pt x="15400" y="84100"/>
                </a:lnTo>
                <a:lnTo>
                  <a:pt x="15380" y="84100"/>
                </a:lnTo>
                <a:lnTo>
                  <a:pt x="15370" y="84100"/>
                </a:lnTo>
                <a:lnTo>
                  <a:pt x="15350" y="84100"/>
                </a:lnTo>
                <a:lnTo>
                  <a:pt x="15320" y="84100"/>
                </a:lnTo>
                <a:lnTo>
                  <a:pt x="15310" y="84100"/>
                </a:lnTo>
                <a:lnTo>
                  <a:pt x="15290" y="84110"/>
                </a:lnTo>
                <a:lnTo>
                  <a:pt x="15260" y="84120"/>
                </a:lnTo>
                <a:lnTo>
                  <a:pt x="15250" y="84120"/>
                </a:lnTo>
                <a:lnTo>
                  <a:pt x="15230" y="84130"/>
                </a:lnTo>
                <a:lnTo>
                  <a:pt x="15220" y="84130"/>
                </a:lnTo>
                <a:lnTo>
                  <a:pt x="15210" y="84140"/>
                </a:lnTo>
                <a:lnTo>
                  <a:pt x="15200" y="84140"/>
                </a:lnTo>
                <a:lnTo>
                  <a:pt x="15190" y="84140"/>
                </a:lnTo>
                <a:lnTo>
                  <a:pt x="15170" y="84130"/>
                </a:lnTo>
                <a:lnTo>
                  <a:pt x="15160" y="84120"/>
                </a:lnTo>
                <a:lnTo>
                  <a:pt x="15150" y="84110"/>
                </a:lnTo>
                <a:lnTo>
                  <a:pt x="15140" y="84100"/>
                </a:lnTo>
                <a:lnTo>
                  <a:pt x="15120" y="84090"/>
                </a:lnTo>
                <a:lnTo>
                  <a:pt x="15110" y="84080"/>
                </a:lnTo>
                <a:lnTo>
                  <a:pt x="15100" y="84080"/>
                </a:lnTo>
                <a:lnTo>
                  <a:pt x="15090" y="84090"/>
                </a:lnTo>
                <a:lnTo>
                  <a:pt x="15080" y="84100"/>
                </a:lnTo>
                <a:lnTo>
                  <a:pt x="15070" y="84110"/>
                </a:lnTo>
                <a:lnTo>
                  <a:pt x="15060" y="84110"/>
                </a:lnTo>
                <a:lnTo>
                  <a:pt x="15060" y="84100"/>
                </a:lnTo>
                <a:lnTo>
                  <a:pt x="15050" y="84100"/>
                </a:lnTo>
                <a:lnTo>
                  <a:pt x="15050" y="84090"/>
                </a:lnTo>
                <a:lnTo>
                  <a:pt x="15050" y="84080"/>
                </a:lnTo>
                <a:lnTo>
                  <a:pt x="15050" y="84070"/>
                </a:lnTo>
                <a:lnTo>
                  <a:pt x="15040" y="84060"/>
                </a:lnTo>
                <a:lnTo>
                  <a:pt x="15040" y="84050"/>
                </a:lnTo>
                <a:lnTo>
                  <a:pt x="15040" y="84040"/>
                </a:lnTo>
                <a:lnTo>
                  <a:pt x="15030" y="84030"/>
                </a:lnTo>
                <a:lnTo>
                  <a:pt x="15020" y="84020"/>
                </a:lnTo>
                <a:lnTo>
                  <a:pt x="15010" y="84020"/>
                </a:lnTo>
                <a:lnTo>
                  <a:pt x="15000" y="84010"/>
                </a:lnTo>
                <a:lnTo>
                  <a:pt x="15000" y="84000"/>
                </a:lnTo>
                <a:lnTo>
                  <a:pt x="14990" y="83990"/>
                </a:lnTo>
                <a:lnTo>
                  <a:pt x="14980" y="83980"/>
                </a:lnTo>
                <a:lnTo>
                  <a:pt x="14970" y="83970"/>
                </a:lnTo>
                <a:lnTo>
                  <a:pt x="14950" y="83970"/>
                </a:lnTo>
                <a:lnTo>
                  <a:pt x="14940" y="83970"/>
                </a:lnTo>
                <a:lnTo>
                  <a:pt x="14930" y="83960"/>
                </a:lnTo>
                <a:lnTo>
                  <a:pt x="14920" y="83960"/>
                </a:lnTo>
                <a:lnTo>
                  <a:pt x="14910" y="83960"/>
                </a:lnTo>
                <a:lnTo>
                  <a:pt x="14900" y="83960"/>
                </a:lnTo>
                <a:lnTo>
                  <a:pt x="14900" y="83950"/>
                </a:lnTo>
                <a:lnTo>
                  <a:pt x="14890" y="83950"/>
                </a:lnTo>
                <a:lnTo>
                  <a:pt x="14880" y="83940"/>
                </a:lnTo>
                <a:lnTo>
                  <a:pt x="14870" y="83940"/>
                </a:lnTo>
                <a:lnTo>
                  <a:pt x="14860" y="83940"/>
                </a:lnTo>
                <a:lnTo>
                  <a:pt x="14850" y="83940"/>
                </a:lnTo>
                <a:lnTo>
                  <a:pt x="14850" y="83950"/>
                </a:lnTo>
                <a:lnTo>
                  <a:pt x="14840" y="83950"/>
                </a:lnTo>
                <a:lnTo>
                  <a:pt x="14830" y="83950"/>
                </a:lnTo>
                <a:lnTo>
                  <a:pt x="14830" y="83960"/>
                </a:lnTo>
                <a:lnTo>
                  <a:pt x="14810" y="83960"/>
                </a:lnTo>
                <a:lnTo>
                  <a:pt x="14800" y="83970"/>
                </a:lnTo>
                <a:lnTo>
                  <a:pt x="14790" y="83970"/>
                </a:lnTo>
                <a:lnTo>
                  <a:pt x="14780" y="83970"/>
                </a:lnTo>
                <a:lnTo>
                  <a:pt x="14770" y="83970"/>
                </a:lnTo>
                <a:lnTo>
                  <a:pt x="14760" y="83970"/>
                </a:lnTo>
                <a:lnTo>
                  <a:pt x="14750" y="83970"/>
                </a:lnTo>
                <a:lnTo>
                  <a:pt x="14740" y="83970"/>
                </a:lnTo>
                <a:lnTo>
                  <a:pt x="14730" y="83970"/>
                </a:lnTo>
                <a:lnTo>
                  <a:pt x="14720" y="83970"/>
                </a:lnTo>
                <a:lnTo>
                  <a:pt x="14710" y="83970"/>
                </a:lnTo>
                <a:lnTo>
                  <a:pt x="14700" y="83970"/>
                </a:lnTo>
                <a:lnTo>
                  <a:pt x="14690" y="83980"/>
                </a:lnTo>
                <a:lnTo>
                  <a:pt x="14690" y="83990"/>
                </a:lnTo>
                <a:lnTo>
                  <a:pt x="14680" y="84000"/>
                </a:lnTo>
                <a:lnTo>
                  <a:pt x="14680" y="84010"/>
                </a:lnTo>
                <a:lnTo>
                  <a:pt x="14680" y="84020"/>
                </a:lnTo>
                <a:lnTo>
                  <a:pt x="14660" y="84040"/>
                </a:lnTo>
                <a:lnTo>
                  <a:pt x="14650" y="84040"/>
                </a:lnTo>
                <a:lnTo>
                  <a:pt x="14650" y="84060"/>
                </a:lnTo>
                <a:lnTo>
                  <a:pt x="14640" y="84070"/>
                </a:lnTo>
                <a:lnTo>
                  <a:pt x="14630" y="84080"/>
                </a:lnTo>
                <a:lnTo>
                  <a:pt x="14620" y="84090"/>
                </a:lnTo>
                <a:lnTo>
                  <a:pt x="14590" y="84110"/>
                </a:lnTo>
                <a:lnTo>
                  <a:pt x="14590" y="84120"/>
                </a:lnTo>
                <a:lnTo>
                  <a:pt x="14580" y="84140"/>
                </a:lnTo>
                <a:lnTo>
                  <a:pt x="14570" y="84140"/>
                </a:lnTo>
                <a:lnTo>
                  <a:pt x="14560" y="84160"/>
                </a:lnTo>
                <a:lnTo>
                  <a:pt x="14560" y="84170"/>
                </a:lnTo>
                <a:lnTo>
                  <a:pt x="14550" y="84170"/>
                </a:lnTo>
                <a:lnTo>
                  <a:pt x="14550" y="84180"/>
                </a:lnTo>
                <a:lnTo>
                  <a:pt x="14540" y="84190"/>
                </a:lnTo>
                <a:lnTo>
                  <a:pt x="14540" y="84200"/>
                </a:lnTo>
                <a:lnTo>
                  <a:pt x="14540" y="84210"/>
                </a:lnTo>
                <a:lnTo>
                  <a:pt x="14530" y="84210"/>
                </a:lnTo>
                <a:lnTo>
                  <a:pt x="14530" y="84220"/>
                </a:lnTo>
                <a:lnTo>
                  <a:pt x="14520" y="84240"/>
                </a:lnTo>
                <a:lnTo>
                  <a:pt x="14520" y="84260"/>
                </a:lnTo>
                <a:lnTo>
                  <a:pt x="14520" y="84270"/>
                </a:lnTo>
                <a:lnTo>
                  <a:pt x="14520" y="84280"/>
                </a:lnTo>
                <a:lnTo>
                  <a:pt x="14530" y="84280"/>
                </a:lnTo>
                <a:lnTo>
                  <a:pt x="14530" y="84290"/>
                </a:lnTo>
                <a:lnTo>
                  <a:pt x="14530" y="84300"/>
                </a:lnTo>
                <a:lnTo>
                  <a:pt x="14530" y="84310"/>
                </a:lnTo>
                <a:lnTo>
                  <a:pt x="14520" y="84320"/>
                </a:lnTo>
                <a:lnTo>
                  <a:pt x="14520" y="84330"/>
                </a:lnTo>
                <a:lnTo>
                  <a:pt x="14520" y="84340"/>
                </a:lnTo>
                <a:lnTo>
                  <a:pt x="14520" y="84350"/>
                </a:lnTo>
                <a:lnTo>
                  <a:pt x="14520" y="84360"/>
                </a:lnTo>
                <a:lnTo>
                  <a:pt x="14510" y="84370"/>
                </a:lnTo>
                <a:lnTo>
                  <a:pt x="14510" y="84380"/>
                </a:lnTo>
                <a:lnTo>
                  <a:pt x="14500" y="84390"/>
                </a:lnTo>
                <a:lnTo>
                  <a:pt x="14490" y="84390"/>
                </a:lnTo>
                <a:lnTo>
                  <a:pt x="14480" y="84390"/>
                </a:lnTo>
                <a:lnTo>
                  <a:pt x="14470" y="84390"/>
                </a:lnTo>
                <a:lnTo>
                  <a:pt x="14470" y="84380"/>
                </a:lnTo>
                <a:lnTo>
                  <a:pt x="14460" y="84380"/>
                </a:lnTo>
                <a:lnTo>
                  <a:pt x="14460" y="84370"/>
                </a:lnTo>
                <a:lnTo>
                  <a:pt x="14450" y="84360"/>
                </a:lnTo>
                <a:lnTo>
                  <a:pt x="14450" y="84350"/>
                </a:lnTo>
                <a:lnTo>
                  <a:pt x="14440" y="84350"/>
                </a:lnTo>
                <a:lnTo>
                  <a:pt x="14430" y="84350"/>
                </a:lnTo>
                <a:lnTo>
                  <a:pt x="14420" y="84350"/>
                </a:lnTo>
                <a:lnTo>
                  <a:pt x="14420" y="84360"/>
                </a:lnTo>
                <a:lnTo>
                  <a:pt x="14420" y="84350"/>
                </a:lnTo>
                <a:lnTo>
                  <a:pt x="14410" y="84350"/>
                </a:lnTo>
                <a:lnTo>
                  <a:pt x="14400" y="84350"/>
                </a:lnTo>
                <a:lnTo>
                  <a:pt x="14390" y="84340"/>
                </a:lnTo>
                <a:lnTo>
                  <a:pt x="14380" y="84340"/>
                </a:lnTo>
                <a:lnTo>
                  <a:pt x="14380" y="84350"/>
                </a:lnTo>
                <a:lnTo>
                  <a:pt x="14370" y="84350"/>
                </a:lnTo>
                <a:lnTo>
                  <a:pt x="14370" y="84360"/>
                </a:lnTo>
                <a:lnTo>
                  <a:pt x="14360" y="84370"/>
                </a:lnTo>
                <a:lnTo>
                  <a:pt x="14350" y="84360"/>
                </a:lnTo>
                <a:lnTo>
                  <a:pt x="14340" y="84360"/>
                </a:lnTo>
                <a:lnTo>
                  <a:pt x="14330" y="84360"/>
                </a:lnTo>
                <a:lnTo>
                  <a:pt x="14320" y="84370"/>
                </a:lnTo>
                <a:lnTo>
                  <a:pt x="14320" y="84360"/>
                </a:lnTo>
                <a:lnTo>
                  <a:pt x="14310" y="84360"/>
                </a:lnTo>
                <a:lnTo>
                  <a:pt x="14310" y="84350"/>
                </a:lnTo>
                <a:lnTo>
                  <a:pt x="14300" y="84350"/>
                </a:lnTo>
                <a:lnTo>
                  <a:pt x="14290" y="84350"/>
                </a:lnTo>
                <a:lnTo>
                  <a:pt x="14290" y="84340"/>
                </a:lnTo>
                <a:lnTo>
                  <a:pt x="14300" y="84340"/>
                </a:lnTo>
                <a:lnTo>
                  <a:pt x="14300" y="84330"/>
                </a:lnTo>
                <a:lnTo>
                  <a:pt x="14300" y="84320"/>
                </a:lnTo>
                <a:lnTo>
                  <a:pt x="14290" y="84310"/>
                </a:lnTo>
                <a:lnTo>
                  <a:pt x="14290" y="84300"/>
                </a:lnTo>
                <a:lnTo>
                  <a:pt x="14280" y="84300"/>
                </a:lnTo>
                <a:lnTo>
                  <a:pt x="14270" y="84300"/>
                </a:lnTo>
                <a:lnTo>
                  <a:pt x="14260" y="84300"/>
                </a:lnTo>
                <a:lnTo>
                  <a:pt x="14250" y="84310"/>
                </a:lnTo>
                <a:lnTo>
                  <a:pt x="14240" y="84310"/>
                </a:lnTo>
                <a:lnTo>
                  <a:pt x="14230" y="84310"/>
                </a:lnTo>
                <a:lnTo>
                  <a:pt x="14230" y="84300"/>
                </a:lnTo>
                <a:lnTo>
                  <a:pt x="14230" y="84290"/>
                </a:lnTo>
                <a:lnTo>
                  <a:pt x="14220" y="84290"/>
                </a:lnTo>
                <a:lnTo>
                  <a:pt x="14210" y="84290"/>
                </a:lnTo>
                <a:lnTo>
                  <a:pt x="14200" y="84290"/>
                </a:lnTo>
                <a:lnTo>
                  <a:pt x="14200" y="84280"/>
                </a:lnTo>
                <a:lnTo>
                  <a:pt x="14190" y="84270"/>
                </a:lnTo>
                <a:lnTo>
                  <a:pt x="14190" y="84260"/>
                </a:lnTo>
                <a:lnTo>
                  <a:pt x="14190" y="84250"/>
                </a:lnTo>
                <a:lnTo>
                  <a:pt x="14180" y="84240"/>
                </a:lnTo>
                <a:lnTo>
                  <a:pt x="14170" y="84230"/>
                </a:lnTo>
                <a:lnTo>
                  <a:pt x="14160" y="84230"/>
                </a:lnTo>
                <a:lnTo>
                  <a:pt x="14160" y="84220"/>
                </a:lnTo>
                <a:lnTo>
                  <a:pt x="14150" y="84220"/>
                </a:lnTo>
                <a:lnTo>
                  <a:pt x="14150" y="84210"/>
                </a:lnTo>
                <a:lnTo>
                  <a:pt x="14150" y="84200"/>
                </a:lnTo>
                <a:lnTo>
                  <a:pt x="14140" y="84200"/>
                </a:lnTo>
                <a:lnTo>
                  <a:pt x="14140" y="84190"/>
                </a:lnTo>
                <a:lnTo>
                  <a:pt x="14140" y="84180"/>
                </a:lnTo>
                <a:lnTo>
                  <a:pt x="14140" y="84170"/>
                </a:lnTo>
                <a:lnTo>
                  <a:pt x="14130" y="84170"/>
                </a:lnTo>
                <a:lnTo>
                  <a:pt x="14130" y="84160"/>
                </a:lnTo>
                <a:lnTo>
                  <a:pt x="14120" y="84150"/>
                </a:lnTo>
                <a:lnTo>
                  <a:pt x="14120" y="84140"/>
                </a:lnTo>
                <a:lnTo>
                  <a:pt x="14130" y="84130"/>
                </a:lnTo>
                <a:lnTo>
                  <a:pt x="14130" y="84120"/>
                </a:lnTo>
                <a:lnTo>
                  <a:pt x="14120" y="84120"/>
                </a:lnTo>
                <a:lnTo>
                  <a:pt x="14120" y="84110"/>
                </a:lnTo>
                <a:lnTo>
                  <a:pt x="14110" y="84110"/>
                </a:lnTo>
                <a:lnTo>
                  <a:pt x="14110" y="84100"/>
                </a:lnTo>
                <a:lnTo>
                  <a:pt x="14120" y="84090"/>
                </a:lnTo>
                <a:lnTo>
                  <a:pt x="14120" y="84080"/>
                </a:lnTo>
                <a:lnTo>
                  <a:pt x="14120" y="84070"/>
                </a:lnTo>
                <a:lnTo>
                  <a:pt x="14120" y="84060"/>
                </a:lnTo>
                <a:lnTo>
                  <a:pt x="14110" y="84060"/>
                </a:lnTo>
                <a:lnTo>
                  <a:pt x="14100" y="84060"/>
                </a:lnTo>
                <a:lnTo>
                  <a:pt x="14100" y="84070"/>
                </a:lnTo>
                <a:lnTo>
                  <a:pt x="14100" y="84080"/>
                </a:lnTo>
                <a:lnTo>
                  <a:pt x="14090" y="84080"/>
                </a:lnTo>
                <a:lnTo>
                  <a:pt x="14090" y="84070"/>
                </a:lnTo>
                <a:lnTo>
                  <a:pt x="14080" y="84070"/>
                </a:lnTo>
                <a:lnTo>
                  <a:pt x="14080" y="84060"/>
                </a:lnTo>
                <a:lnTo>
                  <a:pt x="14080" y="84050"/>
                </a:lnTo>
                <a:lnTo>
                  <a:pt x="14080" y="84060"/>
                </a:lnTo>
                <a:lnTo>
                  <a:pt x="14070" y="84060"/>
                </a:lnTo>
                <a:lnTo>
                  <a:pt x="14070" y="84070"/>
                </a:lnTo>
                <a:lnTo>
                  <a:pt x="14060" y="84070"/>
                </a:lnTo>
                <a:lnTo>
                  <a:pt x="14060" y="84060"/>
                </a:lnTo>
                <a:lnTo>
                  <a:pt x="14060" y="84050"/>
                </a:lnTo>
                <a:lnTo>
                  <a:pt x="14050" y="84050"/>
                </a:lnTo>
                <a:lnTo>
                  <a:pt x="14050" y="84040"/>
                </a:lnTo>
                <a:lnTo>
                  <a:pt x="14060" y="84040"/>
                </a:lnTo>
                <a:lnTo>
                  <a:pt x="14060" y="84030"/>
                </a:lnTo>
                <a:lnTo>
                  <a:pt x="14070" y="84030"/>
                </a:lnTo>
                <a:lnTo>
                  <a:pt x="14070" y="84020"/>
                </a:lnTo>
                <a:lnTo>
                  <a:pt x="14070" y="84010"/>
                </a:lnTo>
                <a:lnTo>
                  <a:pt x="14070" y="84000"/>
                </a:lnTo>
                <a:lnTo>
                  <a:pt x="14060" y="84000"/>
                </a:lnTo>
                <a:lnTo>
                  <a:pt x="14060" y="83990"/>
                </a:lnTo>
                <a:lnTo>
                  <a:pt x="14050" y="83990"/>
                </a:lnTo>
                <a:lnTo>
                  <a:pt x="14050" y="83980"/>
                </a:lnTo>
                <a:lnTo>
                  <a:pt x="14040" y="83980"/>
                </a:lnTo>
                <a:lnTo>
                  <a:pt x="14040" y="83970"/>
                </a:lnTo>
                <a:lnTo>
                  <a:pt x="14030" y="83970"/>
                </a:lnTo>
                <a:lnTo>
                  <a:pt x="14020" y="83970"/>
                </a:lnTo>
                <a:lnTo>
                  <a:pt x="14020" y="83980"/>
                </a:lnTo>
                <a:lnTo>
                  <a:pt x="14010" y="83980"/>
                </a:lnTo>
                <a:lnTo>
                  <a:pt x="14000" y="83980"/>
                </a:lnTo>
                <a:lnTo>
                  <a:pt x="13990" y="83980"/>
                </a:lnTo>
                <a:lnTo>
                  <a:pt x="13980" y="83980"/>
                </a:lnTo>
                <a:lnTo>
                  <a:pt x="13980" y="83990"/>
                </a:lnTo>
                <a:lnTo>
                  <a:pt x="13970" y="83990"/>
                </a:lnTo>
                <a:lnTo>
                  <a:pt x="13970" y="83980"/>
                </a:lnTo>
                <a:lnTo>
                  <a:pt x="13970" y="83970"/>
                </a:lnTo>
                <a:lnTo>
                  <a:pt x="13960" y="83970"/>
                </a:lnTo>
                <a:lnTo>
                  <a:pt x="13950" y="83970"/>
                </a:lnTo>
                <a:lnTo>
                  <a:pt x="13940" y="83970"/>
                </a:lnTo>
                <a:lnTo>
                  <a:pt x="13930" y="83970"/>
                </a:lnTo>
                <a:lnTo>
                  <a:pt x="13920" y="83970"/>
                </a:lnTo>
                <a:lnTo>
                  <a:pt x="13920" y="83960"/>
                </a:lnTo>
                <a:lnTo>
                  <a:pt x="13910" y="83960"/>
                </a:lnTo>
                <a:lnTo>
                  <a:pt x="13910" y="83950"/>
                </a:lnTo>
                <a:lnTo>
                  <a:pt x="13900" y="83950"/>
                </a:lnTo>
                <a:lnTo>
                  <a:pt x="13900" y="83940"/>
                </a:lnTo>
                <a:lnTo>
                  <a:pt x="13890" y="83930"/>
                </a:lnTo>
                <a:lnTo>
                  <a:pt x="13890" y="83920"/>
                </a:lnTo>
                <a:lnTo>
                  <a:pt x="13880" y="83920"/>
                </a:lnTo>
                <a:lnTo>
                  <a:pt x="13870" y="83920"/>
                </a:lnTo>
                <a:lnTo>
                  <a:pt x="13860" y="83920"/>
                </a:lnTo>
                <a:lnTo>
                  <a:pt x="13850" y="83910"/>
                </a:lnTo>
                <a:lnTo>
                  <a:pt x="13840" y="83900"/>
                </a:lnTo>
                <a:lnTo>
                  <a:pt x="13840" y="83890"/>
                </a:lnTo>
                <a:lnTo>
                  <a:pt x="13840" y="83880"/>
                </a:lnTo>
                <a:lnTo>
                  <a:pt x="13840" y="83870"/>
                </a:lnTo>
                <a:lnTo>
                  <a:pt x="13840" y="83860"/>
                </a:lnTo>
                <a:lnTo>
                  <a:pt x="13840" y="83850"/>
                </a:lnTo>
                <a:lnTo>
                  <a:pt x="13840" y="83840"/>
                </a:lnTo>
                <a:lnTo>
                  <a:pt x="13840" y="83830"/>
                </a:lnTo>
                <a:lnTo>
                  <a:pt x="13840" y="83820"/>
                </a:lnTo>
                <a:lnTo>
                  <a:pt x="13830" y="83820"/>
                </a:lnTo>
                <a:lnTo>
                  <a:pt x="13830" y="83810"/>
                </a:lnTo>
                <a:lnTo>
                  <a:pt x="13830" y="83800"/>
                </a:lnTo>
                <a:lnTo>
                  <a:pt x="13840" y="83800"/>
                </a:lnTo>
                <a:lnTo>
                  <a:pt x="13850" y="83800"/>
                </a:lnTo>
                <a:lnTo>
                  <a:pt x="13840" y="83790"/>
                </a:lnTo>
                <a:lnTo>
                  <a:pt x="13840" y="83780"/>
                </a:lnTo>
                <a:lnTo>
                  <a:pt x="13830" y="83780"/>
                </a:lnTo>
                <a:lnTo>
                  <a:pt x="13830" y="83770"/>
                </a:lnTo>
                <a:lnTo>
                  <a:pt x="13820" y="83770"/>
                </a:lnTo>
                <a:lnTo>
                  <a:pt x="13820" y="83780"/>
                </a:lnTo>
                <a:lnTo>
                  <a:pt x="13810" y="83780"/>
                </a:lnTo>
                <a:lnTo>
                  <a:pt x="13800" y="83790"/>
                </a:lnTo>
                <a:lnTo>
                  <a:pt x="13790" y="83790"/>
                </a:lnTo>
                <a:lnTo>
                  <a:pt x="13790" y="83780"/>
                </a:lnTo>
                <a:lnTo>
                  <a:pt x="13780" y="83780"/>
                </a:lnTo>
                <a:lnTo>
                  <a:pt x="13780" y="83790"/>
                </a:lnTo>
                <a:lnTo>
                  <a:pt x="13770" y="83800"/>
                </a:lnTo>
                <a:lnTo>
                  <a:pt x="13770" y="83810"/>
                </a:lnTo>
                <a:lnTo>
                  <a:pt x="13780" y="83810"/>
                </a:lnTo>
                <a:lnTo>
                  <a:pt x="13780" y="83820"/>
                </a:lnTo>
                <a:lnTo>
                  <a:pt x="13770" y="83820"/>
                </a:lnTo>
                <a:lnTo>
                  <a:pt x="13770" y="83830"/>
                </a:lnTo>
                <a:lnTo>
                  <a:pt x="13760" y="83830"/>
                </a:lnTo>
                <a:lnTo>
                  <a:pt x="13750" y="83830"/>
                </a:lnTo>
                <a:lnTo>
                  <a:pt x="13760" y="83830"/>
                </a:lnTo>
                <a:lnTo>
                  <a:pt x="13760" y="83820"/>
                </a:lnTo>
                <a:lnTo>
                  <a:pt x="13750" y="83820"/>
                </a:lnTo>
                <a:lnTo>
                  <a:pt x="13750" y="83830"/>
                </a:lnTo>
                <a:lnTo>
                  <a:pt x="13740" y="83830"/>
                </a:lnTo>
                <a:lnTo>
                  <a:pt x="13730" y="83830"/>
                </a:lnTo>
                <a:lnTo>
                  <a:pt x="13730" y="83840"/>
                </a:lnTo>
                <a:lnTo>
                  <a:pt x="13720" y="83840"/>
                </a:lnTo>
                <a:lnTo>
                  <a:pt x="13710" y="83840"/>
                </a:lnTo>
                <a:lnTo>
                  <a:pt x="13700" y="83830"/>
                </a:lnTo>
                <a:lnTo>
                  <a:pt x="13690" y="83830"/>
                </a:lnTo>
                <a:lnTo>
                  <a:pt x="13690" y="83840"/>
                </a:lnTo>
                <a:lnTo>
                  <a:pt x="13680" y="83830"/>
                </a:lnTo>
                <a:lnTo>
                  <a:pt x="13670" y="83830"/>
                </a:lnTo>
                <a:lnTo>
                  <a:pt x="13670" y="83840"/>
                </a:lnTo>
                <a:lnTo>
                  <a:pt x="13660" y="83840"/>
                </a:lnTo>
                <a:lnTo>
                  <a:pt x="13650" y="83840"/>
                </a:lnTo>
                <a:lnTo>
                  <a:pt x="13640" y="83840"/>
                </a:lnTo>
                <a:lnTo>
                  <a:pt x="13630" y="83830"/>
                </a:lnTo>
                <a:lnTo>
                  <a:pt x="13620" y="83830"/>
                </a:lnTo>
                <a:lnTo>
                  <a:pt x="13610" y="83820"/>
                </a:lnTo>
                <a:lnTo>
                  <a:pt x="13600" y="83820"/>
                </a:lnTo>
                <a:lnTo>
                  <a:pt x="13600" y="83830"/>
                </a:lnTo>
                <a:lnTo>
                  <a:pt x="13600" y="83840"/>
                </a:lnTo>
                <a:lnTo>
                  <a:pt x="13600" y="83850"/>
                </a:lnTo>
                <a:lnTo>
                  <a:pt x="13590" y="83850"/>
                </a:lnTo>
                <a:lnTo>
                  <a:pt x="13580" y="83850"/>
                </a:lnTo>
                <a:lnTo>
                  <a:pt x="13580" y="83860"/>
                </a:lnTo>
                <a:lnTo>
                  <a:pt x="13580" y="83850"/>
                </a:lnTo>
                <a:lnTo>
                  <a:pt x="13570" y="83850"/>
                </a:lnTo>
                <a:lnTo>
                  <a:pt x="13570" y="83840"/>
                </a:lnTo>
                <a:lnTo>
                  <a:pt x="13570" y="83830"/>
                </a:lnTo>
                <a:lnTo>
                  <a:pt x="13570" y="83820"/>
                </a:lnTo>
                <a:lnTo>
                  <a:pt x="13570" y="83810"/>
                </a:lnTo>
                <a:lnTo>
                  <a:pt x="13560" y="83810"/>
                </a:lnTo>
                <a:lnTo>
                  <a:pt x="13550" y="83820"/>
                </a:lnTo>
                <a:lnTo>
                  <a:pt x="13540" y="83820"/>
                </a:lnTo>
                <a:lnTo>
                  <a:pt x="13540" y="83810"/>
                </a:lnTo>
                <a:lnTo>
                  <a:pt x="13530" y="83810"/>
                </a:lnTo>
                <a:lnTo>
                  <a:pt x="13530" y="83800"/>
                </a:lnTo>
                <a:lnTo>
                  <a:pt x="13530" y="83790"/>
                </a:lnTo>
                <a:lnTo>
                  <a:pt x="13530" y="83780"/>
                </a:lnTo>
                <a:lnTo>
                  <a:pt x="13530" y="83770"/>
                </a:lnTo>
                <a:lnTo>
                  <a:pt x="13530" y="83760"/>
                </a:lnTo>
                <a:lnTo>
                  <a:pt x="13530" y="83750"/>
                </a:lnTo>
                <a:lnTo>
                  <a:pt x="13530" y="83740"/>
                </a:lnTo>
                <a:lnTo>
                  <a:pt x="13530" y="83730"/>
                </a:lnTo>
                <a:lnTo>
                  <a:pt x="13530" y="83720"/>
                </a:lnTo>
                <a:lnTo>
                  <a:pt x="13530" y="83710"/>
                </a:lnTo>
                <a:lnTo>
                  <a:pt x="13530" y="83700"/>
                </a:lnTo>
                <a:lnTo>
                  <a:pt x="13530" y="83690"/>
                </a:lnTo>
                <a:lnTo>
                  <a:pt x="13530" y="83680"/>
                </a:lnTo>
                <a:lnTo>
                  <a:pt x="13540" y="83680"/>
                </a:lnTo>
                <a:lnTo>
                  <a:pt x="13530" y="83680"/>
                </a:lnTo>
                <a:lnTo>
                  <a:pt x="13530" y="83670"/>
                </a:lnTo>
                <a:lnTo>
                  <a:pt x="13530" y="83660"/>
                </a:lnTo>
                <a:lnTo>
                  <a:pt x="13530" y="83650"/>
                </a:lnTo>
                <a:lnTo>
                  <a:pt x="13520" y="83650"/>
                </a:lnTo>
                <a:lnTo>
                  <a:pt x="13520" y="83640"/>
                </a:lnTo>
                <a:lnTo>
                  <a:pt x="13520" y="83630"/>
                </a:lnTo>
                <a:lnTo>
                  <a:pt x="13520" y="83620"/>
                </a:lnTo>
                <a:lnTo>
                  <a:pt x="13530" y="83610"/>
                </a:lnTo>
                <a:lnTo>
                  <a:pt x="13530" y="83600"/>
                </a:lnTo>
                <a:lnTo>
                  <a:pt x="13530" y="83590"/>
                </a:lnTo>
                <a:lnTo>
                  <a:pt x="13520" y="83590"/>
                </a:lnTo>
                <a:lnTo>
                  <a:pt x="13510" y="83600"/>
                </a:lnTo>
                <a:lnTo>
                  <a:pt x="13500" y="83590"/>
                </a:lnTo>
                <a:lnTo>
                  <a:pt x="13490" y="83590"/>
                </a:lnTo>
                <a:lnTo>
                  <a:pt x="13480" y="83590"/>
                </a:lnTo>
                <a:lnTo>
                  <a:pt x="13480" y="83580"/>
                </a:lnTo>
                <a:lnTo>
                  <a:pt x="13470" y="83580"/>
                </a:lnTo>
                <a:lnTo>
                  <a:pt x="13470" y="83570"/>
                </a:lnTo>
                <a:lnTo>
                  <a:pt x="13460" y="83570"/>
                </a:lnTo>
                <a:lnTo>
                  <a:pt x="13450" y="83580"/>
                </a:lnTo>
                <a:lnTo>
                  <a:pt x="13440" y="83580"/>
                </a:lnTo>
                <a:lnTo>
                  <a:pt x="13430" y="83580"/>
                </a:lnTo>
                <a:lnTo>
                  <a:pt x="13430" y="83570"/>
                </a:lnTo>
                <a:lnTo>
                  <a:pt x="13420" y="83560"/>
                </a:lnTo>
                <a:lnTo>
                  <a:pt x="13420" y="83550"/>
                </a:lnTo>
                <a:lnTo>
                  <a:pt x="13410" y="83550"/>
                </a:lnTo>
                <a:lnTo>
                  <a:pt x="13400" y="83550"/>
                </a:lnTo>
                <a:lnTo>
                  <a:pt x="13400" y="83540"/>
                </a:lnTo>
                <a:lnTo>
                  <a:pt x="13400" y="83530"/>
                </a:lnTo>
                <a:lnTo>
                  <a:pt x="13390" y="83530"/>
                </a:lnTo>
                <a:lnTo>
                  <a:pt x="13390" y="83520"/>
                </a:lnTo>
                <a:lnTo>
                  <a:pt x="13380" y="83520"/>
                </a:lnTo>
                <a:lnTo>
                  <a:pt x="13380" y="83510"/>
                </a:lnTo>
                <a:lnTo>
                  <a:pt x="13370" y="83510"/>
                </a:lnTo>
                <a:lnTo>
                  <a:pt x="13360" y="83510"/>
                </a:lnTo>
                <a:lnTo>
                  <a:pt x="13360" y="83500"/>
                </a:lnTo>
                <a:lnTo>
                  <a:pt x="13360" y="83490"/>
                </a:lnTo>
                <a:lnTo>
                  <a:pt x="13360" y="83480"/>
                </a:lnTo>
                <a:lnTo>
                  <a:pt x="13350" y="83470"/>
                </a:lnTo>
                <a:lnTo>
                  <a:pt x="13340" y="83470"/>
                </a:lnTo>
                <a:lnTo>
                  <a:pt x="13330" y="83470"/>
                </a:lnTo>
                <a:lnTo>
                  <a:pt x="13330" y="83460"/>
                </a:lnTo>
                <a:lnTo>
                  <a:pt x="13330" y="83450"/>
                </a:lnTo>
                <a:lnTo>
                  <a:pt x="13330" y="83440"/>
                </a:lnTo>
                <a:lnTo>
                  <a:pt x="13330" y="83430"/>
                </a:lnTo>
                <a:lnTo>
                  <a:pt x="13320" y="83430"/>
                </a:lnTo>
                <a:lnTo>
                  <a:pt x="13320" y="83420"/>
                </a:lnTo>
                <a:lnTo>
                  <a:pt x="13310" y="83420"/>
                </a:lnTo>
                <a:lnTo>
                  <a:pt x="13310" y="83410"/>
                </a:lnTo>
                <a:lnTo>
                  <a:pt x="13300" y="83400"/>
                </a:lnTo>
                <a:lnTo>
                  <a:pt x="13300" y="83390"/>
                </a:lnTo>
                <a:lnTo>
                  <a:pt x="13300" y="83380"/>
                </a:lnTo>
                <a:lnTo>
                  <a:pt x="13300" y="83370"/>
                </a:lnTo>
                <a:lnTo>
                  <a:pt x="13310" y="83370"/>
                </a:lnTo>
                <a:lnTo>
                  <a:pt x="13300" y="83330"/>
                </a:lnTo>
                <a:lnTo>
                  <a:pt x="13300" y="83310"/>
                </a:lnTo>
                <a:lnTo>
                  <a:pt x="13290" y="83290"/>
                </a:lnTo>
                <a:lnTo>
                  <a:pt x="13280" y="83270"/>
                </a:lnTo>
                <a:lnTo>
                  <a:pt x="13280" y="83280"/>
                </a:lnTo>
                <a:lnTo>
                  <a:pt x="13280" y="83270"/>
                </a:lnTo>
                <a:lnTo>
                  <a:pt x="13270" y="83260"/>
                </a:lnTo>
                <a:lnTo>
                  <a:pt x="13270" y="83250"/>
                </a:lnTo>
                <a:lnTo>
                  <a:pt x="13260" y="83250"/>
                </a:lnTo>
                <a:lnTo>
                  <a:pt x="13250" y="83240"/>
                </a:lnTo>
                <a:lnTo>
                  <a:pt x="13240" y="83240"/>
                </a:lnTo>
                <a:lnTo>
                  <a:pt x="13240" y="83230"/>
                </a:lnTo>
                <a:lnTo>
                  <a:pt x="13230" y="83230"/>
                </a:lnTo>
                <a:lnTo>
                  <a:pt x="13220" y="83230"/>
                </a:lnTo>
                <a:lnTo>
                  <a:pt x="13210" y="83220"/>
                </a:lnTo>
                <a:lnTo>
                  <a:pt x="13200" y="83220"/>
                </a:lnTo>
                <a:lnTo>
                  <a:pt x="13200" y="83210"/>
                </a:lnTo>
                <a:lnTo>
                  <a:pt x="13190" y="83210"/>
                </a:lnTo>
                <a:lnTo>
                  <a:pt x="13190" y="83200"/>
                </a:lnTo>
                <a:lnTo>
                  <a:pt x="13190" y="83190"/>
                </a:lnTo>
                <a:lnTo>
                  <a:pt x="13180" y="83180"/>
                </a:lnTo>
                <a:lnTo>
                  <a:pt x="13180" y="83170"/>
                </a:lnTo>
                <a:lnTo>
                  <a:pt x="13180" y="83160"/>
                </a:lnTo>
                <a:lnTo>
                  <a:pt x="13180" y="83150"/>
                </a:lnTo>
                <a:lnTo>
                  <a:pt x="13180" y="83140"/>
                </a:lnTo>
                <a:lnTo>
                  <a:pt x="13180" y="83130"/>
                </a:lnTo>
                <a:lnTo>
                  <a:pt x="13180" y="83120"/>
                </a:lnTo>
                <a:lnTo>
                  <a:pt x="13160" y="83110"/>
                </a:lnTo>
                <a:lnTo>
                  <a:pt x="13150" y="83110"/>
                </a:lnTo>
                <a:lnTo>
                  <a:pt x="13140" y="83100"/>
                </a:lnTo>
                <a:lnTo>
                  <a:pt x="13130" y="83100"/>
                </a:lnTo>
                <a:lnTo>
                  <a:pt x="13120" y="83100"/>
                </a:lnTo>
                <a:lnTo>
                  <a:pt x="13110" y="83090"/>
                </a:lnTo>
                <a:lnTo>
                  <a:pt x="13100" y="83070"/>
                </a:lnTo>
                <a:lnTo>
                  <a:pt x="13090" y="83060"/>
                </a:lnTo>
                <a:lnTo>
                  <a:pt x="13080" y="83060"/>
                </a:lnTo>
                <a:lnTo>
                  <a:pt x="13070" y="83050"/>
                </a:lnTo>
                <a:lnTo>
                  <a:pt x="13060" y="83050"/>
                </a:lnTo>
                <a:lnTo>
                  <a:pt x="13050" y="83040"/>
                </a:lnTo>
                <a:lnTo>
                  <a:pt x="13040" y="83030"/>
                </a:lnTo>
                <a:lnTo>
                  <a:pt x="13040" y="83020"/>
                </a:lnTo>
                <a:lnTo>
                  <a:pt x="13030" y="83010"/>
                </a:lnTo>
                <a:lnTo>
                  <a:pt x="13030" y="83000"/>
                </a:lnTo>
                <a:lnTo>
                  <a:pt x="13030" y="82990"/>
                </a:lnTo>
                <a:lnTo>
                  <a:pt x="13030" y="82980"/>
                </a:lnTo>
                <a:lnTo>
                  <a:pt x="13030" y="82960"/>
                </a:lnTo>
                <a:lnTo>
                  <a:pt x="13030" y="82950"/>
                </a:lnTo>
                <a:lnTo>
                  <a:pt x="13030" y="82940"/>
                </a:lnTo>
                <a:lnTo>
                  <a:pt x="13020" y="82920"/>
                </a:lnTo>
                <a:lnTo>
                  <a:pt x="13020" y="82910"/>
                </a:lnTo>
                <a:lnTo>
                  <a:pt x="13020" y="82900"/>
                </a:lnTo>
                <a:lnTo>
                  <a:pt x="13010" y="82900"/>
                </a:lnTo>
                <a:lnTo>
                  <a:pt x="13010" y="82890"/>
                </a:lnTo>
                <a:lnTo>
                  <a:pt x="13000" y="82880"/>
                </a:lnTo>
                <a:lnTo>
                  <a:pt x="13000" y="82870"/>
                </a:lnTo>
                <a:lnTo>
                  <a:pt x="12990" y="82860"/>
                </a:lnTo>
                <a:lnTo>
                  <a:pt x="12980" y="82850"/>
                </a:lnTo>
                <a:lnTo>
                  <a:pt x="12970" y="82830"/>
                </a:lnTo>
                <a:lnTo>
                  <a:pt x="12950" y="82800"/>
                </a:lnTo>
                <a:lnTo>
                  <a:pt x="12940" y="82780"/>
                </a:lnTo>
                <a:lnTo>
                  <a:pt x="12930" y="82760"/>
                </a:lnTo>
                <a:lnTo>
                  <a:pt x="12920" y="82750"/>
                </a:lnTo>
                <a:lnTo>
                  <a:pt x="12910" y="82740"/>
                </a:lnTo>
                <a:lnTo>
                  <a:pt x="12900" y="82730"/>
                </a:lnTo>
                <a:lnTo>
                  <a:pt x="12890" y="82720"/>
                </a:lnTo>
                <a:lnTo>
                  <a:pt x="12870" y="82690"/>
                </a:lnTo>
                <a:lnTo>
                  <a:pt x="12870" y="82680"/>
                </a:lnTo>
                <a:lnTo>
                  <a:pt x="12860" y="82670"/>
                </a:lnTo>
                <a:lnTo>
                  <a:pt x="12860" y="82660"/>
                </a:lnTo>
                <a:lnTo>
                  <a:pt x="12850" y="82660"/>
                </a:lnTo>
                <a:lnTo>
                  <a:pt x="12850" y="82650"/>
                </a:lnTo>
                <a:lnTo>
                  <a:pt x="12840" y="82640"/>
                </a:lnTo>
                <a:lnTo>
                  <a:pt x="12840" y="82630"/>
                </a:lnTo>
                <a:lnTo>
                  <a:pt x="12830" y="82630"/>
                </a:lnTo>
                <a:lnTo>
                  <a:pt x="12830" y="82620"/>
                </a:lnTo>
                <a:lnTo>
                  <a:pt x="12830" y="82610"/>
                </a:lnTo>
                <a:lnTo>
                  <a:pt x="12820" y="82600"/>
                </a:lnTo>
                <a:lnTo>
                  <a:pt x="12810" y="82590"/>
                </a:lnTo>
                <a:lnTo>
                  <a:pt x="12800" y="82590"/>
                </a:lnTo>
                <a:lnTo>
                  <a:pt x="12800" y="82580"/>
                </a:lnTo>
                <a:lnTo>
                  <a:pt x="12800" y="82570"/>
                </a:lnTo>
                <a:lnTo>
                  <a:pt x="12800" y="82560"/>
                </a:lnTo>
                <a:lnTo>
                  <a:pt x="12790" y="82560"/>
                </a:lnTo>
                <a:lnTo>
                  <a:pt x="12800" y="82550"/>
                </a:lnTo>
                <a:lnTo>
                  <a:pt x="12810" y="82540"/>
                </a:lnTo>
                <a:lnTo>
                  <a:pt x="12820" y="82530"/>
                </a:lnTo>
                <a:lnTo>
                  <a:pt x="12820" y="82520"/>
                </a:lnTo>
                <a:lnTo>
                  <a:pt x="12810" y="82510"/>
                </a:lnTo>
                <a:lnTo>
                  <a:pt x="12820" y="82500"/>
                </a:lnTo>
                <a:lnTo>
                  <a:pt x="12830" y="82510"/>
                </a:lnTo>
                <a:lnTo>
                  <a:pt x="12830" y="82500"/>
                </a:lnTo>
                <a:lnTo>
                  <a:pt x="12830" y="82490"/>
                </a:lnTo>
                <a:lnTo>
                  <a:pt x="12830" y="82480"/>
                </a:lnTo>
                <a:lnTo>
                  <a:pt x="12820" y="82480"/>
                </a:lnTo>
                <a:lnTo>
                  <a:pt x="12820" y="82470"/>
                </a:lnTo>
                <a:lnTo>
                  <a:pt x="12830" y="82470"/>
                </a:lnTo>
                <a:lnTo>
                  <a:pt x="12830" y="82460"/>
                </a:lnTo>
                <a:lnTo>
                  <a:pt x="12820" y="82460"/>
                </a:lnTo>
                <a:lnTo>
                  <a:pt x="12810" y="82460"/>
                </a:lnTo>
                <a:lnTo>
                  <a:pt x="12800" y="82450"/>
                </a:lnTo>
                <a:lnTo>
                  <a:pt x="12810" y="82450"/>
                </a:lnTo>
                <a:lnTo>
                  <a:pt x="12810" y="82440"/>
                </a:lnTo>
                <a:lnTo>
                  <a:pt x="12800" y="82440"/>
                </a:lnTo>
                <a:lnTo>
                  <a:pt x="12790" y="82440"/>
                </a:lnTo>
                <a:lnTo>
                  <a:pt x="12780" y="82430"/>
                </a:lnTo>
                <a:lnTo>
                  <a:pt x="12770" y="82430"/>
                </a:lnTo>
                <a:lnTo>
                  <a:pt x="12770" y="82440"/>
                </a:lnTo>
                <a:lnTo>
                  <a:pt x="12760" y="82440"/>
                </a:lnTo>
                <a:lnTo>
                  <a:pt x="12750" y="82440"/>
                </a:lnTo>
                <a:lnTo>
                  <a:pt x="12750" y="82430"/>
                </a:lnTo>
                <a:lnTo>
                  <a:pt x="12740" y="82430"/>
                </a:lnTo>
                <a:lnTo>
                  <a:pt x="12730" y="82430"/>
                </a:lnTo>
                <a:lnTo>
                  <a:pt x="12730" y="82420"/>
                </a:lnTo>
                <a:lnTo>
                  <a:pt x="12740" y="82410"/>
                </a:lnTo>
                <a:lnTo>
                  <a:pt x="12740" y="82400"/>
                </a:lnTo>
                <a:lnTo>
                  <a:pt x="12730" y="82400"/>
                </a:lnTo>
                <a:lnTo>
                  <a:pt x="12730" y="82390"/>
                </a:lnTo>
                <a:lnTo>
                  <a:pt x="12730" y="82400"/>
                </a:lnTo>
                <a:lnTo>
                  <a:pt x="12720" y="82400"/>
                </a:lnTo>
                <a:lnTo>
                  <a:pt x="12710" y="82400"/>
                </a:lnTo>
                <a:lnTo>
                  <a:pt x="12700" y="82400"/>
                </a:lnTo>
                <a:lnTo>
                  <a:pt x="12690" y="82400"/>
                </a:lnTo>
                <a:lnTo>
                  <a:pt x="12680" y="82400"/>
                </a:lnTo>
                <a:lnTo>
                  <a:pt x="12670" y="82390"/>
                </a:lnTo>
                <a:lnTo>
                  <a:pt x="12660" y="82390"/>
                </a:lnTo>
                <a:lnTo>
                  <a:pt x="12650" y="82390"/>
                </a:lnTo>
                <a:lnTo>
                  <a:pt x="12640" y="82390"/>
                </a:lnTo>
                <a:lnTo>
                  <a:pt x="12640" y="82380"/>
                </a:lnTo>
                <a:lnTo>
                  <a:pt x="12630" y="82380"/>
                </a:lnTo>
                <a:lnTo>
                  <a:pt x="12630" y="82370"/>
                </a:lnTo>
                <a:lnTo>
                  <a:pt x="12630" y="82360"/>
                </a:lnTo>
                <a:lnTo>
                  <a:pt x="12620" y="82360"/>
                </a:lnTo>
                <a:lnTo>
                  <a:pt x="12610" y="82360"/>
                </a:lnTo>
                <a:lnTo>
                  <a:pt x="12610" y="82370"/>
                </a:lnTo>
                <a:lnTo>
                  <a:pt x="12600" y="82370"/>
                </a:lnTo>
                <a:lnTo>
                  <a:pt x="12600" y="82360"/>
                </a:lnTo>
                <a:lnTo>
                  <a:pt x="12590" y="82360"/>
                </a:lnTo>
                <a:lnTo>
                  <a:pt x="12580" y="82360"/>
                </a:lnTo>
                <a:lnTo>
                  <a:pt x="12560" y="82350"/>
                </a:lnTo>
                <a:lnTo>
                  <a:pt x="12560" y="82340"/>
                </a:lnTo>
                <a:lnTo>
                  <a:pt x="12550" y="82340"/>
                </a:lnTo>
                <a:lnTo>
                  <a:pt x="12540" y="82340"/>
                </a:lnTo>
                <a:lnTo>
                  <a:pt x="12530" y="82340"/>
                </a:lnTo>
                <a:lnTo>
                  <a:pt x="12520" y="82340"/>
                </a:lnTo>
                <a:lnTo>
                  <a:pt x="12520" y="82330"/>
                </a:lnTo>
                <a:lnTo>
                  <a:pt x="12510" y="82330"/>
                </a:lnTo>
                <a:lnTo>
                  <a:pt x="12510" y="82320"/>
                </a:lnTo>
                <a:lnTo>
                  <a:pt x="12510" y="82310"/>
                </a:lnTo>
                <a:lnTo>
                  <a:pt x="12500" y="82310"/>
                </a:lnTo>
                <a:lnTo>
                  <a:pt x="12500" y="82320"/>
                </a:lnTo>
                <a:lnTo>
                  <a:pt x="12490" y="82320"/>
                </a:lnTo>
                <a:lnTo>
                  <a:pt x="12490" y="82330"/>
                </a:lnTo>
                <a:lnTo>
                  <a:pt x="12490" y="82320"/>
                </a:lnTo>
                <a:lnTo>
                  <a:pt x="12480" y="82310"/>
                </a:lnTo>
                <a:lnTo>
                  <a:pt x="12480" y="82300"/>
                </a:lnTo>
                <a:lnTo>
                  <a:pt x="12490" y="82290"/>
                </a:lnTo>
                <a:lnTo>
                  <a:pt x="12480" y="82290"/>
                </a:lnTo>
                <a:lnTo>
                  <a:pt x="12470" y="82290"/>
                </a:lnTo>
                <a:lnTo>
                  <a:pt x="12460" y="82290"/>
                </a:lnTo>
                <a:lnTo>
                  <a:pt x="12450" y="82290"/>
                </a:lnTo>
                <a:lnTo>
                  <a:pt x="12440" y="82280"/>
                </a:lnTo>
                <a:lnTo>
                  <a:pt x="12440" y="82270"/>
                </a:lnTo>
                <a:lnTo>
                  <a:pt x="12450" y="82270"/>
                </a:lnTo>
                <a:lnTo>
                  <a:pt x="12460" y="82260"/>
                </a:lnTo>
                <a:lnTo>
                  <a:pt x="12450" y="82260"/>
                </a:lnTo>
                <a:lnTo>
                  <a:pt x="12440" y="82260"/>
                </a:lnTo>
                <a:lnTo>
                  <a:pt x="12430" y="82250"/>
                </a:lnTo>
                <a:lnTo>
                  <a:pt x="12410" y="82250"/>
                </a:lnTo>
                <a:lnTo>
                  <a:pt x="12400" y="82250"/>
                </a:lnTo>
                <a:lnTo>
                  <a:pt x="12390" y="82240"/>
                </a:lnTo>
                <a:lnTo>
                  <a:pt x="12380" y="82250"/>
                </a:lnTo>
                <a:lnTo>
                  <a:pt x="12380" y="82260"/>
                </a:lnTo>
                <a:lnTo>
                  <a:pt x="12370" y="82260"/>
                </a:lnTo>
                <a:lnTo>
                  <a:pt x="12370" y="82250"/>
                </a:lnTo>
                <a:lnTo>
                  <a:pt x="12370" y="82240"/>
                </a:lnTo>
                <a:lnTo>
                  <a:pt x="12360" y="82240"/>
                </a:lnTo>
                <a:lnTo>
                  <a:pt x="12350" y="82240"/>
                </a:lnTo>
                <a:lnTo>
                  <a:pt x="12340" y="82240"/>
                </a:lnTo>
                <a:lnTo>
                  <a:pt x="12330" y="82240"/>
                </a:lnTo>
                <a:lnTo>
                  <a:pt x="12330" y="82230"/>
                </a:lnTo>
                <a:lnTo>
                  <a:pt x="12320" y="82230"/>
                </a:lnTo>
                <a:lnTo>
                  <a:pt x="12310" y="82230"/>
                </a:lnTo>
                <a:lnTo>
                  <a:pt x="12310" y="82220"/>
                </a:lnTo>
                <a:lnTo>
                  <a:pt x="12300" y="82220"/>
                </a:lnTo>
                <a:lnTo>
                  <a:pt x="12290" y="82220"/>
                </a:lnTo>
                <a:lnTo>
                  <a:pt x="12290" y="82230"/>
                </a:lnTo>
                <a:lnTo>
                  <a:pt x="12290" y="82240"/>
                </a:lnTo>
                <a:lnTo>
                  <a:pt x="12290" y="82250"/>
                </a:lnTo>
                <a:lnTo>
                  <a:pt x="12280" y="82250"/>
                </a:lnTo>
                <a:lnTo>
                  <a:pt x="12270" y="82250"/>
                </a:lnTo>
                <a:lnTo>
                  <a:pt x="12260" y="82250"/>
                </a:lnTo>
                <a:lnTo>
                  <a:pt x="12250" y="82250"/>
                </a:lnTo>
                <a:lnTo>
                  <a:pt x="12240" y="82260"/>
                </a:lnTo>
                <a:lnTo>
                  <a:pt x="12240" y="82270"/>
                </a:lnTo>
                <a:lnTo>
                  <a:pt x="12230" y="82270"/>
                </a:lnTo>
                <a:lnTo>
                  <a:pt x="12230" y="82260"/>
                </a:lnTo>
                <a:lnTo>
                  <a:pt x="12220" y="82260"/>
                </a:lnTo>
                <a:lnTo>
                  <a:pt x="12210" y="82260"/>
                </a:lnTo>
                <a:lnTo>
                  <a:pt x="12210" y="82250"/>
                </a:lnTo>
                <a:lnTo>
                  <a:pt x="12200" y="82250"/>
                </a:lnTo>
                <a:lnTo>
                  <a:pt x="12200" y="82240"/>
                </a:lnTo>
                <a:lnTo>
                  <a:pt x="12200" y="82230"/>
                </a:lnTo>
                <a:lnTo>
                  <a:pt x="12190" y="82230"/>
                </a:lnTo>
                <a:lnTo>
                  <a:pt x="12190" y="82220"/>
                </a:lnTo>
                <a:lnTo>
                  <a:pt x="12200" y="82220"/>
                </a:lnTo>
                <a:lnTo>
                  <a:pt x="12200" y="82210"/>
                </a:lnTo>
                <a:lnTo>
                  <a:pt x="12200" y="82200"/>
                </a:lnTo>
                <a:lnTo>
                  <a:pt x="12190" y="82200"/>
                </a:lnTo>
                <a:lnTo>
                  <a:pt x="12190" y="82190"/>
                </a:lnTo>
                <a:lnTo>
                  <a:pt x="12180" y="82190"/>
                </a:lnTo>
                <a:lnTo>
                  <a:pt x="12170" y="82180"/>
                </a:lnTo>
                <a:lnTo>
                  <a:pt x="12160" y="82180"/>
                </a:lnTo>
                <a:lnTo>
                  <a:pt x="12150" y="82180"/>
                </a:lnTo>
                <a:lnTo>
                  <a:pt x="12140" y="82180"/>
                </a:lnTo>
                <a:lnTo>
                  <a:pt x="12130" y="82180"/>
                </a:lnTo>
                <a:lnTo>
                  <a:pt x="12120" y="82180"/>
                </a:lnTo>
                <a:lnTo>
                  <a:pt x="12110" y="82180"/>
                </a:lnTo>
                <a:lnTo>
                  <a:pt x="12110" y="82170"/>
                </a:lnTo>
                <a:lnTo>
                  <a:pt x="12100" y="82160"/>
                </a:lnTo>
                <a:lnTo>
                  <a:pt x="12100" y="82140"/>
                </a:lnTo>
                <a:lnTo>
                  <a:pt x="12100" y="82130"/>
                </a:lnTo>
                <a:lnTo>
                  <a:pt x="12100" y="82120"/>
                </a:lnTo>
                <a:lnTo>
                  <a:pt x="12090" y="82110"/>
                </a:lnTo>
                <a:lnTo>
                  <a:pt x="12090" y="82100"/>
                </a:lnTo>
                <a:lnTo>
                  <a:pt x="12080" y="82090"/>
                </a:lnTo>
                <a:lnTo>
                  <a:pt x="12050" y="82060"/>
                </a:lnTo>
                <a:lnTo>
                  <a:pt x="12050" y="82050"/>
                </a:lnTo>
                <a:lnTo>
                  <a:pt x="12040" y="82050"/>
                </a:lnTo>
                <a:lnTo>
                  <a:pt x="12040" y="82040"/>
                </a:lnTo>
                <a:lnTo>
                  <a:pt x="12040" y="82030"/>
                </a:lnTo>
                <a:lnTo>
                  <a:pt x="12040" y="82020"/>
                </a:lnTo>
                <a:lnTo>
                  <a:pt x="12030" y="82020"/>
                </a:lnTo>
                <a:lnTo>
                  <a:pt x="12020" y="82020"/>
                </a:lnTo>
                <a:lnTo>
                  <a:pt x="12020" y="82010"/>
                </a:lnTo>
                <a:lnTo>
                  <a:pt x="12010" y="82010"/>
                </a:lnTo>
                <a:lnTo>
                  <a:pt x="12000" y="82010"/>
                </a:lnTo>
                <a:lnTo>
                  <a:pt x="11990" y="82010"/>
                </a:lnTo>
                <a:lnTo>
                  <a:pt x="11990" y="82020"/>
                </a:lnTo>
                <a:lnTo>
                  <a:pt x="11990" y="82010"/>
                </a:lnTo>
                <a:lnTo>
                  <a:pt x="11980" y="82010"/>
                </a:lnTo>
                <a:lnTo>
                  <a:pt x="11990" y="82010"/>
                </a:lnTo>
                <a:lnTo>
                  <a:pt x="11990" y="82000"/>
                </a:lnTo>
                <a:lnTo>
                  <a:pt x="11990" y="81990"/>
                </a:lnTo>
                <a:lnTo>
                  <a:pt x="11990" y="81980"/>
                </a:lnTo>
                <a:lnTo>
                  <a:pt x="11980" y="81970"/>
                </a:lnTo>
                <a:lnTo>
                  <a:pt x="11980" y="81980"/>
                </a:lnTo>
                <a:lnTo>
                  <a:pt x="11980" y="81970"/>
                </a:lnTo>
                <a:lnTo>
                  <a:pt x="11970" y="81970"/>
                </a:lnTo>
                <a:lnTo>
                  <a:pt x="11970" y="81960"/>
                </a:lnTo>
                <a:lnTo>
                  <a:pt x="11970" y="81950"/>
                </a:lnTo>
                <a:lnTo>
                  <a:pt x="11970" y="81940"/>
                </a:lnTo>
                <a:lnTo>
                  <a:pt x="11960" y="81940"/>
                </a:lnTo>
                <a:lnTo>
                  <a:pt x="11960" y="81930"/>
                </a:lnTo>
                <a:lnTo>
                  <a:pt x="11960" y="81920"/>
                </a:lnTo>
                <a:lnTo>
                  <a:pt x="11950" y="81920"/>
                </a:lnTo>
                <a:lnTo>
                  <a:pt x="11950" y="81910"/>
                </a:lnTo>
                <a:lnTo>
                  <a:pt x="11940" y="81910"/>
                </a:lnTo>
                <a:lnTo>
                  <a:pt x="11930" y="81910"/>
                </a:lnTo>
                <a:lnTo>
                  <a:pt x="11930" y="81900"/>
                </a:lnTo>
                <a:lnTo>
                  <a:pt x="11930" y="81890"/>
                </a:lnTo>
                <a:lnTo>
                  <a:pt x="11920" y="81890"/>
                </a:lnTo>
                <a:lnTo>
                  <a:pt x="11920" y="81880"/>
                </a:lnTo>
                <a:lnTo>
                  <a:pt x="11920" y="81870"/>
                </a:lnTo>
                <a:lnTo>
                  <a:pt x="11910" y="81870"/>
                </a:lnTo>
                <a:lnTo>
                  <a:pt x="11900" y="81870"/>
                </a:lnTo>
                <a:lnTo>
                  <a:pt x="11900" y="81880"/>
                </a:lnTo>
                <a:lnTo>
                  <a:pt x="11890" y="81880"/>
                </a:lnTo>
                <a:lnTo>
                  <a:pt x="11880" y="81890"/>
                </a:lnTo>
                <a:lnTo>
                  <a:pt x="11880" y="81880"/>
                </a:lnTo>
                <a:lnTo>
                  <a:pt x="11870" y="81880"/>
                </a:lnTo>
                <a:lnTo>
                  <a:pt x="11870" y="81870"/>
                </a:lnTo>
                <a:lnTo>
                  <a:pt x="11860" y="81870"/>
                </a:lnTo>
                <a:lnTo>
                  <a:pt x="11850" y="81870"/>
                </a:lnTo>
                <a:lnTo>
                  <a:pt x="11850" y="81880"/>
                </a:lnTo>
                <a:lnTo>
                  <a:pt x="11840" y="81880"/>
                </a:lnTo>
                <a:lnTo>
                  <a:pt x="11840" y="81890"/>
                </a:lnTo>
                <a:lnTo>
                  <a:pt x="11840" y="81900"/>
                </a:lnTo>
                <a:lnTo>
                  <a:pt x="11830" y="81900"/>
                </a:lnTo>
                <a:lnTo>
                  <a:pt x="11830" y="81910"/>
                </a:lnTo>
                <a:lnTo>
                  <a:pt x="11820" y="81910"/>
                </a:lnTo>
                <a:lnTo>
                  <a:pt x="11820" y="81920"/>
                </a:lnTo>
                <a:lnTo>
                  <a:pt x="11810" y="81910"/>
                </a:lnTo>
                <a:lnTo>
                  <a:pt x="11820" y="81900"/>
                </a:lnTo>
                <a:lnTo>
                  <a:pt x="11820" y="81890"/>
                </a:lnTo>
                <a:lnTo>
                  <a:pt x="11820" y="81880"/>
                </a:lnTo>
                <a:lnTo>
                  <a:pt x="11810" y="81880"/>
                </a:lnTo>
                <a:lnTo>
                  <a:pt x="11810" y="81870"/>
                </a:lnTo>
                <a:lnTo>
                  <a:pt x="11810" y="81860"/>
                </a:lnTo>
                <a:lnTo>
                  <a:pt x="11800" y="81860"/>
                </a:lnTo>
                <a:lnTo>
                  <a:pt x="11800" y="81850"/>
                </a:lnTo>
                <a:lnTo>
                  <a:pt x="11790" y="81850"/>
                </a:lnTo>
                <a:lnTo>
                  <a:pt x="11790" y="81840"/>
                </a:lnTo>
                <a:lnTo>
                  <a:pt x="11780" y="81840"/>
                </a:lnTo>
                <a:lnTo>
                  <a:pt x="11770" y="81840"/>
                </a:lnTo>
                <a:lnTo>
                  <a:pt x="11760" y="81840"/>
                </a:lnTo>
                <a:lnTo>
                  <a:pt x="11760" y="81830"/>
                </a:lnTo>
                <a:lnTo>
                  <a:pt x="11760" y="81820"/>
                </a:lnTo>
                <a:lnTo>
                  <a:pt x="11760" y="81810"/>
                </a:lnTo>
                <a:lnTo>
                  <a:pt x="11760" y="81800"/>
                </a:lnTo>
                <a:lnTo>
                  <a:pt x="11770" y="81800"/>
                </a:lnTo>
                <a:lnTo>
                  <a:pt x="11770" y="81790"/>
                </a:lnTo>
                <a:lnTo>
                  <a:pt x="11780" y="81790"/>
                </a:lnTo>
                <a:lnTo>
                  <a:pt x="11770" y="81790"/>
                </a:lnTo>
                <a:lnTo>
                  <a:pt x="11760" y="81780"/>
                </a:lnTo>
                <a:lnTo>
                  <a:pt x="11750" y="81780"/>
                </a:lnTo>
                <a:lnTo>
                  <a:pt x="11750" y="81770"/>
                </a:lnTo>
                <a:lnTo>
                  <a:pt x="11740" y="81770"/>
                </a:lnTo>
                <a:lnTo>
                  <a:pt x="11740" y="81760"/>
                </a:lnTo>
                <a:lnTo>
                  <a:pt x="11730" y="81760"/>
                </a:lnTo>
                <a:lnTo>
                  <a:pt x="11720" y="81760"/>
                </a:lnTo>
                <a:lnTo>
                  <a:pt x="11710" y="81760"/>
                </a:lnTo>
                <a:lnTo>
                  <a:pt x="11710" y="81770"/>
                </a:lnTo>
                <a:lnTo>
                  <a:pt x="11700" y="81770"/>
                </a:lnTo>
                <a:lnTo>
                  <a:pt x="11690" y="81770"/>
                </a:lnTo>
                <a:lnTo>
                  <a:pt x="11690" y="81760"/>
                </a:lnTo>
                <a:lnTo>
                  <a:pt x="11690" y="81750"/>
                </a:lnTo>
                <a:lnTo>
                  <a:pt x="11690" y="81740"/>
                </a:lnTo>
                <a:lnTo>
                  <a:pt x="11680" y="81730"/>
                </a:lnTo>
                <a:lnTo>
                  <a:pt x="11670" y="81730"/>
                </a:lnTo>
                <a:lnTo>
                  <a:pt x="11660" y="81720"/>
                </a:lnTo>
                <a:lnTo>
                  <a:pt x="11650" y="81720"/>
                </a:lnTo>
                <a:lnTo>
                  <a:pt x="11650" y="81710"/>
                </a:lnTo>
                <a:lnTo>
                  <a:pt x="11640" y="81710"/>
                </a:lnTo>
                <a:lnTo>
                  <a:pt x="11640" y="81700"/>
                </a:lnTo>
                <a:lnTo>
                  <a:pt x="11630" y="81700"/>
                </a:lnTo>
                <a:lnTo>
                  <a:pt x="11640" y="81700"/>
                </a:lnTo>
                <a:lnTo>
                  <a:pt x="11640" y="81690"/>
                </a:lnTo>
                <a:lnTo>
                  <a:pt x="11640" y="81680"/>
                </a:lnTo>
                <a:lnTo>
                  <a:pt x="11650" y="81670"/>
                </a:lnTo>
                <a:lnTo>
                  <a:pt x="11660" y="81670"/>
                </a:lnTo>
                <a:lnTo>
                  <a:pt x="11670" y="81670"/>
                </a:lnTo>
                <a:lnTo>
                  <a:pt x="11670" y="81660"/>
                </a:lnTo>
                <a:lnTo>
                  <a:pt x="11680" y="81660"/>
                </a:lnTo>
                <a:lnTo>
                  <a:pt x="11680" y="81650"/>
                </a:lnTo>
                <a:lnTo>
                  <a:pt x="11690" y="81650"/>
                </a:lnTo>
                <a:lnTo>
                  <a:pt x="11690" y="81640"/>
                </a:lnTo>
                <a:lnTo>
                  <a:pt x="11700" y="81640"/>
                </a:lnTo>
                <a:lnTo>
                  <a:pt x="11700" y="81630"/>
                </a:lnTo>
                <a:lnTo>
                  <a:pt x="11700" y="81620"/>
                </a:lnTo>
                <a:lnTo>
                  <a:pt x="11710" y="81610"/>
                </a:lnTo>
                <a:lnTo>
                  <a:pt x="11710" y="81600"/>
                </a:lnTo>
                <a:lnTo>
                  <a:pt x="11720" y="81600"/>
                </a:lnTo>
                <a:lnTo>
                  <a:pt x="11720" y="81590"/>
                </a:lnTo>
                <a:lnTo>
                  <a:pt x="11730" y="81590"/>
                </a:lnTo>
                <a:lnTo>
                  <a:pt x="11730" y="81580"/>
                </a:lnTo>
                <a:lnTo>
                  <a:pt x="11740" y="81580"/>
                </a:lnTo>
                <a:lnTo>
                  <a:pt x="11740" y="81570"/>
                </a:lnTo>
                <a:lnTo>
                  <a:pt x="11740" y="81560"/>
                </a:lnTo>
                <a:lnTo>
                  <a:pt x="11750" y="81560"/>
                </a:lnTo>
                <a:lnTo>
                  <a:pt x="11750" y="81550"/>
                </a:lnTo>
                <a:lnTo>
                  <a:pt x="11750" y="81540"/>
                </a:lnTo>
                <a:lnTo>
                  <a:pt x="11760" y="81540"/>
                </a:lnTo>
                <a:lnTo>
                  <a:pt x="11760" y="81530"/>
                </a:lnTo>
                <a:lnTo>
                  <a:pt x="11770" y="81530"/>
                </a:lnTo>
                <a:lnTo>
                  <a:pt x="11770" y="81520"/>
                </a:lnTo>
                <a:lnTo>
                  <a:pt x="11780" y="81520"/>
                </a:lnTo>
                <a:lnTo>
                  <a:pt x="11790" y="81510"/>
                </a:lnTo>
                <a:lnTo>
                  <a:pt x="11800" y="81510"/>
                </a:lnTo>
                <a:lnTo>
                  <a:pt x="11800" y="81500"/>
                </a:lnTo>
                <a:lnTo>
                  <a:pt x="11810" y="81500"/>
                </a:lnTo>
                <a:lnTo>
                  <a:pt x="11810" y="81490"/>
                </a:lnTo>
                <a:lnTo>
                  <a:pt x="11820" y="81490"/>
                </a:lnTo>
                <a:lnTo>
                  <a:pt x="11820" y="81480"/>
                </a:lnTo>
                <a:lnTo>
                  <a:pt x="11830" y="81480"/>
                </a:lnTo>
                <a:lnTo>
                  <a:pt x="11830" y="81470"/>
                </a:lnTo>
                <a:lnTo>
                  <a:pt x="11830" y="81460"/>
                </a:lnTo>
                <a:lnTo>
                  <a:pt x="11830" y="81450"/>
                </a:lnTo>
                <a:lnTo>
                  <a:pt x="11830" y="81440"/>
                </a:lnTo>
                <a:lnTo>
                  <a:pt x="11830" y="81430"/>
                </a:lnTo>
                <a:lnTo>
                  <a:pt x="11830" y="81420"/>
                </a:lnTo>
                <a:lnTo>
                  <a:pt x="11830" y="81410"/>
                </a:lnTo>
                <a:lnTo>
                  <a:pt x="11830" y="81400"/>
                </a:lnTo>
                <a:lnTo>
                  <a:pt x="11830" y="81390"/>
                </a:lnTo>
                <a:lnTo>
                  <a:pt x="11830" y="81380"/>
                </a:lnTo>
                <a:lnTo>
                  <a:pt x="11840" y="81380"/>
                </a:lnTo>
                <a:lnTo>
                  <a:pt x="11850" y="81380"/>
                </a:lnTo>
                <a:lnTo>
                  <a:pt x="11850" y="81370"/>
                </a:lnTo>
                <a:lnTo>
                  <a:pt x="11860" y="81370"/>
                </a:lnTo>
                <a:lnTo>
                  <a:pt x="11870" y="81370"/>
                </a:lnTo>
                <a:lnTo>
                  <a:pt x="11870" y="81360"/>
                </a:lnTo>
                <a:lnTo>
                  <a:pt x="11880" y="81360"/>
                </a:lnTo>
                <a:lnTo>
                  <a:pt x="11890" y="81360"/>
                </a:lnTo>
                <a:lnTo>
                  <a:pt x="11890" y="81350"/>
                </a:lnTo>
                <a:lnTo>
                  <a:pt x="11900" y="81350"/>
                </a:lnTo>
                <a:lnTo>
                  <a:pt x="11910" y="81340"/>
                </a:lnTo>
                <a:lnTo>
                  <a:pt x="11920" y="81340"/>
                </a:lnTo>
                <a:lnTo>
                  <a:pt x="11930" y="81340"/>
                </a:lnTo>
                <a:lnTo>
                  <a:pt x="11940" y="81340"/>
                </a:lnTo>
                <a:lnTo>
                  <a:pt x="11940" y="81330"/>
                </a:lnTo>
                <a:lnTo>
                  <a:pt x="11940" y="81320"/>
                </a:lnTo>
                <a:lnTo>
                  <a:pt x="11950" y="81320"/>
                </a:lnTo>
                <a:lnTo>
                  <a:pt x="11960" y="81310"/>
                </a:lnTo>
                <a:lnTo>
                  <a:pt x="11960" y="81300"/>
                </a:lnTo>
                <a:lnTo>
                  <a:pt x="11960" y="81290"/>
                </a:lnTo>
                <a:lnTo>
                  <a:pt x="11970" y="81290"/>
                </a:lnTo>
                <a:lnTo>
                  <a:pt x="11970" y="81280"/>
                </a:lnTo>
                <a:lnTo>
                  <a:pt x="11960" y="81280"/>
                </a:lnTo>
                <a:lnTo>
                  <a:pt x="11960" y="81270"/>
                </a:lnTo>
                <a:lnTo>
                  <a:pt x="11960" y="81260"/>
                </a:lnTo>
                <a:lnTo>
                  <a:pt x="11950" y="81250"/>
                </a:lnTo>
                <a:lnTo>
                  <a:pt x="11950" y="81240"/>
                </a:lnTo>
                <a:lnTo>
                  <a:pt x="11950" y="81230"/>
                </a:lnTo>
                <a:lnTo>
                  <a:pt x="11960" y="81230"/>
                </a:lnTo>
                <a:lnTo>
                  <a:pt x="11970" y="81220"/>
                </a:lnTo>
                <a:lnTo>
                  <a:pt x="11980" y="81220"/>
                </a:lnTo>
                <a:lnTo>
                  <a:pt x="11990" y="81220"/>
                </a:lnTo>
                <a:lnTo>
                  <a:pt x="12000" y="81220"/>
                </a:lnTo>
                <a:lnTo>
                  <a:pt x="12010" y="81220"/>
                </a:lnTo>
                <a:lnTo>
                  <a:pt x="12020" y="81230"/>
                </a:lnTo>
                <a:lnTo>
                  <a:pt x="12030" y="81240"/>
                </a:lnTo>
                <a:lnTo>
                  <a:pt x="12040" y="81240"/>
                </a:lnTo>
                <a:lnTo>
                  <a:pt x="12050" y="81240"/>
                </a:lnTo>
                <a:lnTo>
                  <a:pt x="12050" y="81230"/>
                </a:lnTo>
                <a:lnTo>
                  <a:pt x="12060" y="81230"/>
                </a:lnTo>
                <a:lnTo>
                  <a:pt x="12060" y="81220"/>
                </a:lnTo>
                <a:lnTo>
                  <a:pt x="12070" y="81220"/>
                </a:lnTo>
                <a:lnTo>
                  <a:pt x="12070" y="81210"/>
                </a:lnTo>
                <a:lnTo>
                  <a:pt x="12070" y="81200"/>
                </a:lnTo>
                <a:lnTo>
                  <a:pt x="12070" y="81190"/>
                </a:lnTo>
                <a:lnTo>
                  <a:pt x="12070" y="81180"/>
                </a:lnTo>
                <a:lnTo>
                  <a:pt x="12080" y="81180"/>
                </a:lnTo>
                <a:lnTo>
                  <a:pt x="12080" y="81170"/>
                </a:lnTo>
                <a:lnTo>
                  <a:pt x="12080" y="81160"/>
                </a:lnTo>
                <a:lnTo>
                  <a:pt x="12090" y="81150"/>
                </a:lnTo>
                <a:lnTo>
                  <a:pt x="12090" y="81140"/>
                </a:lnTo>
                <a:lnTo>
                  <a:pt x="12100" y="81120"/>
                </a:lnTo>
                <a:lnTo>
                  <a:pt x="12120" y="81100"/>
                </a:lnTo>
                <a:lnTo>
                  <a:pt x="12130" y="81100"/>
                </a:lnTo>
                <a:lnTo>
                  <a:pt x="12130" y="81090"/>
                </a:lnTo>
                <a:lnTo>
                  <a:pt x="12140" y="81080"/>
                </a:lnTo>
                <a:lnTo>
                  <a:pt x="12140" y="81070"/>
                </a:lnTo>
                <a:lnTo>
                  <a:pt x="12140" y="81060"/>
                </a:lnTo>
                <a:lnTo>
                  <a:pt x="12140" y="81050"/>
                </a:lnTo>
                <a:lnTo>
                  <a:pt x="12140" y="81040"/>
                </a:lnTo>
                <a:lnTo>
                  <a:pt x="12140" y="81030"/>
                </a:lnTo>
                <a:lnTo>
                  <a:pt x="12150" y="81030"/>
                </a:lnTo>
                <a:lnTo>
                  <a:pt x="12150" y="81020"/>
                </a:lnTo>
                <a:lnTo>
                  <a:pt x="12160" y="81020"/>
                </a:lnTo>
                <a:lnTo>
                  <a:pt x="12170" y="81010"/>
                </a:lnTo>
                <a:lnTo>
                  <a:pt x="12170" y="81000"/>
                </a:lnTo>
                <a:lnTo>
                  <a:pt x="12180" y="81000"/>
                </a:lnTo>
                <a:lnTo>
                  <a:pt x="12190" y="80990"/>
                </a:lnTo>
                <a:lnTo>
                  <a:pt x="12200" y="80990"/>
                </a:lnTo>
                <a:lnTo>
                  <a:pt x="12210" y="80990"/>
                </a:lnTo>
                <a:lnTo>
                  <a:pt x="12220" y="80990"/>
                </a:lnTo>
                <a:lnTo>
                  <a:pt x="12230" y="80990"/>
                </a:lnTo>
                <a:lnTo>
                  <a:pt x="12240" y="80980"/>
                </a:lnTo>
                <a:lnTo>
                  <a:pt x="12250" y="80980"/>
                </a:lnTo>
                <a:lnTo>
                  <a:pt x="12260" y="80970"/>
                </a:lnTo>
                <a:lnTo>
                  <a:pt x="12270" y="80970"/>
                </a:lnTo>
                <a:lnTo>
                  <a:pt x="12270" y="80960"/>
                </a:lnTo>
                <a:lnTo>
                  <a:pt x="12280" y="80960"/>
                </a:lnTo>
                <a:lnTo>
                  <a:pt x="12280" y="80950"/>
                </a:lnTo>
                <a:lnTo>
                  <a:pt x="12290" y="80950"/>
                </a:lnTo>
                <a:lnTo>
                  <a:pt x="12290" y="80940"/>
                </a:lnTo>
                <a:lnTo>
                  <a:pt x="12290" y="80930"/>
                </a:lnTo>
                <a:lnTo>
                  <a:pt x="12300" y="80930"/>
                </a:lnTo>
                <a:lnTo>
                  <a:pt x="12300" y="80920"/>
                </a:lnTo>
                <a:lnTo>
                  <a:pt x="12300" y="80910"/>
                </a:lnTo>
                <a:lnTo>
                  <a:pt x="12300" y="80900"/>
                </a:lnTo>
                <a:lnTo>
                  <a:pt x="12300" y="80890"/>
                </a:lnTo>
                <a:lnTo>
                  <a:pt x="12300" y="80880"/>
                </a:lnTo>
                <a:lnTo>
                  <a:pt x="12300" y="80870"/>
                </a:lnTo>
                <a:lnTo>
                  <a:pt x="12310" y="80870"/>
                </a:lnTo>
                <a:lnTo>
                  <a:pt x="12300" y="80870"/>
                </a:lnTo>
                <a:lnTo>
                  <a:pt x="12300" y="80860"/>
                </a:lnTo>
                <a:lnTo>
                  <a:pt x="12290" y="80860"/>
                </a:lnTo>
                <a:lnTo>
                  <a:pt x="12280" y="80850"/>
                </a:lnTo>
                <a:lnTo>
                  <a:pt x="12270" y="80840"/>
                </a:lnTo>
                <a:lnTo>
                  <a:pt x="12260" y="80830"/>
                </a:lnTo>
                <a:lnTo>
                  <a:pt x="12250" y="80820"/>
                </a:lnTo>
                <a:lnTo>
                  <a:pt x="12250" y="80800"/>
                </a:lnTo>
                <a:lnTo>
                  <a:pt x="12230" y="80780"/>
                </a:lnTo>
                <a:lnTo>
                  <a:pt x="12220" y="80770"/>
                </a:lnTo>
                <a:lnTo>
                  <a:pt x="12210" y="80770"/>
                </a:lnTo>
                <a:lnTo>
                  <a:pt x="12210" y="80760"/>
                </a:lnTo>
                <a:lnTo>
                  <a:pt x="12210" y="80750"/>
                </a:lnTo>
                <a:lnTo>
                  <a:pt x="12190" y="80740"/>
                </a:lnTo>
                <a:lnTo>
                  <a:pt x="12190" y="80730"/>
                </a:lnTo>
                <a:lnTo>
                  <a:pt x="12200" y="80710"/>
                </a:lnTo>
                <a:lnTo>
                  <a:pt x="12200" y="80700"/>
                </a:lnTo>
                <a:lnTo>
                  <a:pt x="12190" y="80700"/>
                </a:lnTo>
                <a:lnTo>
                  <a:pt x="12180" y="80690"/>
                </a:lnTo>
                <a:lnTo>
                  <a:pt x="12170" y="80680"/>
                </a:lnTo>
                <a:lnTo>
                  <a:pt x="12170" y="80670"/>
                </a:lnTo>
                <a:lnTo>
                  <a:pt x="12180" y="80670"/>
                </a:lnTo>
                <a:lnTo>
                  <a:pt x="12180" y="80660"/>
                </a:lnTo>
                <a:lnTo>
                  <a:pt x="12190" y="80660"/>
                </a:lnTo>
                <a:lnTo>
                  <a:pt x="12200" y="80660"/>
                </a:lnTo>
                <a:lnTo>
                  <a:pt x="12210" y="80660"/>
                </a:lnTo>
                <a:lnTo>
                  <a:pt x="12220" y="80660"/>
                </a:lnTo>
                <a:lnTo>
                  <a:pt x="12220" y="80650"/>
                </a:lnTo>
                <a:lnTo>
                  <a:pt x="12230" y="80650"/>
                </a:lnTo>
                <a:lnTo>
                  <a:pt x="12240" y="80640"/>
                </a:lnTo>
                <a:lnTo>
                  <a:pt x="12250" y="80650"/>
                </a:lnTo>
                <a:lnTo>
                  <a:pt x="12260" y="80660"/>
                </a:lnTo>
                <a:lnTo>
                  <a:pt x="12270" y="80660"/>
                </a:lnTo>
                <a:lnTo>
                  <a:pt x="12280" y="80660"/>
                </a:lnTo>
                <a:lnTo>
                  <a:pt x="12290" y="80660"/>
                </a:lnTo>
                <a:lnTo>
                  <a:pt x="12300" y="80660"/>
                </a:lnTo>
                <a:lnTo>
                  <a:pt x="12300" y="80650"/>
                </a:lnTo>
                <a:lnTo>
                  <a:pt x="12310" y="80640"/>
                </a:lnTo>
                <a:lnTo>
                  <a:pt x="12310" y="80630"/>
                </a:lnTo>
                <a:lnTo>
                  <a:pt x="12320" y="80630"/>
                </a:lnTo>
                <a:lnTo>
                  <a:pt x="12330" y="80630"/>
                </a:lnTo>
                <a:lnTo>
                  <a:pt x="12330" y="80640"/>
                </a:lnTo>
                <a:lnTo>
                  <a:pt x="12340" y="80640"/>
                </a:lnTo>
                <a:lnTo>
                  <a:pt x="12350" y="80630"/>
                </a:lnTo>
                <a:lnTo>
                  <a:pt x="12360" y="80620"/>
                </a:lnTo>
                <a:lnTo>
                  <a:pt x="12370" y="80620"/>
                </a:lnTo>
                <a:lnTo>
                  <a:pt x="12380" y="80620"/>
                </a:lnTo>
                <a:lnTo>
                  <a:pt x="12390" y="80610"/>
                </a:lnTo>
                <a:lnTo>
                  <a:pt x="12400" y="80610"/>
                </a:lnTo>
                <a:lnTo>
                  <a:pt x="12410" y="80600"/>
                </a:lnTo>
                <a:lnTo>
                  <a:pt x="12420" y="80600"/>
                </a:lnTo>
                <a:lnTo>
                  <a:pt x="12430" y="80590"/>
                </a:lnTo>
                <a:lnTo>
                  <a:pt x="12440" y="80590"/>
                </a:lnTo>
                <a:lnTo>
                  <a:pt x="12460" y="80580"/>
                </a:lnTo>
                <a:lnTo>
                  <a:pt x="12460" y="80560"/>
                </a:lnTo>
                <a:lnTo>
                  <a:pt x="12470" y="80560"/>
                </a:lnTo>
                <a:lnTo>
                  <a:pt x="12480" y="80550"/>
                </a:lnTo>
                <a:lnTo>
                  <a:pt x="12490" y="80550"/>
                </a:lnTo>
                <a:lnTo>
                  <a:pt x="12490" y="80540"/>
                </a:lnTo>
                <a:lnTo>
                  <a:pt x="12490" y="80530"/>
                </a:lnTo>
                <a:lnTo>
                  <a:pt x="12490" y="80520"/>
                </a:lnTo>
                <a:lnTo>
                  <a:pt x="12480" y="80500"/>
                </a:lnTo>
                <a:lnTo>
                  <a:pt x="12480" y="80490"/>
                </a:lnTo>
                <a:lnTo>
                  <a:pt x="12460" y="80480"/>
                </a:lnTo>
                <a:lnTo>
                  <a:pt x="12450" y="80480"/>
                </a:lnTo>
                <a:lnTo>
                  <a:pt x="12430" y="80470"/>
                </a:lnTo>
                <a:lnTo>
                  <a:pt x="12430" y="80460"/>
                </a:lnTo>
                <a:lnTo>
                  <a:pt x="12420" y="80440"/>
                </a:lnTo>
                <a:lnTo>
                  <a:pt x="12370" y="80360"/>
                </a:lnTo>
                <a:lnTo>
                  <a:pt x="12350" y="80330"/>
                </a:lnTo>
                <a:lnTo>
                  <a:pt x="12310" y="80280"/>
                </a:lnTo>
                <a:lnTo>
                  <a:pt x="12300" y="80250"/>
                </a:lnTo>
                <a:lnTo>
                  <a:pt x="12280" y="80220"/>
                </a:lnTo>
                <a:lnTo>
                  <a:pt x="12280" y="80210"/>
                </a:lnTo>
                <a:lnTo>
                  <a:pt x="12280" y="80200"/>
                </a:lnTo>
                <a:lnTo>
                  <a:pt x="12290" y="80170"/>
                </a:lnTo>
                <a:lnTo>
                  <a:pt x="12300" y="80160"/>
                </a:lnTo>
                <a:lnTo>
                  <a:pt x="12300" y="80140"/>
                </a:lnTo>
                <a:lnTo>
                  <a:pt x="12330" y="80080"/>
                </a:lnTo>
                <a:lnTo>
                  <a:pt x="12340" y="80040"/>
                </a:lnTo>
                <a:lnTo>
                  <a:pt x="12360" y="80010"/>
                </a:lnTo>
                <a:lnTo>
                  <a:pt x="12360" y="79990"/>
                </a:lnTo>
                <a:lnTo>
                  <a:pt x="12370" y="79970"/>
                </a:lnTo>
                <a:lnTo>
                  <a:pt x="12370" y="79960"/>
                </a:lnTo>
                <a:lnTo>
                  <a:pt x="12430" y="79830"/>
                </a:lnTo>
                <a:lnTo>
                  <a:pt x="12430" y="79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