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Mbarara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Mbara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0750" y="78800"/>
                </a:moveTo>
                <a:lnTo>
                  <a:pt x="20750" y="78790"/>
                </a:lnTo>
                <a:lnTo>
                  <a:pt x="20750" y="78780"/>
                </a:lnTo>
                <a:lnTo>
                  <a:pt x="20750" y="78770"/>
                </a:lnTo>
                <a:lnTo>
                  <a:pt x="20750" y="78760"/>
                </a:lnTo>
                <a:lnTo>
                  <a:pt x="20740" y="78760"/>
                </a:lnTo>
                <a:lnTo>
                  <a:pt x="20740" y="78750"/>
                </a:lnTo>
                <a:lnTo>
                  <a:pt x="20740" y="78740"/>
                </a:lnTo>
                <a:lnTo>
                  <a:pt x="20760" y="78740"/>
                </a:lnTo>
                <a:lnTo>
                  <a:pt x="20780" y="78740"/>
                </a:lnTo>
                <a:lnTo>
                  <a:pt x="20790" y="78730"/>
                </a:lnTo>
                <a:lnTo>
                  <a:pt x="20810" y="78720"/>
                </a:lnTo>
                <a:lnTo>
                  <a:pt x="20830" y="78720"/>
                </a:lnTo>
                <a:lnTo>
                  <a:pt x="20850" y="78710"/>
                </a:lnTo>
                <a:lnTo>
                  <a:pt x="20870" y="78700"/>
                </a:lnTo>
                <a:lnTo>
                  <a:pt x="20880" y="78690"/>
                </a:lnTo>
                <a:lnTo>
                  <a:pt x="20890" y="78680"/>
                </a:lnTo>
                <a:lnTo>
                  <a:pt x="20900" y="78670"/>
                </a:lnTo>
                <a:lnTo>
                  <a:pt x="20910" y="78640"/>
                </a:lnTo>
                <a:lnTo>
                  <a:pt x="20930" y="78630"/>
                </a:lnTo>
                <a:lnTo>
                  <a:pt x="20940" y="78610"/>
                </a:lnTo>
                <a:lnTo>
                  <a:pt x="20950" y="78610"/>
                </a:lnTo>
                <a:lnTo>
                  <a:pt x="20960" y="78600"/>
                </a:lnTo>
                <a:lnTo>
                  <a:pt x="20970" y="78590"/>
                </a:lnTo>
                <a:lnTo>
                  <a:pt x="21000" y="78580"/>
                </a:lnTo>
                <a:lnTo>
                  <a:pt x="21010" y="78580"/>
                </a:lnTo>
                <a:lnTo>
                  <a:pt x="21020" y="78570"/>
                </a:lnTo>
                <a:lnTo>
                  <a:pt x="21040" y="78560"/>
                </a:lnTo>
                <a:lnTo>
                  <a:pt x="21060" y="78550"/>
                </a:lnTo>
                <a:lnTo>
                  <a:pt x="21080" y="78540"/>
                </a:lnTo>
                <a:lnTo>
                  <a:pt x="21100" y="78530"/>
                </a:lnTo>
                <a:lnTo>
                  <a:pt x="21110" y="78530"/>
                </a:lnTo>
                <a:lnTo>
                  <a:pt x="21140" y="78520"/>
                </a:lnTo>
                <a:lnTo>
                  <a:pt x="21150" y="78520"/>
                </a:lnTo>
                <a:lnTo>
                  <a:pt x="21160" y="78510"/>
                </a:lnTo>
                <a:lnTo>
                  <a:pt x="21170" y="78500"/>
                </a:lnTo>
                <a:lnTo>
                  <a:pt x="21180" y="78480"/>
                </a:lnTo>
                <a:lnTo>
                  <a:pt x="21190" y="78440"/>
                </a:lnTo>
                <a:lnTo>
                  <a:pt x="21190" y="78430"/>
                </a:lnTo>
                <a:lnTo>
                  <a:pt x="21190" y="78420"/>
                </a:lnTo>
                <a:lnTo>
                  <a:pt x="21190" y="78390"/>
                </a:lnTo>
                <a:lnTo>
                  <a:pt x="21200" y="78370"/>
                </a:lnTo>
                <a:lnTo>
                  <a:pt x="21210" y="78360"/>
                </a:lnTo>
                <a:lnTo>
                  <a:pt x="21220" y="78340"/>
                </a:lnTo>
                <a:lnTo>
                  <a:pt x="21230" y="78330"/>
                </a:lnTo>
                <a:lnTo>
                  <a:pt x="21230" y="78290"/>
                </a:lnTo>
                <a:lnTo>
                  <a:pt x="21240" y="78260"/>
                </a:lnTo>
                <a:lnTo>
                  <a:pt x="21250" y="78240"/>
                </a:lnTo>
                <a:lnTo>
                  <a:pt x="21260" y="78240"/>
                </a:lnTo>
                <a:lnTo>
                  <a:pt x="21270" y="78230"/>
                </a:lnTo>
                <a:lnTo>
                  <a:pt x="21290" y="78230"/>
                </a:lnTo>
                <a:lnTo>
                  <a:pt x="21310" y="78230"/>
                </a:lnTo>
                <a:lnTo>
                  <a:pt x="21320" y="78240"/>
                </a:lnTo>
                <a:lnTo>
                  <a:pt x="21330" y="78240"/>
                </a:lnTo>
                <a:lnTo>
                  <a:pt x="21330" y="78230"/>
                </a:lnTo>
                <a:lnTo>
                  <a:pt x="21340" y="78230"/>
                </a:lnTo>
                <a:lnTo>
                  <a:pt x="21360" y="78220"/>
                </a:lnTo>
                <a:lnTo>
                  <a:pt x="21370" y="78210"/>
                </a:lnTo>
                <a:lnTo>
                  <a:pt x="21390" y="78190"/>
                </a:lnTo>
                <a:lnTo>
                  <a:pt x="21400" y="78180"/>
                </a:lnTo>
                <a:lnTo>
                  <a:pt x="21410" y="78180"/>
                </a:lnTo>
                <a:lnTo>
                  <a:pt x="21430" y="78170"/>
                </a:lnTo>
                <a:lnTo>
                  <a:pt x="21440" y="78160"/>
                </a:lnTo>
                <a:lnTo>
                  <a:pt x="21450" y="78160"/>
                </a:lnTo>
                <a:lnTo>
                  <a:pt x="21460" y="78160"/>
                </a:lnTo>
                <a:lnTo>
                  <a:pt x="21460" y="78150"/>
                </a:lnTo>
                <a:lnTo>
                  <a:pt x="21460" y="78140"/>
                </a:lnTo>
                <a:lnTo>
                  <a:pt x="21470" y="78130"/>
                </a:lnTo>
                <a:lnTo>
                  <a:pt x="21480" y="78090"/>
                </a:lnTo>
                <a:lnTo>
                  <a:pt x="21480" y="78050"/>
                </a:lnTo>
                <a:lnTo>
                  <a:pt x="21490" y="78030"/>
                </a:lnTo>
                <a:lnTo>
                  <a:pt x="21490" y="78020"/>
                </a:lnTo>
                <a:lnTo>
                  <a:pt x="21500" y="77990"/>
                </a:lnTo>
                <a:lnTo>
                  <a:pt x="21500" y="77970"/>
                </a:lnTo>
                <a:lnTo>
                  <a:pt x="21510" y="77940"/>
                </a:lnTo>
                <a:lnTo>
                  <a:pt x="21510" y="77930"/>
                </a:lnTo>
                <a:lnTo>
                  <a:pt x="21520" y="77910"/>
                </a:lnTo>
                <a:lnTo>
                  <a:pt x="21530" y="77870"/>
                </a:lnTo>
                <a:lnTo>
                  <a:pt x="21530" y="77860"/>
                </a:lnTo>
                <a:lnTo>
                  <a:pt x="21530" y="77840"/>
                </a:lnTo>
                <a:lnTo>
                  <a:pt x="21540" y="77830"/>
                </a:lnTo>
                <a:lnTo>
                  <a:pt x="21540" y="77820"/>
                </a:lnTo>
                <a:lnTo>
                  <a:pt x="21540" y="77800"/>
                </a:lnTo>
                <a:lnTo>
                  <a:pt x="21540" y="77790"/>
                </a:lnTo>
                <a:lnTo>
                  <a:pt x="21540" y="77760"/>
                </a:lnTo>
                <a:lnTo>
                  <a:pt x="21540" y="77750"/>
                </a:lnTo>
                <a:lnTo>
                  <a:pt x="21540" y="77740"/>
                </a:lnTo>
                <a:lnTo>
                  <a:pt x="21540" y="77710"/>
                </a:lnTo>
                <a:lnTo>
                  <a:pt x="21540" y="77690"/>
                </a:lnTo>
                <a:lnTo>
                  <a:pt x="21540" y="77670"/>
                </a:lnTo>
                <a:lnTo>
                  <a:pt x="21540" y="77630"/>
                </a:lnTo>
                <a:lnTo>
                  <a:pt x="21530" y="77620"/>
                </a:lnTo>
                <a:lnTo>
                  <a:pt x="21530" y="77610"/>
                </a:lnTo>
                <a:lnTo>
                  <a:pt x="21530" y="77600"/>
                </a:lnTo>
                <a:lnTo>
                  <a:pt x="21530" y="77580"/>
                </a:lnTo>
                <a:lnTo>
                  <a:pt x="21520" y="77550"/>
                </a:lnTo>
                <a:lnTo>
                  <a:pt x="21520" y="77530"/>
                </a:lnTo>
                <a:lnTo>
                  <a:pt x="21520" y="77510"/>
                </a:lnTo>
                <a:lnTo>
                  <a:pt x="21520" y="77490"/>
                </a:lnTo>
                <a:lnTo>
                  <a:pt x="21520" y="77480"/>
                </a:lnTo>
                <a:lnTo>
                  <a:pt x="21530" y="77460"/>
                </a:lnTo>
                <a:lnTo>
                  <a:pt x="21530" y="77450"/>
                </a:lnTo>
                <a:lnTo>
                  <a:pt x="21530" y="77440"/>
                </a:lnTo>
                <a:lnTo>
                  <a:pt x="21540" y="77420"/>
                </a:lnTo>
                <a:lnTo>
                  <a:pt x="21540" y="77400"/>
                </a:lnTo>
                <a:lnTo>
                  <a:pt x="21540" y="77370"/>
                </a:lnTo>
                <a:lnTo>
                  <a:pt x="21540" y="77350"/>
                </a:lnTo>
                <a:lnTo>
                  <a:pt x="21550" y="77320"/>
                </a:lnTo>
                <a:lnTo>
                  <a:pt x="21550" y="77300"/>
                </a:lnTo>
                <a:lnTo>
                  <a:pt x="21550" y="77250"/>
                </a:lnTo>
                <a:lnTo>
                  <a:pt x="21560" y="77180"/>
                </a:lnTo>
                <a:lnTo>
                  <a:pt x="21560" y="77170"/>
                </a:lnTo>
                <a:lnTo>
                  <a:pt x="21560" y="77140"/>
                </a:lnTo>
                <a:lnTo>
                  <a:pt x="21560" y="77120"/>
                </a:lnTo>
                <a:lnTo>
                  <a:pt x="21550" y="77060"/>
                </a:lnTo>
                <a:lnTo>
                  <a:pt x="21550" y="77020"/>
                </a:lnTo>
                <a:lnTo>
                  <a:pt x="21540" y="77000"/>
                </a:lnTo>
                <a:lnTo>
                  <a:pt x="21530" y="76930"/>
                </a:lnTo>
                <a:lnTo>
                  <a:pt x="21520" y="76920"/>
                </a:lnTo>
                <a:lnTo>
                  <a:pt x="21510" y="76900"/>
                </a:lnTo>
                <a:lnTo>
                  <a:pt x="21490" y="76850"/>
                </a:lnTo>
                <a:lnTo>
                  <a:pt x="21480" y="76810"/>
                </a:lnTo>
                <a:lnTo>
                  <a:pt x="21460" y="76780"/>
                </a:lnTo>
                <a:lnTo>
                  <a:pt x="21460" y="76770"/>
                </a:lnTo>
                <a:lnTo>
                  <a:pt x="21460" y="76760"/>
                </a:lnTo>
                <a:lnTo>
                  <a:pt x="21450" y="76760"/>
                </a:lnTo>
                <a:lnTo>
                  <a:pt x="21450" y="76750"/>
                </a:lnTo>
                <a:lnTo>
                  <a:pt x="21450" y="76740"/>
                </a:lnTo>
                <a:lnTo>
                  <a:pt x="21430" y="76730"/>
                </a:lnTo>
                <a:lnTo>
                  <a:pt x="21420" y="76690"/>
                </a:lnTo>
                <a:lnTo>
                  <a:pt x="21420" y="76670"/>
                </a:lnTo>
                <a:lnTo>
                  <a:pt x="21420" y="76640"/>
                </a:lnTo>
                <a:lnTo>
                  <a:pt x="21430" y="76610"/>
                </a:lnTo>
                <a:lnTo>
                  <a:pt x="21430" y="76600"/>
                </a:lnTo>
                <a:lnTo>
                  <a:pt x="21430" y="76570"/>
                </a:lnTo>
                <a:lnTo>
                  <a:pt x="21430" y="76560"/>
                </a:lnTo>
                <a:lnTo>
                  <a:pt x="21430" y="76550"/>
                </a:lnTo>
                <a:lnTo>
                  <a:pt x="21440" y="76530"/>
                </a:lnTo>
                <a:lnTo>
                  <a:pt x="21450" y="76520"/>
                </a:lnTo>
                <a:lnTo>
                  <a:pt x="21450" y="76510"/>
                </a:lnTo>
                <a:lnTo>
                  <a:pt x="21490" y="76480"/>
                </a:lnTo>
                <a:lnTo>
                  <a:pt x="21500" y="76470"/>
                </a:lnTo>
                <a:lnTo>
                  <a:pt x="21540" y="76440"/>
                </a:lnTo>
                <a:lnTo>
                  <a:pt x="21550" y="76430"/>
                </a:lnTo>
                <a:lnTo>
                  <a:pt x="21560" y="76420"/>
                </a:lnTo>
                <a:lnTo>
                  <a:pt x="21570" y="76420"/>
                </a:lnTo>
                <a:lnTo>
                  <a:pt x="21600" y="76390"/>
                </a:lnTo>
                <a:lnTo>
                  <a:pt x="21620" y="76380"/>
                </a:lnTo>
                <a:lnTo>
                  <a:pt x="21640" y="76360"/>
                </a:lnTo>
                <a:lnTo>
                  <a:pt x="21650" y="76350"/>
                </a:lnTo>
                <a:lnTo>
                  <a:pt x="21650" y="76340"/>
                </a:lnTo>
                <a:lnTo>
                  <a:pt x="21660" y="76320"/>
                </a:lnTo>
                <a:lnTo>
                  <a:pt x="21670" y="76310"/>
                </a:lnTo>
                <a:lnTo>
                  <a:pt x="21670" y="76290"/>
                </a:lnTo>
                <a:lnTo>
                  <a:pt x="21670" y="76280"/>
                </a:lnTo>
                <a:lnTo>
                  <a:pt x="21670" y="76260"/>
                </a:lnTo>
                <a:lnTo>
                  <a:pt x="21670" y="76240"/>
                </a:lnTo>
                <a:lnTo>
                  <a:pt x="21670" y="76230"/>
                </a:lnTo>
                <a:lnTo>
                  <a:pt x="21680" y="76210"/>
                </a:lnTo>
                <a:lnTo>
                  <a:pt x="21680" y="76200"/>
                </a:lnTo>
                <a:lnTo>
                  <a:pt x="21680" y="76180"/>
                </a:lnTo>
                <a:lnTo>
                  <a:pt x="21650" y="76170"/>
                </a:lnTo>
                <a:lnTo>
                  <a:pt x="21640" y="76170"/>
                </a:lnTo>
                <a:lnTo>
                  <a:pt x="21590" y="76150"/>
                </a:lnTo>
                <a:lnTo>
                  <a:pt x="21550" y="76130"/>
                </a:lnTo>
                <a:lnTo>
                  <a:pt x="21540" y="76120"/>
                </a:lnTo>
                <a:lnTo>
                  <a:pt x="21540" y="76110"/>
                </a:lnTo>
                <a:lnTo>
                  <a:pt x="21550" y="76110"/>
                </a:lnTo>
                <a:lnTo>
                  <a:pt x="21550" y="76100"/>
                </a:lnTo>
                <a:lnTo>
                  <a:pt x="21560" y="76100"/>
                </a:lnTo>
                <a:lnTo>
                  <a:pt x="21570" y="76090"/>
                </a:lnTo>
                <a:lnTo>
                  <a:pt x="21580" y="76090"/>
                </a:lnTo>
                <a:lnTo>
                  <a:pt x="21580" y="76080"/>
                </a:lnTo>
                <a:lnTo>
                  <a:pt x="21590" y="76080"/>
                </a:lnTo>
                <a:lnTo>
                  <a:pt x="21600" y="76080"/>
                </a:lnTo>
                <a:lnTo>
                  <a:pt x="21610" y="76070"/>
                </a:lnTo>
                <a:lnTo>
                  <a:pt x="21640" y="76070"/>
                </a:lnTo>
                <a:lnTo>
                  <a:pt x="21660" y="76050"/>
                </a:lnTo>
                <a:lnTo>
                  <a:pt x="21680" y="76040"/>
                </a:lnTo>
                <a:lnTo>
                  <a:pt x="21710" y="76020"/>
                </a:lnTo>
                <a:lnTo>
                  <a:pt x="21740" y="76000"/>
                </a:lnTo>
                <a:lnTo>
                  <a:pt x="21750" y="75980"/>
                </a:lnTo>
                <a:lnTo>
                  <a:pt x="21760" y="75980"/>
                </a:lnTo>
                <a:lnTo>
                  <a:pt x="21770" y="75980"/>
                </a:lnTo>
                <a:lnTo>
                  <a:pt x="21770" y="75970"/>
                </a:lnTo>
                <a:lnTo>
                  <a:pt x="21780" y="75980"/>
                </a:lnTo>
                <a:lnTo>
                  <a:pt x="21790" y="75980"/>
                </a:lnTo>
                <a:lnTo>
                  <a:pt x="21800" y="75980"/>
                </a:lnTo>
                <a:lnTo>
                  <a:pt x="21850" y="75970"/>
                </a:lnTo>
                <a:lnTo>
                  <a:pt x="21910" y="75960"/>
                </a:lnTo>
                <a:lnTo>
                  <a:pt x="21920" y="75950"/>
                </a:lnTo>
                <a:lnTo>
                  <a:pt x="22000" y="75940"/>
                </a:lnTo>
                <a:lnTo>
                  <a:pt x="22020" y="75930"/>
                </a:lnTo>
                <a:lnTo>
                  <a:pt x="22060" y="75920"/>
                </a:lnTo>
                <a:lnTo>
                  <a:pt x="22080" y="75920"/>
                </a:lnTo>
                <a:lnTo>
                  <a:pt x="22100" y="75910"/>
                </a:lnTo>
                <a:lnTo>
                  <a:pt x="22140" y="75900"/>
                </a:lnTo>
                <a:lnTo>
                  <a:pt x="22160" y="75900"/>
                </a:lnTo>
                <a:lnTo>
                  <a:pt x="22200" y="75890"/>
                </a:lnTo>
                <a:lnTo>
                  <a:pt x="22210" y="75890"/>
                </a:lnTo>
                <a:lnTo>
                  <a:pt x="22230" y="75880"/>
                </a:lnTo>
                <a:lnTo>
                  <a:pt x="22240" y="75880"/>
                </a:lnTo>
                <a:lnTo>
                  <a:pt x="22260" y="75870"/>
                </a:lnTo>
                <a:lnTo>
                  <a:pt x="22270" y="75870"/>
                </a:lnTo>
                <a:lnTo>
                  <a:pt x="22290" y="75860"/>
                </a:lnTo>
                <a:lnTo>
                  <a:pt x="22300" y="75850"/>
                </a:lnTo>
                <a:lnTo>
                  <a:pt x="22310" y="75850"/>
                </a:lnTo>
                <a:lnTo>
                  <a:pt x="22320" y="75850"/>
                </a:lnTo>
                <a:lnTo>
                  <a:pt x="22330" y="75840"/>
                </a:lnTo>
                <a:lnTo>
                  <a:pt x="22340" y="75830"/>
                </a:lnTo>
                <a:lnTo>
                  <a:pt x="22370" y="75820"/>
                </a:lnTo>
                <a:lnTo>
                  <a:pt x="22390" y="75810"/>
                </a:lnTo>
                <a:lnTo>
                  <a:pt x="22400" y="75810"/>
                </a:lnTo>
                <a:lnTo>
                  <a:pt x="22400" y="75800"/>
                </a:lnTo>
                <a:lnTo>
                  <a:pt x="22450" y="75780"/>
                </a:lnTo>
                <a:lnTo>
                  <a:pt x="22470" y="75770"/>
                </a:lnTo>
                <a:lnTo>
                  <a:pt x="22490" y="75760"/>
                </a:lnTo>
                <a:lnTo>
                  <a:pt x="22510" y="75750"/>
                </a:lnTo>
                <a:lnTo>
                  <a:pt x="22520" y="75750"/>
                </a:lnTo>
                <a:lnTo>
                  <a:pt x="22570" y="75720"/>
                </a:lnTo>
                <a:lnTo>
                  <a:pt x="22580" y="75720"/>
                </a:lnTo>
                <a:lnTo>
                  <a:pt x="22590" y="75710"/>
                </a:lnTo>
                <a:lnTo>
                  <a:pt x="22600" y="75710"/>
                </a:lnTo>
                <a:lnTo>
                  <a:pt x="22610" y="75700"/>
                </a:lnTo>
                <a:lnTo>
                  <a:pt x="22620" y="75700"/>
                </a:lnTo>
                <a:lnTo>
                  <a:pt x="22630" y="75700"/>
                </a:lnTo>
                <a:lnTo>
                  <a:pt x="22640" y="75700"/>
                </a:lnTo>
                <a:lnTo>
                  <a:pt x="22650" y="75700"/>
                </a:lnTo>
                <a:lnTo>
                  <a:pt x="22650" y="75710"/>
                </a:lnTo>
                <a:lnTo>
                  <a:pt x="22660" y="75710"/>
                </a:lnTo>
                <a:lnTo>
                  <a:pt x="22670" y="75710"/>
                </a:lnTo>
                <a:lnTo>
                  <a:pt x="22680" y="75720"/>
                </a:lnTo>
                <a:lnTo>
                  <a:pt x="22690" y="75730"/>
                </a:lnTo>
                <a:lnTo>
                  <a:pt x="22690" y="75740"/>
                </a:lnTo>
                <a:lnTo>
                  <a:pt x="22700" y="75740"/>
                </a:lnTo>
                <a:lnTo>
                  <a:pt x="22710" y="75740"/>
                </a:lnTo>
                <a:lnTo>
                  <a:pt x="22720" y="75740"/>
                </a:lnTo>
                <a:lnTo>
                  <a:pt x="22730" y="75740"/>
                </a:lnTo>
                <a:lnTo>
                  <a:pt x="22740" y="75740"/>
                </a:lnTo>
                <a:lnTo>
                  <a:pt x="22750" y="75740"/>
                </a:lnTo>
                <a:lnTo>
                  <a:pt x="22760" y="75740"/>
                </a:lnTo>
                <a:lnTo>
                  <a:pt x="22770" y="75740"/>
                </a:lnTo>
                <a:lnTo>
                  <a:pt x="22770" y="75750"/>
                </a:lnTo>
                <a:lnTo>
                  <a:pt x="22780" y="75750"/>
                </a:lnTo>
                <a:lnTo>
                  <a:pt x="22790" y="75750"/>
                </a:lnTo>
                <a:lnTo>
                  <a:pt x="22800" y="75750"/>
                </a:lnTo>
                <a:lnTo>
                  <a:pt x="22810" y="75760"/>
                </a:lnTo>
                <a:lnTo>
                  <a:pt x="22820" y="75760"/>
                </a:lnTo>
                <a:lnTo>
                  <a:pt x="22830" y="75770"/>
                </a:lnTo>
                <a:lnTo>
                  <a:pt x="22840" y="75780"/>
                </a:lnTo>
                <a:lnTo>
                  <a:pt x="22850" y="75780"/>
                </a:lnTo>
                <a:lnTo>
                  <a:pt x="22850" y="75790"/>
                </a:lnTo>
                <a:lnTo>
                  <a:pt x="22860" y="75790"/>
                </a:lnTo>
                <a:lnTo>
                  <a:pt x="22860" y="75800"/>
                </a:lnTo>
                <a:lnTo>
                  <a:pt x="22860" y="75810"/>
                </a:lnTo>
                <a:lnTo>
                  <a:pt x="22870" y="75810"/>
                </a:lnTo>
                <a:lnTo>
                  <a:pt x="22880" y="75810"/>
                </a:lnTo>
                <a:lnTo>
                  <a:pt x="22880" y="75820"/>
                </a:lnTo>
                <a:lnTo>
                  <a:pt x="22890" y="75810"/>
                </a:lnTo>
                <a:lnTo>
                  <a:pt x="22900" y="75790"/>
                </a:lnTo>
                <a:lnTo>
                  <a:pt x="22900" y="75780"/>
                </a:lnTo>
                <a:lnTo>
                  <a:pt x="22910" y="75770"/>
                </a:lnTo>
                <a:lnTo>
                  <a:pt x="22910" y="75760"/>
                </a:lnTo>
                <a:lnTo>
                  <a:pt x="22920" y="75750"/>
                </a:lnTo>
                <a:lnTo>
                  <a:pt x="22930" y="75740"/>
                </a:lnTo>
                <a:lnTo>
                  <a:pt x="22930" y="75730"/>
                </a:lnTo>
                <a:lnTo>
                  <a:pt x="22940" y="75720"/>
                </a:lnTo>
                <a:lnTo>
                  <a:pt x="22940" y="75710"/>
                </a:lnTo>
                <a:lnTo>
                  <a:pt x="22940" y="75700"/>
                </a:lnTo>
                <a:lnTo>
                  <a:pt x="22940" y="75690"/>
                </a:lnTo>
                <a:lnTo>
                  <a:pt x="22930" y="75690"/>
                </a:lnTo>
                <a:lnTo>
                  <a:pt x="22930" y="75680"/>
                </a:lnTo>
                <a:lnTo>
                  <a:pt x="22940" y="75680"/>
                </a:lnTo>
                <a:lnTo>
                  <a:pt x="22940" y="75670"/>
                </a:lnTo>
                <a:lnTo>
                  <a:pt x="22950" y="75660"/>
                </a:lnTo>
                <a:lnTo>
                  <a:pt x="22950" y="75650"/>
                </a:lnTo>
                <a:lnTo>
                  <a:pt x="22950" y="75640"/>
                </a:lnTo>
                <a:lnTo>
                  <a:pt x="22960" y="75630"/>
                </a:lnTo>
                <a:lnTo>
                  <a:pt x="22960" y="75620"/>
                </a:lnTo>
                <a:lnTo>
                  <a:pt x="22960" y="75610"/>
                </a:lnTo>
                <a:lnTo>
                  <a:pt x="22960" y="75600"/>
                </a:lnTo>
                <a:lnTo>
                  <a:pt x="22960" y="75590"/>
                </a:lnTo>
                <a:lnTo>
                  <a:pt x="22970" y="75590"/>
                </a:lnTo>
                <a:lnTo>
                  <a:pt x="22970" y="75580"/>
                </a:lnTo>
                <a:lnTo>
                  <a:pt x="22960" y="75570"/>
                </a:lnTo>
                <a:lnTo>
                  <a:pt x="22970" y="75570"/>
                </a:lnTo>
                <a:lnTo>
                  <a:pt x="22970" y="75560"/>
                </a:lnTo>
                <a:lnTo>
                  <a:pt x="22980" y="75560"/>
                </a:lnTo>
                <a:lnTo>
                  <a:pt x="22980" y="75550"/>
                </a:lnTo>
                <a:lnTo>
                  <a:pt x="22980" y="75540"/>
                </a:lnTo>
                <a:lnTo>
                  <a:pt x="22990" y="75540"/>
                </a:lnTo>
                <a:lnTo>
                  <a:pt x="22990" y="75530"/>
                </a:lnTo>
                <a:lnTo>
                  <a:pt x="22990" y="75520"/>
                </a:lnTo>
                <a:lnTo>
                  <a:pt x="22990" y="75510"/>
                </a:lnTo>
                <a:lnTo>
                  <a:pt x="23000" y="75500"/>
                </a:lnTo>
                <a:lnTo>
                  <a:pt x="23010" y="75500"/>
                </a:lnTo>
                <a:lnTo>
                  <a:pt x="23010" y="75490"/>
                </a:lnTo>
                <a:lnTo>
                  <a:pt x="23020" y="75490"/>
                </a:lnTo>
                <a:lnTo>
                  <a:pt x="23030" y="75490"/>
                </a:lnTo>
                <a:lnTo>
                  <a:pt x="23040" y="75490"/>
                </a:lnTo>
                <a:lnTo>
                  <a:pt x="23060" y="75480"/>
                </a:lnTo>
                <a:lnTo>
                  <a:pt x="23070" y="75480"/>
                </a:lnTo>
                <a:lnTo>
                  <a:pt x="23070" y="75470"/>
                </a:lnTo>
                <a:lnTo>
                  <a:pt x="23080" y="75470"/>
                </a:lnTo>
                <a:lnTo>
                  <a:pt x="23080" y="75460"/>
                </a:lnTo>
                <a:lnTo>
                  <a:pt x="23090" y="75450"/>
                </a:lnTo>
                <a:lnTo>
                  <a:pt x="23090" y="75430"/>
                </a:lnTo>
                <a:lnTo>
                  <a:pt x="23100" y="75420"/>
                </a:lnTo>
                <a:lnTo>
                  <a:pt x="23100" y="75410"/>
                </a:lnTo>
                <a:lnTo>
                  <a:pt x="23110" y="75400"/>
                </a:lnTo>
                <a:lnTo>
                  <a:pt x="23110" y="75390"/>
                </a:lnTo>
                <a:lnTo>
                  <a:pt x="23110" y="75380"/>
                </a:lnTo>
                <a:lnTo>
                  <a:pt x="23120" y="75380"/>
                </a:lnTo>
                <a:lnTo>
                  <a:pt x="23120" y="75370"/>
                </a:lnTo>
                <a:lnTo>
                  <a:pt x="23120" y="75360"/>
                </a:lnTo>
                <a:lnTo>
                  <a:pt x="23120" y="75350"/>
                </a:lnTo>
                <a:lnTo>
                  <a:pt x="23130" y="75350"/>
                </a:lnTo>
                <a:lnTo>
                  <a:pt x="23130" y="75340"/>
                </a:lnTo>
                <a:lnTo>
                  <a:pt x="23130" y="75330"/>
                </a:lnTo>
                <a:lnTo>
                  <a:pt x="23140" y="75330"/>
                </a:lnTo>
                <a:lnTo>
                  <a:pt x="23140" y="75320"/>
                </a:lnTo>
                <a:lnTo>
                  <a:pt x="23150" y="75320"/>
                </a:lnTo>
                <a:lnTo>
                  <a:pt x="23150" y="75310"/>
                </a:lnTo>
                <a:lnTo>
                  <a:pt x="23150" y="75300"/>
                </a:lnTo>
                <a:lnTo>
                  <a:pt x="23160" y="75290"/>
                </a:lnTo>
                <a:lnTo>
                  <a:pt x="23170" y="75290"/>
                </a:lnTo>
                <a:lnTo>
                  <a:pt x="23170" y="75300"/>
                </a:lnTo>
                <a:lnTo>
                  <a:pt x="23180" y="75300"/>
                </a:lnTo>
                <a:lnTo>
                  <a:pt x="23180" y="75310"/>
                </a:lnTo>
                <a:lnTo>
                  <a:pt x="23190" y="75310"/>
                </a:lnTo>
                <a:lnTo>
                  <a:pt x="23190" y="75320"/>
                </a:lnTo>
                <a:lnTo>
                  <a:pt x="23200" y="75320"/>
                </a:lnTo>
                <a:lnTo>
                  <a:pt x="23200" y="75330"/>
                </a:lnTo>
                <a:lnTo>
                  <a:pt x="23200" y="75340"/>
                </a:lnTo>
                <a:lnTo>
                  <a:pt x="23200" y="75350"/>
                </a:lnTo>
                <a:lnTo>
                  <a:pt x="23200" y="75360"/>
                </a:lnTo>
                <a:lnTo>
                  <a:pt x="23210" y="75370"/>
                </a:lnTo>
                <a:lnTo>
                  <a:pt x="23210" y="75380"/>
                </a:lnTo>
                <a:lnTo>
                  <a:pt x="23210" y="75390"/>
                </a:lnTo>
                <a:lnTo>
                  <a:pt x="23210" y="75400"/>
                </a:lnTo>
                <a:lnTo>
                  <a:pt x="23210" y="75410"/>
                </a:lnTo>
                <a:lnTo>
                  <a:pt x="23220" y="75420"/>
                </a:lnTo>
                <a:lnTo>
                  <a:pt x="23230" y="75430"/>
                </a:lnTo>
                <a:lnTo>
                  <a:pt x="23230" y="75440"/>
                </a:lnTo>
                <a:lnTo>
                  <a:pt x="23240" y="75440"/>
                </a:lnTo>
                <a:lnTo>
                  <a:pt x="23240" y="75450"/>
                </a:lnTo>
                <a:lnTo>
                  <a:pt x="23240" y="75460"/>
                </a:lnTo>
                <a:lnTo>
                  <a:pt x="23250" y="75460"/>
                </a:lnTo>
                <a:lnTo>
                  <a:pt x="23250" y="75470"/>
                </a:lnTo>
                <a:lnTo>
                  <a:pt x="23250" y="75480"/>
                </a:lnTo>
                <a:lnTo>
                  <a:pt x="23250" y="75490"/>
                </a:lnTo>
                <a:lnTo>
                  <a:pt x="23260" y="75500"/>
                </a:lnTo>
                <a:lnTo>
                  <a:pt x="23260" y="75510"/>
                </a:lnTo>
                <a:lnTo>
                  <a:pt x="23260" y="75520"/>
                </a:lnTo>
                <a:lnTo>
                  <a:pt x="23260" y="75530"/>
                </a:lnTo>
                <a:lnTo>
                  <a:pt x="23270" y="75530"/>
                </a:lnTo>
                <a:lnTo>
                  <a:pt x="23260" y="75540"/>
                </a:lnTo>
                <a:lnTo>
                  <a:pt x="23260" y="75550"/>
                </a:lnTo>
                <a:lnTo>
                  <a:pt x="23260" y="75560"/>
                </a:lnTo>
                <a:lnTo>
                  <a:pt x="23260" y="75570"/>
                </a:lnTo>
                <a:lnTo>
                  <a:pt x="23260" y="75580"/>
                </a:lnTo>
                <a:lnTo>
                  <a:pt x="23260" y="75590"/>
                </a:lnTo>
                <a:lnTo>
                  <a:pt x="23260" y="75600"/>
                </a:lnTo>
                <a:lnTo>
                  <a:pt x="23260" y="75610"/>
                </a:lnTo>
                <a:lnTo>
                  <a:pt x="23270" y="75620"/>
                </a:lnTo>
                <a:lnTo>
                  <a:pt x="23270" y="75630"/>
                </a:lnTo>
                <a:lnTo>
                  <a:pt x="23280" y="75630"/>
                </a:lnTo>
                <a:lnTo>
                  <a:pt x="23280" y="75640"/>
                </a:lnTo>
                <a:lnTo>
                  <a:pt x="23290" y="75650"/>
                </a:lnTo>
                <a:lnTo>
                  <a:pt x="23290" y="75660"/>
                </a:lnTo>
                <a:lnTo>
                  <a:pt x="23300" y="75660"/>
                </a:lnTo>
                <a:lnTo>
                  <a:pt x="23310" y="75670"/>
                </a:lnTo>
                <a:lnTo>
                  <a:pt x="23320" y="75670"/>
                </a:lnTo>
                <a:lnTo>
                  <a:pt x="23320" y="75680"/>
                </a:lnTo>
                <a:lnTo>
                  <a:pt x="23330" y="75680"/>
                </a:lnTo>
                <a:lnTo>
                  <a:pt x="23340" y="75680"/>
                </a:lnTo>
                <a:lnTo>
                  <a:pt x="23350" y="75690"/>
                </a:lnTo>
                <a:lnTo>
                  <a:pt x="23360" y="75690"/>
                </a:lnTo>
                <a:lnTo>
                  <a:pt x="23360" y="75700"/>
                </a:lnTo>
                <a:lnTo>
                  <a:pt x="23370" y="75700"/>
                </a:lnTo>
                <a:lnTo>
                  <a:pt x="23370" y="75710"/>
                </a:lnTo>
                <a:lnTo>
                  <a:pt x="23370" y="75720"/>
                </a:lnTo>
                <a:lnTo>
                  <a:pt x="23370" y="75730"/>
                </a:lnTo>
                <a:lnTo>
                  <a:pt x="23380" y="75730"/>
                </a:lnTo>
                <a:lnTo>
                  <a:pt x="23390" y="75720"/>
                </a:lnTo>
                <a:lnTo>
                  <a:pt x="23390" y="75710"/>
                </a:lnTo>
                <a:lnTo>
                  <a:pt x="23400" y="75710"/>
                </a:lnTo>
                <a:lnTo>
                  <a:pt x="23420" y="75700"/>
                </a:lnTo>
                <a:lnTo>
                  <a:pt x="23430" y="75700"/>
                </a:lnTo>
                <a:lnTo>
                  <a:pt x="23420" y="75730"/>
                </a:lnTo>
                <a:lnTo>
                  <a:pt x="23420" y="75750"/>
                </a:lnTo>
                <a:lnTo>
                  <a:pt x="23410" y="75780"/>
                </a:lnTo>
                <a:lnTo>
                  <a:pt x="23400" y="75810"/>
                </a:lnTo>
                <a:lnTo>
                  <a:pt x="23400" y="75820"/>
                </a:lnTo>
                <a:lnTo>
                  <a:pt x="23390" y="75840"/>
                </a:lnTo>
                <a:lnTo>
                  <a:pt x="23390" y="75860"/>
                </a:lnTo>
                <a:lnTo>
                  <a:pt x="23380" y="75890"/>
                </a:lnTo>
                <a:lnTo>
                  <a:pt x="23370" y="75900"/>
                </a:lnTo>
                <a:lnTo>
                  <a:pt x="23370" y="75920"/>
                </a:lnTo>
                <a:lnTo>
                  <a:pt x="23360" y="75930"/>
                </a:lnTo>
                <a:lnTo>
                  <a:pt x="23350" y="75940"/>
                </a:lnTo>
                <a:lnTo>
                  <a:pt x="23340" y="75940"/>
                </a:lnTo>
                <a:lnTo>
                  <a:pt x="23330" y="75950"/>
                </a:lnTo>
                <a:lnTo>
                  <a:pt x="23320" y="75960"/>
                </a:lnTo>
                <a:lnTo>
                  <a:pt x="23320" y="75970"/>
                </a:lnTo>
                <a:lnTo>
                  <a:pt x="23310" y="75970"/>
                </a:lnTo>
                <a:lnTo>
                  <a:pt x="23310" y="75980"/>
                </a:lnTo>
                <a:lnTo>
                  <a:pt x="23310" y="75990"/>
                </a:lnTo>
                <a:lnTo>
                  <a:pt x="23310" y="76000"/>
                </a:lnTo>
                <a:lnTo>
                  <a:pt x="23300" y="76010"/>
                </a:lnTo>
                <a:lnTo>
                  <a:pt x="23310" y="76020"/>
                </a:lnTo>
                <a:lnTo>
                  <a:pt x="23310" y="76030"/>
                </a:lnTo>
                <a:lnTo>
                  <a:pt x="23310" y="76040"/>
                </a:lnTo>
                <a:lnTo>
                  <a:pt x="23320" y="76040"/>
                </a:lnTo>
                <a:lnTo>
                  <a:pt x="23320" y="76050"/>
                </a:lnTo>
                <a:lnTo>
                  <a:pt x="23310" y="76070"/>
                </a:lnTo>
                <a:lnTo>
                  <a:pt x="23310" y="76080"/>
                </a:lnTo>
                <a:lnTo>
                  <a:pt x="23300" y="76120"/>
                </a:lnTo>
                <a:lnTo>
                  <a:pt x="23300" y="76130"/>
                </a:lnTo>
                <a:lnTo>
                  <a:pt x="23310" y="76140"/>
                </a:lnTo>
                <a:lnTo>
                  <a:pt x="23320" y="76150"/>
                </a:lnTo>
                <a:lnTo>
                  <a:pt x="23330" y="76150"/>
                </a:lnTo>
                <a:lnTo>
                  <a:pt x="23340" y="76150"/>
                </a:lnTo>
                <a:lnTo>
                  <a:pt x="23330" y="76150"/>
                </a:lnTo>
                <a:lnTo>
                  <a:pt x="23330" y="76160"/>
                </a:lnTo>
                <a:lnTo>
                  <a:pt x="23330" y="76170"/>
                </a:lnTo>
                <a:lnTo>
                  <a:pt x="23330" y="76180"/>
                </a:lnTo>
                <a:lnTo>
                  <a:pt x="23320" y="76190"/>
                </a:lnTo>
                <a:lnTo>
                  <a:pt x="23310" y="76190"/>
                </a:lnTo>
                <a:lnTo>
                  <a:pt x="23310" y="76200"/>
                </a:lnTo>
                <a:lnTo>
                  <a:pt x="23310" y="76210"/>
                </a:lnTo>
                <a:lnTo>
                  <a:pt x="23320" y="76220"/>
                </a:lnTo>
                <a:lnTo>
                  <a:pt x="23320" y="76240"/>
                </a:lnTo>
                <a:lnTo>
                  <a:pt x="23320" y="76270"/>
                </a:lnTo>
                <a:lnTo>
                  <a:pt x="23320" y="76280"/>
                </a:lnTo>
                <a:lnTo>
                  <a:pt x="23310" y="76290"/>
                </a:lnTo>
                <a:lnTo>
                  <a:pt x="23290" y="76290"/>
                </a:lnTo>
                <a:lnTo>
                  <a:pt x="23290" y="76300"/>
                </a:lnTo>
                <a:lnTo>
                  <a:pt x="23280" y="76310"/>
                </a:lnTo>
                <a:lnTo>
                  <a:pt x="23280" y="76320"/>
                </a:lnTo>
                <a:lnTo>
                  <a:pt x="23270" y="76330"/>
                </a:lnTo>
                <a:lnTo>
                  <a:pt x="23270" y="76340"/>
                </a:lnTo>
                <a:lnTo>
                  <a:pt x="23260" y="76340"/>
                </a:lnTo>
                <a:lnTo>
                  <a:pt x="23240" y="76330"/>
                </a:lnTo>
                <a:lnTo>
                  <a:pt x="23230" y="76330"/>
                </a:lnTo>
                <a:lnTo>
                  <a:pt x="23220" y="76330"/>
                </a:lnTo>
                <a:lnTo>
                  <a:pt x="23210" y="76330"/>
                </a:lnTo>
                <a:lnTo>
                  <a:pt x="23210" y="76340"/>
                </a:lnTo>
                <a:lnTo>
                  <a:pt x="23200" y="76350"/>
                </a:lnTo>
                <a:lnTo>
                  <a:pt x="23200" y="76360"/>
                </a:lnTo>
                <a:lnTo>
                  <a:pt x="23200" y="76370"/>
                </a:lnTo>
                <a:lnTo>
                  <a:pt x="23190" y="76370"/>
                </a:lnTo>
                <a:lnTo>
                  <a:pt x="23200" y="76380"/>
                </a:lnTo>
                <a:lnTo>
                  <a:pt x="23200" y="76390"/>
                </a:lnTo>
                <a:lnTo>
                  <a:pt x="23210" y="76390"/>
                </a:lnTo>
                <a:lnTo>
                  <a:pt x="23220" y="76390"/>
                </a:lnTo>
                <a:lnTo>
                  <a:pt x="23210" y="76400"/>
                </a:lnTo>
                <a:lnTo>
                  <a:pt x="23220" y="76410"/>
                </a:lnTo>
                <a:lnTo>
                  <a:pt x="23220" y="76420"/>
                </a:lnTo>
                <a:lnTo>
                  <a:pt x="23230" y="76430"/>
                </a:lnTo>
                <a:lnTo>
                  <a:pt x="23220" y="76440"/>
                </a:lnTo>
                <a:lnTo>
                  <a:pt x="23230" y="76450"/>
                </a:lnTo>
                <a:lnTo>
                  <a:pt x="23230" y="76480"/>
                </a:lnTo>
                <a:lnTo>
                  <a:pt x="23230" y="76490"/>
                </a:lnTo>
                <a:lnTo>
                  <a:pt x="23220" y="76500"/>
                </a:lnTo>
                <a:lnTo>
                  <a:pt x="23220" y="76510"/>
                </a:lnTo>
                <a:lnTo>
                  <a:pt x="23210" y="76520"/>
                </a:lnTo>
                <a:lnTo>
                  <a:pt x="23210" y="76530"/>
                </a:lnTo>
                <a:lnTo>
                  <a:pt x="23210" y="76540"/>
                </a:lnTo>
                <a:lnTo>
                  <a:pt x="23200" y="76550"/>
                </a:lnTo>
                <a:lnTo>
                  <a:pt x="23210" y="76550"/>
                </a:lnTo>
                <a:lnTo>
                  <a:pt x="23210" y="76560"/>
                </a:lnTo>
                <a:lnTo>
                  <a:pt x="23200" y="76580"/>
                </a:lnTo>
                <a:lnTo>
                  <a:pt x="23200" y="76590"/>
                </a:lnTo>
                <a:lnTo>
                  <a:pt x="23210" y="76610"/>
                </a:lnTo>
                <a:lnTo>
                  <a:pt x="23220" y="76630"/>
                </a:lnTo>
                <a:lnTo>
                  <a:pt x="23220" y="76650"/>
                </a:lnTo>
                <a:lnTo>
                  <a:pt x="23220" y="76670"/>
                </a:lnTo>
                <a:lnTo>
                  <a:pt x="23230" y="76670"/>
                </a:lnTo>
                <a:lnTo>
                  <a:pt x="23230" y="76680"/>
                </a:lnTo>
                <a:lnTo>
                  <a:pt x="23240" y="76690"/>
                </a:lnTo>
                <a:lnTo>
                  <a:pt x="23250" y="76700"/>
                </a:lnTo>
                <a:lnTo>
                  <a:pt x="23260" y="76710"/>
                </a:lnTo>
                <a:lnTo>
                  <a:pt x="23280" y="76720"/>
                </a:lnTo>
                <a:lnTo>
                  <a:pt x="23300" y="76720"/>
                </a:lnTo>
                <a:lnTo>
                  <a:pt x="23310" y="76720"/>
                </a:lnTo>
                <a:lnTo>
                  <a:pt x="23330" y="76730"/>
                </a:lnTo>
                <a:lnTo>
                  <a:pt x="23340" y="76730"/>
                </a:lnTo>
                <a:lnTo>
                  <a:pt x="23350" y="76740"/>
                </a:lnTo>
                <a:lnTo>
                  <a:pt x="23360" y="76740"/>
                </a:lnTo>
                <a:lnTo>
                  <a:pt x="23370" y="76740"/>
                </a:lnTo>
                <a:lnTo>
                  <a:pt x="23390" y="76760"/>
                </a:lnTo>
                <a:lnTo>
                  <a:pt x="23390" y="76770"/>
                </a:lnTo>
                <a:lnTo>
                  <a:pt x="23400" y="76790"/>
                </a:lnTo>
                <a:lnTo>
                  <a:pt x="23420" y="76800"/>
                </a:lnTo>
                <a:lnTo>
                  <a:pt x="23430" y="76800"/>
                </a:lnTo>
                <a:lnTo>
                  <a:pt x="23560" y="76860"/>
                </a:lnTo>
                <a:lnTo>
                  <a:pt x="23570" y="76870"/>
                </a:lnTo>
                <a:lnTo>
                  <a:pt x="23580" y="76880"/>
                </a:lnTo>
                <a:lnTo>
                  <a:pt x="23630" y="76910"/>
                </a:lnTo>
                <a:lnTo>
                  <a:pt x="23650" y="76930"/>
                </a:lnTo>
                <a:lnTo>
                  <a:pt x="23660" y="76940"/>
                </a:lnTo>
                <a:lnTo>
                  <a:pt x="23680" y="76980"/>
                </a:lnTo>
                <a:lnTo>
                  <a:pt x="23690" y="76990"/>
                </a:lnTo>
                <a:lnTo>
                  <a:pt x="23690" y="77010"/>
                </a:lnTo>
                <a:lnTo>
                  <a:pt x="23690" y="77020"/>
                </a:lnTo>
                <a:lnTo>
                  <a:pt x="23700" y="77030"/>
                </a:lnTo>
                <a:lnTo>
                  <a:pt x="23710" y="77100"/>
                </a:lnTo>
                <a:lnTo>
                  <a:pt x="23720" y="77120"/>
                </a:lnTo>
                <a:lnTo>
                  <a:pt x="23720" y="77130"/>
                </a:lnTo>
                <a:lnTo>
                  <a:pt x="23730" y="77150"/>
                </a:lnTo>
                <a:lnTo>
                  <a:pt x="23750" y="77160"/>
                </a:lnTo>
                <a:lnTo>
                  <a:pt x="23780" y="77160"/>
                </a:lnTo>
                <a:lnTo>
                  <a:pt x="23840" y="77160"/>
                </a:lnTo>
                <a:lnTo>
                  <a:pt x="23870" y="77160"/>
                </a:lnTo>
                <a:lnTo>
                  <a:pt x="23920" y="77190"/>
                </a:lnTo>
                <a:lnTo>
                  <a:pt x="23980" y="77220"/>
                </a:lnTo>
                <a:lnTo>
                  <a:pt x="24020" y="77220"/>
                </a:lnTo>
                <a:lnTo>
                  <a:pt x="24020" y="77230"/>
                </a:lnTo>
                <a:lnTo>
                  <a:pt x="24010" y="77240"/>
                </a:lnTo>
                <a:lnTo>
                  <a:pt x="24020" y="77250"/>
                </a:lnTo>
                <a:lnTo>
                  <a:pt x="24020" y="77260"/>
                </a:lnTo>
                <a:lnTo>
                  <a:pt x="24020" y="77270"/>
                </a:lnTo>
                <a:lnTo>
                  <a:pt x="24020" y="77290"/>
                </a:lnTo>
                <a:lnTo>
                  <a:pt x="24030" y="77300"/>
                </a:lnTo>
                <a:lnTo>
                  <a:pt x="24030" y="77310"/>
                </a:lnTo>
                <a:lnTo>
                  <a:pt x="24030" y="77320"/>
                </a:lnTo>
                <a:lnTo>
                  <a:pt x="24040" y="77340"/>
                </a:lnTo>
                <a:lnTo>
                  <a:pt x="24040" y="77350"/>
                </a:lnTo>
                <a:lnTo>
                  <a:pt x="24040" y="77360"/>
                </a:lnTo>
                <a:lnTo>
                  <a:pt x="24050" y="77360"/>
                </a:lnTo>
                <a:lnTo>
                  <a:pt x="24060" y="77380"/>
                </a:lnTo>
                <a:lnTo>
                  <a:pt x="24070" y="77380"/>
                </a:lnTo>
                <a:lnTo>
                  <a:pt x="24080" y="77390"/>
                </a:lnTo>
                <a:lnTo>
                  <a:pt x="24110" y="77410"/>
                </a:lnTo>
                <a:lnTo>
                  <a:pt x="24150" y="77430"/>
                </a:lnTo>
                <a:lnTo>
                  <a:pt x="24180" y="77440"/>
                </a:lnTo>
                <a:lnTo>
                  <a:pt x="24190" y="77450"/>
                </a:lnTo>
                <a:lnTo>
                  <a:pt x="24200" y="77460"/>
                </a:lnTo>
                <a:lnTo>
                  <a:pt x="24220" y="77480"/>
                </a:lnTo>
                <a:lnTo>
                  <a:pt x="24220" y="77490"/>
                </a:lnTo>
                <a:lnTo>
                  <a:pt x="24230" y="77500"/>
                </a:lnTo>
                <a:lnTo>
                  <a:pt x="24240" y="77530"/>
                </a:lnTo>
                <a:lnTo>
                  <a:pt x="24250" y="77540"/>
                </a:lnTo>
                <a:lnTo>
                  <a:pt x="24250" y="77550"/>
                </a:lnTo>
                <a:lnTo>
                  <a:pt x="24260" y="77570"/>
                </a:lnTo>
                <a:lnTo>
                  <a:pt x="24260" y="77580"/>
                </a:lnTo>
                <a:lnTo>
                  <a:pt x="24270" y="77600"/>
                </a:lnTo>
                <a:lnTo>
                  <a:pt x="24270" y="77610"/>
                </a:lnTo>
                <a:lnTo>
                  <a:pt x="24280" y="77630"/>
                </a:lnTo>
                <a:lnTo>
                  <a:pt x="24290" y="77640"/>
                </a:lnTo>
                <a:lnTo>
                  <a:pt x="24290" y="77650"/>
                </a:lnTo>
                <a:lnTo>
                  <a:pt x="24290" y="77690"/>
                </a:lnTo>
                <a:lnTo>
                  <a:pt x="24290" y="77720"/>
                </a:lnTo>
                <a:lnTo>
                  <a:pt x="24290" y="77750"/>
                </a:lnTo>
                <a:lnTo>
                  <a:pt x="24290" y="77760"/>
                </a:lnTo>
                <a:lnTo>
                  <a:pt x="24280" y="77780"/>
                </a:lnTo>
                <a:lnTo>
                  <a:pt x="24290" y="77800"/>
                </a:lnTo>
                <a:lnTo>
                  <a:pt x="24290" y="77820"/>
                </a:lnTo>
                <a:lnTo>
                  <a:pt x="24300" y="77830"/>
                </a:lnTo>
                <a:lnTo>
                  <a:pt x="24290" y="77850"/>
                </a:lnTo>
                <a:lnTo>
                  <a:pt x="24290" y="77860"/>
                </a:lnTo>
                <a:lnTo>
                  <a:pt x="24290" y="77870"/>
                </a:lnTo>
                <a:lnTo>
                  <a:pt x="24290" y="77880"/>
                </a:lnTo>
                <a:lnTo>
                  <a:pt x="24290" y="77900"/>
                </a:lnTo>
                <a:lnTo>
                  <a:pt x="24290" y="77910"/>
                </a:lnTo>
                <a:lnTo>
                  <a:pt x="24300" y="77940"/>
                </a:lnTo>
                <a:lnTo>
                  <a:pt x="24300" y="77970"/>
                </a:lnTo>
                <a:lnTo>
                  <a:pt x="24310" y="77990"/>
                </a:lnTo>
                <a:lnTo>
                  <a:pt x="24310" y="78040"/>
                </a:lnTo>
                <a:lnTo>
                  <a:pt x="24310" y="78060"/>
                </a:lnTo>
                <a:lnTo>
                  <a:pt x="24300" y="78070"/>
                </a:lnTo>
                <a:lnTo>
                  <a:pt x="24300" y="78090"/>
                </a:lnTo>
                <a:lnTo>
                  <a:pt x="24320" y="78100"/>
                </a:lnTo>
                <a:lnTo>
                  <a:pt x="24360" y="78110"/>
                </a:lnTo>
                <a:lnTo>
                  <a:pt x="24370" y="78110"/>
                </a:lnTo>
                <a:lnTo>
                  <a:pt x="24420" y="78120"/>
                </a:lnTo>
                <a:lnTo>
                  <a:pt x="24440" y="78120"/>
                </a:lnTo>
                <a:lnTo>
                  <a:pt x="24480" y="78130"/>
                </a:lnTo>
                <a:lnTo>
                  <a:pt x="24510" y="78140"/>
                </a:lnTo>
                <a:lnTo>
                  <a:pt x="24530" y="78150"/>
                </a:lnTo>
                <a:lnTo>
                  <a:pt x="24560" y="78170"/>
                </a:lnTo>
                <a:lnTo>
                  <a:pt x="24560" y="78180"/>
                </a:lnTo>
                <a:lnTo>
                  <a:pt x="24560" y="78190"/>
                </a:lnTo>
                <a:lnTo>
                  <a:pt x="24560" y="78200"/>
                </a:lnTo>
                <a:lnTo>
                  <a:pt x="24550" y="78210"/>
                </a:lnTo>
                <a:lnTo>
                  <a:pt x="24550" y="78220"/>
                </a:lnTo>
                <a:lnTo>
                  <a:pt x="24550" y="78230"/>
                </a:lnTo>
                <a:lnTo>
                  <a:pt x="24550" y="78250"/>
                </a:lnTo>
                <a:lnTo>
                  <a:pt x="24550" y="78260"/>
                </a:lnTo>
                <a:lnTo>
                  <a:pt x="24560" y="78270"/>
                </a:lnTo>
                <a:lnTo>
                  <a:pt x="24570" y="78280"/>
                </a:lnTo>
                <a:lnTo>
                  <a:pt x="24570" y="78300"/>
                </a:lnTo>
                <a:lnTo>
                  <a:pt x="24570" y="78310"/>
                </a:lnTo>
                <a:lnTo>
                  <a:pt x="24560" y="78320"/>
                </a:lnTo>
                <a:lnTo>
                  <a:pt x="24550" y="78320"/>
                </a:lnTo>
                <a:lnTo>
                  <a:pt x="24550" y="78340"/>
                </a:lnTo>
                <a:lnTo>
                  <a:pt x="24560" y="78350"/>
                </a:lnTo>
                <a:lnTo>
                  <a:pt x="24560" y="78360"/>
                </a:lnTo>
                <a:lnTo>
                  <a:pt x="24560" y="78370"/>
                </a:lnTo>
                <a:lnTo>
                  <a:pt x="24560" y="78380"/>
                </a:lnTo>
                <a:lnTo>
                  <a:pt x="24550" y="78390"/>
                </a:lnTo>
                <a:lnTo>
                  <a:pt x="24550" y="78400"/>
                </a:lnTo>
                <a:lnTo>
                  <a:pt x="24550" y="78410"/>
                </a:lnTo>
                <a:lnTo>
                  <a:pt x="24550" y="78430"/>
                </a:lnTo>
                <a:lnTo>
                  <a:pt x="24550" y="78450"/>
                </a:lnTo>
                <a:lnTo>
                  <a:pt x="24540" y="78450"/>
                </a:lnTo>
                <a:lnTo>
                  <a:pt x="24540" y="78460"/>
                </a:lnTo>
                <a:lnTo>
                  <a:pt x="24540" y="78470"/>
                </a:lnTo>
                <a:lnTo>
                  <a:pt x="24530" y="78480"/>
                </a:lnTo>
                <a:lnTo>
                  <a:pt x="24530" y="78490"/>
                </a:lnTo>
                <a:lnTo>
                  <a:pt x="24530" y="78500"/>
                </a:lnTo>
                <a:lnTo>
                  <a:pt x="24520" y="78500"/>
                </a:lnTo>
                <a:lnTo>
                  <a:pt x="24510" y="78490"/>
                </a:lnTo>
                <a:lnTo>
                  <a:pt x="24500" y="78490"/>
                </a:lnTo>
                <a:lnTo>
                  <a:pt x="24480" y="78500"/>
                </a:lnTo>
                <a:lnTo>
                  <a:pt x="24470" y="78500"/>
                </a:lnTo>
                <a:lnTo>
                  <a:pt x="24460" y="78500"/>
                </a:lnTo>
                <a:lnTo>
                  <a:pt x="24450" y="78500"/>
                </a:lnTo>
                <a:lnTo>
                  <a:pt x="24440" y="78510"/>
                </a:lnTo>
                <a:lnTo>
                  <a:pt x="24420" y="78520"/>
                </a:lnTo>
                <a:lnTo>
                  <a:pt x="24410" y="78520"/>
                </a:lnTo>
                <a:lnTo>
                  <a:pt x="24400" y="78520"/>
                </a:lnTo>
                <a:lnTo>
                  <a:pt x="24390" y="78520"/>
                </a:lnTo>
                <a:lnTo>
                  <a:pt x="24380" y="78510"/>
                </a:lnTo>
                <a:lnTo>
                  <a:pt x="24360" y="78500"/>
                </a:lnTo>
                <a:lnTo>
                  <a:pt x="24350" y="78510"/>
                </a:lnTo>
                <a:lnTo>
                  <a:pt x="24350" y="78520"/>
                </a:lnTo>
                <a:lnTo>
                  <a:pt x="24340" y="78520"/>
                </a:lnTo>
                <a:lnTo>
                  <a:pt x="24320" y="78520"/>
                </a:lnTo>
                <a:lnTo>
                  <a:pt x="24310" y="78520"/>
                </a:lnTo>
                <a:lnTo>
                  <a:pt x="24290" y="78530"/>
                </a:lnTo>
                <a:lnTo>
                  <a:pt x="24290" y="78550"/>
                </a:lnTo>
                <a:lnTo>
                  <a:pt x="24290" y="78560"/>
                </a:lnTo>
                <a:lnTo>
                  <a:pt x="24300" y="78570"/>
                </a:lnTo>
                <a:lnTo>
                  <a:pt x="24330" y="78640"/>
                </a:lnTo>
                <a:lnTo>
                  <a:pt x="24360" y="78710"/>
                </a:lnTo>
                <a:lnTo>
                  <a:pt x="24370" y="78720"/>
                </a:lnTo>
                <a:lnTo>
                  <a:pt x="24380" y="78720"/>
                </a:lnTo>
                <a:lnTo>
                  <a:pt x="24400" y="78750"/>
                </a:lnTo>
                <a:lnTo>
                  <a:pt x="24410" y="78760"/>
                </a:lnTo>
                <a:lnTo>
                  <a:pt x="24440" y="78780"/>
                </a:lnTo>
                <a:lnTo>
                  <a:pt x="24460" y="78780"/>
                </a:lnTo>
                <a:lnTo>
                  <a:pt x="24460" y="78790"/>
                </a:lnTo>
                <a:lnTo>
                  <a:pt x="24480" y="78780"/>
                </a:lnTo>
                <a:lnTo>
                  <a:pt x="24500" y="78780"/>
                </a:lnTo>
                <a:lnTo>
                  <a:pt x="24560" y="78790"/>
                </a:lnTo>
                <a:lnTo>
                  <a:pt x="24580" y="78800"/>
                </a:lnTo>
                <a:lnTo>
                  <a:pt x="24590" y="78800"/>
                </a:lnTo>
                <a:lnTo>
                  <a:pt x="24630" y="78820"/>
                </a:lnTo>
                <a:lnTo>
                  <a:pt x="24640" y="78830"/>
                </a:lnTo>
                <a:lnTo>
                  <a:pt x="24640" y="78840"/>
                </a:lnTo>
                <a:lnTo>
                  <a:pt x="24650" y="78850"/>
                </a:lnTo>
                <a:lnTo>
                  <a:pt x="24660" y="78860"/>
                </a:lnTo>
                <a:lnTo>
                  <a:pt x="24670" y="78870"/>
                </a:lnTo>
                <a:lnTo>
                  <a:pt x="24670" y="78880"/>
                </a:lnTo>
                <a:lnTo>
                  <a:pt x="24670" y="78890"/>
                </a:lnTo>
                <a:lnTo>
                  <a:pt x="24680" y="78890"/>
                </a:lnTo>
                <a:lnTo>
                  <a:pt x="24680" y="78900"/>
                </a:lnTo>
                <a:lnTo>
                  <a:pt x="24680" y="78910"/>
                </a:lnTo>
                <a:lnTo>
                  <a:pt x="24690" y="78920"/>
                </a:lnTo>
                <a:lnTo>
                  <a:pt x="24690" y="78930"/>
                </a:lnTo>
                <a:lnTo>
                  <a:pt x="24700" y="78940"/>
                </a:lnTo>
                <a:lnTo>
                  <a:pt x="24700" y="78950"/>
                </a:lnTo>
                <a:lnTo>
                  <a:pt x="24700" y="78960"/>
                </a:lnTo>
                <a:lnTo>
                  <a:pt x="24700" y="78970"/>
                </a:lnTo>
                <a:lnTo>
                  <a:pt x="24700" y="78980"/>
                </a:lnTo>
                <a:lnTo>
                  <a:pt x="24710" y="78980"/>
                </a:lnTo>
                <a:lnTo>
                  <a:pt x="24720" y="78980"/>
                </a:lnTo>
                <a:lnTo>
                  <a:pt x="24730" y="78970"/>
                </a:lnTo>
                <a:lnTo>
                  <a:pt x="24740" y="78950"/>
                </a:lnTo>
                <a:lnTo>
                  <a:pt x="24750" y="78950"/>
                </a:lnTo>
                <a:lnTo>
                  <a:pt x="24770" y="78940"/>
                </a:lnTo>
                <a:lnTo>
                  <a:pt x="24780" y="78940"/>
                </a:lnTo>
                <a:lnTo>
                  <a:pt x="24780" y="78930"/>
                </a:lnTo>
                <a:lnTo>
                  <a:pt x="24800" y="78920"/>
                </a:lnTo>
                <a:lnTo>
                  <a:pt x="24810" y="78910"/>
                </a:lnTo>
                <a:lnTo>
                  <a:pt x="24830" y="78910"/>
                </a:lnTo>
                <a:lnTo>
                  <a:pt x="24840" y="78910"/>
                </a:lnTo>
                <a:lnTo>
                  <a:pt x="24850" y="78910"/>
                </a:lnTo>
                <a:lnTo>
                  <a:pt x="24860" y="78910"/>
                </a:lnTo>
                <a:lnTo>
                  <a:pt x="24870" y="78900"/>
                </a:lnTo>
                <a:lnTo>
                  <a:pt x="24880" y="78900"/>
                </a:lnTo>
                <a:lnTo>
                  <a:pt x="24880" y="78910"/>
                </a:lnTo>
                <a:lnTo>
                  <a:pt x="24890" y="78910"/>
                </a:lnTo>
                <a:lnTo>
                  <a:pt x="24900" y="78910"/>
                </a:lnTo>
                <a:lnTo>
                  <a:pt x="24910" y="78910"/>
                </a:lnTo>
                <a:lnTo>
                  <a:pt x="24910" y="78900"/>
                </a:lnTo>
                <a:lnTo>
                  <a:pt x="24920" y="78900"/>
                </a:lnTo>
                <a:lnTo>
                  <a:pt x="24930" y="78900"/>
                </a:lnTo>
                <a:lnTo>
                  <a:pt x="24940" y="78890"/>
                </a:lnTo>
                <a:lnTo>
                  <a:pt x="24950" y="78890"/>
                </a:lnTo>
                <a:lnTo>
                  <a:pt x="24950" y="78880"/>
                </a:lnTo>
                <a:lnTo>
                  <a:pt x="24960" y="78880"/>
                </a:lnTo>
                <a:lnTo>
                  <a:pt x="24960" y="78890"/>
                </a:lnTo>
                <a:lnTo>
                  <a:pt x="24970" y="78890"/>
                </a:lnTo>
                <a:lnTo>
                  <a:pt x="24980" y="78890"/>
                </a:lnTo>
                <a:lnTo>
                  <a:pt x="24990" y="78890"/>
                </a:lnTo>
                <a:lnTo>
                  <a:pt x="24990" y="78900"/>
                </a:lnTo>
                <a:lnTo>
                  <a:pt x="25000" y="78900"/>
                </a:lnTo>
                <a:lnTo>
                  <a:pt x="25010" y="78900"/>
                </a:lnTo>
                <a:lnTo>
                  <a:pt x="25020" y="78900"/>
                </a:lnTo>
                <a:lnTo>
                  <a:pt x="25030" y="78900"/>
                </a:lnTo>
                <a:lnTo>
                  <a:pt x="25040" y="78900"/>
                </a:lnTo>
                <a:lnTo>
                  <a:pt x="25050" y="78890"/>
                </a:lnTo>
                <a:lnTo>
                  <a:pt x="25060" y="78890"/>
                </a:lnTo>
                <a:lnTo>
                  <a:pt x="25070" y="78890"/>
                </a:lnTo>
                <a:lnTo>
                  <a:pt x="25080" y="78890"/>
                </a:lnTo>
                <a:lnTo>
                  <a:pt x="25090" y="78890"/>
                </a:lnTo>
                <a:lnTo>
                  <a:pt x="25100" y="78890"/>
                </a:lnTo>
                <a:lnTo>
                  <a:pt x="25110" y="78900"/>
                </a:lnTo>
                <a:lnTo>
                  <a:pt x="25120" y="78900"/>
                </a:lnTo>
                <a:lnTo>
                  <a:pt x="25120" y="78910"/>
                </a:lnTo>
                <a:lnTo>
                  <a:pt x="25120" y="78920"/>
                </a:lnTo>
                <a:lnTo>
                  <a:pt x="25120" y="78930"/>
                </a:lnTo>
                <a:lnTo>
                  <a:pt x="25120" y="78940"/>
                </a:lnTo>
                <a:lnTo>
                  <a:pt x="25120" y="78950"/>
                </a:lnTo>
                <a:lnTo>
                  <a:pt x="25120" y="78960"/>
                </a:lnTo>
                <a:lnTo>
                  <a:pt x="25120" y="78970"/>
                </a:lnTo>
                <a:lnTo>
                  <a:pt x="25130" y="78970"/>
                </a:lnTo>
                <a:lnTo>
                  <a:pt x="25130" y="78980"/>
                </a:lnTo>
                <a:lnTo>
                  <a:pt x="25140" y="78980"/>
                </a:lnTo>
                <a:lnTo>
                  <a:pt x="25150" y="78990"/>
                </a:lnTo>
                <a:lnTo>
                  <a:pt x="25160" y="78990"/>
                </a:lnTo>
                <a:lnTo>
                  <a:pt x="25180" y="79000"/>
                </a:lnTo>
                <a:lnTo>
                  <a:pt x="25190" y="79000"/>
                </a:lnTo>
                <a:lnTo>
                  <a:pt x="25210" y="79010"/>
                </a:lnTo>
                <a:lnTo>
                  <a:pt x="25240" y="79040"/>
                </a:lnTo>
                <a:lnTo>
                  <a:pt x="25270" y="79070"/>
                </a:lnTo>
                <a:lnTo>
                  <a:pt x="25290" y="79090"/>
                </a:lnTo>
                <a:lnTo>
                  <a:pt x="25300" y="79100"/>
                </a:lnTo>
                <a:lnTo>
                  <a:pt x="25310" y="79110"/>
                </a:lnTo>
                <a:lnTo>
                  <a:pt x="25330" y="79130"/>
                </a:lnTo>
                <a:lnTo>
                  <a:pt x="25340" y="79140"/>
                </a:lnTo>
                <a:lnTo>
                  <a:pt x="25370" y="79160"/>
                </a:lnTo>
                <a:lnTo>
                  <a:pt x="25380" y="79180"/>
                </a:lnTo>
                <a:lnTo>
                  <a:pt x="25390" y="79180"/>
                </a:lnTo>
                <a:lnTo>
                  <a:pt x="25400" y="79190"/>
                </a:lnTo>
                <a:lnTo>
                  <a:pt x="25410" y="79200"/>
                </a:lnTo>
                <a:lnTo>
                  <a:pt x="25420" y="79210"/>
                </a:lnTo>
                <a:lnTo>
                  <a:pt x="25430" y="79220"/>
                </a:lnTo>
                <a:lnTo>
                  <a:pt x="25470" y="79260"/>
                </a:lnTo>
                <a:lnTo>
                  <a:pt x="25480" y="79270"/>
                </a:lnTo>
                <a:lnTo>
                  <a:pt x="25530" y="79320"/>
                </a:lnTo>
                <a:lnTo>
                  <a:pt x="25540" y="79330"/>
                </a:lnTo>
                <a:lnTo>
                  <a:pt x="25550" y="79340"/>
                </a:lnTo>
                <a:lnTo>
                  <a:pt x="25570" y="79350"/>
                </a:lnTo>
                <a:lnTo>
                  <a:pt x="25590" y="79380"/>
                </a:lnTo>
                <a:lnTo>
                  <a:pt x="25710" y="79490"/>
                </a:lnTo>
                <a:lnTo>
                  <a:pt x="25760" y="79540"/>
                </a:lnTo>
                <a:lnTo>
                  <a:pt x="25820" y="79590"/>
                </a:lnTo>
                <a:lnTo>
                  <a:pt x="25820" y="79600"/>
                </a:lnTo>
                <a:lnTo>
                  <a:pt x="25830" y="79600"/>
                </a:lnTo>
                <a:lnTo>
                  <a:pt x="25840" y="79610"/>
                </a:lnTo>
                <a:lnTo>
                  <a:pt x="25850" y="79630"/>
                </a:lnTo>
                <a:lnTo>
                  <a:pt x="26010" y="79770"/>
                </a:lnTo>
                <a:lnTo>
                  <a:pt x="26020" y="79780"/>
                </a:lnTo>
                <a:lnTo>
                  <a:pt x="26050" y="79800"/>
                </a:lnTo>
                <a:lnTo>
                  <a:pt x="26070" y="79810"/>
                </a:lnTo>
                <a:lnTo>
                  <a:pt x="26080" y="79820"/>
                </a:lnTo>
                <a:lnTo>
                  <a:pt x="26090" y="79820"/>
                </a:lnTo>
                <a:lnTo>
                  <a:pt x="26110" y="79830"/>
                </a:lnTo>
                <a:lnTo>
                  <a:pt x="26090" y="79840"/>
                </a:lnTo>
                <a:lnTo>
                  <a:pt x="26070" y="79850"/>
                </a:lnTo>
                <a:lnTo>
                  <a:pt x="26060" y="79870"/>
                </a:lnTo>
                <a:lnTo>
                  <a:pt x="26040" y="79890"/>
                </a:lnTo>
                <a:lnTo>
                  <a:pt x="26030" y="79910"/>
                </a:lnTo>
                <a:lnTo>
                  <a:pt x="26030" y="79920"/>
                </a:lnTo>
                <a:lnTo>
                  <a:pt x="26010" y="79930"/>
                </a:lnTo>
                <a:lnTo>
                  <a:pt x="26000" y="79940"/>
                </a:lnTo>
                <a:lnTo>
                  <a:pt x="25990" y="79940"/>
                </a:lnTo>
                <a:lnTo>
                  <a:pt x="25990" y="79950"/>
                </a:lnTo>
                <a:lnTo>
                  <a:pt x="25980" y="79960"/>
                </a:lnTo>
                <a:lnTo>
                  <a:pt x="25980" y="79970"/>
                </a:lnTo>
                <a:lnTo>
                  <a:pt x="25990" y="79980"/>
                </a:lnTo>
                <a:lnTo>
                  <a:pt x="25990" y="79990"/>
                </a:lnTo>
                <a:lnTo>
                  <a:pt x="25990" y="80000"/>
                </a:lnTo>
                <a:lnTo>
                  <a:pt x="25980" y="80010"/>
                </a:lnTo>
                <a:lnTo>
                  <a:pt x="25970" y="80020"/>
                </a:lnTo>
                <a:lnTo>
                  <a:pt x="25950" y="80040"/>
                </a:lnTo>
                <a:lnTo>
                  <a:pt x="25940" y="80050"/>
                </a:lnTo>
                <a:lnTo>
                  <a:pt x="25940" y="80060"/>
                </a:lnTo>
                <a:lnTo>
                  <a:pt x="25930" y="80070"/>
                </a:lnTo>
                <a:lnTo>
                  <a:pt x="25920" y="80100"/>
                </a:lnTo>
                <a:lnTo>
                  <a:pt x="25930" y="80100"/>
                </a:lnTo>
                <a:lnTo>
                  <a:pt x="25950" y="80100"/>
                </a:lnTo>
                <a:lnTo>
                  <a:pt x="25980" y="80100"/>
                </a:lnTo>
                <a:lnTo>
                  <a:pt x="26020" y="80100"/>
                </a:lnTo>
                <a:lnTo>
                  <a:pt x="26060" y="80110"/>
                </a:lnTo>
                <a:lnTo>
                  <a:pt x="26120" y="80110"/>
                </a:lnTo>
                <a:lnTo>
                  <a:pt x="26200" y="80110"/>
                </a:lnTo>
                <a:lnTo>
                  <a:pt x="26230" y="80110"/>
                </a:lnTo>
                <a:lnTo>
                  <a:pt x="26320" y="80120"/>
                </a:lnTo>
                <a:lnTo>
                  <a:pt x="26390" y="80120"/>
                </a:lnTo>
                <a:lnTo>
                  <a:pt x="26430" y="80110"/>
                </a:lnTo>
                <a:lnTo>
                  <a:pt x="26450" y="80110"/>
                </a:lnTo>
                <a:lnTo>
                  <a:pt x="26490" y="80110"/>
                </a:lnTo>
                <a:lnTo>
                  <a:pt x="26530" y="80110"/>
                </a:lnTo>
                <a:lnTo>
                  <a:pt x="26540" y="80110"/>
                </a:lnTo>
                <a:lnTo>
                  <a:pt x="26520" y="80130"/>
                </a:lnTo>
                <a:lnTo>
                  <a:pt x="26510" y="80150"/>
                </a:lnTo>
                <a:lnTo>
                  <a:pt x="26410" y="80250"/>
                </a:lnTo>
                <a:lnTo>
                  <a:pt x="26360" y="80310"/>
                </a:lnTo>
                <a:lnTo>
                  <a:pt x="26310" y="80350"/>
                </a:lnTo>
                <a:lnTo>
                  <a:pt x="26290" y="80380"/>
                </a:lnTo>
                <a:lnTo>
                  <a:pt x="26270" y="80400"/>
                </a:lnTo>
                <a:lnTo>
                  <a:pt x="26190" y="80480"/>
                </a:lnTo>
                <a:lnTo>
                  <a:pt x="26160" y="80510"/>
                </a:lnTo>
                <a:lnTo>
                  <a:pt x="26150" y="80530"/>
                </a:lnTo>
                <a:lnTo>
                  <a:pt x="26150" y="80570"/>
                </a:lnTo>
                <a:lnTo>
                  <a:pt x="26140" y="80620"/>
                </a:lnTo>
                <a:lnTo>
                  <a:pt x="26130" y="80630"/>
                </a:lnTo>
                <a:lnTo>
                  <a:pt x="26130" y="80660"/>
                </a:lnTo>
                <a:lnTo>
                  <a:pt x="26130" y="80670"/>
                </a:lnTo>
                <a:lnTo>
                  <a:pt x="26120" y="80680"/>
                </a:lnTo>
                <a:lnTo>
                  <a:pt x="26100" y="80700"/>
                </a:lnTo>
                <a:lnTo>
                  <a:pt x="26090" y="80710"/>
                </a:lnTo>
                <a:lnTo>
                  <a:pt x="26060" y="80750"/>
                </a:lnTo>
                <a:lnTo>
                  <a:pt x="26030" y="80790"/>
                </a:lnTo>
                <a:lnTo>
                  <a:pt x="26020" y="80800"/>
                </a:lnTo>
                <a:lnTo>
                  <a:pt x="25970" y="80870"/>
                </a:lnTo>
                <a:lnTo>
                  <a:pt x="25940" y="80910"/>
                </a:lnTo>
                <a:lnTo>
                  <a:pt x="25920" y="80930"/>
                </a:lnTo>
                <a:lnTo>
                  <a:pt x="25910" y="80950"/>
                </a:lnTo>
                <a:lnTo>
                  <a:pt x="25880" y="80990"/>
                </a:lnTo>
                <a:lnTo>
                  <a:pt x="25860" y="81020"/>
                </a:lnTo>
                <a:lnTo>
                  <a:pt x="25880" y="81060"/>
                </a:lnTo>
                <a:lnTo>
                  <a:pt x="25890" y="81100"/>
                </a:lnTo>
                <a:lnTo>
                  <a:pt x="25920" y="81170"/>
                </a:lnTo>
                <a:lnTo>
                  <a:pt x="25930" y="81190"/>
                </a:lnTo>
                <a:lnTo>
                  <a:pt x="25970" y="81280"/>
                </a:lnTo>
                <a:lnTo>
                  <a:pt x="25980" y="81290"/>
                </a:lnTo>
                <a:lnTo>
                  <a:pt x="25990" y="81320"/>
                </a:lnTo>
                <a:lnTo>
                  <a:pt x="25990" y="81330"/>
                </a:lnTo>
                <a:lnTo>
                  <a:pt x="25990" y="81370"/>
                </a:lnTo>
                <a:lnTo>
                  <a:pt x="25990" y="81420"/>
                </a:lnTo>
                <a:lnTo>
                  <a:pt x="25990" y="81450"/>
                </a:lnTo>
                <a:lnTo>
                  <a:pt x="25990" y="81470"/>
                </a:lnTo>
                <a:lnTo>
                  <a:pt x="26000" y="81540"/>
                </a:lnTo>
                <a:lnTo>
                  <a:pt x="26000" y="81570"/>
                </a:lnTo>
                <a:lnTo>
                  <a:pt x="25990" y="81580"/>
                </a:lnTo>
                <a:lnTo>
                  <a:pt x="25990" y="81590"/>
                </a:lnTo>
                <a:lnTo>
                  <a:pt x="25990" y="81580"/>
                </a:lnTo>
                <a:lnTo>
                  <a:pt x="25980" y="81580"/>
                </a:lnTo>
                <a:lnTo>
                  <a:pt x="25970" y="81580"/>
                </a:lnTo>
                <a:lnTo>
                  <a:pt x="25960" y="81580"/>
                </a:lnTo>
                <a:lnTo>
                  <a:pt x="25960" y="81590"/>
                </a:lnTo>
                <a:lnTo>
                  <a:pt x="25960" y="81580"/>
                </a:lnTo>
                <a:lnTo>
                  <a:pt x="25950" y="81580"/>
                </a:lnTo>
                <a:lnTo>
                  <a:pt x="25950" y="81570"/>
                </a:lnTo>
                <a:lnTo>
                  <a:pt x="25940" y="81570"/>
                </a:lnTo>
                <a:lnTo>
                  <a:pt x="25930" y="81570"/>
                </a:lnTo>
                <a:lnTo>
                  <a:pt x="25920" y="81570"/>
                </a:lnTo>
                <a:lnTo>
                  <a:pt x="25910" y="81570"/>
                </a:lnTo>
                <a:lnTo>
                  <a:pt x="25900" y="81570"/>
                </a:lnTo>
                <a:lnTo>
                  <a:pt x="25890" y="81560"/>
                </a:lnTo>
                <a:lnTo>
                  <a:pt x="25880" y="81560"/>
                </a:lnTo>
                <a:lnTo>
                  <a:pt x="25870" y="81570"/>
                </a:lnTo>
                <a:lnTo>
                  <a:pt x="25860" y="81570"/>
                </a:lnTo>
                <a:lnTo>
                  <a:pt x="25860" y="81560"/>
                </a:lnTo>
                <a:lnTo>
                  <a:pt x="25850" y="81560"/>
                </a:lnTo>
                <a:lnTo>
                  <a:pt x="25850" y="81570"/>
                </a:lnTo>
                <a:lnTo>
                  <a:pt x="25840" y="81570"/>
                </a:lnTo>
                <a:lnTo>
                  <a:pt x="25830" y="81570"/>
                </a:lnTo>
                <a:lnTo>
                  <a:pt x="25820" y="81570"/>
                </a:lnTo>
                <a:lnTo>
                  <a:pt x="25810" y="81580"/>
                </a:lnTo>
                <a:lnTo>
                  <a:pt x="25810" y="81590"/>
                </a:lnTo>
                <a:lnTo>
                  <a:pt x="25800" y="81590"/>
                </a:lnTo>
                <a:lnTo>
                  <a:pt x="25790" y="81590"/>
                </a:lnTo>
                <a:lnTo>
                  <a:pt x="25790" y="81600"/>
                </a:lnTo>
                <a:lnTo>
                  <a:pt x="25780" y="81600"/>
                </a:lnTo>
                <a:lnTo>
                  <a:pt x="25780" y="81590"/>
                </a:lnTo>
                <a:lnTo>
                  <a:pt x="25770" y="81590"/>
                </a:lnTo>
                <a:lnTo>
                  <a:pt x="25770" y="81580"/>
                </a:lnTo>
                <a:lnTo>
                  <a:pt x="25760" y="81580"/>
                </a:lnTo>
                <a:lnTo>
                  <a:pt x="25760" y="81590"/>
                </a:lnTo>
                <a:lnTo>
                  <a:pt x="25760" y="81600"/>
                </a:lnTo>
                <a:lnTo>
                  <a:pt x="25760" y="81610"/>
                </a:lnTo>
                <a:lnTo>
                  <a:pt x="25750" y="81610"/>
                </a:lnTo>
                <a:lnTo>
                  <a:pt x="25740" y="81610"/>
                </a:lnTo>
                <a:lnTo>
                  <a:pt x="25740" y="81600"/>
                </a:lnTo>
                <a:lnTo>
                  <a:pt x="25730" y="81600"/>
                </a:lnTo>
                <a:lnTo>
                  <a:pt x="25720" y="81590"/>
                </a:lnTo>
                <a:lnTo>
                  <a:pt x="25710" y="81590"/>
                </a:lnTo>
                <a:lnTo>
                  <a:pt x="25700" y="81590"/>
                </a:lnTo>
                <a:lnTo>
                  <a:pt x="25700" y="81600"/>
                </a:lnTo>
                <a:lnTo>
                  <a:pt x="25710" y="81600"/>
                </a:lnTo>
                <a:lnTo>
                  <a:pt x="25710" y="81610"/>
                </a:lnTo>
                <a:lnTo>
                  <a:pt x="25700" y="81610"/>
                </a:lnTo>
                <a:lnTo>
                  <a:pt x="25690" y="81610"/>
                </a:lnTo>
                <a:lnTo>
                  <a:pt x="25680" y="81610"/>
                </a:lnTo>
                <a:lnTo>
                  <a:pt x="25670" y="81600"/>
                </a:lnTo>
                <a:lnTo>
                  <a:pt x="25660" y="81600"/>
                </a:lnTo>
                <a:lnTo>
                  <a:pt x="25650" y="81600"/>
                </a:lnTo>
                <a:lnTo>
                  <a:pt x="25650" y="81610"/>
                </a:lnTo>
                <a:lnTo>
                  <a:pt x="25650" y="81620"/>
                </a:lnTo>
                <a:lnTo>
                  <a:pt x="25640" y="81620"/>
                </a:lnTo>
                <a:lnTo>
                  <a:pt x="25640" y="81610"/>
                </a:lnTo>
                <a:lnTo>
                  <a:pt x="25630" y="81610"/>
                </a:lnTo>
                <a:lnTo>
                  <a:pt x="25620" y="81610"/>
                </a:lnTo>
                <a:lnTo>
                  <a:pt x="25620" y="81620"/>
                </a:lnTo>
                <a:lnTo>
                  <a:pt x="25610" y="81620"/>
                </a:lnTo>
                <a:lnTo>
                  <a:pt x="25610" y="81630"/>
                </a:lnTo>
                <a:lnTo>
                  <a:pt x="25610" y="81640"/>
                </a:lnTo>
                <a:lnTo>
                  <a:pt x="25600" y="81640"/>
                </a:lnTo>
                <a:lnTo>
                  <a:pt x="25590" y="81640"/>
                </a:lnTo>
                <a:lnTo>
                  <a:pt x="25590" y="81650"/>
                </a:lnTo>
                <a:lnTo>
                  <a:pt x="25580" y="81650"/>
                </a:lnTo>
                <a:lnTo>
                  <a:pt x="25580" y="81660"/>
                </a:lnTo>
                <a:lnTo>
                  <a:pt x="25570" y="81660"/>
                </a:lnTo>
                <a:lnTo>
                  <a:pt x="25570" y="81670"/>
                </a:lnTo>
                <a:lnTo>
                  <a:pt x="25570" y="81680"/>
                </a:lnTo>
                <a:lnTo>
                  <a:pt x="25570" y="81690"/>
                </a:lnTo>
                <a:lnTo>
                  <a:pt x="25560" y="81690"/>
                </a:lnTo>
                <a:lnTo>
                  <a:pt x="25560" y="81680"/>
                </a:lnTo>
                <a:lnTo>
                  <a:pt x="25550" y="81680"/>
                </a:lnTo>
                <a:lnTo>
                  <a:pt x="25550" y="81670"/>
                </a:lnTo>
                <a:lnTo>
                  <a:pt x="25540" y="81670"/>
                </a:lnTo>
                <a:lnTo>
                  <a:pt x="25540" y="81680"/>
                </a:lnTo>
                <a:lnTo>
                  <a:pt x="25540" y="81690"/>
                </a:lnTo>
                <a:lnTo>
                  <a:pt x="25530" y="81690"/>
                </a:lnTo>
                <a:lnTo>
                  <a:pt x="25530" y="81680"/>
                </a:lnTo>
                <a:lnTo>
                  <a:pt x="25530" y="81670"/>
                </a:lnTo>
                <a:lnTo>
                  <a:pt x="25520" y="81670"/>
                </a:lnTo>
                <a:lnTo>
                  <a:pt x="25510" y="81670"/>
                </a:lnTo>
                <a:lnTo>
                  <a:pt x="25510" y="81680"/>
                </a:lnTo>
                <a:lnTo>
                  <a:pt x="25500" y="81680"/>
                </a:lnTo>
                <a:lnTo>
                  <a:pt x="25490" y="81680"/>
                </a:lnTo>
                <a:lnTo>
                  <a:pt x="25480" y="81680"/>
                </a:lnTo>
                <a:lnTo>
                  <a:pt x="25480" y="81670"/>
                </a:lnTo>
                <a:lnTo>
                  <a:pt x="25470" y="81670"/>
                </a:lnTo>
                <a:lnTo>
                  <a:pt x="25470" y="81660"/>
                </a:lnTo>
                <a:lnTo>
                  <a:pt x="25470" y="81650"/>
                </a:lnTo>
                <a:lnTo>
                  <a:pt x="25460" y="81650"/>
                </a:lnTo>
                <a:lnTo>
                  <a:pt x="25450" y="81650"/>
                </a:lnTo>
                <a:lnTo>
                  <a:pt x="25450" y="81640"/>
                </a:lnTo>
                <a:lnTo>
                  <a:pt x="25440" y="81640"/>
                </a:lnTo>
                <a:lnTo>
                  <a:pt x="25440" y="81630"/>
                </a:lnTo>
                <a:lnTo>
                  <a:pt x="25430" y="81630"/>
                </a:lnTo>
                <a:lnTo>
                  <a:pt x="25420" y="81630"/>
                </a:lnTo>
                <a:lnTo>
                  <a:pt x="25420" y="81620"/>
                </a:lnTo>
                <a:lnTo>
                  <a:pt x="25420" y="81610"/>
                </a:lnTo>
                <a:lnTo>
                  <a:pt x="25410" y="81610"/>
                </a:lnTo>
                <a:lnTo>
                  <a:pt x="25400" y="81610"/>
                </a:lnTo>
                <a:lnTo>
                  <a:pt x="25400" y="81620"/>
                </a:lnTo>
                <a:lnTo>
                  <a:pt x="25410" y="81620"/>
                </a:lnTo>
                <a:lnTo>
                  <a:pt x="25400" y="81620"/>
                </a:lnTo>
                <a:lnTo>
                  <a:pt x="25390" y="81620"/>
                </a:lnTo>
                <a:lnTo>
                  <a:pt x="25380" y="81620"/>
                </a:lnTo>
                <a:lnTo>
                  <a:pt x="25380" y="81630"/>
                </a:lnTo>
                <a:lnTo>
                  <a:pt x="25370" y="81630"/>
                </a:lnTo>
                <a:lnTo>
                  <a:pt x="25370" y="81640"/>
                </a:lnTo>
                <a:lnTo>
                  <a:pt x="25360" y="81640"/>
                </a:lnTo>
                <a:lnTo>
                  <a:pt x="25350" y="81640"/>
                </a:lnTo>
                <a:lnTo>
                  <a:pt x="25350" y="81650"/>
                </a:lnTo>
                <a:lnTo>
                  <a:pt x="25350" y="81660"/>
                </a:lnTo>
                <a:lnTo>
                  <a:pt x="25340" y="81660"/>
                </a:lnTo>
                <a:lnTo>
                  <a:pt x="25340" y="81650"/>
                </a:lnTo>
                <a:lnTo>
                  <a:pt x="25340" y="81640"/>
                </a:lnTo>
                <a:lnTo>
                  <a:pt x="25330" y="81640"/>
                </a:lnTo>
                <a:lnTo>
                  <a:pt x="25320" y="81640"/>
                </a:lnTo>
                <a:lnTo>
                  <a:pt x="25320" y="81650"/>
                </a:lnTo>
                <a:lnTo>
                  <a:pt x="25310" y="81650"/>
                </a:lnTo>
                <a:lnTo>
                  <a:pt x="25300" y="81650"/>
                </a:lnTo>
                <a:lnTo>
                  <a:pt x="25300" y="81640"/>
                </a:lnTo>
                <a:lnTo>
                  <a:pt x="25290" y="81640"/>
                </a:lnTo>
                <a:lnTo>
                  <a:pt x="25280" y="81640"/>
                </a:lnTo>
                <a:lnTo>
                  <a:pt x="25280" y="81630"/>
                </a:lnTo>
                <a:lnTo>
                  <a:pt x="25270" y="81630"/>
                </a:lnTo>
                <a:lnTo>
                  <a:pt x="25260" y="81630"/>
                </a:lnTo>
                <a:lnTo>
                  <a:pt x="25260" y="81640"/>
                </a:lnTo>
                <a:lnTo>
                  <a:pt x="25250" y="81640"/>
                </a:lnTo>
                <a:lnTo>
                  <a:pt x="25240" y="81640"/>
                </a:lnTo>
                <a:lnTo>
                  <a:pt x="25230" y="81640"/>
                </a:lnTo>
                <a:lnTo>
                  <a:pt x="25230" y="81650"/>
                </a:lnTo>
                <a:lnTo>
                  <a:pt x="25230" y="81660"/>
                </a:lnTo>
                <a:lnTo>
                  <a:pt x="25220" y="81660"/>
                </a:lnTo>
                <a:lnTo>
                  <a:pt x="25220" y="81670"/>
                </a:lnTo>
                <a:lnTo>
                  <a:pt x="25210" y="81670"/>
                </a:lnTo>
                <a:lnTo>
                  <a:pt x="25200" y="81670"/>
                </a:lnTo>
                <a:lnTo>
                  <a:pt x="25200" y="81680"/>
                </a:lnTo>
                <a:lnTo>
                  <a:pt x="25200" y="81690"/>
                </a:lnTo>
                <a:lnTo>
                  <a:pt x="25190" y="81690"/>
                </a:lnTo>
                <a:lnTo>
                  <a:pt x="25190" y="81680"/>
                </a:lnTo>
                <a:lnTo>
                  <a:pt x="25180" y="81680"/>
                </a:lnTo>
                <a:lnTo>
                  <a:pt x="25170" y="81680"/>
                </a:lnTo>
                <a:lnTo>
                  <a:pt x="25160" y="81680"/>
                </a:lnTo>
                <a:lnTo>
                  <a:pt x="25160" y="81690"/>
                </a:lnTo>
                <a:lnTo>
                  <a:pt x="25170" y="81690"/>
                </a:lnTo>
                <a:lnTo>
                  <a:pt x="25170" y="81700"/>
                </a:lnTo>
                <a:lnTo>
                  <a:pt x="25180" y="81700"/>
                </a:lnTo>
                <a:lnTo>
                  <a:pt x="25180" y="81710"/>
                </a:lnTo>
                <a:lnTo>
                  <a:pt x="25170" y="81710"/>
                </a:lnTo>
                <a:lnTo>
                  <a:pt x="25170" y="81720"/>
                </a:lnTo>
                <a:lnTo>
                  <a:pt x="25160" y="81720"/>
                </a:lnTo>
                <a:lnTo>
                  <a:pt x="25150" y="81720"/>
                </a:lnTo>
                <a:lnTo>
                  <a:pt x="25140" y="81720"/>
                </a:lnTo>
                <a:lnTo>
                  <a:pt x="25140" y="81730"/>
                </a:lnTo>
                <a:lnTo>
                  <a:pt x="25130" y="81730"/>
                </a:lnTo>
                <a:lnTo>
                  <a:pt x="25130" y="81740"/>
                </a:lnTo>
                <a:lnTo>
                  <a:pt x="25120" y="81750"/>
                </a:lnTo>
                <a:lnTo>
                  <a:pt x="25100" y="81780"/>
                </a:lnTo>
                <a:lnTo>
                  <a:pt x="25100" y="81790"/>
                </a:lnTo>
                <a:lnTo>
                  <a:pt x="25100" y="81800"/>
                </a:lnTo>
                <a:lnTo>
                  <a:pt x="25100" y="81810"/>
                </a:lnTo>
                <a:lnTo>
                  <a:pt x="25090" y="81810"/>
                </a:lnTo>
                <a:lnTo>
                  <a:pt x="25080" y="81810"/>
                </a:lnTo>
                <a:lnTo>
                  <a:pt x="25080" y="81820"/>
                </a:lnTo>
                <a:lnTo>
                  <a:pt x="25070" y="81820"/>
                </a:lnTo>
                <a:lnTo>
                  <a:pt x="25070" y="81830"/>
                </a:lnTo>
                <a:lnTo>
                  <a:pt x="25060" y="81830"/>
                </a:lnTo>
                <a:lnTo>
                  <a:pt x="25060" y="81840"/>
                </a:lnTo>
                <a:lnTo>
                  <a:pt x="25060" y="81850"/>
                </a:lnTo>
                <a:lnTo>
                  <a:pt x="25050" y="81850"/>
                </a:lnTo>
                <a:lnTo>
                  <a:pt x="25040" y="81850"/>
                </a:lnTo>
                <a:lnTo>
                  <a:pt x="25040" y="81860"/>
                </a:lnTo>
                <a:lnTo>
                  <a:pt x="25050" y="81860"/>
                </a:lnTo>
                <a:lnTo>
                  <a:pt x="25050" y="81870"/>
                </a:lnTo>
                <a:lnTo>
                  <a:pt x="25050" y="81880"/>
                </a:lnTo>
                <a:lnTo>
                  <a:pt x="25040" y="81880"/>
                </a:lnTo>
                <a:lnTo>
                  <a:pt x="25030" y="81880"/>
                </a:lnTo>
                <a:lnTo>
                  <a:pt x="25020" y="81890"/>
                </a:lnTo>
                <a:lnTo>
                  <a:pt x="25020" y="81880"/>
                </a:lnTo>
                <a:lnTo>
                  <a:pt x="25010" y="81880"/>
                </a:lnTo>
                <a:lnTo>
                  <a:pt x="25010" y="81870"/>
                </a:lnTo>
                <a:lnTo>
                  <a:pt x="25000" y="81870"/>
                </a:lnTo>
                <a:lnTo>
                  <a:pt x="25000" y="81880"/>
                </a:lnTo>
                <a:lnTo>
                  <a:pt x="24990" y="81880"/>
                </a:lnTo>
                <a:lnTo>
                  <a:pt x="24990" y="81890"/>
                </a:lnTo>
                <a:lnTo>
                  <a:pt x="24980" y="81900"/>
                </a:lnTo>
                <a:lnTo>
                  <a:pt x="24970" y="81900"/>
                </a:lnTo>
                <a:lnTo>
                  <a:pt x="24970" y="81910"/>
                </a:lnTo>
                <a:lnTo>
                  <a:pt x="24980" y="81910"/>
                </a:lnTo>
                <a:lnTo>
                  <a:pt x="24980" y="81920"/>
                </a:lnTo>
                <a:lnTo>
                  <a:pt x="24990" y="81920"/>
                </a:lnTo>
                <a:lnTo>
                  <a:pt x="24990" y="81930"/>
                </a:lnTo>
                <a:lnTo>
                  <a:pt x="24980" y="81930"/>
                </a:lnTo>
                <a:lnTo>
                  <a:pt x="24970" y="81930"/>
                </a:lnTo>
                <a:lnTo>
                  <a:pt x="24970" y="81940"/>
                </a:lnTo>
                <a:lnTo>
                  <a:pt x="24960" y="81940"/>
                </a:lnTo>
                <a:lnTo>
                  <a:pt x="24960" y="81930"/>
                </a:lnTo>
                <a:lnTo>
                  <a:pt x="24950" y="81930"/>
                </a:lnTo>
                <a:lnTo>
                  <a:pt x="24940" y="81930"/>
                </a:lnTo>
                <a:lnTo>
                  <a:pt x="24940" y="81940"/>
                </a:lnTo>
                <a:lnTo>
                  <a:pt x="24930" y="81940"/>
                </a:lnTo>
                <a:lnTo>
                  <a:pt x="24920" y="81950"/>
                </a:lnTo>
                <a:lnTo>
                  <a:pt x="24910" y="81950"/>
                </a:lnTo>
                <a:lnTo>
                  <a:pt x="24910" y="81940"/>
                </a:lnTo>
                <a:lnTo>
                  <a:pt x="24900" y="81940"/>
                </a:lnTo>
                <a:lnTo>
                  <a:pt x="24890" y="81930"/>
                </a:lnTo>
                <a:lnTo>
                  <a:pt x="24890" y="81920"/>
                </a:lnTo>
                <a:lnTo>
                  <a:pt x="24880" y="81920"/>
                </a:lnTo>
                <a:lnTo>
                  <a:pt x="24880" y="81910"/>
                </a:lnTo>
                <a:lnTo>
                  <a:pt x="24870" y="81900"/>
                </a:lnTo>
                <a:lnTo>
                  <a:pt x="24860" y="81900"/>
                </a:lnTo>
                <a:lnTo>
                  <a:pt x="24860" y="81890"/>
                </a:lnTo>
                <a:lnTo>
                  <a:pt x="24850" y="81890"/>
                </a:lnTo>
                <a:lnTo>
                  <a:pt x="24860" y="81890"/>
                </a:lnTo>
                <a:lnTo>
                  <a:pt x="24860" y="81880"/>
                </a:lnTo>
                <a:lnTo>
                  <a:pt x="24850" y="81880"/>
                </a:lnTo>
                <a:lnTo>
                  <a:pt x="24850" y="81870"/>
                </a:lnTo>
                <a:lnTo>
                  <a:pt x="24860" y="81870"/>
                </a:lnTo>
                <a:lnTo>
                  <a:pt x="24850" y="81870"/>
                </a:lnTo>
                <a:lnTo>
                  <a:pt x="24840" y="81870"/>
                </a:lnTo>
                <a:lnTo>
                  <a:pt x="24840" y="81880"/>
                </a:lnTo>
                <a:lnTo>
                  <a:pt x="24850" y="81880"/>
                </a:lnTo>
                <a:lnTo>
                  <a:pt x="24850" y="81890"/>
                </a:lnTo>
                <a:lnTo>
                  <a:pt x="24840" y="81890"/>
                </a:lnTo>
                <a:lnTo>
                  <a:pt x="24840" y="81880"/>
                </a:lnTo>
                <a:lnTo>
                  <a:pt x="24830" y="81880"/>
                </a:lnTo>
                <a:lnTo>
                  <a:pt x="24830" y="81870"/>
                </a:lnTo>
                <a:lnTo>
                  <a:pt x="24830" y="81860"/>
                </a:lnTo>
                <a:lnTo>
                  <a:pt x="24830" y="81850"/>
                </a:lnTo>
                <a:lnTo>
                  <a:pt x="24830" y="81840"/>
                </a:lnTo>
                <a:lnTo>
                  <a:pt x="24820" y="81840"/>
                </a:lnTo>
                <a:lnTo>
                  <a:pt x="24820" y="81830"/>
                </a:lnTo>
                <a:lnTo>
                  <a:pt x="24810" y="81820"/>
                </a:lnTo>
                <a:lnTo>
                  <a:pt x="24800" y="81810"/>
                </a:lnTo>
                <a:lnTo>
                  <a:pt x="24790" y="81820"/>
                </a:lnTo>
                <a:lnTo>
                  <a:pt x="24790" y="81810"/>
                </a:lnTo>
                <a:lnTo>
                  <a:pt x="24780" y="81810"/>
                </a:lnTo>
                <a:lnTo>
                  <a:pt x="24780" y="81800"/>
                </a:lnTo>
                <a:lnTo>
                  <a:pt x="24770" y="81800"/>
                </a:lnTo>
                <a:lnTo>
                  <a:pt x="24770" y="81790"/>
                </a:lnTo>
                <a:lnTo>
                  <a:pt x="24760" y="81790"/>
                </a:lnTo>
                <a:lnTo>
                  <a:pt x="24760" y="81780"/>
                </a:lnTo>
                <a:lnTo>
                  <a:pt x="24760" y="81770"/>
                </a:lnTo>
                <a:lnTo>
                  <a:pt x="24750" y="81760"/>
                </a:lnTo>
                <a:lnTo>
                  <a:pt x="24740" y="81750"/>
                </a:lnTo>
                <a:lnTo>
                  <a:pt x="24730" y="81750"/>
                </a:lnTo>
                <a:lnTo>
                  <a:pt x="24730" y="81760"/>
                </a:lnTo>
                <a:lnTo>
                  <a:pt x="24720" y="81760"/>
                </a:lnTo>
                <a:lnTo>
                  <a:pt x="24720" y="81750"/>
                </a:lnTo>
                <a:lnTo>
                  <a:pt x="24720" y="81740"/>
                </a:lnTo>
                <a:lnTo>
                  <a:pt x="24710" y="81730"/>
                </a:lnTo>
                <a:lnTo>
                  <a:pt x="24700" y="81720"/>
                </a:lnTo>
                <a:lnTo>
                  <a:pt x="24690" y="81710"/>
                </a:lnTo>
                <a:lnTo>
                  <a:pt x="24680" y="81710"/>
                </a:lnTo>
                <a:lnTo>
                  <a:pt x="24680" y="81700"/>
                </a:lnTo>
                <a:lnTo>
                  <a:pt x="24670" y="81700"/>
                </a:lnTo>
                <a:lnTo>
                  <a:pt x="24660" y="81710"/>
                </a:lnTo>
                <a:lnTo>
                  <a:pt x="24650" y="81710"/>
                </a:lnTo>
                <a:lnTo>
                  <a:pt x="24640" y="81720"/>
                </a:lnTo>
                <a:lnTo>
                  <a:pt x="24630" y="81740"/>
                </a:lnTo>
                <a:lnTo>
                  <a:pt x="24610" y="81750"/>
                </a:lnTo>
                <a:lnTo>
                  <a:pt x="24610" y="81760"/>
                </a:lnTo>
                <a:lnTo>
                  <a:pt x="24590" y="81760"/>
                </a:lnTo>
                <a:lnTo>
                  <a:pt x="24590" y="81770"/>
                </a:lnTo>
                <a:lnTo>
                  <a:pt x="24580" y="81770"/>
                </a:lnTo>
                <a:lnTo>
                  <a:pt x="24570" y="81780"/>
                </a:lnTo>
                <a:lnTo>
                  <a:pt x="24560" y="81780"/>
                </a:lnTo>
                <a:lnTo>
                  <a:pt x="24560" y="81790"/>
                </a:lnTo>
                <a:lnTo>
                  <a:pt x="24550" y="81790"/>
                </a:lnTo>
                <a:lnTo>
                  <a:pt x="24540" y="81800"/>
                </a:lnTo>
                <a:lnTo>
                  <a:pt x="24530" y="81820"/>
                </a:lnTo>
                <a:lnTo>
                  <a:pt x="24520" y="81820"/>
                </a:lnTo>
                <a:lnTo>
                  <a:pt x="24520" y="81830"/>
                </a:lnTo>
                <a:lnTo>
                  <a:pt x="24510" y="81840"/>
                </a:lnTo>
                <a:lnTo>
                  <a:pt x="24510" y="81850"/>
                </a:lnTo>
                <a:lnTo>
                  <a:pt x="24500" y="81860"/>
                </a:lnTo>
                <a:lnTo>
                  <a:pt x="24500" y="81870"/>
                </a:lnTo>
                <a:lnTo>
                  <a:pt x="24490" y="81880"/>
                </a:lnTo>
                <a:lnTo>
                  <a:pt x="24490" y="81890"/>
                </a:lnTo>
                <a:lnTo>
                  <a:pt x="24490" y="81900"/>
                </a:lnTo>
                <a:lnTo>
                  <a:pt x="24480" y="81900"/>
                </a:lnTo>
                <a:lnTo>
                  <a:pt x="24480" y="81910"/>
                </a:lnTo>
                <a:lnTo>
                  <a:pt x="24470" y="81910"/>
                </a:lnTo>
                <a:lnTo>
                  <a:pt x="24470" y="81920"/>
                </a:lnTo>
                <a:lnTo>
                  <a:pt x="24460" y="81930"/>
                </a:lnTo>
                <a:lnTo>
                  <a:pt x="24450" y="81930"/>
                </a:lnTo>
                <a:lnTo>
                  <a:pt x="24450" y="81940"/>
                </a:lnTo>
                <a:lnTo>
                  <a:pt x="24440" y="81950"/>
                </a:lnTo>
                <a:lnTo>
                  <a:pt x="24430" y="81960"/>
                </a:lnTo>
                <a:lnTo>
                  <a:pt x="24430" y="81970"/>
                </a:lnTo>
                <a:lnTo>
                  <a:pt x="24420" y="81970"/>
                </a:lnTo>
                <a:lnTo>
                  <a:pt x="24410" y="81970"/>
                </a:lnTo>
                <a:lnTo>
                  <a:pt x="24400" y="81980"/>
                </a:lnTo>
                <a:lnTo>
                  <a:pt x="24390" y="81980"/>
                </a:lnTo>
                <a:lnTo>
                  <a:pt x="24380" y="81980"/>
                </a:lnTo>
                <a:lnTo>
                  <a:pt x="24370" y="81990"/>
                </a:lnTo>
                <a:lnTo>
                  <a:pt x="24360" y="81990"/>
                </a:lnTo>
                <a:lnTo>
                  <a:pt x="24360" y="82000"/>
                </a:lnTo>
                <a:lnTo>
                  <a:pt x="24350" y="82000"/>
                </a:lnTo>
                <a:lnTo>
                  <a:pt x="24340" y="82010"/>
                </a:lnTo>
                <a:lnTo>
                  <a:pt x="24330" y="82010"/>
                </a:lnTo>
                <a:lnTo>
                  <a:pt x="24320" y="82010"/>
                </a:lnTo>
                <a:lnTo>
                  <a:pt x="24320" y="82020"/>
                </a:lnTo>
                <a:lnTo>
                  <a:pt x="24310" y="82020"/>
                </a:lnTo>
                <a:lnTo>
                  <a:pt x="24300" y="82020"/>
                </a:lnTo>
                <a:lnTo>
                  <a:pt x="24300" y="82030"/>
                </a:lnTo>
                <a:lnTo>
                  <a:pt x="24290" y="82030"/>
                </a:lnTo>
                <a:lnTo>
                  <a:pt x="24280" y="82040"/>
                </a:lnTo>
                <a:lnTo>
                  <a:pt x="24270" y="82040"/>
                </a:lnTo>
                <a:lnTo>
                  <a:pt x="24260" y="82050"/>
                </a:lnTo>
                <a:lnTo>
                  <a:pt x="24240" y="82070"/>
                </a:lnTo>
                <a:lnTo>
                  <a:pt x="24230" y="82070"/>
                </a:lnTo>
                <a:lnTo>
                  <a:pt x="24220" y="82080"/>
                </a:lnTo>
                <a:lnTo>
                  <a:pt x="24180" y="82090"/>
                </a:lnTo>
                <a:lnTo>
                  <a:pt x="24170" y="82090"/>
                </a:lnTo>
                <a:lnTo>
                  <a:pt x="24160" y="82100"/>
                </a:lnTo>
                <a:lnTo>
                  <a:pt x="24150" y="82100"/>
                </a:lnTo>
                <a:lnTo>
                  <a:pt x="24140" y="82110"/>
                </a:lnTo>
                <a:lnTo>
                  <a:pt x="24140" y="82120"/>
                </a:lnTo>
                <a:lnTo>
                  <a:pt x="24130" y="82120"/>
                </a:lnTo>
                <a:lnTo>
                  <a:pt x="24100" y="82130"/>
                </a:lnTo>
                <a:lnTo>
                  <a:pt x="24080" y="82130"/>
                </a:lnTo>
                <a:lnTo>
                  <a:pt x="24070" y="82130"/>
                </a:lnTo>
                <a:lnTo>
                  <a:pt x="24060" y="82140"/>
                </a:lnTo>
                <a:lnTo>
                  <a:pt x="24040" y="82150"/>
                </a:lnTo>
                <a:lnTo>
                  <a:pt x="24030" y="82160"/>
                </a:lnTo>
                <a:lnTo>
                  <a:pt x="24020" y="82170"/>
                </a:lnTo>
                <a:lnTo>
                  <a:pt x="24000" y="82170"/>
                </a:lnTo>
                <a:lnTo>
                  <a:pt x="24000" y="82180"/>
                </a:lnTo>
                <a:lnTo>
                  <a:pt x="23980" y="82180"/>
                </a:lnTo>
                <a:lnTo>
                  <a:pt x="23970" y="82180"/>
                </a:lnTo>
                <a:lnTo>
                  <a:pt x="23960" y="82180"/>
                </a:lnTo>
                <a:lnTo>
                  <a:pt x="23950" y="82180"/>
                </a:lnTo>
                <a:lnTo>
                  <a:pt x="23920" y="82160"/>
                </a:lnTo>
                <a:lnTo>
                  <a:pt x="23910" y="82150"/>
                </a:lnTo>
                <a:lnTo>
                  <a:pt x="23910" y="82140"/>
                </a:lnTo>
                <a:lnTo>
                  <a:pt x="23900" y="82140"/>
                </a:lnTo>
                <a:lnTo>
                  <a:pt x="23890" y="82140"/>
                </a:lnTo>
                <a:lnTo>
                  <a:pt x="23880" y="82130"/>
                </a:lnTo>
                <a:lnTo>
                  <a:pt x="23870" y="82130"/>
                </a:lnTo>
                <a:lnTo>
                  <a:pt x="23860" y="82130"/>
                </a:lnTo>
                <a:lnTo>
                  <a:pt x="23850" y="82110"/>
                </a:lnTo>
                <a:lnTo>
                  <a:pt x="23840" y="82110"/>
                </a:lnTo>
                <a:lnTo>
                  <a:pt x="23830" y="82110"/>
                </a:lnTo>
                <a:lnTo>
                  <a:pt x="23820" y="82100"/>
                </a:lnTo>
                <a:lnTo>
                  <a:pt x="23820" y="82090"/>
                </a:lnTo>
                <a:lnTo>
                  <a:pt x="23810" y="82090"/>
                </a:lnTo>
                <a:lnTo>
                  <a:pt x="23800" y="82080"/>
                </a:lnTo>
                <a:lnTo>
                  <a:pt x="23790" y="82080"/>
                </a:lnTo>
                <a:lnTo>
                  <a:pt x="23790" y="82070"/>
                </a:lnTo>
                <a:lnTo>
                  <a:pt x="23780" y="82070"/>
                </a:lnTo>
                <a:lnTo>
                  <a:pt x="23780" y="82060"/>
                </a:lnTo>
                <a:lnTo>
                  <a:pt x="23770" y="82060"/>
                </a:lnTo>
                <a:lnTo>
                  <a:pt x="23760" y="82050"/>
                </a:lnTo>
                <a:lnTo>
                  <a:pt x="23750" y="82050"/>
                </a:lnTo>
                <a:lnTo>
                  <a:pt x="23740" y="82060"/>
                </a:lnTo>
                <a:lnTo>
                  <a:pt x="23730" y="82060"/>
                </a:lnTo>
                <a:lnTo>
                  <a:pt x="23720" y="82050"/>
                </a:lnTo>
                <a:lnTo>
                  <a:pt x="23710" y="82050"/>
                </a:lnTo>
                <a:lnTo>
                  <a:pt x="23700" y="82050"/>
                </a:lnTo>
                <a:lnTo>
                  <a:pt x="23690" y="82040"/>
                </a:lnTo>
                <a:lnTo>
                  <a:pt x="23680" y="82040"/>
                </a:lnTo>
                <a:lnTo>
                  <a:pt x="23670" y="82030"/>
                </a:lnTo>
                <a:lnTo>
                  <a:pt x="23660" y="82030"/>
                </a:lnTo>
                <a:lnTo>
                  <a:pt x="23660" y="82050"/>
                </a:lnTo>
                <a:lnTo>
                  <a:pt x="23660" y="82060"/>
                </a:lnTo>
                <a:lnTo>
                  <a:pt x="23660" y="82070"/>
                </a:lnTo>
                <a:lnTo>
                  <a:pt x="23670" y="82080"/>
                </a:lnTo>
                <a:lnTo>
                  <a:pt x="23670" y="82100"/>
                </a:lnTo>
                <a:lnTo>
                  <a:pt x="23670" y="82110"/>
                </a:lnTo>
                <a:lnTo>
                  <a:pt x="23680" y="82120"/>
                </a:lnTo>
                <a:lnTo>
                  <a:pt x="23690" y="82130"/>
                </a:lnTo>
                <a:lnTo>
                  <a:pt x="23690" y="82140"/>
                </a:lnTo>
                <a:lnTo>
                  <a:pt x="23700" y="82140"/>
                </a:lnTo>
                <a:lnTo>
                  <a:pt x="23700" y="82150"/>
                </a:lnTo>
                <a:lnTo>
                  <a:pt x="23710" y="82150"/>
                </a:lnTo>
                <a:lnTo>
                  <a:pt x="23710" y="82160"/>
                </a:lnTo>
                <a:lnTo>
                  <a:pt x="23710" y="82170"/>
                </a:lnTo>
                <a:lnTo>
                  <a:pt x="23720" y="82180"/>
                </a:lnTo>
                <a:lnTo>
                  <a:pt x="23710" y="82180"/>
                </a:lnTo>
                <a:lnTo>
                  <a:pt x="23710" y="82190"/>
                </a:lnTo>
                <a:lnTo>
                  <a:pt x="23720" y="82190"/>
                </a:lnTo>
                <a:lnTo>
                  <a:pt x="23720" y="82200"/>
                </a:lnTo>
                <a:lnTo>
                  <a:pt x="23720" y="82210"/>
                </a:lnTo>
                <a:lnTo>
                  <a:pt x="23720" y="82220"/>
                </a:lnTo>
                <a:lnTo>
                  <a:pt x="23720" y="82230"/>
                </a:lnTo>
                <a:lnTo>
                  <a:pt x="23730" y="82230"/>
                </a:lnTo>
                <a:lnTo>
                  <a:pt x="23730" y="82240"/>
                </a:lnTo>
                <a:lnTo>
                  <a:pt x="23740" y="82240"/>
                </a:lnTo>
                <a:lnTo>
                  <a:pt x="23740" y="82250"/>
                </a:lnTo>
                <a:lnTo>
                  <a:pt x="23750" y="82260"/>
                </a:lnTo>
                <a:lnTo>
                  <a:pt x="23750" y="82270"/>
                </a:lnTo>
                <a:lnTo>
                  <a:pt x="23760" y="82270"/>
                </a:lnTo>
                <a:lnTo>
                  <a:pt x="23760" y="82280"/>
                </a:lnTo>
                <a:lnTo>
                  <a:pt x="23770" y="82290"/>
                </a:lnTo>
                <a:lnTo>
                  <a:pt x="23770" y="82300"/>
                </a:lnTo>
                <a:lnTo>
                  <a:pt x="23780" y="82300"/>
                </a:lnTo>
                <a:lnTo>
                  <a:pt x="23780" y="82310"/>
                </a:lnTo>
                <a:lnTo>
                  <a:pt x="23790" y="82310"/>
                </a:lnTo>
                <a:lnTo>
                  <a:pt x="23800" y="82320"/>
                </a:lnTo>
                <a:lnTo>
                  <a:pt x="23800" y="82330"/>
                </a:lnTo>
                <a:lnTo>
                  <a:pt x="23800" y="82340"/>
                </a:lnTo>
                <a:lnTo>
                  <a:pt x="23810" y="82340"/>
                </a:lnTo>
                <a:lnTo>
                  <a:pt x="23810" y="82350"/>
                </a:lnTo>
                <a:lnTo>
                  <a:pt x="23810" y="82360"/>
                </a:lnTo>
                <a:lnTo>
                  <a:pt x="23820" y="82370"/>
                </a:lnTo>
                <a:lnTo>
                  <a:pt x="23820" y="82380"/>
                </a:lnTo>
                <a:lnTo>
                  <a:pt x="23830" y="82380"/>
                </a:lnTo>
                <a:lnTo>
                  <a:pt x="23830" y="82390"/>
                </a:lnTo>
                <a:lnTo>
                  <a:pt x="23830" y="82400"/>
                </a:lnTo>
                <a:lnTo>
                  <a:pt x="23820" y="82410"/>
                </a:lnTo>
                <a:lnTo>
                  <a:pt x="23820" y="82420"/>
                </a:lnTo>
                <a:lnTo>
                  <a:pt x="23820" y="82430"/>
                </a:lnTo>
                <a:lnTo>
                  <a:pt x="23810" y="82440"/>
                </a:lnTo>
                <a:lnTo>
                  <a:pt x="23800" y="82450"/>
                </a:lnTo>
                <a:lnTo>
                  <a:pt x="23790" y="82450"/>
                </a:lnTo>
                <a:lnTo>
                  <a:pt x="23780" y="82450"/>
                </a:lnTo>
                <a:lnTo>
                  <a:pt x="23780" y="82460"/>
                </a:lnTo>
                <a:lnTo>
                  <a:pt x="23770" y="82460"/>
                </a:lnTo>
                <a:lnTo>
                  <a:pt x="23770" y="82470"/>
                </a:lnTo>
                <a:lnTo>
                  <a:pt x="23760" y="82470"/>
                </a:lnTo>
                <a:lnTo>
                  <a:pt x="23760" y="82480"/>
                </a:lnTo>
                <a:lnTo>
                  <a:pt x="23760" y="82490"/>
                </a:lnTo>
                <a:lnTo>
                  <a:pt x="23750" y="82490"/>
                </a:lnTo>
                <a:lnTo>
                  <a:pt x="23740" y="82500"/>
                </a:lnTo>
                <a:lnTo>
                  <a:pt x="23740" y="82510"/>
                </a:lnTo>
                <a:lnTo>
                  <a:pt x="23730" y="82510"/>
                </a:lnTo>
                <a:lnTo>
                  <a:pt x="23730" y="82520"/>
                </a:lnTo>
                <a:lnTo>
                  <a:pt x="23720" y="82520"/>
                </a:lnTo>
                <a:lnTo>
                  <a:pt x="23720" y="82550"/>
                </a:lnTo>
                <a:lnTo>
                  <a:pt x="23720" y="82560"/>
                </a:lnTo>
                <a:lnTo>
                  <a:pt x="23730" y="82560"/>
                </a:lnTo>
                <a:lnTo>
                  <a:pt x="23730" y="82570"/>
                </a:lnTo>
                <a:lnTo>
                  <a:pt x="23730" y="82580"/>
                </a:lnTo>
                <a:lnTo>
                  <a:pt x="23740" y="82580"/>
                </a:lnTo>
                <a:lnTo>
                  <a:pt x="23740" y="82590"/>
                </a:lnTo>
                <a:lnTo>
                  <a:pt x="23750" y="82590"/>
                </a:lnTo>
                <a:lnTo>
                  <a:pt x="23750" y="82600"/>
                </a:lnTo>
                <a:lnTo>
                  <a:pt x="23750" y="82610"/>
                </a:lnTo>
                <a:lnTo>
                  <a:pt x="23750" y="82620"/>
                </a:lnTo>
                <a:lnTo>
                  <a:pt x="23750" y="82630"/>
                </a:lnTo>
                <a:lnTo>
                  <a:pt x="23750" y="82640"/>
                </a:lnTo>
                <a:lnTo>
                  <a:pt x="23760" y="82650"/>
                </a:lnTo>
                <a:lnTo>
                  <a:pt x="23760" y="82660"/>
                </a:lnTo>
                <a:lnTo>
                  <a:pt x="23760" y="82670"/>
                </a:lnTo>
                <a:lnTo>
                  <a:pt x="23770" y="82670"/>
                </a:lnTo>
                <a:lnTo>
                  <a:pt x="23770" y="82680"/>
                </a:lnTo>
                <a:lnTo>
                  <a:pt x="23780" y="82680"/>
                </a:lnTo>
                <a:lnTo>
                  <a:pt x="23780" y="82690"/>
                </a:lnTo>
                <a:lnTo>
                  <a:pt x="23790" y="82700"/>
                </a:lnTo>
                <a:lnTo>
                  <a:pt x="23790" y="82710"/>
                </a:lnTo>
                <a:lnTo>
                  <a:pt x="23790" y="82720"/>
                </a:lnTo>
                <a:lnTo>
                  <a:pt x="23790" y="82730"/>
                </a:lnTo>
                <a:lnTo>
                  <a:pt x="23790" y="82740"/>
                </a:lnTo>
                <a:lnTo>
                  <a:pt x="23790" y="82750"/>
                </a:lnTo>
                <a:lnTo>
                  <a:pt x="23790" y="82760"/>
                </a:lnTo>
                <a:lnTo>
                  <a:pt x="23790" y="82770"/>
                </a:lnTo>
                <a:lnTo>
                  <a:pt x="23790" y="82780"/>
                </a:lnTo>
                <a:lnTo>
                  <a:pt x="23790" y="82790"/>
                </a:lnTo>
                <a:lnTo>
                  <a:pt x="23790" y="82800"/>
                </a:lnTo>
                <a:lnTo>
                  <a:pt x="23790" y="82810"/>
                </a:lnTo>
                <a:lnTo>
                  <a:pt x="23790" y="82820"/>
                </a:lnTo>
                <a:lnTo>
                  <a:pt x="23780" y="82820"/>
                </a:lnTo>
                <a:lnTo>
                  <a:pt x="23780" y="82830"/>
                </a:lnTo>
                <a:lnTo>
                  <a:pt x="23770" y="82840"/>
                </a:lnTo>
                <a:lnTo>
                  <a:pt x="23760" y="82850"/>
                </a:lnTo>
                <a:lnTo>
                  <a:pt x="23760" y="82860"/>
                </a:lnTo>
                <a:lnTo>
                  <a:pt x="23750" y="82860"/>
                </a:lnTo>
                <a:lnTo>
                  <a:pt x="23750" y="82870"/>
                </a:lnTo>
                <a:lnTo>
                  <a:pt x="23750" y="82930"/>
                </a:lnTo>
                <a:lnTo>
                  <a:pt x="23750" y="82940"/>
                </a:lnTo>
                <a:lnTo>
                  <a:pt x="23750" y="82950"/>
                </a:lnTo>
                <a:lnTo>
                  <a:pt x="23750" y="82990"/>
                </a:lnTo>
                <a:lnTo>
                  <a:pt x="23740" y="82990"/>
                </a:lnTo>
                <a:lnTo>
                  <a:pt x="23740" y="83000"/>
                </a:lnTo>
                <a:lnTo>
                  <a:pt x="23740" y="83010"/>
                </a:lnTo>
                <a:lnTo>
                  <a:pt x="23740" y="83020"/>
                </a:lnTo>
                <a:lnTo>
                  <a:pt x="23730" y="83030"/>
                </a:lnTo>
                <a:lnTo>
                  <a:pt x="23720" y="83040"/>
                </a:lnTo>
                <a:lnTo>
                  <a:pt x="23720" y="83050"/>
                </a:lnTo>
                <a:lnTo>
                  <a:pt x="23720" y="83060"/>
                </a:lnTo>
                <a:lnTo>
                  <a:pt x="23720" y="83070"/>
                </a:lnTo>
                <a:lnTo>
                  <a:pt x="23710" y="83070"/>
                </a:lnTo>
                <a:lnTo>
                  <a:pt x="23710" y="83080"/>
                </a:lnTo>
                <a:lnTo>
                  <a:pt x="23700" y="83080"/>
                </a:lnTo>
                <a:lnTo>
                  <a:pt x="23700" y="83090"/>
                </a:lnTo>
                <a:lnTo>
                  <a:pt x="23690" y="83090"/>
                </a:lnTo>
                <a:lnTo>
                  <a:pt x="23690" y="83100"/>
                </a:lnTo>
                <a:lnTo>
                  <a:pt x="23680" y="83110"/>
                </a:lnTo>
                <a:lnTo>
                  <a:pt x="23680" y="83150"/>
                </a:lnTo>
                <a:lnTo>
                  <a:pt x="23680" y="83160"/>
                </a:lnTo>
                <a:lnTo>
                  <a:pt x="23680" y="83170"/>
                </a:lnTo>
                <a:lnTo>
                  <a:pt x="23680" y="83180"/>
                </a:lnTo>
                <a:lnTo>
                  <a:pt x="23690" y="83190"/>
                </a:lnTo>
                <a:lnTo>
                  <a:pt x="23690" y="83200"/>
                </a:lnTo>
                <a:lnTo>
                  <a:pt x="23690" y="83210"/>
                </a:lnTo>
                <a:lnTo>
                  <a:pt x="23700" y="83220"/>
                </a:lnTo>
                <a:lnTo>
                  <a:pt x="23700" y="83230"/>
                </a:lnTo>
                <a:lnTo>
                  <a:pt x="23700" y="83240"/>
                </a:lnTo>
                <a:lnTo>
                  <a:pt x="23700" y="83250"/>
                </a:lnTo>
                <a:lnTo>
                  <a:pt x="23700" y="83260"/>
                </a:lnTo>
                <a:lnTo>
                  <a:pt x="23700" y="83270"/>
                </a:lnTo>
                <a:lnTo>
                  <a:pt x="23700" y="83280"/>
                </a:lnTo>
                <a:lnTo>
                  <a:pt x="23710" y="83290"/>
                </a:lnTo>
                <a:lnTo>
                  <a:pt x="23710" y="83300"/>
                </a:lnTo>
                <a:lnTo>
                  <a:pt x="23710" y="83310"/>
                </a:lnTo>
                <a:lnTo>
                  <a:pt x="23700" y="83320"/>
                </a:lnTo>
                <a:lnTo>
                  <a:pt x="23700" y="83330"/>
                </a:lnTo>
                <a:lnTo>
                  <a:pt x="23700" y="83340"/>
                </a:lnTo>
                <a:lnTo>
                  <a:pt x="23710" y="83340"/>
                </a:lnTo>
                <a:lnTo>
                  <a:pt x="23710" y="83350"/>
                </a:lnTo>
                <a:lnTo>
                  <a:pt x="23710" y="83360"/>
                </a:lnTo>
                <a:lnTo>
                  <a:pt x="23710" y="83370"/>
                </a:lnTo>
                <a:lnTo>
                  <a:pt x="23720" y="83370"/>
                </a:lnTo>
                <a:lnTo>
                  <a:pt x="23710" y="83380"/>
                </a:lnTo>
                <a:lnTo>
                  <a:pt x="23710" y="83390"/>
                </a:lnTo>
                <a:lnTo>
                  <a:pt x="23710" y="83400"/>
                </a:lnTo>
                <a:lnTo>
                  <a:pt x="23710" y="83410"/>
                </a:lnTo>
                <a:lnTo>
                  <a:pt x="23700" y="83420"/>
                </a:lnTo>
                <a:lnTo>
                  <a:pt x="23690" y="83430"/>
                </a:lnTo>
                <a:lnTo>
                  <a:pt x="23680" y="83440"/>
                </a:lnTo>
                <a:lnTo>
                  <a:pt x="23680" y="83450"/>
                </a:lnTo>
                <a:lnTo>
                  <a:pt x="23680" y="83460"/>
                </a:lnTo>
                <a:lnTo>
                  <a:pt x="23670" y="83460"/>
                </a:lnTo>
                <a:lnTo>
                  <a:pt x="23670" y="83470"/>
                </a:lnTo>
                <a:lnTo>
                  <a:pt x="23660" y="83470"/>
                </a:lnTo>
                <a:lnTo>
                  <a:pt x="23660" y="83480"/>
                </a:lnTo>
                <a:lnTo>
                  <a:pt x="23660" y="83490"/>
                </a:lnTo>
                <a:lnTo>
                  <a:pt x="23650" y="83490"/>
                </a:lnTo>
                <a:lnTo>
                  <a:pt x="23650" y="83500"/>
                </a:lnTo>
                <a:lnTo>
                  <a:pt x="23640" y="83500"/>
                </a:lnTo>
                <a:lnTo>
                  <a:pt x="23640" y="83510"/>
                </a:lnTo>
                <a:lnTo>
                  <a:pt x="23640" y="83520"/>
                </a:lnTo>
                <a:lnTo>
                  <a:pt x="23630" y="83520"/>
                </a:lnTo>
                <a:lnTo>
                  <a:pt x="23630" y="83530"/>
                </a:lnTo>
                <a:lnTo>
                  <a:pt x="23630" y="83540"/>
                </a:lnTo>
                <a:lnTo>
                  <a:pt x="23630" y="83550"/>
                </a:lnTo>
                <a:lnTo>
                  <a:pt x="23620" y="83550"/>
                </a:lnTo>
                <a:lnTo>
                  <a:pt x="23610" y="83560"/>
                </a:lnTo>
                <a:lnTo>
                  <a:pt x="23610" y="83570"/>
                </a:lnTo>
                <a:lnTo>
                  <a:pt x="23610" y="83580"/>
                </a:lnTo>
                <a:lnTo>
                  <a:pt x="23610" y="83590"/>
                </a:lnTo>
                <a:lnTo>
                  <a:pt x="23600" y="83600"/>
                </a:lnTo>
                <a:lnTo>
                  <a:pt x="23600" y="83610"/>
                </a:lnTo>
                <a:lnTo>
                  <a:pt x="23600" y="83620"/>
                </a:lnTo>
                <a:lnTo>
                  <a:pt x="23600" y="83630"/>
                </a:lnTo>
                <a:lnTo>
                  <a:pt x="23600" y="83640"/>
                </a:lnTo>
                <a:lnTo>
                  <a:pt x="23610" y="83650"/>
                </a:lnTo>
                <a:lnTo>
                  <a:pt x="23610" y="83660"/>
                </a:lnTo>
                <a:lnTo>
                  <a:pt x="23620" y="83660"/>
                </a:lnTo>
                <a:lnTo>
                  <a:pt x="23620" y="83670"/>
                </a:lnTo>
                <a:lnTo>
                  <a:pt x="23630" y="83670"/>
                </a:lnTo>
                <a:lnTo>
                  <a:pt x="23630" y="83680"/>
                </a:lnTo>
                <a:lnTo>
                  <a:pt x="23630" y="83690"/>
                </a:lnTo>
                <a:lnTo>
                  <a:pt x="23640" y="83690"/>
                </a:lnTo>
                <a:lnTo>
                  <a:pt x="23640" y="83700"/>
                </a:lnTo>
                <a:lnTo>
                  <a:pt x="23650" y="83710"/>
                </a:lnTo>
                <a:lnTo>
                  <a:pt x="23660" y="83730"/>
                </a:lnTo>
                <a:lnTo>
                  <a:pt x="23670" y="83730"/>
                </a:lnTo>
                <a:lnTo>
                  <a:pt x="23670" y="83740"/>
                </a:lnTo>
                <a:lnTo>
                  <a:pt x="23680" y="83740"/>
                </a:lnTo>
                <a:lnTo>
                  <a:pt x="23680" y="83750"/>
                </a:lnTo>
                <a:lnTo>
                  <a:pt x="23690" y="83750"/>
                </a:lnTo>
                <a:lnTo>
                  <a:pt x="23690" y="83760"/>
                </a:lnTo>
                <a:lnTo>
                  <a:pt x="23700" y="83770"/>
                </a:lnTo>
                <a:lnTo>
                  <a:pt x="23700" y="83780"/>
                </a:lnTo>
                <a:lnTo>
                  <a:pt x="23710" y="83790"/>
                </a:lnTo>
                <a:lnTo>
                  <a:pt x="23710" y="83800"/>
                </a:lnTo>
                <a:lnTo>
                  <a:pt x="23720" y="83800"/>
                </a:lnTo>
                <a:lnTo>
                  <a:pt x="23720" y="83810"/>
                </a:lnTo>
                <a:lnTo>
                  <a:pt x="23730" y="83810"/>
                </a:lnTo>
                <a:lnTo>
                  <a:pt x="23730" y="83820"/>
                </a:lnTo>
                <a:lnTo>
                  <a:pt x="23740" y="83820"/>
                </a:lnTo>
                <a:lnTo>
                  <a:pt x="23740" y="83830"/>
                </a:lnTo>
                <a:lnTo>
                  <a:pt x="23750" y="83830"/>
                </a:lnTo>
                <a:lnTo>
                  <a:pt x="23750" y="83840"/>
                </a:lnTo>
                <a:lnTo>
                  <a:pt x="23760" y="83840"/>
                </a:lnTo>
                <a:lnTo>
                  <a:pt x="23760" y="83850"/>
                </a:lnTo>
                <a:lnTo>
                  <a:pt x="23770" y="83850"/>
                </a:lnTo>
                <a:lnTo>
                  <a:pt x="23770" y="83860"/>
                </a:lnTo>
                <a:lnTo>
                  <a:pt x="23770" y="83870"/>
                </a:lnTo>
                <a:lnTo>
                  <a:pt x="23770" y="83880"/>
                </a:lnTo>
                <a:lnTo>
                  <a:pt x="23760" y="83880"/>
                </a:lnTo>
                <a:lnTo>
                  <a:pt x="23760" y="83890"/>
                </a:lnTo>
                <a:lnTo>
                  <a:pt x="23760" y="83900"/>
                </a:lnTo>
                <a:lnTo>
                  <a:pt x="23760" y="83910"/>
                </a:lnTo>
                <a:lnTo>
                  <a:pt x="23750" y="83910"/>
                </a:lnTo>
                <a:lnTo>
                  <a:pt x="23750" y="83920"/>
                </a:lnTo>
                <a:lnTo>
                  <a:pt x="23750" y="83930"/>
                </a:lnTo>
                <a:lnTo>
                  <a:pt x="23750" y="83940"/>
                </a:lnTo>
                <a:lnTo>
                  <a:pt x="23750" y="83950"/>
                </a:lnTo>
                <a:lnTo>
                  <a:pt x="23740" y="83960"/>
                </a:lnTo>
                <a:lnTo>
                  <a:pt x="23750" y="83960"/>
                </a:lnTo>
                <a:lnTo>
                  <a:pt x="23750" y="83970"/>
                </a:lnTo>
                <a:lnTo>
                  <a:pt x="23750" y="83980"/>
                </a:lnTo>
                <a:lnTo>
                  <a:pt x="23750" y="83990"/>
                </a:lnTo>
                <a:lnTo>
                  <a:pt x="23740" y="84000"/>
                </a:lnTo>
                <a:lnTo>
                  <a:pt x="23730" y="84010"/>
                </a:lnTo>
                <a:lnTo>
                  <a:pt x="23730" y="84020"/>
                </a:lnTo>
                <a:lnTo>
                  <a:pt x="23730" y="84030"/>
                </a:lnTo>
                <a:lnTo>
                  <a:pt x="23720" y="84040"/>
                </a:lnTo>
                <a:lnTo>
                  <a:pt x="23720" y="84050"/>
                </a:lnTo>
                <a:lnTo>
                  <a:pt x="23720" y="84060"/>
                </a:lnTo>
                <a:lnTo>
                  <a:pt x="23710" y="84070"/>
                </a:lnTo>
                <a:lnTo>
                  <a:pt x="23700" y="84070"/>
                </a:lnTo>
                <a:lnTo>
                  <a:pt x="23700" y="84080"/>
                </a:lnTo>
                <a:lnTo>
                  <a:pt x="23700" y="84090"/>
                </a:lnTo>
                <a:lnTo>
                  <a:pt x="23700" y="84100"/>
                </a:lnTo>
                <a:lnTo>
                  <a:pt x="23700" y="84110"/>
                </a:lnTo>
                <a:lnTo>
                  <a:pt x="23690" y="84110"/>
                </a:lnTo>
                <a:lnTo>
                  <a:pt x="23690" y="84120"/>
                </a:lnTo>
                <a:lnTo>
                  <a:pt x="23680" y="84130"/>
                </a:lnTo>
                <a:lnTo>
                  <a:pt x="23680" y="84140"/>
                </a:lnTo>
                <a:lnTo>
                  <a:pt x="23670" y="84150"/>
                </a:lnTo>
                <a:lnTo>
                  <a:pt x="23680" y="84160"/>
                </a:lnTo>
                <a:lnTo>
                  <a:pt x="23680" y="84170"/>
                </a:lnTo>
                <a:lnTo>
                  <a:pt x="23670" y="84170"/>
                </a:lnTo>
                <a:lnTo>
                  <a:pt x="23660" y="84170"/>
                </a:lnTo>
                <a:lnTo>
                  <a:pt x="23650" y="84160"/>
                </a:lnTo>
                <a:lnTo>
                  <a:pt x="23640" y="84150"/>
                </a:lnTo>
                <a:lnTo>
                  <a:pt x="23630" y="84150"/>
                </a:lnTo>
                <a:lnTo>
                  <a:pt x="23620" y="84150"/>
                </a:lnTo>
                <a:lnTo>
                  <a:pt x="23610" y="84150"/>
                </a:lnTo>
                <a:lnTo>
                  <a:pt x="23600" y="84150"/>
                </a:lnTo>
                <a:lnTo>
                  <a:pt x="23590" y="84150"/>
                </a:lnTo>
                <a:lnTo>
                  <a:pt x="23570" y="84150"/>
                </a:lnTo>
                <a:lnTo>
                  <a:pt x="23560" y="84150"/>
                </a:lnTo>
                <a:lnTo>
                  <a:pt x="23560" y="84140"/>
                </a:lnTo>
                <a:lnTo>
                  <a:pt x="23550" y="84140"/>
                </a:lnTo>
                <a:lnTo>
                  <a:pt x="23540" y="84140"/>
                </a:lnTo>
                <a:lnTo>
                  <a:pt x="23530" y="84140"/>
                </a:lnTo>
                <a:lnTo>
                  <a:pt x="23530" y="84130"/>
                </a:lnTo>
                <a:lnTo>
                  <a:pt x="23520" y="84130"/>
                </a:lnTo>
                <a:lnTo>
                  <a:pt x="23510" y="84130"/>
                </a:lnTo>
                <a:lnTo>
                  <a:pt x="23500" y="84130"/>
                </a:lnTo>
                <a:lnTo>
                  <a:pt x="23490" y="84130"/>
                </a:lnTo>
                <a:lnTo>
                  <a:pt x="23480" y="84130"/>
                </a:lnTo>
                <a:lnTo>
                  <a:pt x="23470" y="84130"/>
                </a:lnTo>
                <a:lnTo>
                  <a:pt x="23460" y="84130"/>
                </a:lnTo>
                <a:lnTo>
                  <a:pt x="23460" y="84120"/>
                </a:lnTo>
                <a:lnTo>
                  <a:pt x="23450" y="84120"/>
                </a:lnTo>
                <a:lnTo>
                  <a:pt x="23450" y="84110"/>
                </a:lnTo>
                <a:lnTo>
                  <a:pt x="23440" y="84110"/>
                </a:lnTo>
                <a:lnTo>
                  <a:pt x="23440" y="84100"/>
                </a:lnTo>
                <a:lnTo>
                  <a:pt x="23430" y="84100"/>
                </a:lnTo>
                <a:lnTo>
                  <a:pt x="23420" y="84090"/>
                </a:lnTo>
                <a:lnTo>
                  <a:pt x="23400" y="84090"/>
                </a:lnTo>
                <a:lnTo>
                  <a:pt x="23370" y="84080"/>
                </a:lnTo>
                <a:lnTo>
                  <a:pt x="23360" y="84070"/>
                </a:lnTo>
                <a:lnTo>
                  <a:pt x="23350" y="84060"/>
                </a:lnTo>
                <a:lnTo>
                  <a:pt x="23340" y="84060"/>
                </a:lnTo>
                <a:lnTo>
                  <a:pt x="23340" y="84050"/>
                </a:lnTo>
                <a:lnTo>
                  <a:pt x="23330" y="84040"/>
                </a:lnTo>
                <a:lnTo>
                  <a:pt x="23320" y="84030"/>
                </a:lnTo>
                <a:lnTo>
                  <a:pt x="23310" y="84020"/>
                </a:lnTo>
                <a:lnTo>
                  <a:pt x="23300" y="84020"/>
                </a:lnTo>
                <a:lnTo>
                  <a:pt x="23280" y="84010"/>
                </a:lnTo>
                <a:lnTo>
                  <a:pt x="23270" y="84010"/>
                </a:lnTo>
                <a:lnTo>
                  <a:pt x="23270" y="84000"/>
                </a:lnTo>
                <a:lnTo>
                  <a:pt x="23250" y="83990"/>
                </a:lnTo>
                <a:lnTo>
                  <a:pt x="23240" y="83990"/>
                </a:lnTo>
                <a:lnTo>
                  <a:pt x="23220" y="83980"/>
                </a:lnTo>
                <a:lnTo>
                  <a:pt x="23210" y="83980"/>
                </a:lnTo>
                <a:lnTo>
                  <a:pt x="23210" y="83970"/>
                </a:lnTo>
                <a:lnTo>
                  <a:pt x="23200" y="83960"/>
                </a:lnTo>
                <a:lnTo>
                  <a:pt x="23190" y="83950"/>
                </a:lnTo>
                <a:lnTo>
                  <a:pt x="23180" y="83940"/>
                </a:lnTo>
                <a:lnTo>
                  <a:pt x="23180" y="83930"/>
                </a:lnTo>
                <a:lnTo>
                  <a:pt x="23170" y="83920"/>
                </a:lnTo>
                <a:lnTo>
                  <a:pt x="23170" y="83910"/>
                </a:lnTo>
                <a:lnTo>
                  <a:pt x="23160" y="83910"/>
                </a:lnTo>
                <a:lnTo>
                  <a:pt x="23150" y="83900"/>
                </a:lnTo>
                <a:lnTo>
                  <a:pt x="23130" y="83880"/>
                </a:lnTo>
                <a:lnTo>
                  <a:pt x="23120" y="83870"/>
                </a:lnTo>
                <a:lnTo>
                  <a:pt x="23100" y="83860"/>
                </a:lnTo>
                <a:lnTo>
                  <a:pt x="23090" y="83860"/>
                </a:lnTo>
                <a:lnTo>
                  <a:pt x="23080" y="83850"/>
                </a:lnTo>
                <a:lnTo>
                  <a:pt x="23040" y="83810"/>
                </a:lnTo>
                <a:lnTo>
                  <a:pt x="23020" y="83790"/>
                </a:lnTo>
                <a:lnTo>
                  <a:pt x="23010" y="83770"/>
                </a:lnTo>
                <a:lnTo>
                  <a:pt x="22990" y="83750"/>
                </a:lnTo>
                <a:lnTo>
                  <a:pt x="22990" y="83740"/>
                </a:lnTo>
                <a:lnTo>
                  <a:pt x="22980" y="83740"/>
                </a:lnTo>
                <a:lnTo>
                  <a:pt x="22970" y="83730"/>
                </a:lnTo>
                <a:lnTo>
                  <a:pt x="22950" y="83720"/>
                </a:lnTo>
                <a:lnTo>
                  <a:pt x="22940" y="83720"/>
                </a:lnTo>
                <a:lnTo>
                  <a:pt x="22930" y="83700"/>
                </a:lnTo>
                <a:lnTo>
                  <a:pt x="22930" y="83690"/>
                </a:lnTo>
                <a:lnTo>
                  <a:pt x="22930" y="83680"/>
                </a:lnTo>
                <a:lnTo>
                  <a:pt x="22890" y="83640"/>
                </a:lnTo>
                <a:lnTo>
                  <a:pt x="22880" y="83640"/>
                </a:lnTo>
                <a:lnTo>
                  <a:pt x="22880" y="83630"/>
                </a:lnTo>
                <a:lnTo>
                  <a:pt x="22870" y="83620"/>
                </a:lnTo>
                <a:lnTo>
                  <a:pt x="22860" y="83610"/>
                </a:lnTo>
                <a:lnTo>
                  <a:pt x="22850" y="83600"/>
                </a:lnTo>
                <a:lnTo>
                  <a:pt x="22840" y="83600"/>
                </a:lnTo>
                <a:lnTo>
                  <a:pt x="22830" y="83590"/>
                </a:lnTo>
                <a:lnTo>
                  <a:pt x="22830" y="83580"/>
                </a:lnTo>
                <a:lnTo>
                  <a:pt x="22820" y="83580"/>
                </a:lnTo>
                <a:lnTo>
                  <a:pt x="22810" y="83570"/>
                </a:lnTo>
                <a:lnTo>
                  <a:pt x="22810" y="83560"/>
                </a:lnTo>
                <a:lnTo>
                  <a:pt x="22810" y="83550"/>
                </a:lnTo>
                <a:lnTo>
                  <a:pt x="22810" y="83540"/>
                </a:lnTo>
                <a:lnTo>
                  <a:pt x="22810" y="83530"/>
                </a:lnTo>
                <a:lnTo>
                  <a:pt x="22800" y="83520"/>
                </a:lnTo>
                <a:lnTo>
                  <a:pt x="22800" y="83510"/>
                </a:lnTo>
                <a:lnTo>
                  <a:pt x="22790" y="83500"/>
                </a:lnTo>
                <a:lnTo>
                  <a:pt x="22780" y="83480"/>
                </a:lnTo>
                <a:lnTo>
                  <a:pt x="22780" y="83470"/>
                </a:lnTo>
                <a:lnTo>
                  <a:pt x="22770" y="83470"/>
                </a:lnTo>
                <a:lnTo>
                  <a:pt x="22750" y="83460"/>
                </a:lnTo>
                <a:lnTo>
                  <a:pt x="22740" y="83450"/>
                </a:lnTo>
                <a:lnTo>
                  <a:pt x="22730" y="83440"/>
                </a:lnTo>
                <a:lnTo>
                  <a:pt x="22720" y="83440"/>
                </a:lnTo>
                <a:lnTo>
                  <a:pt x="22720" y="83430"/>
                </a:lnTo>
                <a:lnTo>
                  <a:pt x="22710" y="83420"/>
                </a:lnTo>
                <a:lnTo>
                  <a:pt x="22700" y="83420"/>
                </a:lnTo>
                <a:lnTo>
                  <a:pt x="22680" y="83410"/>
                </a:lnTo>
                <a:lnTo>
                  <a:pt x="22670" y="83410"/>
                </a:lnTo>
                <a:lnTo>
                  <a:pt x="22660" y="83400"/>
                </a:lnTo>
                <a:lnTo>
                  <a:pt x="22640" y="83380"/>
                </a:lnTo>
                <a:lnTo>
                  <a:pt x="22630" y="83380"/>
                </a:lnTo>
                <a:lnTo>
                  <a:pt x="22630" y="83370"/>
                </a:lnTo>
                <a:lnTo>
                  <a:pt x="22620" y="83360"/>
                </a:lnTo>
                <a:lnTo>
                  <a:pt x="22610" y="83360"/>
                </a:lnTo>
                <a:lnTo>
                  <a:pt x="22610" y="83350"/>
                </a:lnTo>
                <a:lnTo>
                  <a:pt x="22600" y="83350"/>
                </a:lnTo>
                <a:lnTo>
                  <a:pt x="22600" y="83340"/>
                </a:lnTo>
                <a:lnTo>
                  <a:pt x="22590" y="83330"/>
                </a:lnTo>
                <a:lnTo>
                  <a:pt x="22580" y="83330"/>
                </a:lnTo>
                <a:lnTo>
                  <a:pt x="22560" y="83320"/>
                </a:lnTo>
                <a:lnTo>
                  <a:pt x="22560" y="83310"/>
                </a:lnTo>
                <a:lnTo>
                  <a:pt x="22560" y="83300"/>
                </a:lnTo>
                <a:lnTo>
                  <a:pt x="22550" y="83300"/>
                </a:lnTo>
                <a:lnTo>
                  <a:pt x="22550" y="83290"/>
                </a:lnTo>
                <a:lnTo>
                  <a:pt x="22540" y="83280"/>
                </a:lnTo>
                <a:lnTo>
                  <a:pt x="22530" y="83280"/>
                </a:lnTo>
                <a:lnTo>
                  <a:pt x="22520" y="83270"/>
                </a:lnTo>
                <a:lnTo>
                  <a:pt x="22520" y="83260"/>
                </a:lnTo>
                <a:lnTo>
                  <a:pt x="22510" y="83260"/>
                </a:lnTo>
                <a:lnTo>
                  <a:pt x="22510" y="83250"/>
                </a:lnTo>
                <a:lnTo>
                  <a:pt x="22500" y="83240"/>
                </a:lnTo>
                <a:lnTo>
                  <a:pt x="22500" y="83230"/>
                </a:lnTo>
                <a:lnTo>
                  <a:pt x="22500" y="83220"/>
                </a:lnTo>
                <a:lnTo>
                  <a:pt x="22490" y="83210"/>
                </a:lnTo>
                <a:lnTo>
                  <a:pt x="22490" y="83200"/>
                </a:lnTo>
                <a:lnTo>
                  <a:pt x="22480" y="83190"/>
                </a:lnTo>
                <a:lnTo>
                  <a:pt x="22470" y="83190"/>
                </a:lnTo>
                <a:lnTo>
                  <a:pt x="22460" y="83190"/>
                </a:lnTo>
                <a:lnTo>
                  <a:pt x="22450" y="83180"/>
                </a:lnTo>
                <a:lnTo>
                  <a:pt x="22440" y="83180"/>
                </a:lnTo>
                <a:lnTo>
                  <a:pt x="22430" y="83170"/>
                </a:lnTo>
                <a:lnTo>
                  <a:pt x="22430" y="83150"/>
                </a:lnTo>
                <a:lnTo>
                  <a:pt x="22420" y="83140"/>
                </a:lnTo>
                <a:lnTo>
                  <a:pt x="22420" y="83130"/>
                </a:lnTo>
                <a:lnTo>
                  <a:pt x="22420" y="83120"/>
                </a:lnTo>
                <a:lnTo>
                  <a:pt x="22410" y="83110"/>
                </a:lnTo>
                <a:lnTo>
                  <a:pt x="22380" y="83100"/>
                </a:lnTo>
                <a:lnTo>
                  <a:pt x="22340" y="83090"/>
                </a:lnTo>
                <a:lnTo>
                  <a:pt x="22320" y="83080"/>
                </a:lnTo>
                <a:lnTo>
                  <a:pt x="22330" y="83080"/>
                </a:lnTo>
                <a:lnTo>
                  <a:pt x="22350" y="83060"/>
                </a:lnTo>
                <a:lnTo>
                  <a:pt x="22360" y="83050"/>
                </a:lnTo>
                <a:lnTo>
                  <a:pt x="22360" y="83020"/>
                </a:lnTo>
                <a:lnTo>
                  <a:pt x="22350" y="83000"/>
                </a:lnTo>
                <a:lnTo>
                  <a:pt x="22350" y="82990"/>
                </a:lnTo>
                <a:lnTo>
                  <a:pt x="22350" y="82970"/>
                </a:lnTo>
                <a:lnTo>
                  <a:pt x="22330" y="82960"/>
                </a:lnTo>
                <a:lnTo>
                  <a:pt x="22330" y="82950"/>
                </a:lnTo>
                <a:lnTo>
                  <a:pt x="22310" y="82940"/>
                </a:lnTo>
                <a:lnTo>
                  <a:pt x="22300" y="82930"/>
                </a:lnTo>
                <a:lnTo>
                  <a:pt x="22290" y="82920"/>
                </a:lnTo>
                <a:lnTo>
                  <a:pt x="22260" y="82910"/>
                </a:lnTo>
                <a:lnTo>
                  <a:pt x="22250" y="82900"/>
                </a:lnTo>
                <a:lnTo>
                  <a:pt x="22230" y="82890"/>
                </a:lnTo>
                <a:lnTo>
                  <a:pt x="22200" y="82880"/>
                </a:lnTo>
                <a:lnTo>
                  <a:pt x="22200" y="82870"/>
                </a:lnTo>
                <a:lnTo>
                  <a:pt x="22180" y="82850"/>
                </a:lnTo>
                <a:lnTo>
                  <a:pt x="22110" y="82810"/>
                </a:lnTo>
                <a:lnTo>
                  <a:pt x="22080" y="82800"/>
                </a:lnTo>
                <a:lnTo>
                  <a:pt x="22070" y="82790"/>
                </a:lnTo>
                <a:lnTo>
                  <a:pt x="21940" y="82690"/>
                </a:lnTo>
                <a:lnTo>
                  <a:pt x="21920" y="82630"/>
                </a:lnTo>
                <a:lnTo>
                  <a:pt x="21920" y="82620"/>
                </a:lnTo>
                <a:lnTo>
                  <a:pt x="21900" y="82590"/>
                </a:lnTo>
                <a:lnTo>
                  <a:pt x="21870" y="82550"/>
                </a:lnTo>
                <a:lnTo>
                  <a:pt x="21860" y="82530"/>
                </a:lnTo>
                <a:lnTo>
                  <a:pt x="21850" y="82520"/>
                </a:lnTo>
                <a:lnTo>
                  <a:pt x="21850" y="82510"/>
                </a:lnTo>
                <a:lnTo>
                  <a:pt x="21840" y="82490"/>
                </a:lnTo>
                <a:lnTo>
                  <a:pt x="21840" y="82480"/>
                </a:lnTo>
                <a:lnTo>
                  <a:pt x="21850" y="82480"/>
                </a:lnTo>
                <a:lnTo>
                  <a:pt x="21850" y="82470"/>
                </a:lnTo>
                <a:lnTo>
                  <a:pt x="21860" y="82460"/>
                </a:lnTo>
                <a:lnTo>
                  <a:pt x="21860" y="82450"/>
                </a:lnTo>
                <a:lnTo>
                  <a:pt x="21870" y="82440"/>
                </a:lnTo>
                <a:lnTo>
                  <a:pt x="21870" y="82420"/>
                </a:lnTo>
                <a:lnTo>
                  <a:pt x="21870" y="82410"/>
                </a:lnTo>
                <a:lnTo>
                  <a:pt x="21880" y="82390"/>
                </a:lnTo>
                <a:lnTo>
                  <a:pt x="21880" y="82380"/>
                </a:lnTo>
                <a:lnTo>
                  <a:pt x="21890" y="82380"/>
                </a:lnTo>
                <a:lnTo>
                  <a:pt x="21890" y="82370"/>
                </a:lnTo>
                <a:lnTo>
                  <a:pt x="21890" y="82360"/>
                </a:lnTo>
                <a:lnTo>
                  <a:pt x="21900" y="82350"/>
                </a:lnTo>
                <a:lnTo>
                  <a:pt x="21910" y="82340"/>
                </a:lnTo>
                <a:lnTo>
                  <a:pt x="21930" y="82320"/>
                </a:lnTo>
                <a:lnTo>
                  <a:pt x="21940" y="82310"/>
                </a:lnTo>
                <a:lnTo>
                  <a:pt x="21940" y="82300"/>
                </a:lnTo>
                <a:lnTo>
                  <a:pt x="21950" y="82290"/>
                </a:lnTo>
                <a:lnTo>
                  <a:pt x="21960" y="82270"/>
                </a:lnTo>
                <a:lnTo>
                  <a:pt x="21970" y="82270"/>
                </a:lnTo>
                <a:lnTo>
                  <a:pt x="21980" y="82270"/>
                </a:lnTo>
                <a:lnTo>
                  <a:pt x="21990" y="82270"/>
                </a:lnTo>
                <a:lnTo>
                  <a:pt x="21990" y="82250"/>
                </a:lnTo>
                <a:lnTo>
                  <a:pt x="22000" y="82230"/>
                </a:lnTo>
                <a:lnTo>
                  <a:pt x="22010" y="82230"/>
                </a:lnTo>
                <a:lnTo>
                  <a:pt x="22020" y="82220"/>
                </a:lnTo>
                <a:lnTo>
                  <a:pt x="22030" y="82210"/>
                </a:lnTo>
                <a:lnTo>
                  <a:pt x="22050" y="82210"/>
                </a:lnTo>
                <a:lnTo>
                  <a:pt x="22060" y="82200"/>
                </a:lnTo>
                <a:lnTo>
                  <a:pt x="22070" y="82200"/>
                </a:lnTo>
                <a:lnTo>
                  <a:pt x="22080" y="82190"/>
                </a:lnTo>
                <a:lnTo>
                  <a:pt x="22090" y="82190"/>
                </a:lnTo>
                <a:lnTo>
                  <a:pt x="22090" y="82180"/>
                </a:lnTo>
                <a:lnTo>
                  <a:pt x="22100" y="82180"/>
                </a:lnTo>
                <a:lnTo>
                  <a:pt x="22100" y="82170"/>
                </a:lnTo>
                <a:lnTo>
                  <a:pt x="22100" y="82160"/>
                </a:lnTo>
                <a:lnTo>
                  <a:pt x="22100" y="82150"/>
                </a:lnTo>
                <a:lnTo>
                  <a:pt x="22090" y="82140"/>
                </a:lnTo>
                <a:lnTo>
                  <a:pt x="22080" y="82130"/>
                </a:lnTo>
                <a:lnTo>
                  <a:pt x="22090" y="82130"/>
                </a:lnTo>
                <a:lnTo>
                  <a:pt x="22090" y="82120"/>
                </a:lnTo>
                <a:lnTo>
                  <a:pt x="22090" y="82110"/>
                </a:lnTo>
                <a:lnTo>
                  <a:pt x="22100" y="82100"/>
                </a:lnTo>
                <a:lnTo>
                  <a:pt x="22100" y="82090"/>
                </a:lnTo>
                <a:lnTo>
                  <a:pt x="22110" y="82090"/>
                </a:lnTo>
                <a:lnTo>
                  <a:pt x="22110" y="82080"/>
                </a:lnTo>
                <a:lnTo>
                  <a:pt x="22110" y="82070"/>
                </a:lnTo>
                <a:lnTo>
                  <a:pt x="22100" y="82060"/>
                </a:lnTo>
                <a:lnTo>
                  <a:pt x="22100" y="82050"/>
                </a:lnTo>
                <a:lnTo>
                  <a:pt x="22100" y="82040"/>
                </a:lnTo>
                <a:lnTo>
                  <a:pt x="22100" y="82030"/>
                </a:lnTo>
                <a:lnTo>
                  <a:pt x="22110" y="82030"/>
                </a:lnTo>
                <a:lnTo>
                  <a:pt x="22110" y="82020"/>
                </a:lnTo>
                <a:lnTo>
                  <a:pt x="22100" y="82010"/>
                </a:lnTo>
                <a:lnTo>
                  <a:pt x="22100" y="81990"/>
                </a:lnTo>
                <a:lnTo>
                  <a:pt x="22110" y="81990"/>
                </a:lnTo>
                <a:lnTo>
                  <a:pt x="22110" y="81980"/>
                </a:lnTo>
                <a:lnTo>
                  <a:pt x="22110" y="81970"/>
                </a:lnTo>
                <a:lnTo>
                  <a:pt x="22110" y="81960"/>
                </a:lnTo>
                <a:lnTo>
                  <a:pt x="22110" y="81950"/>
                </a:lnTo>
                <a:lnTo>
                  <a:pt x="22100" y="81950"/>
                </a:lnTo>
                <a:lnTo>
                  <a:pt x="22090" y="81940"/>
                </a:lnTo>
                <a:lnTo>
                  <a:pt x="22060" y="81920"/>
                </a:lnTo>
                <a:lnTo>
                  <a:pt x="22040" y="81910"/>
                </a:lnTo>
                <a:lnTo>
                  <a:pt x="22020" y="81900"/>
                </a:lnTo>
                <a:lnTo>
                  <a:pt x="22020" y="81890"/>
                </a:lnTo>
                <a:lnTo>
                  <a:pt x="22010" y="81880"/>
                </a:lnTo>
                <a:lnTo>
                  <a:pt x="22010" y="81870"/>
                </a:lnTo>
                <a:lnTo>
                  <a:pt x="22000" y="81860"/>
                </a:lnTo>
                <a:lnTo>
                  <a:pt x="22000" y="81850"/>
                </a:lnTo>
                <a:lnTo>
                  <a:pt x="22000" y="81840"/>
                </a:lnTo>
                <a:lnTo>
                  <a:pt x="21990" y="81830"/>
                </a:lnTo>
                <a:lnTo>
                  <a:pt x="21990" y="81820"/>
                </a:lnTo>
                <a:lnTo>
                  <a:pt x="21980" y="81810"/>
                </a:lnTo>
                <a:lnTo>
                  <a:pt x="21990" y="81810"/>
                </a:lnTo>
                <a:lnTo>
                  <a:pt x="21990" y="81800"/>
                </a:lnTo>
                <a:lnTo>
                  <a:pt x="21990" y="81790"/>
                </a:lnTo>
                <a:lnTo>
                  <a:pt x="22000" y="81780"/>
                </a:lnTo>
                <a:lnTo>
                  <a:pt x="22000" y="81770"/>
                </a:lnTo>
                <a:lnTo>
                  <a:pt x="21990" y="81770"/>
                </a:lnTo>
                <a:lnTo>
                  <a:pt x="21980" y="81770"/>
                </a:lnTo>
                <a:lnTo>
                  <a:pt x="21970" y="81760"/>
                </a:lnTo>
                <a:lnTo>
                  <a:pt x="21970" y="81750"/>
                </a:lnTo>
                <a:lnTo>
                  <a:pt x="21960" y="81750"/>
                </a:lnTo>
                <a:lnTo>
                  <a:pt x="21960" y="81760"/>
                </a:lnTo>
                <a:lnTo>
                  <a:pt x="21950" y="81760"/>
                </a:lnTo>
                <a:lnTo>
                  <a:pt x="21950" y="81770"/>
                </a:lnTo>
                <a:lnTo>
                  <a:pt x="21950" y="81780"/>
                </a:lnTo>
                <a:lnTo>
                  <a:pt x="21940" y="81780"/>
                </a:lnTo>
                <a:lnTo>
                  <a:pt x="21930" y="81780"/>
                </a:lnTo>
                <a:lnTo>
                  <a:pt x="21920" y="81780"/>
                </a:lnTo>
                <a:lnTo>
                  <a:pt x="21920" y="81770"/>
                </a:lnTo>
                <a:lnTo>
                  <a:pt x="21920" y="81760"/>
                </a:lnTo>
                <a:lnTo>
                  <a:pt x="21920" y="81750"/>
                </a:lnTo>
                <a:lnTo>
                  <a:pt x="21910" y="81750"/>
                </a:lnTo>
                <a:lnTo>
                  <a:pt x="21900" y="81750"/>
                </a:lnTo>
                <a:lnTo>
                  <a:pt x="21900" y="81740"/>
                </a:lnTo>
                <a:lnTo>
                  <a:pt x="21890" y="81720"/>
                </a:lnTo>
                <a:lnTo>
                  <a:pt x="21890" y="81710"/>
                </a:lnTo>
                <a:lnTo>
                  <a:pt x="21890" y="81700"/>
                </a:lnTo>
                <a:lnTo>
                  <a:pt x="21870" y="81680"/>
                </a:lnTo>
                <a:lnTo>
                  <a:pt x="21860" y="81670"/>
                </a:lnTo>
                <a:lnTo>
                  <a:pt x="21850" y="81660"/>
                </a:lnTo>
                <a:lnTo>
                  <a:pt x="21840" y="81650"/>
                </a:lnTo>
                <a:lnTo>
                  <a:pt x="21830" y="81640"/>
                </a:lnTo>
                <a:lnTo>
                  <a:pt x="21820" y="81630"/>
                </a:lnTo>
                <a:lnTo>
                  <a:pt x="21810" y="81620"/>
                </a:lnTo>
                <a:lnTo>
                  <a:pt x="21800" y="81610"/>
                </a:lnTo>
                <a:lnTo>
                  <a:pt x="21780" y="81610"/>
                </a:lnTo>
                <a:lnTo>
                  <a:pt x="21760" y="81600"/>
                </a:lnTo>
                <a:lnTo>
                  <a:pt x="21750" y="81590"/>
                </a:lnTo>
                <a:lnTo>
                  <a:pt x="21740" y="81590"/>
                </a:lnTo>
                <a:lnTo>
                  <a:pt x="21730" y="81590"/>
                </a:lnTo>
                <a:lnTo>
                  <a:pt x="21720" y="81580"/>
                </a:lnTo>
                <a:lnTo>
                  <a:pt x="21710" y="81580"/>
                </a:lnTo>
                <a:lnTo>
                  <a:pt x="21700" y="81590"/>
                </a:lnTo>
                <a:lnTo>
                  <a:pt x="21690" y="81590"/>
                </a:lnTo>
                <a:lnTo>
                  <a:pt x="21680" y="81590"/>
                </a:lnTo>
                <a:lnTo>
                  <a:pt x="21670" y="81580"/>
                </a:lnTo>
                <a:lnTo>
                  <a:pt x="21660" y="81580"/>
                </a:lnTo>
                <a:lnTo>
                  <a:pt x="21650" y="81590"/>
                </a:lnTo>
                <a:lnTo>
                  <a:pt x="21640" y="81600"/>
                </a:lnTo>
                <a:lnTo>
                  <a:pt x="21630" y="81600"/>
                </a:lnTo>
                <a:lnTo>
                  <a:pt x="21620" y="81610"/>
                </a:lnTo>
                <a:lnTo>
                  <a:pt x="21620" y="81620"/>
                </a:lnTo>
                <a:lnTo>
                  <a:pt x="21610" y="81620"/>
                </a:lnTo>
                <a:lnTo>
                  <a:pt x="21600" y="81630"/>
                </a:lnTo>
                <a:lnTo>
                  <a:pt x="21590" y="81630"/>
                </a:lnTo>
                <a:lnTo>
                  <a:pt x="21590" y="81620"/>
                </a:lnTo>
                <a:lnTo>
                  <a:pt x="21580" y="81620"/>
                </a:lnTo>
                <a:lnTo>
                  <a:pt x="21570" y="81620"/>
                </a:lnTo>
                <a:lnTo>
                  <a:pt x="21560" y="81620"/>
                </a:lnTo>
                <a:lnTo>
                  <a:pt x="21550" y="81620"/>
                </a:lnTo>
                <a:lnTo>
                  <a:pt x="21540" y="81610"/>
                </a:lnTo>
                <a:lnTo>
                  <a:pt x="21530" y="81610"/>
                </a:lnTo>
                <a:lnTo>
                  <a:pt x="21510" y="81610"/>
                </a:lnTo>
                <a:lnTo>
                  <a:pt x="21500" y="81610"/>
                </a:lnTo>
                <a:lnTo>
                  <a:pt x="21490" y="81600"/>
                </a:lnTo>
                <a:lnTo>
                  <a:pt x="21490" y="81590"/>
                </a:lnTo>
                <a:lnTo>
                  <a:pt x="21480" y="81590"/>
                </a:lnTo>
                <a:lnTo>
                  <a:pt x="21470" y="81580"/>
                </a:lnTo>
                <a:lnTo>
                  <a:pt x="21460" y="81580"/>
                </a:lnTo>
                <a:lnTo>
                  <a:pt x="21450" y="81570"/>
                </a:lnTo>
                <a:lnTo>
                  <a:pt x="21440" y="81560"/>
                </a:lnTo>
                <a:lnTo>
                  <a:pt x="21430" y="81560"/>
                </a:lnTo>
                <a:lnTo>
                  <a:pt x="21420" y="81560"/>
                </a:lnTo>
                <a:lnTo>
                  <a:pt x="21410" y="81560"/>
                </a:lnTo>
                <a:lnTo>
                  <a:pt x="21400" y="81550"/>
                </a:lnTo>
                <a:lnTo>
                  <a:pt x="21390" y="81550"/>
                </a:lnTo>
                <a:lnTo>
                  <a:pt x="21390" y="81560"/>
                </a:lnTo>
                <a:lnTo>
                  <a:pt x="21380" y="81560"/>
                </a:lnTo>
                <a:lnTo>
                  <a:pt x="21380" y="81570"/>
                </a:lnTo>
                <a:lnTo>
                  <a:pt x="21380" y="81580"/>
                </a:lnTo>
                <a:lnTo>
                  <a:pt x="21380" y="81590"/>
                </a:lnTo>
                <a:lnTo>
                  <a:pt x="21370" y="81590"/>
                </a:lnTo>
                <a:lnTo>
                  <a:pt x="21360" y="81600"/>
                </a:lnTo>
                <a:lnTo>
                  <a:pt x="21350" y="81600"/>
                </a:lnTo>
                <a:lnTo>
                  <a:pt x="21350" y="81610"/>
                </a:lnTo>
                <a:lnTo>
                  <a:pt x="21340" y="81610"/>
                </a:lnTo>
                <a:lnTo>
                  <a:pt x="21340" y="81620"/>
                </a:lnTo>
                <a:lnTo>
                  <a:pt x="21330" y="81620"/>
                </a:lnTo>
                <a:lnTo>
                  <a:pt x="21320" y="81630"/>
                </a:lnTo>
                <a:lnTo>
                  <a:pt x="21310" y="81630"/>
                </a:lnTo>
                <a:lnTo>
                  <a:pt x="21310" y="81640"/>
                </a:lnTo>
                <a:lnTo>
                  <a:pt x="21300" y="81640"/>
                </a:lnTo>
                <a:lnTo>
                  <a:pt x="21300" y="81650"/>
                </a:lnTo>
                <a:lnTo>
                  <a:pt x="21290" y="81650"/>
                </a:lnTo>
                <a:lnTo>
                  <a:pt x="21290" y="81660"/>
                </a:lnTo>
                <a:lnTo>
                  <a:pt x="21290" y="81670"/>
                </a:lnTo>
                <a:lnTo>
                  <a:pt x="21290" y="81680"/>
                </a:lnTo>
                <a:lnTo>
                  <a:pt x="21280" y="81690"/>
                </a:lnTo>
                <a:lnTo>
                  <a:pt x="21270" y="81690"/>
                </a:lnTo>
                <a:lnTo>
                  <a:pt x="21270" y="81700"/>
                </a:lnTo>
                <a:lnTo>
                  <a:pt x="21260" y="81700"/>
                </a:lnTo>
                <a:lnTo>
                  <a:pt x="21250" y="81700"/>
                </a:lnTo>
                <a:lnTo>
                  <a:pt x="21240" y="81700"/>
                </a:lnTo>
                <a:lnTo>
                  <a:pt x="21240" y="81710"/>
                </a:lnTo>
                <a:lnTo>
                  <a:pt x="21230" y="81710"/>
                </a:lnTo>
                <a:lnTo>
                  <a:pt x="21220" y="81710"/>
                </a:lnTo>
                <a:lnTo>
                  <a:pt x="21210" y="81710"/>
                </a:lnTo>
                <a:lnTo>
                  <a:pt x="21200" y="81710"/>
                </a:lnTo>
                <a:lnTo>
                  <a:pt x="21190" y="81710"/>
                </a:lnTo>
                <a:lnTo>
                  <a:pt x="21180" y="81710"/>
                </a:lnTo>
                <a:lnTo>
                  <a:pt x="21170" y="81710"/>
                </a:lnTo>
                <a:lnTo>
                  <a:pt x="21160" y="81720"/>
                </a:lnTo>
                <a:lnTo>
                  <a:pt x="21150" y="81720"/>
                </a:lnTo>
                <a:lnTo>
                  <a:pt x="21140" y="81730"/>
                </a:lnTo>
                <a:lnTo>
                  <a:pt x="21140" y="81740"/>
                </a:lnTo>
                <a:lnTo>
                  <a:pt x="21130" y="81740"/>
                </a:lnTo>
                <a:lnTo>
                  <a:pt x="21120" y="81740"/>
                </a:lnTo>
                <a:lnTo>
                  <a:pt x="21120" y="81750"/>
                </a:lnTo>
                <a:lnTo>
                  <a:pt x="21110" y="81750"/>
                </a:lnTo>
                <a:lnTo>
                  <a:pt x="21110" y="81760"/>
                </a:lnTo>
                <a:lnTo>
                  <a:pt x="21100" y="81760"/>
                </a:lnTo>
                <a:lnTo>
                  <a:pt x="21100" y="81770"/>
                </a:lnTo>
                <a:lnTo>
                  <a:pt x="21090" y="81770"/>
                </a:lnTo>
                <a:lnTo>
                  <a:pt x="21080" y="81770"/>
                </a:lnTo>
                <a:lnTo>
                  <a:pt x="21080" y="81780"/>
                </a:lnTo>
                <a:lnTo>
                  <a:pt x="21070" y="81780"/>
                </a:lnTo>
                <a:lnTo>
                  <a:pt x="21070" y="81790"/>
                </a:lnTo>
                <a:lnTo>
                  <a:pt x="21060" y="81790"/>
                </a:lnTo>
                <a:lnTo>
                  <a:pt x="21050" y="81790"/>
                </a:lnTo>
                <a:lnTo>
                  <a:pt x="21050" y="81800"/>
                </a:lnTo>
                <a:lnTo>
                  <a:pt x="21050" y="81810"/>
                </a:lnTo>
                <a:lnTo>
                  <a:pt x="21040" y="81810"/>
                </a:lnTo>
                <a:lnTo>
                  <a:pt x="21040" y="81820"/>
                </a:lnTo>
                <a:lnTo>
                  <a:pt x="21030" y="81820"/>
                </a:lnTo>
                <a:lnTo>
                  <a:pt x="21020" y="81820"/>
                </a:lnTo>
                <a:lnTo>
                  <a:pt x="21010" y="81820"/>
                </a:lnTo>
                <a:lnTo>
                  <a:pt x="21000" y="81820"/>
                </a:lnTo>
                <a:lnTo>
                  <a:pt x="20990" y="81820"/>
                </a:lnTo>
                <a:lnTo>
                  <a:pt x="20990" y="81830"/>
                </a:lnTo>
                <a:lnTo>
                  <a:pt x="20980" y="81830"/>
                </a:lnTo>
                <a:lnTo>
                  <a:pt x="20980" y="81840"/>
                </a:lnTo>
                <a:lnTo>
                  <a:pt x="20970" y="81840"/>
                </a:lnTo>
                <a:lnTo>
                  <a:pt x="20960" y="81840"/>
                </a:lnTo>
                <a:lnTo>
                  <a:pt x="20910" y="81850"/>
                </a:lnTo>
                <a:lnTo>
                  <a:pt x="20870" y="81860"/>
                </a:lnTo>
                <a:lnTo>
                  <a:pt x="20840" y="81860"/>
                </a:lnTo>
                <a:lnTo>
                  <a:pt x="20830" y="81860"/>
                </a:lnTo>
                <a:lnTo>
                  <a:pt x="20810" y="81870"/>
                </a:lnTo>
                <a:lnTo>
                  <a:pt x="20790" y="81880"/>
                </a:lnTo>
                <a:lnTo>
                  <a:pt x="20780" y="81880"/>
                </a:lnTo>
                <a:lnTo>
                  <a:pt x="20770" y="81870"/>
                </a:lnTo>
                <a:lnTo>
                  <a:pt x="20750" y="81870"/>
                </a:lnTo>
                <a:lnTo>
                  <a:pt x="20740" y="81870"/>
                </a:lnTo>
                <a:lnTo>
                  <a:pt x="20710" y="81880"/>
                </a:lnTo>
                <a:lnTo>
                  <a:pt x="20700" y="81890"/>
                </a:lnTo>
                <a:lnTo>
                  <a:pt x="20680" y="81900"/>
                </a:lnTo>
                <a:lnTo>
                  <a:pt x="20640" y="81920"/>
                </a:lnTo>
                <a:lnTo>
                  <a:pt x="20560" y="81960"/>
                </a:lnTo>
                <a:lnTo>
                  <a:pt x="20510" y="81980"/>
                </a:lnTo>
                <a:lnTo>
                  <a:pt x="20480" y="82000"/>
                </a:lnTo>
                <a:lnTo>
                  <a:pt x="20470" y="82020"/>
                </a:lnTo>
                <a:lnTo>
                  <a:pt x="20470" y="82010"/>
                </a:lnTo>
                <a:lnTo>
                  <a:pt x="20460" y="82000"/>
                </a:lnTo>
                <a:lnTo>
                  <a:pt x="20450" y="81970"/>
                </a:lnTo>
                <a:lnTo>
                  <a:pt x="20450" y="81960"/>
                </a:lnTo>
                <a:lnTo>
                  <a:pt x="20450" y="81950"/>
                </a:lnTo>
                <a:lnTo>
                  <a:pt x="20460" y="81940"/>
                </a:lnTo>
                <a:lnTo>
                  <a:pt x="20460" y="81930"/>
                </a:lnTo>
                <a:lnTo>
                  <a:pt x="20460" y="81920"/>
                </a:lnTo>
                <a:lnTo>
                  <a:pt x="20470" y="81910"/>
                </a:lnTo>
                <a:lnTo>
                  <a:pt x="20490" y="81890"/>
                </a:lnTo>
                <a:lnTo>
                  <a:pt x="20510" y="81870"/>
                </a:lnTo>
                <a:lnTo>
                  <a:pt x="20520" y="81850"/>
                </a:lnTo>
                <a:lnTo>
                  <a:pt x="20520" y="81830"/>
                </a:lnTo>
                <a:lnTo>
                  <a:pt x="20510" y="81820"/>
                </a:lnTo>
                <a:lnTo>
                  <a:pt x="20500" y="81790"/>
                </a:lnTo>
                <a:lnTo>
                  <a:pt x="20490" y="81770"/>
                </a:lnTo>
                <a:lnTo>
                  <a:pt x="20490" y="81760"/>
                </a:lnTo>
                <a:lnTo>
                  <a:pt x="20490" y="81750"/>
                </a:lnTo>
                <a:lnTo>
                  <a:pt x="20500" y="81720"/>
                </a:lnTo>
                <a:lnTo>
                  <a:pt x="20500" y="81700"/>
                </a:lnTo>
                <a:lnTo>
                  <a:pt x="20520" y="81670"/>
                </a:lnTo>
                <a:lnTo>
                  <a:pt x="20540" y="81650"/>
                </a:lnTo>
                <a:lnTo>
                  <a:pt x="20550" y="81630"/>
                </a:lnTo>
                <a:lnTo>
                  <a:pt x="20550" y="81620"/>
                </a:lnTo>
                <a:lnTo>
                  <a:pt x="20560" y="81620"/>
                </a:lnTo>
                <a:lnTo>
                  <a:pt x="20580" y="81620"/>
                </a:lnTo>
                <a:lnTo>
                  <a:pt x="20590" y="81610"/>
                </a:lnTo>
                <a:lnTo>
                  <a:pt x="20590" y="81600"/>
                </a:lnTo>
                <a:lnTo>
                  <a:pt x="20600" y="81570"/>
                </a:lnTo>
                <a:lnTo>
                  <a:pt x="20610" y="81570"/>
                </a:lnTo>
                <a:lnTo>
                  <a:pt x="20610" y="81560"/>
                </a:lnTo>
                <a:lnTo>
                  <a:pt x="20610" y="81550"/>
                </a:lnTo>
                <a:lnTo>
                  <a:pt x="20600" y="81530"/>
                </a:lnTo>
                <a:lnTo>
                  <a:pt x="20590" y="81510"/>
                </a:lnTo>
                <a:lnTo>
                  <a:pt x="20590" y="81500"/>
                </a:lnTo>
                <a:lnTo>
                  <a:pt x="20590" y="81490"/>
                </a:lnTo>
                <a:lnTo>
                  <a:pt x="20600" y="81490"/>
                </a:lnTo>
                <a:lnTo>
                  <a:pt x="20600" y="81480"/>
                </a:lnTo>
                <a:lnTo>
                  <a:pt x="20600" y="81470"/>
                </a:lnTo>
                <a:lnTo>
                  <a:pt x="20610" y="81440"/>
                </a:lnTo>
                <a:lnTo>
                  <a:pt x="20610" y="81430"/>
                </a:lnTo>
                <a:lnTo>
                  <a:pt x="20610" y="81420"/>
                </a:lnTo>
                <a:lnTo>
                  <a:pt x="20620" y="81420"/>
                </a:lnTo>
                <a:lnTo>
                  <a:pt x="20620" y="81400"/>
                </a:lnTo>
                <a:lnTo>
                  <a:pt x="20610" y="81400"/>
                </a:lnTo>
                <a:lnTo>
                  <a:pt x="20620" y="81390"/>
                </a:lnTo>
                <a:lnTo>
                  <a:pt x="20620" y="81380"/>
                </a:lnTo>
                <a:lnTo>
                  <a:pt x="20620" y="81370"/>
                </a:lnTo>
                <a:lnTo>
                  <a:pt x="20620" y="81350"/>
                </a:lnTo>
                <a:lnTo>
                  <a:pt x="20610" y="81340"/>
                </a:lnTo>
                <a:lnTo>
                  <a:pt x="20610" y="81330"/>
                </a:lnTo>
                <a:lnTo>
                  <a:pt x="20610" y="81320"/>
                </a:lnTo>
                <a:lnTo>
                  <a:pt x="20620" y="81310"/>
                </a:lnTo>
                <a:lnTo>
                  <a:pt x="20630" y="81290"/>
                </a:lnTo>
                <a:lnTo>
                  <a:pt x="20630" y="81270"/>
                </a:lnTo>
                <a:lnTo>
                  <a:pt x="20640" y="81260"/>
                </a:lnTo>
                <a:lnTo>
                  <a:pt x="20650" y="81240"/>
                </a:lnTo>
                <a:lnTo>
                  <a:pt x="20650" y="81230"/>
                </a:lnTo>
                <a:lnTo>
                  <a:pt x="20660" y="81210"/>
                </a:lnTo>
                <a:lnTo>
                  <a:pt x="20660" y="81200"/>
                </a:lnTo>
                <a:lnTo>
                  <a:pt x="20660" y="81190"/>
                </a:lnTo>
                <a:lnTo>
                  <a:pt x="20670" y="81180"/>
                </a:lnTo>
                <a:lnTo>
                  <a:pt x="20680" y="81170"/>
                </a:lnTo>
                <a:lnTo>
                  <a:pt x="20700" y="81170"/>
                </a:lnTo>
                <a:lnTo>
                  <a:pt x="20720" y="81170"/>
                </a:lnTo>
                <a:lnTo>
                  <a:pt x="20740" y="81170"/>
                </a:lnTo>
                <a:lnTo>
                  <a:pt x="20740" y="81160"/>
                </a:lnTo>
                <a:lnTo>
                  <a:pt x="20750" y="81150"/>
                </a:lnTo>
                <a:lnTo>
                  <a:pt x="20750" y="81130"/>
                </a:lnTo>
                <a:lnTo>
                  <a:pt x="20760" y="81120"/>
                </a:lnTo>
                <a:lnTo>
                  <a:pt x="20760" y="81110"/>
                </a:lnTo>
                <a:lnTo>
                  <a:pt x="20760" y="81100"/>
                </a:lnTo>
                <a:lnTo>
                  <a:pt x="20760" y="81090"/>
                </a:lnTo>
                <a:lnTo>
                  <a:pt x="20760" y="81080"/>
                </a:lnTo>
                <a:lnTo>
                  <a:pt x="20750" y="81070"/>
                </a:lnTo>
                <a:lnTo>
                  <a:pt x="20730" y="81060"/>
                </a:lnTo>
                <a:lnTo>
                  <a:pt x="20720" y="81040"/>
                </a:lnTo>
                <a:lnTo>
                  <a:pt x="20720" y="81030"/>
                </a:lnTo>
                <a:lnTo>
                  <a:pt x="20710" y="81020"/>
                </a:lnTo>
                <a:lnTo>
                  <a:pt x="20710" y="81010"/>
                </a:lnTo>
                <a:lnTo>
                  <a:pt x="20710" y="80990"/>
                </a:lnTo>
                <a:lnTo>
                  <a:pt x="20710" y="80980"/>
                </a:lnTo>
                <a:lnTo>
                  <a:pt x="20710" y="80970"/>
                </a:lnTo>
                <a:lnTo>
                  <a:pt x="20720" y="80940"/>
                </a:lnTo>
                <a:lnTo>
                  <a:pt x="20720" y="80930"/>
                </a:lnTo>
                <a:lnTo>
                  <a:pt x="20720" y="80870"/>
                </a:lnTo>
                <a:lnTo>
                  <a:pt x="20730" y="80830"/>
                </a:lnTo>
                <a:lnTo>
                  <a:pt x="20730" y="80810"/>
                </a:lnTo>
                <a:lnTo>
                  <a:pt x="20740" y="80780"/>
                </a:lnTo>
                <a:lnTo>
                  <a:pt x="20740" y="80750"/>
                </a:lnTo>
                <a:lnTo>
                  <a:pt x="20750" y="80720"/>
                </a:lnTo>
                <a:lnTo>
                  <a:pt x="20760" y="80670"/>
                </a:lnTo>
                <a:lnTo>
                  <a:pt x="20760" y="80650"/>
                </a:lnTo>
                <a:lnTo>
                  <a:pt x="20760" y="80620"/>
                </a:lnTo>
                <a:lnTo>
                  <a:pt x="20750" y="80580"/>
                </a:lnTo>
                <a:lnTo>
                  <a:pt x="20760" y="80550"/>
                </a:lnTo>
                <a:lnTo>
                  <a:pt x="20770" y="80520"/>
                </a:lnTo>
                <a:lnTo>
                  <a:pt x="20770" y="80510"/>
                </a:lnTo>
                <a:lnTo>
                  <a:pt x="20770" y="80490"/>
                </a:lnTo>
                <a:lnTo>
                  <a:pt x="20780" y="80470"/>
                </a:lnTo>
                <a:lnTo>
                  <a:pt x="20790" y="80420"/>
                </a:lnTo>
                <a:lnTo>
                  <a:pt x="20800" y="80390"/>
                </a:lnTo>
                <a:lnTo>
                  <a:pt x="20820" y="80370"/>
                </a:lnTo>
                <a:lnTo>
                  <a:pt x="20820" y="80360"/>
                </a:lnTo>
                <a:lnTo>
                  <a:pt x="20830" y="80340"/>
                </a:lnTo>
                <a:lnTo>
                  <a:pt x="20850" y="80300"/>
                </a:lnTo>
                <a:lnTo>
                  <a:pt x="20870" y="80270"/>
                </a:lnTo>
                <a:lnTo>
                  <a:pt x="20870" y="80250"/>
                </a:lnTo>
                <a:lnTo>
                  <a:pt x="20890" y="80170"/>
                </a:lnTo>
                <a:lnTo>
                  <a:pt x="20900" y="80120"/>
                </a:lnTo>
                <a:lnTo>
                  <a:pt x="20910" y="80070"/>
                </a:lnTo>
                <a:lnTo>
                  <a:pt x="20920" y="80050"/>
                </a:lnTo>
                <a:lnTo>
                  <a:pt x="20930" y="80010"/>
                </a:lnTo>
                <a:lnTo>
                  <a:pt x="20930" y="79990"/>
                </a:lnTo>
                <a:lnTo>
                  <a:pt x="20940" y="79970"/>
                </a:lnTo>
                <a:lnTo>
                  <a:pt x="20940" y="79960"/>
                </a:lnTo>
                <a:lnTo>
                  <a:pt x="20940" y="79940"/>
                </a:lnTo>
                <a:lnTo>
                  <a:pt x="20950" y="79900"/>
                </a:lnTo>
                <a:lnTo>
                  <a:pt x="20950" y="79890"/>
                </a:lnTo>
                <a:lnTo>
                  <a:pt x="20950" y="79870"/>
                </a:lnTo>
                <a:lnTo>
                  <a:pt x="20950" y="79830"/>
                </a:lnTo>
                <a:lnTo>
                  <a:pt x="20950" y="79800"/>
                </a:lnTo>
                <a:lnTo>
                  <a:pt x="20960" y="79780"/>
                </a:lnTo>
                <a:lnTo>
                  <a:pt x="20960" y="79770"/>
                </a:lnTo>
                <a:lnTo>
                  <a:pt x="20960" y="79760"/>
                </a:lnTo>
                <a:lnTo>
                  <a:pt x="20960" y="79740"/>
                </a:lnTo>
                <a:lnTo>
                  <a:pt x="20970" y="79740"/>
                </a:lnTo>
                <a:lnTo>
                  <a:pt x="20970" y="79720"/>
                </a:lnTo>
                <a:lnTo>
                  <a:pt x="20980" y="79710"/>
                </a:lnTo>
                <a:lnTo>
                  <a:pt x="20980" y="79690"/>
                </a:lnTo>
                <a:lnTo>
                  <a:pt x="20980" y="79680"/>
                </a:lnTo>
                <a:lnTo>
                  <a:pt x="20980" y="79660"/>
                </a:lnTo>
                <a:lnTo>
                  <a:pt x="20990" y="79630"/>
                </a:lnTo>
                <a:lnTo>
                  <a:pt x="20990" y="79600"/>
                </a:lnTo>
                <a:lnTo>
                  <a:pt x="21000" y="79580"/>
                </a:lnTo>
                <a:lnTo>
                  <a:pt x="21010" y="79550"/>
                </a:lnTo>
                <a:lnTo>
                  <a:pt x="21010" y="79540"/>
                </a:lnTo>
                <a:lnTo>
                  <a:pt x="21010" y="79530"/>
                </a:lnTo>
                <a:lnTo>
                  <a:pt x="21010" y="79500"/>
                </a:lnTo>
                <a:lnTo>
                  <a:pt x="21020" y="79490"/>
                </a:lnTo>
                <a:lnTo>
                  <a:pt x="21020" y="79480"/>
                </a:lnTo>
                <a:lnTo>
                  <a:pt x="21020" y="79470"/>
                </a:lnTo>
                <a:lnTo>
                  <a:pt x="21030" y="79450"/>
                </a:lnTo>
                <a:lnTo>
                  <a:pt x="21050" y="79430"/>
                </a:lnTo>
                <a:lnTo>
                  <a:pt x="21080" y="79400"/>
                </a:lnTo>
                <a:lnTo>
                  <a:pt x="21090" y="79380"/>
                </a:lnTo>
                <a:lnTo>
                  <a:pt x="21090" y="79360"/>
                </a:lnTo>
                <a:lnTo>
                  <a:pt x="21090" y="79330"/>
                </a:lnTo>
                <a:lnTo>
                  <a:pt x="21090" y="79310"/>
                </a:lnTo>
                <a:lnTo>
                  <a:pt x="21090" y="79300"/>
                </a:lnTo>
                <a:lnTo>
                  <a:pt x="21080" y="79290"/>
                </a:lnTo>
                <a:lnTo>
                  <a:pt x="21080" y="79270"/>
                </a:lnTo>
                <a:lnTo>
                  <a:pt x="21080" y="79240"/>
                </a:lnTo>
                <a:lnTo>
                  <a:pt x="21070" y="79200"/>
                </a:lnTo>
                <a:lnTo>
                  <a:pt x="21060" y="79170"/>
                </a:lnTo>
                <a:lnTo>
                  <a:pt x="21050" y="79150"/>
                </a:lnTo>
                <a:lnTo>
                  <a:pt x="21040" y="79140"/>
                </a:lnTo>
                <a:lnTo>
                  <a:pt x="21020" y="79120"/>
                </a:lnTo>
                <a:lnTo>
                  <a:pt x="21010" y="79120"/>
                </a:lnTo>
                <a:lnTo>
                  <a:pt x="21000" y="79120"/>
                </a:lnTo>
                <a:lnTo>
                  <a:pt x="20990" y="79100"/>
                </a:lnTo>
                <a:lnTo>
                  <a:pt x="20970" y="79070"/>
                </a:lnTo>
                <a:lnTo>
                  <a:pt x="20960" y="79050"/>
                </a:lnTo>
                <a:lnTo>
                  <a:pt x="20940" y="79030"/>
                </a:lnTo>
                <a:lnTo>
                  <a:pt x="20930" y="79020"/>
                </a:lnTo>
                <a:lnTo>
                  <a:pt x="20920" y="79010"/>
                </a:lnTo>
                <a:lnTo>
                  <a:pt x="20900" y="79000"/>
                </a:lnTo>
                <a:lnTo>
                  <a:pt x="20890" y="79000"/>
                </a:lnTo>
                <a:lnTo>
                  <a:pt x="20880" y="79000"/>
                </a:lnTo>
                <a:lnTo>
                  <a:pt x="20860" y="79000"/>
                </a:lnTo>
                <a:lnTo>
                  <a:pt x="20840" y="78990"/>
                </a:lnTo>
                <a:lnTo>
                  <a:pt x="20830" y="78980"/>
                </a:lnTo>
                <a:lnTo>
                  <a:pt x="20820" y="78960"/>
                </a:lnTo>
                <a:lnTo>
                  <a:pt x="20820" y="78950"/>
                </a:lnTo>
                <a:lnTo>
                  <a:pt x="20820" y="78940"/>
                </a:lnTo>
                <a:lnTo>
                  <a:pt x="20810" y="78920"/>
                </a:lnTo>
                <a:lnTo>
                  <a:pt x="20810" y="78910"/>
                </a:lnTo>
                <a:lnTo>
                  <a:pt x="20810" y="78890"/>
                </a:lnTo>
                <a:lnTo>
                  <a:pt x="20800" y="78890"/>
                </a:lnTo>
                <a:lnTo>
                  <a:pt x="20800" y="78880"/>
                </a:lnTo>
                <a:lnTo>
                  <a:pt x="20800" y="78870"/>
                </a:lnTo>
                <a:lnTo>
                  <a:pt x="20800" y="78860"/>
                </a:lnTo>
                <a:lnTo>
                  <a:pt x="20800" y="78850"/>
                </a:lnTo>
                <a:lnTo>
                  <a:pt x="20790" y="78850"/>
                </a:lnTo>
                <a:lnTo>
                  <a:pt x="20780" y="78850"/>
                </a:lnTo>
                <a:lnTo>
                  <a:pt x="20770" y="78850"/>
                </a:lnTo>
                <a:lnTo>
                  <a:pt x="20760" y="78840"/>
                </a:lnTo>
                <a:lnTo>
                  <a:pt x="20760" y="78830"/>
                </a:lnTo>
                <a:lnTo>
                  <a:pt x="20760" y="78810"/>
                </a:lnTo>
                <a:lnTo>
                  <a:pt x="20750" y="78810"/>
                </a:lnTo>
                <a:lnTo>
                  <a:pt x="20750" y="78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