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Mbale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b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450" y="55400"/>
                </a:moveTo>
                <a:lnTo>
                  <a:pt x="78450" y="55390"/>
                </a:lnTo>
                <a:lnTo>
                  <a:pt x="78460" y="55380"/>
                </a:lnTo>
                <a:lnTo>
                  <a:pt x="78460" y="55370"/>
                </a:lnTo>
                <a:lnTo>
                  <a:pt x="78470" y="55370"/>
                </a:lnTo>
                <a:lnTo>
                  <a:pt x="78470" y="55360"/>
                </a:lnTo>
                <a:lnTo>
                  <a:pt x="78480" y="55360"/>
                </a:lnTo>
                <a:lnTo>
                  <a:pt x="78480" y="55350"/>
                </a:lnTo>
                <a:lnTo>
                  <a:pt x="78480" y="55340"/>
                </a:lnTo>
                <a:lnTo>
                  <a:pt x="78490" y="55330"/>
                </a:lnTo>
                <a:lnTo>
                  <a:pt x="78500" y="55320"/>
                </a:lnTo>
                <a:lnTo>
                  <a:pt x="78510" y="55310"/>
                </a:lnTo>
                <a:lnTo>
                  <a:pt x="78520" y="55310"/>
                </a:lnTo>
                <a:lnTo>
                  <a:pt x="78530" y="55310"/>
                </a:lnTo>
                <a:lnTo>
                  <a:pt x="78540" y="55310"/>
                </a:lnTo>
                <a:lnTo>
                  <a:pt x="78540" y="55300"/>
                </a:lnTo>
                <a:lnTo>
                  <a:pt x="78550" y="55300"/>
                </a:lnTo>
                <a:lnTo>
                  <a:pt x="78560" y="55290"/>
                </a:lnTo>
                <a:lnTo>
                  <a:pt x="78580" y="55290"/>
                </a:lnTo>
                <a:lnTo>
                  <a:pt x="78580" y="55280"/>
                </a:lnTo>
                <a:lnTo>
                  <a:pt x="78590" y="55280"/>
                </a:lnTo>
                <a:lnTo>
                  <a:pt x="78600" y="55280"/>
                </a:lnTo>
                <a:lnTo>
                  <a:pt x="78630" y="55270"/>
                </a:lnTo>
                <a:lnTo>
                  <a:pt x="78660" y="55260"/>
                </a:lnTo>
                <a:lnTo>
                  <a:pt x="78670" y="55260"/>
                </a:lnTo>
                <a:lnTo>
                  <a:pt x="78690" y="55260"/>
                </a:lnTo>
                <a:lnTo>
                  <a:pt x="78710" y="55250"/>
                </a:lnTo>
                <a:lnTo>
                  <a:pt x="78720" y="55250"/>
                </a:lnTo>
                <a:lnTo>
                  <a:pt x="78740" y="55250"/>
                </a:lnTo>
                <a:lnTo>
                  <a:pt x="78750" y="55250"/>
                </a:lnTo>
                <a:lnTo>
                  <a:pt x="78760" y="55260"/>
                </a:lnTo>
                <a:lnTo>
                  <a:pt x="78780" y="55260"/>
                </a:lnTo>
                <a:lnTo>
                  <a:pt x="78790" y="55250"/>
                </a:lnTo>
                <a:lnTo>
                  <a:pt x="78800" y="55250"/>
                </a:lnTo>
                <a:lnTo>
                  <a:pt x="78820" y="55240"/>
                </a:lnTo>
                <a:lnTo>
                  <a:pt x="78830" y="55230"/>
                </a:lnTo>
                <a:lnTo>
                  <a:pt x="78840" y="55220"/>
                </a:lnTo>
                <a:lnTo>
                  <a:pt x="78850" y="55210"/>
                </a:lnTo>
                <a:lnTo>
                  <a:pt x="78850" y="55200"/>
                </a:lnTo>
                <a:lnTo>
                  <a:pt x="78860" y="55190"/>
                </a:lnTo>
                <a:lnTo>
                  <a:pt x="78860" y="55180"/>
                </a:lnTo>
                <a:lnTo>
                  <a:pt x="78870" y="55170"/>
                </a:lnTo>
                <a:lnTo>
                  <a:pt x="78880" y="55160"/>
                </a:lnTo>
                <a:lnTo>
                  <a:pt x="78880" y="55150"/>
                </a:lnTo>
                <a:lnTo>
                  <a:pt x="78890" y="55140"/>
                </a:lnTo>
                <a:lnTo>
                  <a:pt x="78900" y="55130"/>
                </a:lnTo>
                <a:lnTo>
                  <a:pt x="78910" y="55130"/>
                </a:lnTo>
                <a:lnTo>
                  <a:pt x="78920" y="55120"/>
                </a:lnTo>
                <a:lnTo>
                  <a:pt x="78920" y="55110"/>
                </a:lnTo>
                <a:lnTo>
                  <a:pt x="78930" y="55110"/>
                </a:lnTo>
                <a:lnTo>
                  <a:pt x="78930" y="55100"/>
                </a:lnTo>
                <a:lnTo>
                  <a:pt x="78930" y="55080"/>
                </a:lnTo>
                <a:lnTo>
                  <a:pt x="78940" y="55080"/>
                </a:lnTo>
                <a:lnTo>
                  <a:pt x="78940" y="55060"/>
                </a:lnTo>
                <a:lnTo>
                  <a:pt x="78940" y="55050"/>
                </a:lnTo>
                <a:lnTo>
                  <a:pt x="78940" y="55030"/>
                </a:lnTo>
                <a:lnTo>
                  <a:pt x="78940" y="55020"/>
                </a:lnTo>
                <a:lnTo>
                  <a:pt x="78950" y="55020"/>
                </a:lnTo>
                <a:lnTo>
                  <a:pt x="78950" y="55010"/>
                </a:lnTo>
                <a:lnTo>
                  <a:pt x="78960" y="55000"/>
                </a:lnTo>
                <a:lnTo>
                  <a:pt x="78970" y="55000"/>
                </a:lnTo>
                <a:lnTo>
                  <a:pt x="78980" y="54990"/>
                </a:lnTo>
                <a:lnTo>
                  <a:pt x="78980" y="54980"/>
                </a:lnTo>
                <a:lnTo>
                  <a:pt x="78980" y="54970"/>
                </a:lnTo>
                <a:lnTo>
                  <a:pt x="78990" y="54960"/>
                </a:lnTo>
                <a:lnTo>
                  <a:pt x="79010" y="54950"/>
                </a:lnTo>
                <a:lnTo>
                  <a:pt x="79020" y="54950"/>
                </a:lnTo>
                <a:lnTo>
                  <a:pt x="79040" y="54950"/>
                </a:lnTo>
                <a:lnTo>
                  <a:pt x="79050" y="54950"/>
                </a:lnTo>
                <a:lnTo>
                  <a:pt x="79060" y="54950"/>
                </a:lnTo>
                <a:lnTo>
                  <a:pt x="79070" y="54950"/>
                </a:lnTo>
                <a:lnTo>
                  <a:pt x="79080" y="54930"/>
                </a:lnTo>
                <a:lnTo>
                  <a:pt x="79100" y="54910"/>
                </a:lnTo>
                <a:lnTo>
                  <a:pt x="79120" y="54890"/>
                </a:lnTo>
                <a:lnTo>
                  <a:pt x="79130" y="54870"/>
                </a:lnTo>
                <a:lnTo>
                  <a:pt x="79140" y="54870"/>
                </a:lnTo>
                <a:lnTo>
                  <a:pt x="79140" y="54860"/>
                </a:lnTo>
                <a:lnTo>
                  <a:pt x="79150" y="54850"/>
                </a:lnTo>
                <a:lnTo>
                  <a:pt x="79160" y="54840"/>
                </a:lnTo>
                <a:lnTo>
                  <a:pt x="79160" y="54830"/>
                </a:lnTo>
                <a:lnTo>
                  <a:pt x="79170" y="54830"/>
                </a:lnTo>
                <a:lnTo>
                  <a:pt x="79170" y="54820"/>
                </a:lnTo>
                <a:lnTo>
                  <a:pt x="79180" y="54820"/>
                </a:lnTo>
                <a:lnTo>
                  <a:pt x="79170" y="54820"/>
                </a:lnTo>
                <a:lnTo>
                  <a:pt x="79170" y="54810"/>
                </a:lnTo>
                <a:lnTo>
                  <a:pt x="79170" y="54800"/>
                </a:lnTo>
                <a:lnTo>
                  <a:pt x="79180" y="54800"/>
                </a:lnTo>
                <a:lnTo>
                  <a:pt x="79180" y="54790"/>
                </a:lnTo>
                <a:lnTo>
                  <a:pt x="79190" y="54790"/>
                </a:lnTo>
                <a:lnTo>
                  <a:pt x="79190" y="54800"/>
                </a:lnTo>
                <a:lnTo>
                  <a:pt x="79190" y="54790"/>
                </a:lnTo>
                <a:lnTo>
                  <a:pt x="79200" y="54790"/>
                </a:lnTo>
                <a:lnTo>
                  <a:pt x="79200" y="54780"/>
                </a:lnTo>
                <a:lnTo>
                  <a:pt x="79210" y="54780"/>
                </a:lnTo>
                <a:lnTo>
                  <a:pt x="79210" y="54770"/>
                </a:lnTo>
                <a:lnTo>
                  <a:pt x="79220" y="54770"/>
                </a:lnTo>
                <a:lnTo>
                  <a:pt x="79220" y="54760"/>
                </a:lnTo>
                <a:lnTo>
                  <a:pt x="79220" y="54750"/>
                </a:lnTo>
                <a:lnTo>
                  <a:pt x="79220" y="54740"/>
                </a:lnTo>
                <a:lnTo>
                  <a:pt x="79230" y="54740"/>
                </a:lnTo>
                <a:lnTo>
                  <a:pt x="79230" y="54730"/>
                </a:lnTo>
                <a:lnTo>
                  <a:pt x="79240" y="54730"/>
                </a:lnTo>
                <a:lnTo>
                  <a:pt x="79240" y="54720"/>
                </a:lnTo>
                <a:lnTo>
                  <a:pt x="79240" y="54710"/>
                </a:lnTo>
                <a:lnTo>
                  <a:pt x="79250" y="54710"/>
                </a:lnTo>
                <a:lnTo>
                  <a:pt x="79250" y="54700"/>
                </a:lnTo>
                <a:lnTo>
                  <a:pt x="79250" y="54690"/>
                </a:lnTo>
                <a:lnTo>
                  <a:pt x="79260" y="54690"/>
                </a:lnTo>
                <a:lnTo>
                  <a:pt x="79270" y="54680"/>
                </a:lnTo>
                <a:lnTo>
                  <a:pt x="79280" y="54680"/>
                </a:lnTo>
                <a:lnTo>
                  <a:pt x="79290" y="54680"/>
                </a:lnTo>
                <a:lnTo>
                  <a:pt x="79290" y="54670"/>
                </a:lnTo>
                <a:lnTo>
                  <a:pt x="79300" y="54670"/>
                </a:lnTo>
                <a:lnTo>
                  <a:pt x="79300" y="54660"/>
                </a:lnTo>
                <a:lnTo>
                  <a:pt x="79300" y="54650"/>
                </a:lnTo>
                <a:lnTo>
                  <a:pt x="79310" y="54650"/>
                </a:lnTo>
                <a:lnTo>
                  <a:pt x="79310" y="54640"/>
                </a:lnTo>
                <a:lnTo>
                  <a:pt x="79320" y="54630"/>
                </a:lnTo>
                <a:lnTo>
                  <a:pt x="79320" y="54620"/>
                </a:lnTo>
                <a:lnTo>
                  <a:pt x="79320" y="54610"/>
                </a:lnTo>
                <a:lnTo>
                  <a:pt x="79330" y="54600"/>
                </a:lnTo>
                <a:lnTo>
                  <a:pt x="79340" y="54590"/>
                </a:lnTo>
                <a:lnTo>
                  <a:pt x="79350" y="54590"/>
                </a:lnTo>
                <a:lnTo>
                  <a:pt x="79360" y="54580"/>
                </a:lnTo>
                <a:lnTo>
                  <a:pt x="79370" y="54570"/>
                </a:lnTo>
                <a:lnTo>
                  <a:pt x="79370" y="54550"/>
                </a:lnTo>
                <a:lnTo>
                  <a:pt x="79370" y="54540"/>
                </a:lnTo>
                <a:lnTo>
                  <a:pt x="79370" y="54530"/>
                </a:lnTo>
                <a:lnTo>
                  <a:pt x="79370" y="54480"/>
                </a:lnTo>
                <a:lnTo>
                  <a:pt x="79370" y="54460"/>
                </a:lnTo>
                <a:lnTo>
                  <a:pt x="79370" y="54450"/>
                </a:lnTo>
                <a:lnTo>
                  <a:pt x="79370" y="54440"/>
                </a:lnTo>
                <a:lnTo>
                  <a:pt x="79360" y="54440"/>
                </a:lnTo>
                <a:lnTo>
                  <a:pt x="79360" y="54430"/>
                </a:lnTo>
                <a:lnTo>
                  <a:pt x="79350" y="54430"/>
                </a:lnTo>
                <a:lnTo>
                  <a:pt x="79350" y="54420"/>
                </a:lnTo>
                <a:lnTo>
                  <a:pt x="79340" y="54420"/>
                </a:lnTo>
                <a:lnTo>
                  <a:pt x="79330" y="54410"/>
                </a:lnTo>
                <a:lnTo>
                  <a:pt x="79310" y="54400"/>
                </a:lnTo>
                <a:lnTo>
                  <a:pt x="79300" y="54390"/>
                </a:lnTo>
                <a:lnTo>
                  <a:pt x="79290" y="54370"/>
                </a:lnTo>
                <a:lnTo>
                  <a:pt x="79290" y="54360"/>
                </a:lnTo>
                <a:lnTo>
                  <a:pt x="79290" y="54340"/>
                </a:lnTo>
                <a:lnTo>
                  <a:pt x="79280" y="54330"/>
                </a:lnTo>
                <a:lnTo>
                  <a:pt x="79280" y="54320"/>
                </a:lnTo>
                <a:lnTo>
                  <a:pt x="79280" y="54310"/>
                </a:lnTo>
                <a:lnTo>
                  <a:pt x="79280" y="54300"/>
                </a:lnTo>
                <a:lnTo>
                  <a:pt x="79280" y="54290"/>
                </a:lnTo>
                <a:lnTo>
                  <a:pt x="79270" y="54280"/>
                </a:lnTo>
                <a:lnTo>
                  <a:pt x="79270" y="54270"/>
                </a:lnTo>
                <a:lnTo>
                  <a:pt x="79280" y="54270"/>
                </a:lnTo>
                <a:lnTo>
                  <a:pt x="79280" y="54260"/>
                </a:lnTo>
                <a:lnTo>
                  <a:pt x="79280" y="54250"/>
                </a:lnTo>
                <a:lnTo>
                  <a:pt x="79280" y="54240"/>
                </a:lnTo>
                <a:lnTo>
                  <a:pt x="79280" y="54230"/>
                </a:lnTo>
                <a:lnTo>
                  <a:pt x="79270" y="54220"/>
                </a:lnTo>
                <a:lnTo>
                  <a:pt x="79270" y="54210"/>
                </a:lnTo>
                <a:lnTo>
                  <a:pt x="79260" y="54200"/>
                </a:lnTo>
                <a:lnTo>
                  <a:pt x="79260" y="54190"/>
                </a:lnTo>
                <a:lnTo>
                  <a:pt x="79260" y="54180"/>
                </a:lnTo>
                <a:lnTo>
                  <a:pt x="79250" y="54180"/>
                </a:lnTo>
                <a:lnTo>
                  <a:pt x="79250" y="54170"/>
                </a:lnTo>
                <a:lnTo>
                  <a:pt x="79250" y="54160"/>
                </a:lnTo>
                <a:lnTo>
                  <a:pt x="79250" y="54150"/>
                </a:lnTo>
                <a:lnTo>
                  <a:pt x="79250" y="54140"/>
                </a:lnTo>
                <a:lnTo>
                  <a:pt x="79260" y="54140"/>
                </a:lnTo>
                <a:lnTo>
                  <a:pt x="79260" y="54130"/>
                </a:lnTo>
                <a:lnTo>
                  <a:pt x="79250" y="54130"/>
                </a:lnTo>
                <a:lnTo>
                  <a:pt x="79240" y="54120"/>
                </a:lnTo>
                <a:lnTo>
                  <a:pt x="79240" y="54110"/>
                </a:lnTo>
                <a:lnTo>
                  <a:pt x="79240" y="54100"/>
                </a:lnTo>
                <a:lnTo>
                  <a:pt x="79240" y="54090"/>
                </a:lnTo>
                <a:lnTo>
                  <a:pt x="79250" y="54080"/>
                </a:lnTo>
                <a:lnTo>
                  <a:pt x="79260" y="54070"/>
                </a:lnTo>
                <a:lnTo>
                  <a:pt x="79260" y="54060"/>
                </a:lnTo>
                <a:lnTo>
                  <a:pt x="79270" y="54060"/>
                </a:lnTo>
                <a:lnTo>
                  <a:pt x="79270" y="54050"/>
                </a:lnTo>
                <a:lnTo>
                  <a:pt x="79270" y="54040"/>
                </a:lnTo>
                <a:lnTo>
                  <a:pt x="79270" y="54030"/>
                </a:lnTo>
                <a:lnTo>
                  <a:pt x="79280" y="54030"/>
                </a:lnTo>
                <a:lnTo>
                  <a:pt x="79280" y="54020"/>
                </a:lnTo>
                <a:lnTo>
                  <a:pt x="79280" y="54010"/>
                </a:lnTo>
                <a:lnTo>
                  <a:pt x="79280" y="54000"/>
                </a:lnTo>
                <a:lnTo>
                  <a:pt x="79280" y="53990"/>
                </a:lnTo>
                <a:lnTo>
                  <a:pt x="79280" y="53980"/>
                </a:lnTo>
                <a:lnTo>
                  <a:pt x="79280" y="53960"/>
                </a:lnTo>
                <a:lnTo>
                  <a:pt x="79280" y="53940"/>
                </a:lnTo>
                <a:lnTo>
                  <a:pt x="79290" y="53930"/>
                </a:lnTo>
                <a:lnTo>
                  <a:pt x="79290" y="53920"/>
                </a:lnTo>
                <a:lnTo>
                  <a:pt x="79300" y="53900"/>
                </a:lnTo>
                <a:lnTo>
                  <a:pt x="79310" y="53870"/>
                </a:lnTo>
                <a:lnTo>
                  <a:pt x="79320" y="53830"/>
                </a:lnTo>
                <a:lnTo>
                  <a:pt x="79330" y="53810"/>
                </a:lnTo>
                <a:lnTo>
                  <a:pt x="79340" y="53800"/>
                </a:lnTo>
                <a:lnTo>
                  <a:pt x="79340" y="53790"/>
                </a:lnTo>
                <a:lnTo>
                  <a:pt x="79340" y="53780"/>
                </a:lnTo>
                <a:lnTo>
                  <a:pt x="79340" y="53770"/>
                </a:lnTo>
                <a:lnTo>
                  <a:pt x="79330" y="53760"/>
                </a:lnTo>
                <a:lnTo>
                  <a:pt x="79330" y="53740"/>
                </a:lnTo>
                <a:lnTo>
                  <a:pt x="79300" y="53710"/>
                </a:lnTo>
                <a:lnTo>
                  <a:pt x="79290" y="53690"/>
                </a:lnTo>
                <a:lnTo>
                  <a:pt x="79270" y="53670"/>
                </a:lnTo>
                <a:lnTo>
                  <a:pt x="79260" y="53650"/>
                </a:lnTo>
                <a:lnTo>
                  <a:pt x="79250" y="53650"/>
                </a:lnTo>
                <a:lnTo>
                  <a:pt x="79240" y="53630"/>
                </a:lnTo>
                <a:lnTo>
                  <a:pt x="79230" y="53630"/>
                </a:lnTo>
                <a:lnTo>
                  <a:pt x="79220" y="53610"/>
                </a:lnTo>
                <a:lnTo>
                  <a:pt x="79210" y="53600"/>
                </a:lnTo>
                <a:lnTo>
                  <a:pt x="79200" y="53560"/>
                </a:lnTo>
                <a:lnTo>
                  <a:pt x="79190" y="53520"/>
                </a:lnTo>
                <a:lnTo>
                  <a:pt x="79160" y="53430"/>
                </a:lnTo>
                <a:lnTo>
                  <a:pt x="79150" y="53390"/>
                </a:lnTo>
                <a:lnTo>
                  <a:pt x="79150" y="53380"/>
                </a:lnTo>
                <a:lnTo>
                  <a:pt x="79150" y="53360"/>
                </a:lnTo>
                <a:lnTo>
                  <a:pt x="79140" y="53350"/>
                </a:lnTo>
                <a:lnTo>
                  <a:pt x="79140" y="53340"/>
                </a:lnTo>
                <a:lnTo>
                  <a:pt x="79140" y="53330"/>
                </a:lnTo>
                <a:lnTo>
                  <a:pt x="79130" y="53330"/>
                </a:lnTo>
                <a:lnTo>
                  <a:pt x="79120" y="53330"/>
                </a:lnTo>
                <a:lnTo>
                  <a:pt x="79120" y="53320"/>
                </a:lnTo>
                <a:lnTo>
                  <a:pt x="79110" y="53310"/>
                </a:lnTo>
                <a:lnTo>
                  <a:pt x="79100" y="53300"/>
                </a:lnTo>
                <a:lnTo>
                  <a:pt x="79090" y="53300"/>
                </a:lnTo>
                <a:lnTo>
                  <a:pt x="79090" y="53290"/>
                </a:lnTo>
                <a:lnTo>
                  <a:pt x="79080" y="53290"/>
                </a:lnTo>
                <a:lnTo>
                  <a:pt x="79080" y="53280"/>
                </a:lnTo>
                <a:lnTo>
                  <a:pt x="79070" y="53280"/>
                </a:lnTo>
                <a:lnTo>
                  <a:pt x="79070" y="53270"/>
                </a:lnTo>
                <a:lnTo>
                  <a:pt x="79080" y="53270"/>
                </a:lnTo>
                <a:lnTo>
                  <a:pt x="79090" y="53270"/>
                </a:lnTo>
                <a:lnTo>
                  <a:pt x="79100" y="53280"/>
                </a:lnTo>
                <a:lnTo>
                  <a:pt x="79110" y="53280"/>
                </a:lnTo>
                <a:lnTo>
                  <a:pt x="79130" y="53290"/>
                </a:lnTo>
                <a:lnTo>
                  <a:pt x="79140" y="53300"/>
                </a:lnTo>
                <a:lnTo>
                  <a:pt x="79150" y="53300"/>
                </a:lnTo>
                <a:lnTo>
                  <a:pt x="79150" y="53310"/>
                </a:lnTo>
                <a:lnTo>
                  <a:pt x="79160" y="53310"/>
                </a:lnTo>
                <a:lnTo>
                  <a:pt x="79170" y="53320"/>
                </a:lnTo>
                <a:lnTo>
                  <a:pt x="79180" y="53330"/>
                </a:lnTo>
                <a:lnTo>
                  <a:pt x="79190" y="53340"/>
                </a:lnTo>
                <a:lnTo>
                  <a:pt x="79210" y="53340"/>
                </a:lnTo>
                <a:lnTo>
                  <a:pt x="79220" y="53340"/>
                </a:lnTo>
                <a:lnTo>
                  <a:pt x="79230" y="53350"/>
                </a:lnTo>
                <a:lnTo>
                  <a:pt x="79240" y="53350"/>
                </a:lnTo>
                <a:lnTo>
                  <a:pt x="79250" y="53350"/>
                </a:lnTo>
                <a:lnTo>
                  <a:pt x="79260" y="53350"/>
                </a:lnTo>
                <a:lnTo>
                  <a:pt x="79270" y="53350"/>
                </a:lnTo>
                <a:lnTo>
                  <a:pt x="79280" y="53350"/>
                </a:lnTo>
                <a:lnTo>
                  <a:pt x="79290" y="53350"/>
                </a:lnTo>
                <a:lnTo>
                  <a:pt x="79290" y="53360"/>
                </a:lnTo>
                <a:lnTo>
                  <a:pt x="79290" y="53370"/>
                </a:lnTo>
                <a:lnTo>
                  <a:pt x="79300" y="53370"/>
                </a:lnTo>
                <a:lnTo>
                  <a:pt x="79300" y="53380"/>
                </a:lnTo>
                <a:lnTo>
                  <a:pt x="79310" y="53380"/>
                </a:lnTo>
                <a:lnTo>
                  <a:pt x="79310" y="53390"/>
                </a:lnTo>
                <a:lnTo>
                  <a:pt x="79310" y="53400"/>
                </a:lnTo>
                <a:lnTo>
                  <a:pt x="79320" y="53400"/>
                </a:lnTo>
                <a:lnTo>
                  <a:pt x="79330" y="53400"/>
                </a:lnTo>
                <a:lnTo>
                  <a:pt x="79330" y="53410"/>
                </a:lnTo>
                <a:lnTo>
                  <a:pt x="79330" y="53420"/>
                </a:lnTo>
                <a:lnTo>
                  <a:pt x="79330" y="53430"/>
                </a:lnTo>
                <a:lnTo>
                  <a:pt x="79340" y="53440"/>
                </a:lnTo>
                <a:lnTo>
                  <a:pt x="79350" y="53440"/>
                </a:lnTo>
                <a:lnTo>
                  <a:pt x="79360" y="53440"/>
                </a:lnTo>
                <a:lnTo>
                  <a:pt x="79370" y="53450"/>
                </a:lnTo>
                <a:lnTo>
                  <a:pt x="79380" y="53450"/>
                </a:lnTo>
                <a:lnTo>
                  <a:pt x="79390" y="53460"/>
                </a:lnTo>
                <a:lnTo>
                  <a:pt x="79400" y="53460"/>
                </a:lnTo>
                <a:lnTo>
                  <a:pt x="79410" y="53460"/>
                </a:lnTo>
                <a:lnTo>
                  <a:pt x="79410" y="53470"/>
                </a:lnTo>
                <a:lnTo>
                  <a:pt x="79420" y="53470"/>
                </a:lnTo>
                <a:lnTo>
                  <a:pt x="79430" y="53470"/>
                </a:lnTo>
                <a:lnTo>
                  <a:pt x="79450" y="53480"/>
                </a:lnTo>
                <a:lnTo>
                  <a:pt x="79460" y="53490"/>
                </a:lnTo>
                <a:lnTo>
                  <a:pt x="79460" y="53500"/>
                </a:lnTo>
                <a:lnTo>
                  <a:pt x="79470" y="53500"/>
                </a:lnTo>
                <a:lnTo>
                  <a:pt x="79480" y="53500"/>
                </a:lnTo>
                <a:lnTo>
                  <a:pt x="79480" y="53510"/>
                </a:lnTo>
                <a:lnTo>
                  <a:pt x="79490" y="53510"/>
                </a:lnTo>
                <a:lnTo>
                  <a:pt x="79500" y="53510"/>
                </a:lnTo>
                <a:lnTo>
                  <a:pt x="79500" y="53500"/>
                </a:lnTo>
                <a:lnTo>
                  <a:pt x="79510" y="53500"/>
                </a:lnTo>
                <a:lnTo>
                  <a:pt x="79510" y="53490"/>
                </a:lnTo>
                <a:lnTo>
                  <a:pt x="79520" y="53490"/>
                </a:lnTo>
                <a:lnTo>
                  <a:pt x="79520" y="53480"/>
                </a:lnTo>
                <a:lnTo>
                  <a:pt x="79520" y="53470"/>
                </a:lnTo>
                <a:lnTo>
                  <a:pt x="79530" y="53470"/>
                </a:lnTo>
                <a:lnTo>
                  <a:pt x="79540" y="53460"/>
                </a:lnTo>
                <a:lnTo>
                  <a:pt x="79550" y="53460"/>
                </a:lnTo>
                <a:lnTo>
                  <a:pt x="79560" y="53450"/>
                </a:lnTo>
                <a:lnTo>
                  <a:pt x="79570" y="53450"/>
                </a:lnTo>
                <a:lnTo>
                  <a:pt x="79570" y="53440"/>
                </a:lnTo>
                <a:lnTo>
                  <a:pt x="79580" y="53440"/>
                </a:lnTo>
                <a:lnTo>
                  <a:pt x="79580" y="53430"/>
                </a:lnTo>
                <a:lnTo>
                  <a:pt x="79590" y="53430"/>
                </a:lnTo>
                <a:lnTo>
                  <a:pt x="79600" y="53430"/>
                </a:lnTo>
                <a:lnTo>
                  <a:pt x="79610" y="53430"/>
                </a:lnTo>
                <a:lnTo>
                  <a:pt x="79620" y="53420"/>
                </a:lnTo>
                <a:lnTo>
                  <a:pt x="79630" y="53420"/>
                </a:lnTo>
                <a:lnTo>
                  <a:pt x="79640" y="53430"/>
                </a:lnTo>
                <a:lnTo>
                  <a:pt x="79650" y="53420"/>
                </a:lnTo>
                <a:lnTo>
                  <a:pt x="79660" y="53420"/>
                </a:lnTo>
                <a:lnTo>
                  <a:pt x="79670" y="53420"/>
                </a:lnTo>
                <a:lnTo>
                  <a:pt x="79680" y="53410"/>
                </a:lnTo>
                <a:lnTo>
                  <a:pt x="79690" y="53410"/>
                </a:lnTo>
                <a:lnTo>
                  <a:pt x="79700" y="53410"/>
                </a:lnTo>
                <a:lnTo>
                  <a:pt x="79710" y="53410"/>
                </a:lnTo>
                <a:lnTo>
                  <a:pt x="79720" y="53410"/>
                </a:lnTo>
                <a:lnTo>
                  <a:pt x="79730" y="53410"/>
                </a:lnTo>
                <a:lnTo>
                  <a:pt x="79740" y="53410"/>
                </a:lnTo>
                <a:lnTo>
                  <a:pt x="79750" y="53420"/>
                </a:lnTo>
                <a:lnTo>
                  <a:pt x="79760" y="53440"/>
                </a:lnTo>
                <a:lnTo>
                  <a:pt x="79770" y="53440"/>
                </a:lnTo>
                <a:lnTo>
                  <a:pt x="79770" y="53450"/>
                </a:lnTo>
                <a:lnTo>
                  <a:pt x="79780" y="53450"/>
                </a:lnTo>
                <a:lnTo>
                  <a:pt x="79790" y="53450"/>
                </a:lnTo>
                <a:lnTo>
                  <a:pt x="79800" y="53460"/>
                </a:lnTo>
                <a:lnTo>
                  <a:pt x="79810" y="53460"/>
                </a:lnTo>
                <a:lnTo>
                  <a:pt x="79820" y="53470"/>
                </a:lnTo>
                <a:lnTo>
                  <a:pt x="79830" y="53480"/>
                </a:lnTo>
                <a:lnTo>
                  <a:pt x="79840" y="53480"/>
                </a:lnTo>
                <a:lnTo>
                  <a:pt x="79840" y="53490"/>
                </a:lnTo>
                <a:lnTo>
                  <a:pt x="79850" y="53490"/>
                </a:lnTo>
                <a:lnTo>
                  <a:pt x="79860" y="53490"/>
                </a:lnTo>
                <a:lnTo>
                  <a:pt x="79860" y="53500"/>
                </a:lnTo>
                <a:lnTo>
                  <a:pt x="79870" y="53500"/>
                </a:lnTo>
                <a:lnTo>
                  <a:pt x="79870" y="53510"/>
                </a:lnTo>
                <a:lnTo>
                  <a:pt x="79880" y="53510"/>
                </a:lnTo>
                <a:lnTo>
                  <a:pt x="79880" y="53520"/>
                </a:lnTo>
                <a:lnTo>
                  <a:pt x="79880" y="53530"/>
                </a:lnTo>
                <a:lnTo>
                  <a:pt x="79890" y="53530"/>
                </a:lnTo>
                <a:lnTo>
                  <a:pt x="79890" y="53540"/>
                </a:lnTo>
                <a:lnTo>
                  <a:pt x="79900" y="53550"/>
                </a:lnTo>
                <a:lnTo>
                  <a:pt x="79900" y="53560"/>
                </a:lnTo>
                <a:lnTo>
                  <a:pt x="79910" y="53560"/>
                </a:lnTo>
                <a:lnTo>
                  <a:pt x="79910" y="53570"/>
                </a:lnTo>
                <a:lnTo>
                  <a:pt x="79920" y="53570"/>
                </a:lnTo>
                <a:lnTo>
                  <a:pt x="79920" y="53580"/>
                </a:lnTo>
                <a:lnTo>
                  <a:pt x="79930" y="53580"/>
                </a:lnTo>
                <a:lnTo>
                  <a:pt x="79940" y="53590"/>
                </a:lnTo>
                <a:lnTo>
                  <a:pt x="79950" y="53590"/>
                </a:lnTo>
                <a:lnTo>
                  <a:pt x="79950" y="53580"/>
                </a:lnTo>
                <a:lnTo>
                  <a:pt x="79960" y="53580"/>
                </a:lnTo>
                <a:lnTo>
                  <a:pt x="79970" y="53580"/>
                </a:lnTo>
                <a:lnTo>
                  <a:pt x="79980" y="53570"/>
                </a:lnTo>
                <a:lnTo>
                  <a:pt x="79990" y="53580"/>
                </a:lnTo>
                <a:lnTo>
                  <a:pt x="80000" y="53580"/>
                </a:lnTo>
                <a:lnTo>
                  <a:pt x="80010" y="53580"/>
                </a:lnTo>
                <a:lnTo>
                  <a:pt x="80020" y="53580"/>
                </a:lnTo>
                <a:lnTo>
                  <a:pt x="80030" y="53590"/>
                </a:lnTo>
                <a:lnTo>
                  <a:pt x="80040" y="53590"/>
                </a:lnTo>
                <a:lnTo>
                  <a:pt x="80040" y="53580"/>
                </a:lnTo>
                <a:lnTo>
                  <a:pt x="80050" y="53580"/>
                </a:lnTo>
                <a:lnTo>
                  <a:pt x="80060" y="53580"/>
                </a:lnTo>
                <a:lnTo>
                  <a:pt x="80060" y="53590"/>
                </a:lnTo>
                <a:lnTo>
                  <a:pt x="80070" y="53590"/>
                </a:lnTo>
                <a:lnTo>
                  <a:pt x="80080" y="53590"/>
                </a:lnTo>
                <a:lnTo>
                  <a:pt x="80090" y="53580"/>
                </a:lnTo>
                <a:lnTo>
                  <a:pt x="80100" y="53580"/>
                </a:lnTo>
                <a:lnTo>
                  <a:pt x="80110" y="53590"/>
                </a:lnTo>
                <a:lnTo>
                  <a:pt x="80120" y="53590"/>
                </a:lnTo>
                <a:lnTo>
                  <a:pt x="80120" y="53600"/>
                </a:lnTo>
                <a:lnTo>
                  <a:pt x="80130" y="53600"/>
                </a:lnTo>
                <a:lnTo>
                  <a:pt x="80140" y="53600"/>
                </a:lnTo>
                <a:lnTo>
                  <a:pt x="80150" y="53610"/>
                </a:lnTo>
                <a:lnTo>
                  <a:pt x="80160" y="53610"/>
                </a:lnTo>
                <a:lnTo>
                  <a:pt x="80160" y="53620"/>
                </a:lnTo>
                <a:lnTo>
                  <a:pt x="80170" y="53620"/>
                </a:lnTo>
                <a:lnTo>
                  <a:pt x="80170" y="53630"/>
                </a:lnTo>
                <a:lnTo>
                  <a:pt x="80180" y="53630"/>
                </a:lnTo>
                <a:lnTo>
                  <a:pt x="80180" y="53620"/>
                </a:lnTo>
                <a:lnTo>
                  <a:pt x="80190" y="53620"/>
                </a:lnTo>
                <a:lnTo>
                  <a:pt x="80200" y="53630"/>
                </a:lnTo>
                <a:lnTo>
                  <a:pt x="80200" y="53640"/>
                </a:lnTo>
                <a:lnTo>
                  <a:pt x="80210" y="53640"/>
                </a:lnTo>
                <a:lnTo>
                  <a:pt x="80220" y="53640"/>
                </a:lnTo>
                <a:lnTo>
                  <a:pt x="80220" y="53650"/>
                </a:lnTo>
                <a:lnTo>
                  <a:pt x="80230" y="53650"/>
                </a:lnTo>
                <a:lnTo>
                  <a:pt x="80230" y="53640"/>
                </a:lnTo>
                <a:lnTo>
                  <a:pt x="80240" y="53640"/>
                </a:lnTo>
                <a:lnTo>
                  <a:pt x="80240" y="53650"/>
                </a:lnTo>
                <a:lnTo>
                  <a:pt x="80250" y="53640"/>
                </a:lnTo>
                <a:lnTo>
                  <a:pt x="80260" y="53640"/>
                </a:lnTo>
                <a:lnTo>
                  <a:pt x="80270" y="53640"/>
                </a:lnTo>
                <a:lnTo>
                  <a:pt x="80270" y="53630"/>
                </a:lnTo>
                <a:lnTo>
                  <a:pt x="80270" y="53600"/>
                </a:lnTo>
                <a:lnTo>
                  <a:pt x="80270" y="53580"/>
                </a:lnTo>
                <a:lnTo>
                  <a:pt x="80270" y="53570"/>
                </a:lnTo>
                <a:lnTo>
                  <a:pt x="80270" y="53540"/>
                </a:lnTo>
                <a:lnTo>
                  <a:pt x="80270" y="53520"/>
                </a:lnTo>
                <a:lnTo>
                  <a:pt x="80280" y="53520"/>
                </a:lnTo>
                <a:lnTo>
                  <a:pt x="80310" y="53520"/>
                </a:lnTo>
                <a:lnTo>
                  <a:pt x="80330" y="53510"/>
                </a:lnTo>
                <a:lnTo>
                  <a:pt x="80350" y="53510"/>
                </a:lnTo>
                <a:lnTo>
                  <a:pt x="80370" y="53520"/>
                </a:lnTo>
                <a:lnTo>
                  <a:pt x="80380" y="53510"/>
                </a:lnTo>
                <a:lnTo>
                  <a:pt x="80390" y="53500"/>
                </a:lnTo>
                <a:lnTo>
                  <a:pt x="80400" y="53470"/>
                </a:lnTo>
                <a:lnTo>
                  <a:pt x="80410" y="53460"/>
                </a:lnTo>
                <a:lnTo>
                  <a:pt x="80430" y="53460"/>
                </a:lnTo>
                <a:lnTo>
                  <a:pt x="80450" y="53460"/>
                </a:lnTo>
                <a:lnTo>
                  <a:pt x="80460" y="53460"/>
                </a:lnTo>
                <a:lnTo>
                  <a:pt x="80470" y="53460"/>
                </a:lnTo>
                <a:lnTo>
                  <a:pt x="80480" y="53450"/>
                </a:lnTo>
                <a:lnTo>
                  <a:pt x="80490" y="53450"/>
                </a:lnTo>
                <a:lnTo>
                  <a:pt x="80500" y="53450"/>
                </a:lnTo>
                <a:lnTo>
                  <a:pt x="80510" y="53450"/>
                </a:lnTo>
                <a:lnTo>
                  <a:pt x="80520" y="53450"/>
                </a:lnTo>
                <a:lnTo>
                  <a:pt x="80530" y="53450"/>
                </a:lnTo>
                <a:lnTo>
                  <a:pt x="80540" y="53450"/>
                </a:lnTo>
                <a:lnTo>
                  <a:pt x="80550" y="53450"/>
                </a:lnTo>
                <a:lnTo>
                  <a:pt x="80560" y="53440"/>
                </a:lnTo>
                <a:lnTo>
                  <a:pt x="80570" y="53440"/>
                </a:lnTo>
                <a:lnTo>
                  <a:pt x="80580" y="53440"/>
                </a:lnTo>
                <a:lnTo>
                  <a:pt x="80590" y="53450"/>
                </a:lnTo>
                <a:lnTo>
                  <a:pt x="80600" y="53450"/>
                </a:lnTo>
                <a:lnTo>
                  <a:pt x="80610" y="53450"/>
                </a:lnTo>
                <a:lnTo>
                  <a:pt x="80620" y="53460"/>
                </a:lnTo>
                <a:lnTo>
                  <a:pt x="80630" y="53460"/>
                </a:lnTo>
                <a:lnTo>
                  <a:pt x="80640" y="53470"/>
                </a:lnTo>
                <a:lnTo>
                  <a:pt x="80650" y="53470"/>
                </a:lnTo>
                <a:lnTo>
                  <a:pt x="80650" y="53480"/>
                </a:lnTo>
                <a:lnTo>
                  <a:pt x="80660" y="53480"/>
                </a:lnTo>
                <a:lnTo>
                  <a:pt x="80670" y="53490"/>
                </a:lnTo>
                <a:lnTo>
                  <a:pt x="80680" y="53490"/>
                </a:lnTo>
                <a:lnTo>
                  <a:pt x="80690" y="53490"/>
                </a:lnTo>
                <a:lnTo>
                  <a:pt x="80700" y="53490"/>
                </a:lnTo>
                <a:lnTo>
                  <a:pt x="80710" y="53490"/>
                </a:lnTo>
                <a:lnTo>
                  <a:pt x="80720" y="53490"/>
                </a:lnTo>
                <a:lnTo>
                  <a:pt x="80730" y="53490"/>
                </a:lnTo>
                <a:lnTo>
                  <a:pt x="80730" y="53500"/>
                </a:lnTo>
                <a:lnTo>
                  <a:pt x="80740" y="53500"/>
                </a:lnTo>
                <a:lnTo>
                  <a:pt x="80740" y="53510"/>
                </a:lnTo>
                <a:lnTo>
                  <a:pt x="80740" y="53530"/>
                </a:lnTo>
                <a:lnTo>
                  <a:pt x="80740" y="53560"/>
                </a:lnTo>
                <a:lnTo>
                  <a:pt x="80740" y="53570"/>
                </a:lnTo>
                <a:lnTo>
                  <a:pt x="80740" y="53610"/>
                </a:lnTo>
                <a:lnTo>
                  <a:pt x="80740" y="53630"/>
                </a:lnTo>
                <a:lnTo>
                  <a:pt x="80740" y="53680"/>
                </a:lnTo>
                <a:lnTo>
                  <a:pt x="80740" y="53700"/>
                </a:lnTo>
                <a:lnTo>
                  <a:pt x="80740" y="53760"/>
                </a:lnTo>
                <a:lnTo>
                  <a:pt x="80740" y="53840"/>
                </a:lnTo>
                <a:lnTo>
                  <a:pt x="80740" y="53970"/>
                </a:lnTo>
                <a:lnTo>
                  <a:pt x="80740" y="53980"/>
                </a:lnTo>
                <a:lnTo>
                  <a:pt x="80750" y="53980"/>
                </a:lnTo>
                <a:lnTo>
                  <a:pt x="80760" y="53990"/>
                </a:lnTo>
                <a:lnTo>
                  <a:pt x="80770" y="54000"/>
                </a:lnTo>
                <a:lnTo>
                  <a:pt x="80770" y="54010"/>
                </a:lnTo>
                <a:lnTo>
                  <a:pt x="80770" y="54020"/>
                </a:lnTo>
                <a:lnTo>
                  <a:pt x="80770" y="54030"/>
                </a:lnTo>
                <a:lnTo>
                  <a:pt x="80770" y="54040"/>
                </a:lnTo>
                <a:lnTo>
                  <a:pt x="80770" y="54050"/>
                </a:lnTo>
                <a:lnTo>
                  <a:pt x="80770" y="54060"/>
                </a:lnTo>
                <a:lnTo>
                  <a:pt x="80780" y="54060"/>
                </a:lnTo>
                <a:lnTo>
                  <a:pt x="80770" y="54070"/>
                </a:lnTo>
                <a:lnTo>
                  <a:pt x="80770" y="54080"/>
                </a:lnTo>
                <a:lnTo>
                  <a:pt x="80770" y="54090"/>
                </a:lnTo>
                <a:lnTo>
                  <a:pt x="80780" y="54090"/>
                </a:lnTo>
                <a:lnTo>
                  <a:pt x="80780" y="54100"/>
                </a:lnTo>
                <a:lnTo>
                  <a:pt x="80790" y="54110"/>
                </a:lnTo>
                <a:lnTo>
                  <a:pt x="80800" y="54100"/>
                </a:lnTo>
                <a:lnTo>
                  <a:pt x="80810" y="54100"/>
                </a:lnTo>
                <a:lnTo>
                  <a:pt x="80820" y="54090"/>
                </a:lnTo>
                <a:lnTo>
                  <a:pt x="80830" y="54090"/>
                </a:lnTo>
                <a:lnTo>
                  <a:pt x="80840" y="54090"/>
                </a:lnTo>
                <a:lnTo>
                  <a:pt x="80850" y="54090"/>
                </a:lnTo>
                <a:lnTo>
                  <a:pt x="80860" y="54100"/>
                </a:lnTo>
                <a:lnTo>
                  <a:pt x="80870" y="54100"/>
                </a:lnTo>
                <a:lnTo>
                  <a:pt x="80880" y="54090"/>
                </a:lnTo>
                <a:lnTo>
                  <a:pt x="80890" y="54090"/>
                </a:lnTo>
                <a:lnTo>
                  <a:pt x="80890" y="54100"/>
                </a:lnTo>
                <a:lnTo>
                  <a:pt x="80900" y="54100"/>
                </a:lnTo>
                <a:lnTo>
                  <a:pt x="80910" y="54100"/>
                </a:lnTo>
                <a:lnTo>
                  <a:pt x="80920" y="54100"/>
                </a:lnTo>
                <a:lnTo>
                  <a:pt x="80930" y="54100"/>
                </a:lnTo>
                <a:lnTo>
                  <a:pt x="80930" y="54090"/>
                </a:lnTo>
                <a:lnTo>
                  <a:pt x="80940" y="54090"/>
                </a:lnTo>
                <a:lnTo>
                  <a:pt x="80950" y="54100"/>
                </a:lnTo>
                <a:lnTo>
                  <a:pt x="80950" y="54110"/>
                </a:lnTo>
                <a:lnTo>
                  <a:pt x="80950" y="54120"/>
                </a:lnTo>
                <a:lnTo>
                  <a:pt x="80950" y="54130"/>
                </a:lnTo>
                <a:lnTo>
                  <a:pt x="80960" y="54130"/>
                </a:lnTo>
                <a:lnTo>
                  <a:pt x="80970" y="54140"/>
                </a:lnTo>
                <a:lnTo>
                  <a:pt x="80980" y="54140"/>
                </a:lnTo>
                <a:lnTo>
                  <a:pt x="80990" y="54140"/>
                </a:lnTo>
                <a:lnTo>
                  <a:pt x="81000" y="54130"/>
                </a:lnTo>
                <a:lnTo>
                  <a:pt x="81010" y="54130"/>
                </a:lnTo>
                <a:lnTo>
                  <a:pt x="81010" y="54120"/>
                </a:lnTo>
                <a:lnTo>
                  <a:pt x="81010" y="54110"/>
                </a:lnTo>
                <a:lnTo>
                  <a:pt x="81010" y="54100"/>
                </a:lnTo>
                <a:lnTo>
                  <a:pt x="81020" y="54100"/>
                </a:lnTo>
                <a:lnTo>
                  <a:pt x="81020" y="54090"/>
                </a:lnTo>
                <a:lnTo>
                  <a:pt x="81030" y="54090"/>
                </a:lnTo>
                <a:lnTo>
                  <a:pt x="81030" y="54080"/>
                </a:lnTo>
                <a:lnTo>
                  <a:pt x="81040" y="54080"/>
                </a:lnTo>
                <a:lnTo>
                  <a:pt x="81050" y="54080"/>
                </a:lnTo>
                <a:lnTo>
                  <a:pt x="81060" y="54080"/>
                </a:lnTo>
                <a:lnTo>
                  <a:pt x="81070" y="54080"/>
                </a:lnTo>
                <a:lnTo>
                  <a:pt x="81080" y="54080"/>
                </a:lnTo>
                <a:lnTo>
                  <a:pt x="81080" y="54090"/>
                </a:lnTo>
                <a:lnTo>
                  <a:pt x="81090" y="54090"/>
                </a:lnTo>
                <a:lnTo>
                  <a:pt x="81090" y="54100"/>
                </a:lnTo>
                <a:lnTo>
                  <a:pt x="81100" y="54100"/>
                </a:lnTo>
                <a:lnTo>
                  <a:pt x="81100" y="54110"/>
                </a:lnTo>
                <a:lnTo>
                  <a:pt x="81110" y="54110"/>
                </a:lnTo>
                <a:lnTo>
                  <a:pt x="81110" y="54120"/>
                </a:lnTo>
                <a:lnTo>
                  <a:pt x="81110" y="54130"/>
                </a:lnTo>
                <a:lnTo>
                  <a:pt x="81120" y="54130"/>
                </a:lnTo>
                <a:lnTo>
                  <a:pt x="81120" y="54140"/>
                </a:lnTo>
                <a:lnTo>
                  <a:pt x="81120" y="54150"/>
                </a:lnTo>
                <a:lnTo>
                  <a:pt x="81130" y="54150"/>
                </a:lnTo>
                <a:lnTo>
                  <a:pt x="81140" y="54160"/>
                </a:lnTo>
                <a:lnTo>
                  <a:pt x="81150" y="54170"/>
                </a:lnTo>
                <a:lnTo>
                  <a:pt x="81160" y="54170"/>
                </a:lnTo>
                <a:lnTo>
                  <a:pt x="81160" y="54180"/>
                </a:lnTo>
                <a:lnTo>
                  <a:pt x="81170" y="54180"/>
                </a:lnTo>
                <a:lnTo>
                  <a:pt x="81170" y="54190"/>
                </a:lnTo>
                <a:lnTo>
                  <a:pt x="81170" y="54200"/>
                </a:lnTo>
                <a:lnTo>
                  <a:pt x="81180" y="54200"/>
                </a:lnTo>
                <a:lnTo>
                  <a:pt x="81190" y="54200"/>
                </a:lnTo>
                <a:lnTo>
                  <a:pt x="81190" y="54190"/>
                </a:lnTo>
                <a:lnTo>
                  <a:pt x="81200" y="54190"/>
                </a:lnTo>
                <a:lnTo>
                  <a:pt x="81200" y="54180"/>
                </a:lnTo>
                <a:lnTo>
                  <a:pt x="81200" y="54190"/>
                </a:lnTo>
                <a:lnTo>
                  <a:pt x="81210" y="54190"/>
                </a:lnTo>
                <a:lnTo>
                  <a:pt x="81210" y="54200"/>
                </a:lnTo>
                <a:lnTo>
                  <a:pt x="81220" y="54200"/>
                </a:lnTo>
                <a:lnTo>
                  <a:pt x="81220" y="54210"/>
                </a:lnTo>
                <a:lnTo>
                  <a:pt x="81230" y="54210"/>
                </a:lnTo>
                <a:lnTo>
                  <a:pt x="81230" y="54220"/>
                </a:lnTo>
                <a:lnTo>
                  <a:pt x="81240" y="54230"/>
                </a:lnTo>
                <a:lnTo>
                  <a:pt x="81250" y="54230"/>
                </a:lnTo>
                <a:lnTo>
                  <a:pt x="81250" y="54240"/>
                </a:lnTo>
                <a:lnTo>
                  <a:pt x="81250" y="54250"/>
                </a:lnTo>
                <a:lnTo>
                  <a:pt x="81250" y="54260"/>
                </a:lnTo>
                <a:lnTo>
                  <a:pt x="81260" y="54260"/>
                </a:lnTo>
                <a:lnTo>
                  <a:pt x="81260" y="54270"/>
                </a:lnTo>
                <a:lnTo>
                  <a:pt x="81270" y="54270"/>
                </a:lnTo>
                <a:lnTo>
                  <a:pt x="81270" y="54280"/>
                </a:lnTo>
                <a:lnTo>
                  <a:pt x="81280" y="54280"/>
                </a:lnTo>
                <a:lnTo>
                  <a:pt x="81280" y="54270"/>
                </a:lnTo>
                <a:lnTo>
                  <a:pt x="81290" y="54270"/>
                </a:lnTo>
                <a:lnTo>
                  <a:pt x="81300" y="54270"/>
                </a:lnTo>
                <a:lnTo>
                  <a:pt x="81310" y="54280"/>
                </a:lnTo>
                <a:lnTo>
                  <a:pt x="81320" y="54280"/>
                </a:lnTo>
                <a:lnTo>
                  <a:pt x="81320" y="54290"/>
                </a:lnTo>
                <a:lnTo>
                  <a:pt x="81330" y="54290"/>
                </a:lnTo>
                <a:lnTo>
                  <a:pt x="81340" y="54290"/>
                </a:lnTo>
                <a:lnTo>
                  <a:pt x="81340" y="54300"/>
                </a:lnTo>
                <a:lnTo>
                  <a:pt x="81340" y="54310"/>
                </a:lnTo>
                <a:lnTo>
                  <a:pt x="81340" y="54320"/>
                </a:lnTo>
                <a:lnTo>
                  <a:pt x="81350" y="54320"/>
                </a:lnTo>
                <a:lnTo>
                  <a:pt x="81360" y="54320"/>
                </a:lnTo>
                <a:lnTo>
                  <a:pt x="81370" y="54320"/>
                </a:lnTo>
                <a:lnTo>
                  <a:pt x="81380" y="54320"/>
                </a:lnTo>
                <a:lnTo>
                  <a:pt x="81380" y="54330"/>
                </a:lnTo>
                <a:lnTo>
                  <a:pt x="81390" y="54330"/>
                </a:lnTo>
                <a:lnTo>
                  <a:pt x="81400" y="54330"/>
                </a:lnTo>
                <a:lnTo>
                  <a:pt x="81410" y="54320"/>
                </a:lnTo>
                <a:lnTo>
                  <a:pt x="81420" y="54320"/>
                </a:lnTo>
                <a:lnTo>
                  <a:pt x="81420" y="54330"/>
                </a:lnTo>
                <a:lnTo>
                  <a:pt x="81430" y="54340"/>
                </a:lnTo>
                <a:lnTo>
                  <a:pt x="81440" y="54350"/>
                </a:lnTo>
                <a:lnTo>
                  <a:pt x="81450" y="54360"/>
                </a:lnTo>
                <a:lnTo>
                  <a:pt x="81460" y="54360"/>
                </a:lnTo>
                <a:lnTo>
                  <a:pt x="81470" y="54360"/>
                </a:lnTo>
                <a:lnTo>
                  <a:pt x="81480" y="54350"/>
                </a:lnTo>
                <a:lnTo>
                  <a:pt x="81490" y="54350"/>
                </a:lnTo>
                <a:lnTo>
                  <a:pt x="81500" y="54350"/>
                </a:lnTo>
                <a:lnTo>
                  <a:pt x="81500" y="54360"/>
                </a:lnTo>
                <a:lnTo>
                  <a:pt x="81510" y="54370"/>
                </a:lnTo>
                <a:lnTo>
                  <a:pt x="81510" y="54380"/>
                </a:lnTo>
                <a:lnTo>
                  <a:pt x="81520" y="54380"/>
                </a:lnTo>
                <a:lnTo>
                  <a:pt x="81530" y="54380"/>
                </a:lnTo>
                <a:lnTo>
                  <a:pt x="81530" y="54390"/>
                </a:lnTo>
                <a:lnTo>
                  <a:pt x="81540" y="54390"/>
                </a:lnTo>
                <a:lnTo>
                  <a:pt x="81550" y="54390"/>
                </a:lnTo>
                <a:lnTo>
                  <a:pt x="81560" y="54390"/>
                </a:lnTo>
                <a:lnTo>
                  <a:pt x="81570" y="54390"/>
                </a:lnTo>
                <a:lnTo>
                  <a:pt x="81580" y="54390"/>
                </a:lnTo>
                <a:lnTo>
                  <a:pt x="81590" y="54390"/>
                </a:lnTo>
                <a:lnTo>
                  <a:pt x="81600" y="54390"/>
                </a:lnTo>
                <a:lnTo>
                  <a:pt x="81600" y="54380"/>
                </a:lnTo>
                <a:lnTo>
                  <a:pt x="81610" y="54380"/>
                </a:lnTo>
                <a:lnTo>
                  <a:pt x="81620" y="54380"/>
                </a:lnTo>
                <a:lnTo>
                  <a:pt x="81620" y="54390"/>
                </a:lnTo>
                <a:lnTo>
                  <a:pt x="81610" y="54390"/>
                </a:lnTo>
                <a:lnTo>
                  <a:pt x="81610" y="54400"/>
                </a:lnTo>
                <a:lnTo>
                  <a:pt x="81610" y="54410"/>
                </a:lnTo>
                <a:lnTo>
                  <a:pt x="81610" y="54420"/>
                </a:lnTo>
                <a:lnTo>
                  <a:pt x="81620" y="54420"/>
                </a:lnTo>
                <a:lnTo>
                  <a:pt x="81630" y="54420"/>
                </a:lnTo>
                <a:lnTo>
                  <a:pt x="81640" y="54420"/>
                </a:lnTo>
                <a:lnTo>
                  <a:pt x="81650" y="54420"/>
                </a:lnTo>
                <a:lnTo>
                  <a:pt x="81660" y="54420"/>
                </a:lnTo>
                <a:lnTo>
                  <a:pt x="81670" y="54420"/>
                </a:lnTo>
                <a:lnTo>
                  <a:pt x="81680" y="54420"/>
                </a:lnTo>
                <a:lnTo>
                  <a:pt x="81690" y="54420"/>
                </a:lnTo>
                <a:lnTo>
                  <a:pt x="81700" y="54420"/>
                </a:lnTo>
                <a:lnTo>
                  <a:pt x="81700" y="54430"/>
                </a:lnTo>
                <a:lnTo>
                  <a:pt x="81700" y="54440"/>
                </a:lnTo>
                <a:lnTo>
                  <a:pt x="81710" y="54440"/>
                </a:lnTo>
                <a:lnTo>
                  <a:pt x="81720" y="54430"/>
                </a:lnTo>
                <a:lnTo>
                  <a:pt x="81730" y="54430"/>
                </a:lnTo>
                <a:lnTo>
                  <a:pt x="81730" y="54420"/>
                </a:lnTo>
                <a:lnTo>
                  <a:pt x="81740" y="54420"/>
                </a:lnTo>
                <a:lnTo>
                  <a:pt x="81750" y="54420"/>
                </a:lnTo>
                <a:lnTo>
                  <a:pt x="81760" y="54420"/>
                </a:lnTo>
                <a:lnTo>
                  <a:pt x="81770" y="54410"/>
                </a:lnTo>
                <a:lnTo>
                  <a:pt x="81770" y="54400"/>
                </a:lnTo>
                <a:lnTo>
                  <a:pt x="81780" y="54400"/>
                </a:lnTo>
                <a:lnTo>
                  <a:pt x="81780" y="54390"/>
                </a:lnTo>
                <a:lnTo>
                  <a:pt x="81790" y="54390"/>
                </a:lnTo>
                <a:lnTo>
                  <a:pt x="81790" y="54400"/>
                </a:lnTo>
                <a:lnTo>
                  <a:pt x="81800" y="54400"/>
                </a:lnTo>
                <a:lnTo>
                  <a:pt x="81810" y="54400"/>
                </a:lnTo>
                <a:lnTo>
                  <a:pt x="81820" y="54400"/>
                </a:lnTo>
                <a:lnTo>
                  <a:pt x="81830" y="54400"/>
                </a:lnTo>
                <a:lnTo>
                  <a:pt x="81830" y="54390"/>
                </a:lnTo>
                <a:lnTo>
                  <a:pt x="81840" y="54390"/>
                </a:lnTo>
                <a:lnTo>
                  <a:pt x="81840" y="54380"/>
                </a:lnTo>
                <a:lnTo>
                  <a:pt x="81840" y="54370"/>
                </a:lnTo>
                <a:lnTo>
                  <a:pt x="81840" y="54360"/>
                </a:lnTo>
                <a:lnTo>
                  <a:pt x="81850" y="54370"/>
                </a:lnTo>
                <a:lnTo>
                  <a:pt x="81860" y="54370"/>
                </a:lnTo>
                <a:lnTo>
                  <a:pt x="81860" y="54380"/>
                </a:lnTo>
                <a:lnTo>
                  <a:pt x="81870" y="54380"/>
                </a:lnTo>
                <a:lnTo>
                  <a:pt x="81880" y="54390"/>
                </a:lnTo>
                <a:lnTo>
                  <a:pt x="81890" y="54390"/>
                </a:lnTo>
                <a:lnTo>
                  <a:pt x="81890" y="54380"/>
                </a:lnTo>
                <a:lnTo>
                  <a:pt x="81900" y="54370"/>
                </a:lnTo>
                <a:lnTo>
                  <a:pt x="81910" y="54370"/>
                </a:lnTo>
                <a:lnTo>
                  <a:pt x="81910" y="54360"/>
                </a:lnTo>
                <a:lnTo>
                  <a:pt x="81920" y="54350"/>
                </a:lnTo>
                <a:lnTo>
                  <a:pt x="81930" y="54350"/>
                </a:lnTo>
                <a:lnTo>
                  <a:pt x="81940" y="54350"/>
                </a:lnTo>
                <a:lnTo>
                  <a:pt x="81950" y="54350"/>
                </a:lnTo>
                <a:lnTo>
                  <a:pt x="81950" y="54360"/>
                </a:lnTo>
                <a:lnTo>
                  <a:pt x="81950" y="54370"/>
                </a:lnTo>
                <a:lnTo>
                  <a:pt x="81950" y="54380"/>
                </a:lnTo>
                <a:lnTo>
                  <a:pt x="81960" y="54380"/>
                </a:lnTo>
                <a:lnTo>
                  <a:pt x="81970" y="54380"/>
                </a:lnTo>
                <a:lnTo>
                  <a:pt x="81970" y="54370"/>
                </a:lnTo>
                <a:lnTo>
                  <a:pt x="81980" y="54370"/>
                </a:lnTo>
                <a:lnTo>
                  <a:pt x="81990" y="54370"/>
                </a:lnTo>
                <a:lnTo>
                  <a:pt x="82000" y="54370"/>
                </a:lnTo>
                <a:lnTo>
                  <a:pt x="82010" y="54370"/>
                </a:lnTo>
                <a:lnTo>
                  <a:pt x="82020" y="54370"/>
                </a:lnTo>
                <a:lnTo>
                  <a:pt x="82020" y="54380"/>
                </a:lnTo>
                <a:lnTo>
                  <a:pt x="82020" y="54390"/>
                </a:lnTo>
                <a:lnTo>
                  <a:pt x="82030" y="54380"/>
                </a:lnTo>
                <a:lnTo>
                  <a:pt x="82040" y="54380"/>
                </a:lnTo>
                <a:lnTo>
                  <a:pt x="82050" y="54370"/>
                </a:lnTo>
                <a:lnTo>
                  <a:pt x="82060" y="54370"/>
                </a:lnTo>
                <a:lnTo>
                  <a:pt x="82070" y="54370"/>
                </a:lnTo>
                <a:lnTo>
                  <a:pt x="82080" y="54370"/>
                </a:lnTo>
                <a:lnTo>
                  <a:pt x="82090" y="54370"/>
                </a:lnTo>
                <a:lnTo>
                  <a:pt x="82090" y="54380"/>
                </a:lnTo>
                <a:lnTo>
                  <a:pt x="82100" y="54380"/>
                </a:lnTo>
                <a:lnTo>
                  <a:pt x="82100" y="54390"/>
                </a:lnTo>
                <a:lnTo>
                  <a:pt x="82100" y="54400"/>
                </a:lnTo>
                <a:lnTo>
                  <a:pt x="82110" y="54400"/>
                </a:lnTo>
                <a:lnTo>
                  <a:pt x="82110" y="54390"/>
                </a:lnTo>
                <a:lnTo>
                  <a:pt x="82110" y="54400"/>
                </a:lnTo>
                <a:lnTo>
                  <a:pt x="82120" y="54400"/>
                </a:lnTo>
                <a:lnTo>
                  <a:pt x="82130" y="54400"/>
                </a:lnTo>
                <a:lnTo>
                  <a:pt x="82140" y="54400"/>
                </a:lnTo>
                <a:lnTo>
                  <a:pt x="82140" y="54390"/>
                </a:lnTo>
                <a:lnTo>
                  <a:pt x="82150" y="54390"/>
                </a:lnTo>
                <a:lnTo>
                  <a:pt x="82150" y="54400"/>
                </a:lnTo>
                <a:lnTo>
                  <a:pt x="82160" y="54400"/>
                </a:lnTo>
                <a:lnTo>
                  <a:pt x="82160" y="54390"/>
                </a:lnTo>
                <a:lnTo>
                  <a:pt x="82170" y="54390"/>
                </a:lnTo>
                <a:lnTo>
                  <a:pt x="82180" y="54390"/>
                </a:lnTo>
                <a:lnTo>
                  <a:pt x="82180" y="54400"/>
                </a:lnTo>
                <a:lnTo>
                  <a:pt x="82180" y="54410"/>
                </a:lnTo>
                <a:lnTo>
                  <a:pt x="82190" y="54410"/>
                </a:lnTo>
                <a:lnTo>
                  <a:pt x="82180" y="54410"/>
                </a:lnTo>
                <a:lnTo>
                  <a:pt x="82180" y="54420"/>
                </a:lnTo>
                <a:lnTo>
                  <a:pt x="82170" y="54420"/>
                </a:lnTo>
                <a:lnTo>
                  <a:pt x="82170" y="54430"/>
                </a:lnTo>
                <a:lnTo>
                  <a:pt x="82180" y="54430"/>
                </a:lnTo>
                <a:lnTo>
                  <a:pt x="82180" y="54440"/>
                </a:lnTo>
                <a:lnTo>
                  <a:pt x="82190" y="54440"/>
                </a:lnTo>
                <a:lnTo>
                  <a:pt x="82200" y="54430"/>
                </a:lnTo>
                <a:lnTo>
                  <a:pt x="82210" y="54430"/>
                </a:lnTo>
                <a:lnTo>
                  <a:pt x="82220" y="54430"/>
                </a:lnTo>
                <a:lnTo>
                  <a:pt x="82220" y="54420"/>
                </a:lnTo>
                <a:lnTo>
                  <a:pt x="82230" y="54410"/>
                </a:lnTo>
                <a:lnTo>
                  <a:pt x="82240" y="54410"/>
                </a:lnTo>
                <a:lnTo>
                  <a:pt x="82250" y="54410"/>
                </a:lnTo>
                <a:lnTo>
                  <a:pt x="82250" y="54420"/>
                </a:lnTo>
                <a:lnTo>
                  <a:pt x="82260" y="54420"/>
                </a:lnTo>
                <a:lnTo>
                  <a:pt x="82260" y="54410"/>
                </a:lnTo>
                <a:lnTo>
                  <a:pt x="82270" y="54410"/>
                </a:lnTo>
                <a:lnTo>
                  <a:pt x="82270" y="54420"/>
                </a:lnTo>
                <a:lnTo>
                  <a:pt x="82280" y="54420"/>
                </a:lnTo>
                <a:lnTo>
                  <a:pt x="82290" y="54420"/>
                </a:lnTo>
                <a:lnTo>
                  <a:pt x="82300" y="54420"/>
                </a:lnTo>
                <a:lnTo>
                  <a:pt x="82300" y="54430"/>
                </a:lnTo>
                <a:lnTo>
                  <a:pt x="82310" y="54430"/>
                </a:lnTo>
                <a:lnTo>
                  <a:pt x="82310" y="54440"/>
                </a:lnTo>
                <a:lnTo>
                  <a:pt x="82310" y="54450"/>
                </a:lnTo>
                <a:lnTo>
                  <a:pt x="82320" y="54460"/>
                </a:lnTo>
                <a:lnTo>
                  <a:pt x="82320" y="54470"/>
                </a:lnTo>
                <a:lnTo>
                  <a:pt x="82320" y="54480"/>
                </a:lnTo>
                <a:lnTo>
                  <a:pt x="82330" y="54490"/>
                </a:lnTo>
                <a:lnTo>
                  <a:pt x="82340" y="54490"/>
                </a:lnTo>
                <a:lnTo>
                  <a:pt x="82350" y="54490"/>
                </a:lnTo>
                <a:lnTo>
                  <a:pt x="82350" y="54500"/>
                </a:lnTo>
                <a:lnTo>
                  <a:pt x="82360" y="54500"/>
                </a:lnTo>
                <a:lnTo>
                  <a:pt x="82370" y="54510"/>
                </a:lnTo>
                <a:lnTo>
                  <a:pt x="82380" y="54510"/>
                </a:lnTo>
                <a:lnTo>
                  <a:pt x="82380" y="54520"/>
                </a:lnTo>
                <a:lnTo>
                  <a:pt x="82390" y="54520"/>
                </a:lnTo>
                <a:lnTo>
                  <a:pt x="82390" y="54530"/>
                </a:lnTo>
                <a:lnTo>
                  <a:pt x="82400" y="54530"/>
                </a:lnTo>
                <a:lnTo>
                  <a:pt x="82400" y="54540"/>
                </a:lnTo>
                <a:lnTo>
                  <a:pt x="82410" y="54550"/>
                </a:lnTo>
                <a:lnTo>
                  <a:pt x="82410" y="54560"/>
                </a:lnTo>
                <a:lnTo>
                  <a:pt x="82410" y="54570"/>
                </a:lnTo>
                <a:lnTo>
                  <a:pt x="82410" y="54580"/>
                </a:lnTo>
                <a:lnTo>
                  <a:pt x="82420" y="54580"/>
                </a:lnTo>
                <a:lnTo>
                  <a:pt x="82420" y="54590"/>
                </a:lnTo>
                <a:lnTo>
                  <a:pt x="82420" y="54600"/>
                </a:lnTo>
                <a:lnTo>
                  <a:pt x="82430" y="54600"/>
                </a:lnTo>
                <a:lnTo>
                  <a:pt x="82440" y="54600"/>
                </a:lnTo>
                <a:lnTo>
                  <a:pt x="82450" y="54600"/>
                </a:lnTo>
                <a:lnTo>
                  <a:pt x="82460" y="54600"/>
                </a:lnTo>
                <a:lnTo>
                  <a:pt x="82460" y="54610"/>
                </a:lnTo>
                <a:lnTo>
                  <a:pt x="82470" y="54620"/>
                </a:lnTo>
                <a:lnTo>
                  <a:pt x="82470" y="54630"/>
                </a:lnTo>
                <a:lnTo>
                  <a:pt x="82470" y="54640"/>
                </a:lnTo>
                <a:lnTo>
                  <a:pt x="82480" y="54640"/>
                </a:lnTo>
                <a:lnTo>
                  <a:pt x="82490" y="54640"/>
                </a:lnTo>
                <a:lnTo>
                  <a:pt x="82490" y="54650"/>
                </a:lnTo>
                <a:lnTo>
                  <a:pt x="82500" y="54650"/>
                </a:lnTo>
                <a:lnTo>
                  <a:pt x="82510" y="54660"/>
                </a:lnTo>
                <a:lnTo>
                  <a:pt x="82510" y="54650"/>
                </a:lnTo>
                <a:lnTo>
                  <a:pt x="82520" y="54660"/>
                </a:lnTo>
                <a:lnTo>
                  <a:pt x="82520" y="54670"/>
                </a:lnTo>
                <a:lnTo>
                  <a:pt x="82530" y="54680"/>
                </a:lnTo>
                <a:lnTo>
                  <a:pt x="82530" y="54690"/>
                </a:lnTo>
                <a:lnTo>
                  <a:pt x="82540" y="54710"/>
                </a:lnTo>
                <a:lnTo>
                  <a:pt x="82540" y="54720"/>
                </a:lnTo>
                <a:lnTo>
                  <a:pt x="82540" y="54730"/>
                </a:lnTo>
                <a:lnTo>
                  <a:pt x="82550" y="54750"/>
                </a:lnTo>
                <a:lnTo>
                  <a:pt x="82550" y="54770"/>
                </a:lnTo>
                <a:lnTo>
                  <a:pt x="82550" y="54780"/>
                </a:lnTo>
                <a:lnTo>
                  <a:pt x="82550" y="54790"/>
                </a:lnTo>
                <a:lnTo>
                  <a:pt x="82510" y="54780"/>
                </a:lnTo>
                <a:lnTo>
                  <a:pt x="82490" y="54780"/>
                </a:lnTo>
                <a:lnTo>
                  <a:pt x="82480" y="54780"/>
                </a:lnTo>
                <a:lnTo>
                  <a:pt x="82470" y="54790"/>
                </a:lnTo>
                <a:lnTo>
                  <a:pt x="82460" y="54790"/>
                </a:lnTo>
                <a:lnTo>
                  <a:pt x="82450" y="54800"/>
                </a:lnTo>
                <a:lnTo>
                  <a:pt x="82440" y="54800"/>
                </a:lnTo>
                <a:lnTo>
                  <a:pt x="82430" y="54800"/>
                </a:lnTo>
                <a:lnTo>
                  <a:pt x="82420" y="54790"/>
                </a:lnTo>
                <a:lnTo>
                  <a:pt x="82410" y="54780"/>
                </a:lnTo>
                <a:lnTo>
                  <a:pt x="82400" y="54780"/>
                </a:lnTo>
                <a:lnTo>
                  <a:pt x="82390" y="54770"/>
                </a:lnTo>
                <a:lnTo>
                  <a:pt x="82380" y="54770"/>
                </a:lnTo>
                <a:lnTo>
                  <a:pt x="82370" y="54770"/>
                </a:lnTo>
                <a:lnTo>
                  <a:pt x="82360" y="54770"/>
                </a:lnTo>
                <a:lnTo>
                  <a:pt x="82350" y="54770"/>
                </a:lnTo>
                <a:lnTo>
                  <a:pt x="82340" y="54780"/>
                </a:lnTo>
                <a:lnTo>
                  <a:pt x="82330" y="54790"/>
                </a:lnTo>
                <a:lnTo>
                  <a:pt x="82310" y="54800"/>
                </a:lnTo>
                <a:lnTo>
                  <a:pt x="82300" y="54810"/>
                </a:lnTo>
                <a:lnTo>
                  <a:pt x="82290" y="54820"/>
                </a:lnTo>
                <a:lnTo>
                  <a:pt x="82280" y="54820"/>
                </a:lnTo>
                <a:lnTo>
                  <a:pt x="82280" y="54830"/>
                </a:lnTo>
                <a:lnTo>
                  <a:pt x="82270" y="54830"/>
                </a:lnTo>
                <a:lnTo>
                  <a:pt x="82250" y="54870"/>
                </a:lnTo>
                <a:lnTo>
                  <a:pt x="82250" y="54880"/>
                </a:lnTo>
                <a:lnTo>
                  <a:pt x="82240" y="54890"/>
                </a:lnTo>
                <a:lnTo>
                  <a:pt x="82230" y="54890"/>
                </a:lnTo>
                <a:lnTo>
                  <a:pt x="82230" y="54900"/>
                </a:lnTo>
                <a:lnTo>
                  <a:pt x="82220" y="54900"/>
                </a:lnTo>
                <a:lnTo>
                  <a:pt x="82210" y="54900"/>
                </a:lnTo>
                <a:lnTo>
                  <a:pt x="82200" y="54900"/>
                </a:lnTo>
                <a:lnTo>
                  <a:pt x="82190" y="54910"/>
                </a:lnTo>
                <a:lnTo>
                  <a:pt x="82180" y="54910"/>
                </a:lnTo>
                <a:lnTo>
                  <a:pt x="82180" y="54920"/>
                </a:lnTo>
                <a:lnTo>
                  <a:pt x="82170" y="54920"/>
                </a:lnTo>
                <a:lnTo>
                  <a:pt x="82170" y="54930"/>
                </a:lnTo>
                <a:lnTo>
                  <a:pt x="82170" y="54940"/>
                </a:lnTo>
                <a:lnTo>
                  <a:pt x="82160" y="54950"/>
                </a:lnTo>
                <a:lnTo>
                  <a:pt x="82160" y="54960"/>
                </a:lnTo>
                <a:lnTo>
                  <a:pt x="82150" y="54970"/>
                </a:lnTo>
                <a:lnTo>
                  <a:pt x="82150" y="54980"/>
                </a:lnTo>
                <a:lnTo>
                  <a:pt x="82140" y="54990"/>
                </a:lnTo>
                <a:lnTo>
                  <a:pt x="82140" y="55000"/>
                </a:lnTo>
                <a:lnTo>
                  <a:pt x="82130" y="55020"/>
                </a:lnTo>
                <a:lnTo>
                  <a:pt x="82130" y="55030"/>
                </a:lnTo>
                <a:lnTo>
                  <a:pt x="82130" y="55040"/>
                </a:lnTo>
                <a:lnTo>
                  <a:pt x="82130" y="55050"/>
                </a:lnTo>
                <a:lnTo>
                  <a:pt x="82120" y="55060"/>
                </a:lnTo>
                <a:lnTo>
                  <a:pt x="82120" y="55080"/>
                </a:lnTo>
                <a:lnTo>
                  <a:pt x="82120" y="55090"/>
                </a:lnTo>
                <a:lnTo>
                  <a:pt x="82100" y="55100"/>
                </a:lnTo>
                <a:lnTo>
                  <a:pt x="82090" y="55110"/>
                </a:lnTo>
                <a:lnTo>
                  <a:pt x="82080" y="55110"/>
                </a:lnTo>
                <a:lnTo>
                  <a:pt x="82070" y="55130"/>
                </a:lnTo>
                <a:lnTo>
                  <a:pt x="82060" y="55140"/>
                </a:lnTo>
                <a:lnTo>
                  <a:pt x="82060" y="55150"/>
                </a:lnTo>
                <a:lnTo>
                  <a:pt x="82060" y="55170"/>
                </a:lnTo>
                <a:lnTo>
                  <a:pt x="82060" y="55180"/>
                </a:lnTo>
                <a:lnTo>
                  <a:pt x="82060" y="55190"/>
                </a:lnTo>
                <a:lnTo>
                  <a:pt x="82070" y="55190"/>
                </a:lnTo>
                <a:lnTo>
                  <a:pt x="82080" y="55200"/>
                </a:lnTo>
                <a:lnTo>
                  <a:pt x="82090" y="55210"/>
                </a:lnTo>
                <a:lnTo>
                  <a:pt x="82100" y="55220"/>
                </a:lnTo>
                <a:lnTo>
                  <a:pt x="82100" y="55250"/>
                </a:lnTo>
                <a:lnTo>
                  <a:pt x="82100" y="55290"/>
                </a:lnTo>
                <a:lnTo>
                  <a:pt x="82090" y="55290"/>
                </a:lnTo>
                <a:lnTo>
                  <a:pt x="82090" y="55300"/>
                </a:lnTo>
                <a:lnTo>
                  <a:pt x="82080" y="55310"/>
                </a:lnTo>
                <a:lnTo>
                  <a:pt x="82060" y="55320"/>
                </a:lnTo>
                <a:lnTo>
                  <a:pt x="82030" y="55350"/>
                </a:lnTo>
                <a:lnTo>
                  <a:pt x="82020" y="55360"/>
                </a:lnTo>
                <a:lnTo>
                  <a:pt x="82010" y="55370"/>
                </a:lnTo>
                <a:lnTo>
                  <a:pt x="82000" y="55370"/>
                </a:lnTo>
                <a:lnTo>
                  <a:pt x="82000" y="55380"/>
                </a:lnTo>
                <a:lnTo>
                  <a:pt x="81990" y="55390"/>
                </a:lnTo>
                <a:lnTo>
                  <a:pt x="81980" y="55400"/>
                </a:lnTo>
                <a:lnTo>
                  <a:pt x="81980" y="55410"/>
                </a:lnTo>
                <a:lnTo>
                  <a:pt x="81970" y="55420"/>
                </a:lnTo>
                <a:lnTo>
                  <a:pt x="81960" y="55430"/>
                </a:lnTo>
                <a:lnTo>
                  <a:pt x="81950" y="55440"/>
                </a:lnTo>
                <a:lnTo>
                  <a:pt x="81930" y="55450"/>
                </a:lnTo>
                <a:lnTo>
                  <a:pt x="81930" y="55460"/>
                </a:lnTo>
                <a:lnTo>
                  <a:pt x="81930" y="55470"/>
                </a:lnTo>
                <a:lnTo>
                  <a:pt x="81910" y="55480"/>
                </a:lnTo>
                <a:lnTo>
                  <a:pt x="81910" y="55490"/>
                </a:lnTo>
                <a:lnTo>
                  <a:pt x="81900" y="55490"/>
                </a:lnTo>
                <a:lnTo>
                  <a:pt x="81890" y="55510"/>
                </a:lnTo>
                <a:lnTo>
                  <a:pt x="81880" y="55520"/>
                </a:lnTo>
                <a:lnTo>
                  <a:pt x="81870" y="55530"/>
                </a:lnTo>
                <a:lnTo>
                  <a:pt x="81850" y="55540"/>
                </a:lnTo>
                <a:lnTo>
                  <a:pt x="81840" y="55550"/>
                </a:lnTo>
                <a:lnTo>
                  <a:pt x="81810" y="55570"/>
                </a:lnTo>
                <a:lnTo>
                  <a:pt x="81790" y="55590"/>
                </a:lnTo>
                <a:lnTo>
                  <a:pt x="81780" y="55600"/>
                </a:lnTo>
                <a:lnTo>
                  <a:pt x="81770" y="55600"/>
                </a:lnTo>
                <a:lnTo>
                  <a:pt x="81770" y="55610"/>
                </a:lnTo>
                <a:lnTo>
                  <a:pt x="81760" y="55620"/>
                </a:lnTo>
                <a:lnTo>
                  <a:pt x="81760" y="55630"/>
                </a:lnTo>
                <a:lnTo>
                  <a:pt x="81760" y="55640"/>
                </a:lnTo>
                <a:lnTo>
                  <a:pt x="81760" y="55650"/>
                </a:lnTo>
                <a:lnTo>
                  <a:pt x="81750" y="55660"/>
                </a:lnTo>
                <a:lnTo>
                  <a:pt x="81750" y="55670"/>
                </a:lnTo>
                <a:lnTo>
                  <a:pt x="81750" y="55680"/>
                </a:lnTo>
                <a:lnTo>
                  <a:pt x="81750" y="55690"/>
                </a:lnTo>
                <a:lnTo>
                  <a:pt x="81760" y="55700"/>
                </a:lnTo>
                <a:lnTo>
                  <a:pt x="81760" y="55710"/>
                </a:lnTo>
                <a:lnTo>
                  <a:pt x="81750" y="55710"/>
                </a:lnTo>
                <a:lnTo>
                  <a:pt x="81750" y="55720"/>
                </a:lnTo>
                <a:lnTo>
                  <a:pt x="81740" y="55720"/>
                </a:lnTo>
                <a:lnTo>
                  <a:pt x="81730" y="55720"/>
                </a:lnTo>
                <a:lnTo>
                  <a:pt x="81730" y="55730"/>
                </a:lnTo>
                <a:lnTo>
                  <a:pt x="81720" y="55730"/>
                </a:lnTo>
                <a:lnTo>
                  <a:pt x="81720" y="55740"/>
                </a:lnTo>
                <a:lnTo>
                  <a:pt x="81720" y="55750"/>
                </a:lnTo>
                <a:lnTo>
                  <a:pt x="81710" y="55750"/>
                </a:lnTo>
                <a:lnTo>
                  <a:pt x="81710" y="55760"/>
                </a:lnTo>
                <a:lnTo>
                  <a:pt x="81700" y="55760"/>
                </a:lnTo>
                <a:lnTo>
                  <a:pt x="81700" y="55770"/>
                </a:lnTo>
                <a:lnTo>
                  <a:pt x="81700" y="55780"/>
                </a:lnTo>
                <a:lnTo>
                  <a:pt x="81690" y="55780"/>
                </a:lnTo>
                <a:lnTo>
                  <a:pt x="81690" y="55790"/>
                </a:lnTo>
                <a:lnTo>
                  <a:pt x="81680" y="55790"/>
                </a:lnTo>
                <a:lnTo>
                  <a:pt x="81680" y="55800"/>
                </a:lnTo>
                <a:lnTo>
                  <a:pt x="81680" y="55810"/>
                </a:lnTo>
                <a:lnTo>
                  <a:pt x="81670" y="55810"/>
                </a:lnTo>
                <a:lnTo>
                  <a:pt x="81670" y="55820"/>
                </a:lnTo>
                <a:lnTo>
                  <a:pt x="81660" y="55820"/>
                </a:lnTo>
                <a:lnTo>
                  <a:pt x="81660" y="55830"/>
                </a:lnTo>
                <a:lnTo>
                  <a:pt x="81650" y="55830"/>
                </a:lnTo>
                <a:lnTo>
                  <a:pt x="81640" y="55830"/>
                </a:lnTo>
                <a:lnTo>
                  <a:pt x="81640" y="55840"/>
                </a:lnTo>
                <a:lnTo>
                  <a:pt x="81630" y="55840"/>
                </a:lnTo>
                <a:lnTo>
                  <a:pt x="81630" y="55850"/>
                </a:lnTo>
                <a:lnTo>
                  <a:pt x="81620" y="55850"/>
                </a:lnTo>
                <a:lnTo>
                  <a:pt x="81620" y="55860"/>
                </a:lnTo>
                <a:lnTo>
                  <a:pt x="81610" y="55860"/>
                </a:lnTo>
                <a:lnTo>
                  <a:pt x="81600" y="55860"/>
                </a:lnTo>
                <a:lnTo>
                  <a:pt x="81590" y="55860"/>
                </a:lnTo>
                <a:lnTo>
                  <a:pt x="81580" y="55870"/>
                </a:lnTo>
                <a:lnTo>
                  <a:pt x="81580" y="55880"/>
                </a:lnTo>
                <a:lnTo>
                  <a:pt x="81580" y="55890"/>
                </a:lnTo>
                <a:lnTo>
                  <a:pt x="81570" y="55890"/>
                </a:lnTo>
                <a:lnTo>
                  <a:pt x="81570" y="55900"/>
                </a:lnTo>
                <a:lnTo>
                  <a:pt x="81560" y="55900"/>
                </a:lnTo>
                <a:lnTo>
                  <a:pt x="81560" y="55910"/>
                </a:lnTo>
                <a:lnTo>
                  <a:pt x="81550" y="55910"/>
                </a:lnTo>
                <a:lnTo>
                  <a:pt x="81550" y="55920"/>
                </a:lnTo>
                <a:lnTo>
                  <a:pt x="81550" y="55930"/>
                </a:lnTo>
                <a:lnTo>
                  <a:pt x="81540" y="55930"/>
                </a:lnTo>
                <a:lnTo>
                  <a:pt x="81530" y="55940"/>
                </a:lnTo>
                <a:lnTo>
                  <a:pt x="81530" y="55950"/>
                </a:lnTo>
                <a:lnTo>
                  <a:pt x="81520" y="55950"/>
                </a:lnTo>
                <a:lnTo>
                  <a:pt x="81510" y="55960"/>
                </a:lnTo>
                <a:lnTo>
                  <a:pt x="81510" y="55970"/>
                </a:lnTo>
                <a:lnTo>
                  <a:pt x="81510" y="55980"/>
                </a:lnTo>
                <a:lnTo>
                  <a:pt x="81510" y="55990"/>
                </a:lnTo>
                <a:lnTo>
                  <a:pt x="81500" y="56000"/>
                </a:lnTo>
                <a:lnTo>
                  <a:pt x="81500" y="56010"/>
                </a:lnTo>
                <a:lnTo>
                  <a:pt x="81510" y="56020"/>
                </a:lnTo>
                <a:lnTo>
                  <a:pt x="81510" y="56030"/>
                </a:lnTo>
                <a:lnTo>
                  <a:pt x="81510" y="56040"/>
                </a:lnTo>
                <a:lnTo>
                  <a:pt x="81500" y="56040"/>
                </a:lnTo>
                <a:lnTo>
                  <a:pt x="81500" y="56050"/>
                </a:lnTo>
                <a:lnTo>
                  <a:pt x="81490" y="56050"/>
                </a:lnTo>
                <a:lnTo>
                  <a:pt x="81480" y="56050"/>
                </a:lnTo>
                <a:lnTo>
                  <a:pt x="81480" y="56060"/>
                </a:lnTo>
                <a:lnTo>
                  <a:pt x="81480" y="56070"/>
                </a:lnTo>
                <a:lnTo>
                  <a:pt x="81480" y="56080"/>
                </a:lnTo>
                <a:lnTo>
                  <a:pt x="81480" y="56090"/>
                </a:lnTo>
                <a:lnTo>
                  <a:pt x="81490" y="56090"/>
                </a:lnTo>
                <a:lnTo>
                  <a:pt x="81490" y="56100"/>
                </a:lnTo>
                <a:lnTo>
                  <a:pt x="81490" y="56110"/>
                </a:lnTo>
                <a:lnTo>
                  <a:pt x="81490" y="56120"/>
                </a:lnTo>
                <a:lnTo>
                  <a:pt x="81480" y="56120"/>
                </a:lnTo>
                <a:lnTo>
                  <a:pt x="81490" y="56130"/>
                </a:lnTo>
                <a:lnTo>
                  <a:pt x="81480" y="56130"/>
                </a:lnTo>
                <a:lnTo>
                  <a:pt x="81480" y="56140"/>
                </a:lnTo>
                <a:lnTo>
                  <a:pt x="81480" y="56150"/>
                </a:lnTo>
                <a:lnTo>
                  <a:pt x="81480" y="56160"/>
                </a:lnTo>
                <a:lnTo>
                  <a:pt x="81480" y="56170"/>
                </a:lnTo>
                <a:lnTo>
                  <a:pt x="81490" y="56170"/>
                </a:lnTo>
                <a:lnTo>
                  <a:pt x="81490" y="56180"/>
                </a:lnTo>
                <a:lnTo>
                  <a:pt x="81500" y="56180"/>
                </a:lnTo>
                <a:lnTo>
                  <a:pt x="81510" y="56190"/>
                </a:lnTo>
                <a:lnTo>
                  <a:pt x="81520" y="56190"/>
                </a:lnTo>
                <a:lnTo>
                  <a:pt x="81520" y="56200"/>
                </a:lnTo>
                <a:lnTo>
                  <a:pt x="81520" y="56210"/>
                </a:lnTo>
                <a:lnTo>
                  <a:pt x="81530" y="56210"/>
                </a:lnTo>
                <a:lnTo>
                  <a:pt x="81530" y="56220"/>
                </a:lnTo>
                <a:lnTo>
                  <a:pt x="81540" y="56230"/>
                </a:lnTo>
                <a:lnTo>
                  <a:pt x="81540" y="56240"/>
                </a:lnTo>
                <a:lnTo>
                  <a:pt x="81550" y="56240"/>
                </a:lnTo>
                <a:lnTo>
                  <a:pt x="81550" y="56250"/>
                </a:lnTo>
                <a:lnTo>
                  <a:pt x="81550" y="56260"/>
                </a:lnTo>
                <a:lnTo>
                  <a:pt x="81560" y="56260"/>
                </a:lnTo>
                <a:lnTo>
                  <a:pt x="81560" y="56270"/>
                </a:lnTo>
                <a:lnTo>
                  <a:pt x="81570" y="56270"/>
                </a:lnTo>
                <a:lnTo>
                  <a:pt x="81580" y="56270"/>
                </a:lnTo>
                <a:lnTo>
                  <a:pt x="81580" y="56280"/>
                </a:lnTo>
                <a:lnTo>
                  <a:pt x="81580" y="56290"/>
                </a:lnTo>
                <a:lnTo>
                  <a:pt x="81590" y="56290"/>
                </a:lnTo>
                <a:lnTo>
                  <a:pt x="81590" y="56300"/>
                </a:lnTo>
                <a:lnTo>
                  <a:pt x="81600" y="56300"/>
                </a:lnTo>
                <a:lnTo>
                  <a:pt x="81600" y="56310"/>
                </a:lnTo>
                <a:lnTo>
                  <a:pt x="81600" y="56320"/>
                </a:lnTo>
                <a:lnTo>
                  <a:pt x="81600" y="56330"/>
                </a:lnTo>
                <a:lnTo>
                  <a:pt x="81610" y="56330"/>
                </a:lnTo>
                <a:lnTo>
                  <a:pt x="81610" y="56340"/>
                </a:lnTo>
                <a:lnTo>
                  <a:pt x="81610" y="56350"/>
                </a:lnTo>
                <a:lnTo>
                  <a:pt x="81610" y="56360"/>
                </a:lnTo>
                <a:lnTo>
                  <a:pt x="81610" y="56370"/>
                </a:lnTo>
                <a:lnTo>
                  <a:pt x="81610" y="56380"/>
                </a:lnTo>
                <a:lnTo>
                  <a:pt x="81620" y="56380"/>
                </a:lnTo>
                <a:lnTo>
                  <a:pt x="81620" y="56390"/>
                </a:lnTo>
                <a:lnTo>
                  <a:pt x="81620" y="56400"/>
                </a:lnTo>
                <a:lnTo>
                  <a:pt x="81620" y="56410"/>
                </a:lnTo>
                <a:lnTo>
                  <a:pt x="81620" y="56420"/>
                </a:lnTo>
                <a:lnTo>
                  <a:pt x="81620" y="56430"/>
                </a:lnTo>
                <a:lnTo>
                  <a:pt x="81620" y="56440"/>
                </a:lnTo>
                <a:lnTo>
                  <a:pt x="81620" y="56450"/>
                </a:lnTo>
                <a:lnTo>
                  <a:pt x="81620" y="56460"/>
                </a:lnTo>
                <a:lnTo>
                  <a:pt x="81630" y="56460"/>
                </a:lnTo>
                <a:lnTo>
                  <a:pt x="81630" y="56470"/>
                </a:lnTo>
                <a:lnTo>
                  <a:pt x="81640" y="56470"/>
                </a:lnTo>
                <a:lnTo>
                  <a:pt x="81640" y="56480"/>
                </a:lnTo>
                <a:lnTo>
                  <a:pt x="81640" y="56490"/>
                </a:lnTo>
                <a:lnTo>
                  <a:pt x="81640" y="56500"/>
                </a:lnTo>
                <a:lnTo>
                  <a:pt x="81650" y="56500"/>
                </a:lnTo>
                <a:lnTo>
                  <a:pt x="81650" y="56510"/>
                </a:lnTo>
                <a:lnTo>
                  <a:pt x="81660" y="56510"/>
                </a:lnTo>
                <a:lnTo>
                  <a:pt x="81660" y="56520"/>
                </a:lnTo>
                <a:lnTo>
                  <a:pt x="81660" y="56530"/>
                </a:lnTo>
                <a:lnTo>
                  <a:pt x="81660" y="56540"/>
                </a:lnTo>
                <a:lnTo>
                  <a:pt x="81650" y="56540"/>
                </a:lnTo>
                <a:lnTo>
                  <a:pt x="81650" y="56530"/>
                </a:lnTo>
                <a:lnTo>
                  <a:pt x="81650" y="56540"/>
                </a:lnTo>
                <a:lnTo>
                  <a:pt x="81640" y="56540"/>
                </a:lnTo>
                <a:lnTo>
                  <a:pt x="81640" y="56550"/>
                </a:lnTo>
                <a:lnTo>
                  <a:pt x="81650" y="56560"/>
                </a:lnTo>
                <a:lnTo>
                  <a:pt x="81650" y="56570"/>
                </a:lnTo>
                <a:lnTo>
                  <a:pt x="81660" y="56570"/>
                </a:lnTo>
                <a:lnTo>
                  <a:pt x="81660" y="56580"/>
                </a:lnTo>
                <a:lnTo>
                  <a:pt x="81650" y="56580"/>
                </a:lnTo>
                <a:lnTo>
                  <a:pt x="81660" y="56590"/>
                </a:lnTo>
                <a:lnTo>
                  <a:pt x="81660" y="56600"/>
                </a:lnTo>
                <a:lnTo>
                  <a:pt x="81660" y="56610"/>
                </a:lnTo>
                <a:lnTo>
                  <a:pt x="81660" y="56620"/>
                </a:lnTo>
                <a:lnTo>
                  <a:pt x="81670" y="56620"/>
                </a:lnTo>
                <a:lnTo>
                  <a:pt x="81670" y="56630"/>
                </a:lnTo>
                <a:lnTo>
                  <a:pt x="81670" y="56640"/>
                </a:lnTo>
                <a:lnTo>
                  <a:pt x="81680" y="56640"/>
                </a:lnTo>
                <a:lnTo>
                  <a:pt x="81680" y="56650"/>
                </a:lnTo>
                <a:lnTo>
                  <a:pt x="81690" y="56660"/>
                </a:lnTo>
                <a:lnTo>
                  <a:pt x="81690" y="56670"/>
                </a:lnTo>
                <a:lnTo>
                  <a:pt x="81690" y="56680"/>
                </a:lnTo>
                <a:lnTo>
                  <a:pt x="81690" y="56690"/>
                </a:lnTo>
                <a:lnTo>
                  <a:pt x="81700" y="56690"/>
                </a:lnTo>
                <a:lnTo>
                  <a:pt x="81700" y="56700"/>
                </a:lnTo>
                <a:lnTo>
                  <a:pt x="81690" y="56700"/>
                </a:lnTo>
                <a:lnTo>
                  <a:pt x="81670" y="56690"/>
                </a:lnTo>
                <a:lnTo>
                  <a:pt x="81660" y="56680"/>
                </a:lnTo>
                <a:lnTo>
                  <a:pt x="81650" y="56670"/>
                </a:lnTo>
                <a:lnTo>
                  <a:pt x="81640" y="56670"/>
                </a:lnTo>
                <a:lnTo>
                  <a:pt x="81630" y="56670"/>
                </a:lnTo>
                <a:lnTo>
                  <a:pt x="81620" y="56670"/>
                </a:lnTo>
                <a:lnTo>
                  <a:pt x="81610" y="56670"/>
                </a:lnTo>
                <a:lnTo>
                  <a:pt x="81600" y="56660"/>
                </a:lnTo>
                <a:lnTo>
                  <a:pt x="81590" y="56660"/>
                </a:lnTo>
                <a:lnTo>
                  <a:pt x="81580" y="56660"/>
                </a:lnTo>
                <a:lnTo>
                  <a:pt x="81570" y="56650"/>
                </a:lnTo>
                <a:lnTo>
                  <a:pt x="81570" y="56640"/>
                </a:lnTo>
                <a:lnTo>
                  <a:pt x="81560" y="56640"/>
                </a:lnTo>
                <a:lnTo>
                  <a:pt x="81550" y="56630"/>
                </a:lnTo>
                <a:lnTo>
                  <a:pt x="81540" y="56630"/>
                </a:lnTo>
                <a:lnTo>
                  <a:pt x="81530" y="56630"/>
                </a:lnTo>
                <a:lnTo>
                  <a:pt x="81510" y="56630"/>
                </a:lnTo>
                <a:lnTo>
                  <a:pt x="81480" y="56630"/>
                </a:lnTo>
                <a:lnTo>
                  <a:pt x="81460" y="56630"/>
                </a:lnTo>
                <a:lnTo>
                  <a:pt x="81440" y="56630"/>
                </a:lnTo>
                <a:lnTo>
                  <a:pt x="81420" y="56630"/>
                </a:lnTo>
                <a:lnTo>
                  <a:pt x="81410" y="56640"/>
                </a:lnTo>
                <a:lnTo>
                  <a:pt x="81400" y="56640"/>
                </a:lnTo>
                <a:lnTo>
                  <a:pt x="81390" y="56650"/>
                </a:lnTo>
                <a:lnTo>
                  <a:pt x="81380" y="56660"/>
                </a:lnTo>
                <a:lnTo>
                  <a:pt x="81370" y="56670"/>
                </a:lnTo>
                <a:lnTo>
                  <a:pt x="81350" y="56680"/>
                </a:lnTo>
                <a:lnTo>
                  <a:pt x="81330" y="56690"/>
                </a:lnTo>
                <a:lnTo>
                  <a:pt x="81310" y="56700"/>
                </a:lnTo>
                <a:lnTo>
                  <a:pt x="81290" y="56710"/>
                </a:lnTo>
                <a:lnTo>
                  <a:pt x="81280" y="56710"/>
                </a:lnTo>
                <a:lnTo>
                  <a:pt x="81260" y="56720"/>
                </a:lnTo>
                <a:lnTo>
                  <a:pt x="81250" y="56720"/>
                </a:lnTo>
                <a:lnTo>
                  <a:pt x="81250" y="56730"/>
                </a:lnTo>
                <a:lnTo>
                  <a:pt x="81250" y="56740"/>
                </a:lnTo>
                <a:lnTo>
                  <a:pt x="81240" y="56740"/>
                </a:lnTo>
                <a:lnTo>
                  <a:pt x="81240" y="56750"/>
                </a:lnTo>
                <a:lnTo>
                  <a:pt x="81250" y="56760"/>
                </a:lnTo>
                <a:lnTo>
                  <a:pt x="81240" y="56770"/>
                </a:lnTo>
                <a:lnTo>
                  <a:pt x="81230" y="56780"/>
                </a:lnTo>
                <a:lnTo>
                  <a:pt x="81220" y="56780"/>
                </a:lnTo>
                <a:lnTo>
                  <a:pt x="81210" y="56780"/>
                </a:lnTo>
                <a:lnTo>
                  <a:pt x="81200" y="56790"/>
                </a:lnTo>
                <a:lnTo>
                  <a:pt x="81190" y="56800"/>
                </a:lnTo>
                <a:lnTo>
                  <a:pt x="81180" y="56810"/>
                </a:lnTo>
                <a:lnTo>
                  <a:pt x="81170" y="56810"/>
                </a:lnTo>
                <a:lnTo>
                  <a:pt x="81160" y="56810"/>
                </a:lnTo>
                <a:lnTo>
                  <a:pt x="81150" y="56810"/>
                </a:lnTo>
                <a:lnTo>
                  <a:pt x="81140" y="56810"/>
                </a:lnTo>
                <a:lnTo>
                  <a:pt x="81140" y="56820"/>
                </a:lnTo>
                <a:lnTo>
                  <a:pt x="81130" y="56820"/>
                </a:lnTo>
                <a:lnTo>
                  <a:pt x="81130" y="56830"/>
                </a:lnTo>
                <a:lnTo>
                  <a:pt x="81130" y="56840"/>
                </a:lnTo>
                <a:lnTo>
                  <a:pt x="81120" y="56840"/>
                </a:lnTo>
                <a:lnTo>
                  <a:pt x="81120" y="56850"/>
                </a:lnTo>
                <a:lnTo>
                  <a:pt x="81120" y="56860"/>
                </a:lnTo>
                <a:lnTo>
                  <a:pt x="81120" y="56870"/>
                </a:lnTo>
                <a:lnTo>
                  <a:pt x="81120" y="56880"/>
                </a:lnTo>
                <a:lnTo>
                  <a:pt x="81110" y="56880"/>
                </a:lnTo>
                <a:lnTo>
                  <a:pt x="81110" y="56890"/>
                </a:lnTo>
                <a:lnTo>
                  <a:pt x="81110" y="56900"/>
                </a:lnTo>
                <a:lnTo>
                  <a:pt x="81110" y="56910"/>
                </a:lnTo>
                <a:lnTo>
                  <a:pt x="81110" y="56920"/>
                </a:lnTo>
                <a:lnTo>
                  <a:pt x="81110" y="56930"/>
                </a:lnTo>
                <a:lnTo>
                  <a:pt x="81110" y="56940"/>
                </a:lnTo>
                <a:lnTo>
                  <a:pt x="81100" y="56940"/>
                </a:lnTo>
                <a:lnTo>
                  <a:pt x="81090" y="56950"/>
                </a:lnTo>
                <a:lnTo>
                  <a:pt x="81090" y="56960"/>
                </a:lnTo>
                <a:lnTo>
                  <a:pt x="81080" y="56960"/>
                </a:lnTo>
                <a:lnTo>
                  <a:pt x="81080" y="56970"/>
                </a:lnTo>
                <a:lnTo>
                  <a:pt x="81070" y="56970"/>
                </a:lnTo>
                <a:lnTo>
                  <a:pt x="81060" y="56970"/>
                </a:lnTo>
                <a:lnTo>
                  <a:pt x="81060" y="56960"/>
                </a:lnTo>
                <a:lnTo>
                  <a:pt x="81060" y="56950"/>
                </a:lnTo>
                <a:lnTo>
                  <a:pt x="81050" y="56950"/>
                </a:lnTo>
                <a:lnTo>
                  <a:pt x="81050" y="56960"/>
                </a:lnTo>
                <a:lnTo>
                  <a:pt x="81040" y="56960"/>
                </a:lnTo>
                <a:lnTo>
                  <a:pt x="81040" y="56970"/>
                </a:lnTo>
                <a:lnTo>
                  <a:pt x="81040" y="56980"/>
                </a:lnTo>
                <a:lnTo>
                  <a:pt x="81040" y="56990"/>
                </a:lnTo>
                <a:lnTo>
                  <a:pt x="81040" y="57000"/>
                </a:lnTo>
                <a:lnTo>
                  <a:pt x="81040" y="57010"/>
                </a:lnTo>
                <a:lnTo>
                  <a:pt x="81040" y="57020"/>
                </a:lnTo>
                <a:lnTo>
                  <a:pt x="81030" y="57020"/>
                </a:lnTo>
                <a:lnTo>
                  <a:pt x="81020" y="57020"/>
                </a:lnTo>
                <a:lnTo>
                  <a:pt x="81020" y="57010"/>
                </a:lnTo>
                <a:lnTo>
                  <a:pt x="81020" y="57000"/>
                </a:lnTo>
                <a:lnTo>
                  <a:pt x="81010" y="57000"/>
                </a:lnTo>
                <a:lnTo>
                  <a:pt x="81010" y="56990"/>
                </a:lnTo>
                <a:lnTo>
                  <a:pt x="81000" y="56990"/>
                </a:lnTo>
                <a:lnTo>
                  <a:pt x="81000" y="56980"/>
                </a:lnTo>
                <a:lnTo>
                  <a:pt x="81010" y="56980"/>
                </a:lnTo>
                <a:lnTo>
                  <a:pt x="81020" y="56980"/>
                </a:lnTo>
                <a:lnTo>
                  <a:pt x="81020" y="56970"/>
                </a:lnTo>
                <a:lnTo>
                  <a:pt x="81010" y="56970"/>
                </a:lnTo>
                <a:lnTo>
                  <a:pt x="81000" y="56970"/>
                </a:lnTo>
                <a:lnTo>
                  <a:pt x="80990" y="56970"/>
                </a:lnTo>
                <a:lnTo>
                  <a:pt x="80970" y="56970"/>
                </a:lnTo>
                <a:lnTo>
                  <a:pt x="80960" y="56980"/>
                </a:lnTo>
                <a:lnTo>
                  <a:pt x="80950" y="56980"/>
                </a:lnTo>
                <a:lnTo>
                  <a:pt x="80940" y="56980"/>
                </a:lnTo>
                <a:lnTo>
                  <a:pt x="80930" y="56980"/>
                </a:lnTo>
                <a:lnTo>
                  <a:pt x="80930" y="56990"/>
                </a:lnTo>
                <a:lnTo>
                  <a:pt x="80920" y="56990"/>
                </a:lnTo>
                <a:lnTo>
                  <a:pt x="80920" y="57000"/>
                </a:lnTo>
                <a:lnTo>
                  <a:pt x="80910" y="57000"/>
                </a:lnTo>
                <a:lnTo>
                  <a:pt x="80900" y="57000"/>
                </a:lnTo>
                <a:lnTo>
                  <a:pt x="80890" y="57000"/>
                </a:lnTo>
                <a:lnTo>
                  <a:pt x="80890" y="57010"/>
                </a:lnTo>
                <a:lnTo>
                  <a:pt x="80900" y="57010"/>
                </a:lnTo>
                <a:lnTo>
                  <a:pt x="80900" y="57020"/>
                </a:lnTo>
                <a:lnTo>
                  <a:pt x="80890" y="57020"/>
                </a:lnTo>
                <a:lnTo>
                  <a:pt x="80880" y="57020"/>
                </a:lnTo>
                <a:lnTo>
                  <a:pt x="80880" y="57030"/>
                </a:lnTo>
                <a:lnTo>
                  <a:pt x="80870" y="57030"/>
                </a:lnTo>
                <a:lnTo>
                  <a:pt x="80880" y="57030"/>
                </a:lnTo>
                <a:lnTo>
                  <a:pt x="80880" y="57040"/>
                </a:lnTo>
                <a:lnTo>
                  <a:pt x="80880" y="57050"/>
                </a:lnTo>
                <a:lnTo>
                  <a:pt x="80880" y="57060"/>
                </a:lnTo>
                <a:lnTo>
                  <a:pt x="80880" y="57070"/>
                </a:lnTo>
                <a:lnTo>
                  <a:pt x="80880" y="57080"/>
                </a:lnTo>
                <a:lnTo>
                  <a:pt x="80880" y="57090"/>
                </a:lnTo>
                <a:lnTo>
                  <a:pt x="80870" y="57100"/>
                </a:lnTo>
                <a:lnTo>
                  <a:pt x="80870" y="57110"/>
                </a:lnTo>
                <a:lnTo>
                  <a:pt x="80870" y="57120"/>
                </a:lnTo>
                <a:lnTo>
                  <a:pt x="80870" y="57130"/>
                </a:lnTo>
                <a:lnTo>
                  <a:pt x="80870" y="57140"/>
                </a:lnTo>
                <a:lnTo>
                  <a:pt x="80860" y="57140"/>
                </a:lnTo>
                <a:lnTo>
                  <a:pt x="80860" y="57150"/>
                </a:lnTo>
                <a:lnTo>
                  <a:pt x="80860" y="57160"/>
                </a:lnTo>
                <a:lnTo>
                  <a:pt x="80850" y="57160"/>
                </a:lnTo>
                <a:lnTo>
                  <a:pt x="80850" y="57170"/>
                </a:lnTo>
                <a:lnTo>
                  <a:pt x="80850" y="57180"/>
                </a:lnTo>
                <a:lnTo>
                  <a:pt x="80850" y="57190"/>
                </a:lnTo>
                <a:lnTo>
                  <a:pt x="80850" y="57200"/>
                </a:lnTo>
                <a:lnTo>
                  <a:pt x="80840" y="57200"/>
                </a:lnTo>
                <a:lnTo>
                  <a:pt x="80830" y="57210"/>
                </a:lnTo>
                <a:lnTo>
                  <a:pt x="80820" y="57210"/>
                </a:lnTo>
                <a:lnTo>
                  <a:pt x="80820" y="57220"/>
                </a:lnTo>
                <a:lnTo>
                  <a:pt x="80810" y="57220"/>
                </a:lnTo>
                <a:lnTo>
                  <a:pt x="80810" y="57230"/>
                </a:lnTo>
                <a:lnTo>
                  <a:pt x="80810" y="57240"/>
                </a:lnTo>
                <a:lnTo>
                  <a:pt x="80810" y="57250"/>
                </a:lnTo>
                <a:lnTo>
                  <a:pt x="80800" y="57250"/>
                </a:lnTo>
                <a:lnTo>
                  <a:pt x="80800" y="57260"/>
                </a:lnTo>
                <a:lnTo>
                  <a:pt x="80810" y="57260"/>
                </a:lnTo>
                <a:lnTo>
                  <a:pt x="80810" y="57270"/>
                </a:lnTo>
                <a:lnTo>
                  <a:pt x="80810" y="57280"/>
                </a:lnTo>
                <a:lnTo>
                  <a:pt x="80810" y="57290"/>
                </a:lnTo>
                <a:lnTo>
                  <a:pt x="80800" y="57300"/>
                </a:lnTo>
                <a:lnTo>
                  <a:pt x="80800" y="57320"/>
                </a:lnTo>
                <a:lnTo>
                  <a:pt x="80780" y="57360"/>
                </a:lnTo>
                <a:lnTo>
                  <a:pt x="80760" y="57400"/>
                </a:lnTo>
                <a:lnTo>
                  <a:pt x="80750" y="57420"/>
                </a:lnTo>
                <a:lnTo>
                  <a:pt x="80740" y="57450"/>
                </a:lnTo>
                <a:lnTo>
                  <a:pt x="80720" y="57510"/>
                </a:lnTo>
                <a:lnTo>
                  <a:pt x="80710" y="57530"/>
                </a:lnTo>
                <a:lnTo>
                  <a:pt x="80680" y="57580"/>
                </a:lnTo>
                <a:lnTo>
                  <a:pt x="80670" y="57610"/>
                </a:lnTo>
                <a:lnTo>
                  <a:pt x="80670" y="57620"/>
                </a:lnTo>
                <a:lnTo>
                  <a:pt x="80660" y="57640"/>
                </a:lnTo>
                <a:lnTo>
                  <a:pt x="80660" y="57650"/>
                </a:lnTo>
                <a:lnTo>
                  <a:pt x="80660" y="57660"/>
                </a:lnTo>
                <a:lnTo>
                  <a:pt x="80650" y="57720"/>
                </a:lnTo>
                <a:lnTo>
                  <a:pt x="80650" y="57740"/>
                </a:lnTo>
                <a:lnTo>
                  <a:pt x="80640" y="57770"/>
                </a:lnTo>
                <a:lnTo>
                  <a:pt x="80640" y="57790"/>
                </a:lnTo>
                <a:lnTo>
                  <a:pt x="80640" y="57800"/>
                </a:lnTo>
                <a:lnTo>
                  <a:pt x="80630" y="57840"/>
                </a:lnTo>
                <a:lnTo>
                  <a:pt x="80620" y="57860"/>
                </a:lnTo>
                <a:lnTo>
                  <a:pt x="80620" y="57870"/>
                </a:lnTo>
                <a:lnTo>
                  <a:pt x="80620" y="57890"/>
                </a:lnTo>
                <a:lnTo>
                  <a:pt x="80620" y="57910"/>
                </a:lnTo>
                <a:lnTo>
                  <a:pt x="80610" y="57910"/>
                </a:lnTo>
                <a:lnTo>
                  <a:pt x="80610" y="57920"/>
                </a:lnTo>
                <a:lnTo>
                  <a:pt x="80610" y="57930"/>
                </a:lnTo>
                <a:lnTo>
                  <a:pt x="80610" y="57950"/>
                </a:lnTo>
                <a:lnTo>
                  <a:pt x="80610" y="57970"/>
                </a:lnTo>
                <a:lnTo>
                  <a:pt x="80600" y="58010"/>
                </a:lnTo>
                <a:lnTo>
                  <a:pt x="80590" y="58030"/>
                </a:lnTo>
                <a:lnTo>
                  <a:pt x="80590" y="58040"/>
                </a:lnTo>
                <a:lnTo>
                  <a:pt x="80600" y="58050"/>
                </a:lnTo>
                <a:lnTo>
                  <a:pt x="80600" y="58060"/>
                </a:lnTo>
                <a:lnTo>
                  <a:pt x="80590" y="58070"/>
                </a:lnTo>
                <a:lnTo>
                  <a:pt x="80590" y="58080"/>
                </a:lnTo>
                <a:lnTo>
                  <a:pt x="80580" y="58080"/>
                </a:lnTo>
                <a:lnTo>
                  <a:pt x="80580" y="58090"/>
                </a:lnTo>
                <a:lnTo>
                  <a:pt x="80570" y="58090"/>
                </a:lnTo>
                <a:lnTo>
                  <a:pt x="80560" y="58100"/>
                </a:lnTo>
                <a:lnTo>
                  <a:pt x="80550" y="58110"/>
                </a:lnTo>
                <a:lnTo>
                  <a:pt x="80550" y="58120"/>
                </a:lnTo>
                <a:lnTo>
                  <a:pt x="80540" y="58130"/>
                </a:lnTo>
                <a:lnTo>
                  <a:pt x="80540" y="58140"/>
                </a:lnTo>
                <a:lnTo>
                  <a:pt x="80540" y="58150"/>
                </a:lnTo>
                <a:lnTo>
                  <a:pt x="80530" y="58150"/>
                </a:lnTo>
                <a:lnTo>
                  <a:pt x="80530" y="58160"/>
                </a:lnTo>
                <a:lnTo>
                  <a:pt x="80540" y="58160"/>
                </a:lnTo>
                <a:lnTo>
                  <a:pt x="80540" y="58170"/>
                </a:lnTo>
                <a:lnTo>
                  <a:pt x="80540" y="58180"/>
                </a:lnTo>
                <a:lnTo>
                  <a:pt x="80530" y="58180"/>
                </a:lnTo>
                <a:lnTo>
                  <a:pt x="80530" y="58190"/>
                </a:lnTo>
                <a:lnTo>
                  <a:pt x="80530" y="58200"/>
                </a:lnTo>
                <a:lnTo>
                  <a:pt x="80540" y="58200"/>
                </a:lnTo>
                <a:lnTo>
                  <a:pt x="80540" y="58210"/>
                </a:lnTo>
                <a:lnTo>
                  <a:pt x="80540" y="58220"/>
                </a:lnTo>
                <a:lnTo>
                  <a:pt x="80540" y="58230"/>
                </a:lnTo>
                <a:lnTo>
                  <a:pt x="80540" y="58240"/>
                </a:lnTo>
                <a:lnTo>
                  <a:pt x="80540" y="58250"/>
                </a:lnTo>
                <a:lnTo>
                  <a:pt x="80540" y="58260"/>
                </a:lnTo>
                <a:lnTo>
                  <a:pt x="80540" y="58270"/>
                </a:lnTo>
                <a:lnTo>
                  <a:pt x="80540" y="58280"/>
                </a:lnTo>
                <a:lnTo>
                  <a:pt x="80540" y="58290"/>
                </a:lnTo>
                <a:lnTo>
                  <a:pt x="80540" y="58300"/>
                </a:lnTo>
                <a:lnTo>
                  <a:pt x="80540" y="58310"/>
                </a:lnTo>
                <a:lnTo>
                  <a:pt x="80540" y="58320"/>
                </a:lnTo>
                <a:lnTo>
                  <a:pt x="80550" y="58320"/>
                </a:lnTo>
                <a:lnTo>
                  <a:pt x="80550" y="58330"/>
                </a:lnTo>
                <a:lnTo>
                  <a:pt x="80540" y="58330"/>
                </a:lnTo>
                <a:lnTo>
                  <a:pt x="80530" y="58320"/>
                </a:lnTo>
                <a:lnTo>
                  <a:pt x="80520" y="58320"/>
                </a:lnTo>
                <a:lnTo>
                  <a:pt x="80500" y="58320"/>
                </a:lnTo>
                <a:lnTo>
                  <a:pt x="80490" y="58320"/>
                </a:lnTo>
                <a:lnTo>
                  <a:pt x="80480" y="58320"/>
                </a:lnTo>
                <a:lnTo>
                  <a:pt x="80460" y="58330"/>
                </a:lnTo>
                <a:lnTo>
                  <a:pt x="80450" y="58330"/>
                </a:lnTo>
                <a:lnTo>
                  <a:pt x="80440" y="58340"/>
                </a:lnTo>
                <a:lnTo>
                  <a:pt x="80430" y="58340"/>
                </a:lnTo>
                <a:lnTo>
                  <a:pt x="80420" y="58360"/>
                </a:lnTo>
                <a:lnTo>
                  <a:pt x="80420" y="58370"/>
                </a:lnTo>
                <a:lnTo>
                  <a:pt x="80410" y="58370"/>
                </a:lnTo>
                <a:lnTo>
                  <a:pt x="80400" y="58380"/>
                </a:lnTo>
                <a:lnTo>
                  <a:pt x="80390" y="58390"/>
                </a:lnTo>
                <a:lnTo>
                  <a:pt x="80380" y="58390"/>
                </a:lnTo>
                <a:lnTo>
                  <a:pt x="80370" y="58400"/>
                </a:lnTo>
                <a:lnTo>
                  <a:pt x="80370" y="58420"/>
                </a:lnTo>
                <a:lnTo>
                  <a:pt x="80370" y="58430"/>
                </a:lnTo>
                <a:lnTo>
                  <a:pt x="80370" y="58440"/>
                </a:lnTo>
                <a:lnTo>
                  <a:pt x="80370" y="58450"/>
                </a:lnTo>
                <a:lnTo>
                  <a:pt x="80370" y="58460"/>
                </a:lnTo>
                <a:lnTo>
                  <a:pt x="80360" y="58460"/>
                </a:lnTo>
                <a:lnTo>
                  <a:pt x="80350" y="58470"/>
                </a:lnTo>
                <a:lnTo>
                  <a:pt x="80340" y="58470"/>
                </a:lnTo>
                <a:lnTo>
                  <a:pt x="80340" y="58480"/>
                </a:lnTo>
                <a:lnTo>
                  <a:pt x="80350" y="58480"/>
                </a:lnTo>
                <a:lnTo>
                  <a:pt x="80350" y="58490"/>
                </a:lnTo>
                <a:lnTo>
                  <a:pt x="80340" y="58500"/>
                </a:lnTo>
                <a:lnTo>
                  <a:pt x="80330" y="58500"/>
                </a:lnTo>
                <a:lnTo>
                  <a:pt x="80330" y="58510"/>
                </a:lnTo>
                <a:lnTo>
                  <a:pt x="80320" y="58520"/>
                </a:lnTo>
                <a:lnTo>
                  <a:pt x="80310" y="58520"/>
                </a:lnTo>
                <a:lnTo>
                  <a:pt x="80310" y="58530"/>
                </a:lnTo>
                <a:lnTo>
                  <a:pt x="80300" y="58530"/>
                </a:lnTo>
                <a:lnTo>
                  <a:pt x="80300" y="58540"/>
                </a:lnTo>
                <a:lnTo>
                  <a:pt x="80290" y="58540"/>
                </a:lnTo>
                <a:lnTo>
                  <a:pt x="80280" y="58540"/>
                </a:lnTo>
                <a:lnTo>
                  <a:pt x="80270" y="58540"/>
                </a:lnTo>
                <a:lnTo>
                  <a:pt x="80270" y="58550"/>
                </a:lnTo>
                <a:lnTo>
                  <a:pt x="80270" y="58560"/>
                </a:lnTo>
                <a:lnTo>
                  <a:pt x="80260" y="58560"/>
                </a:lnTo>
                <a:lnTo>
                  <a:pt x="80260" y="58570"/>
                </a:lnTo>
                <a:lnTo>
                  <a:pt x="80250" y="58570"/>
                </a:lnTo>
                <a:lnTo>
                  <a:pt x="80250" y="58580"/>
                </a:lnTo>
                <a:lnTo>
                  <a:pt x="80240" y="58580"/>
                </a:lnTo>
                <a:lnTo>
                  <a:pt x="80240" y="58590"/>
                </a:lnTo>
                <a:lnTo>
                  <a:pt x="80230" y="58590"/>
                </a:lnTo>
                <a:lnTo>
                  <a:pt x="80220" y="58590"/>
                </a:lnTo>
                <a:lnTo>
                  <a:pt x="80210" y="58590"/>
                </a:lnTo>
                <a:lnTo>
                  <a:pt x="80210" y="58600"/>
                </a:lnTo>
                <a:lnTo>
                  <a:pt x="80200" y="58600"/>
                </a:lnTo>
                <a:lnTo>
                  <a:pt x="80200" y="58610"/>
                </a:lnTo>
                <a:lnTo>
                  <a:pt x="80200" y="58620"/>
                </a:lnTo>
                <a:lnTo>
                  <a:pt x="80210" y="58630"/>
                </a:lnTo>
                <a:lnTo>
                  <a:pt x="80210" y="58640"/>
                </a:lnTo>
                <a:lnTo>
                  <a:pt x="80210" y="58650"/>
                </a:lnTo>
                <a:lnTo>
                  <a:pt x="80220" y="58650"/>
                </a:lnTo>
                <a:lnTo>
                  <a:pt x="80220" y="58660"/>
                </a:lnTo>
                <a:lnTo>
                  <a:pt x="80210" y="58660"/>
                </a:lnTo>
                <a:lnTo>
                  <a:pt x="80210" y="58670"/>
                </a:lnTo>
                <a:lnTo>
                  <a:pt x="80200" y="58670"/>
                </a:lnTo>
                <a:lnTo>
                  <a:pt x="80200" y="58680"/>
                </a:lnTo>
                <a:lnTo>
                  <a:pt x="80190" y="58680"/>
                </a:lnTo>
                <a:lnTo>
                  <a:pt x="80180" y="58690"/>
                </a:lnTo>
                <a:lnTo>
                  <a:pt x="80180" y="58700"/>
                </a:lnTo>
                <a:lnTo>
                  <a:pt x="80170" y="58700"/>
                </a:lnTo>
                <a:lnTo>
                  <a:pt x="80170" y="58710"/>
                </a:lnTo>
                <a:lnTo>
                  <a:pt x="80160" y="58710"/>
                </a:lnTo>
                <a:lnTo>
                  <a:pt x="80150" y="58720"/>
                </a:lnTo>
                <a:lnTo>
                  <a:pt x="80140" y="58720"/>
                </a:lnTo>
                <a:lnTo>
                  <a:pt x="80130" y="58730"/>
                </a:lnTo>
                <a:lnTo>
                  <a:pt x="80120" y="58730"/>
                </a:lnTo>
                <a:lnTo>
                  <a:pt x="80110" y="58740"/>
                </a:lnTo>
                <a:lnTo>
                  <a:pt x="80110" y="58750"/>
                </a:lnTo>
                <a:lnTo>
                  <a:pt x="80100" y="58750"/>
                </a:lnTo>
                <a:lnTo>
                  <a:pt x="80090" y="58750"/>
                </a:lnTo>
                <a:lnTo>
                  <a:pt x="80090" y="58760"/>
                </a:lnTo>
                <a:lnTo>
                  <a:pt x="80080" y="58760"/>
                </a:lnTo>
                <a:lnTo>
                  <a:pt x="80080" y="58770"/>
                </a:lnTo>
                <a:lnTo>
                  <a:pt x="80070" y="58770"/>
                </a:lnTo>
                <a:lnTo>
                  <a:pt x="80070" y="58760"/>
                </a:lnTo>
                <a:lnTo>
                  <a:pt x="80080" y="58760"/>
                </a:lnTo>
                <a:lnTo>
                  <a:pt x="80080" y="58740"/>
                </a:lnTo>
                <a:lnTo>
                  <a:pt x="80080" y="58730"/>
                </a:lnTo>
                <a:lnTo>
                  <a:pt x="80080" y="58720"/>
                </a:lnTo>
                <a:lnTo>
                  <a:pt x="80080" y="58710"/>
                </a:lnTo>
                <a:lnTo>
                  <a:pt x="80090" y="58700"/>
                </a:lnTo>
                <a:lnTo>
                  <a:pt x="80090" y="58690"/>
                </a:lnTo>
                <a:lnTo>
                  <a:pt x="80080" y="58690"/>
                </a:lnTo>
                <a:lnTo>
                  <a:pt x="80080" y="58680"/>
                </a:lnTo>
                <a:lnTo>
                  <a:pt x="80080" y="58670"/>
                </a:lnTo>
                <a:lnTo>
                  <a:pt x="80070" y="58670"/>
                </a:lnTo>
                <a:lnTo>
                  <a:pt x="80070" y="58660"/>
                </a:lnTo>
                <a:lnTo>
                  <a:pt x="80060" y="58650"/>
                </a:lnTo>
                <a:lnTo>
                  <a:pt x="80060" y="58640"/>
                </a:lnTo>
                <a:lnTo>
                  <a:pt x="80060" y="58630"/>
                </a:lnTo>
                <a:lnTo>
                  <a:pt x="80060" y="58610"/>
                </a:lnTo>
                <a:lnTo>
                  <a:pt x="80050" y="58610"/>
                </a:lnTo>
                <a:lnTo>
                  <a:pt x="80030" y="58580"/>
                </a:lnTo>
                <a:lnTo>
                  <a:pt x="80030" y="58570"/>
                </a:lnTo>
                <a:lnTo>
                  <a:pt x="80020" y="58560"/>
                </a:lnTo>
                <a:lnTo>
                  <a:pt x="80020" y="58550"/>
                </a:lnTo>
                <a:lnTo>
                  <a:pt x="80020" y="58530"/>
                </a:lnTo>
                <a:lnTo>
                  <a:pt x="80020" y="58520"/>
                </a:lnTo>
                <a:lnTo>
                  <a:pt x="80020" y="58510"/>
                </a:lnTo>
                <a:lnTo>
                  <a:pt x="80030" y="58500"/>
                </a:lnTo>
                <a:lnTo>
                  <a:pt x="80030" y="58480"/>
                </a:lnTo>
                <a:lnTo>
                  <a:pt x="80030" y="58470"/>
                </a:lnTo>
                <a:lnTo>
                  <a:pt x="80030" y="58450"/>
                </a:lnTo>
                <a:lnTo>
                  <a:pt x="80030" y="58440"/>
                </a:lnTo>
                <a:lnTo>
                  <a:pt x="80020" y="58430"/>
                </a:lnTo>
                <a:lnTo>
                  <a:pt x="80020" y="58420"/>
                </a:lnTo>
                <a:lnTo>
                  <a:pt x="80020" y="58400"/>
                </a:lnTo>
                <a:lnTo>
                  <a:pt x="80020" y="58370"/>
                </a:lnTo>
                <a:lnTo>
                  <a:pt x="80020" y="58360"/>
                </a:lnTo>
                <a:lnTo>
                  <a:pt x="80020" y="58350"/>
                </a:lnTo>
                <a:lnTo>
                  <a:pt x="80020" y="58340"/>
                </a:lnTo>
                <a:lnTo>
                  <a:pt x="80020" y="58330"/>
                </a:lnTo>
                <a:lnTo>
                  <a:pt x="80010" y="58320"/>
                </a:lnTo>
                <a:lnTo>
                  <a:pt x="80000" y="58300"/>
                </a:lnTo>
                <a:lnTo>
                  <a:pt x="79970" y="58280"/>
                </a:lnTo>
                <a:lnTo>
                  <a:pt x="79950" y="58260"/>
                </a:lnTo>
                <a:lnTo>
                  <a:pt x="79940" y="58260"/>
                </a:lnTo>
                <a:lnTo>
                  <a:pt x="79920" y="58240"/>
                </a:lnTo>
                <a:lnTo>
                  <a:pt x="79910" y="58230"/>
                </a:lnTo>
                <a:lnTo>
                  <a:pt x="79880" y="58220"/>
                </a:lnTo>
                <a:lnTo>
                  <a:pt x="79860" y="58200"/>
                </a:lnTo>
                <a:lnTo>
                  <a:pt x="79850" y="58200"/>
                </a:lnTo>
                <a:lnTo>
                  <a:pt x="79830" y="58190"/>
                </a:lnTo>
                <a:lnTo>
                  <a:pt x="79810" y="58170"/>
                </a:lnTo>
                <a:lnTo>
                  <a:pt x="79780" y="58160"/>
                </a:lnTo>
                <a:lnTo>
                  <a:pt x="79770" y="58150"/>
                </a:lnTo>
                <a:lnTo>
                  <a:pt x="79730" y="58130"/>
                </a:lnTo>
                <a:lnTo>
                  <a:pt x="79710" y="58120"/>
                </a:lnTo>
                <a:lnTo>
                  <a:pt x="79690" y="58110"/>
                </a:lnTo>
                <a:lnTo>
                  <a:pt x="79660" y="58100"/>
                </a:lnTo>
                <a:lnTo>
                  <a:pt x="79650" y="58100"/>
                </a:lnTo>
                <a:lnTo>
                  <a:pt x="79620" y="58090"/>
                </a:lnTo>
                <a:lnTo>
                  <a:pt x="79600" y="58080"/>
                </a:lnTo>
                <a:lnTo>
                  <a:pt x="79590" y="58070"/>
                </a:lnTo>
                <a:lnTo>
                  <a:pt x="79580" y="58070"/>
                </a:lnTo>
                <a:lnTo>
                  <a:pt x="79580" y="58060"/>
                </a:lnTo>
                <a:lnTo>
                  <a:pt x="79570" y="58060"/>
                </a:lnTo>
                <a:lnTo>
                  <a:pt x="79560" y="58050"/>
                </a:lnTo>
                <a:lnTo>
                  <a:pt x="79550" y="58050"/>
                </a:lnTo>
                <a:lnTo>
                  <a:pt x="79550" y="58040"/>
                </a:lnTo>
                <a:lnTo>
                  <a:pt x="79540" y="58040"/>
                </a:lnTo>
                <a:lnTo>
                  <a:pt x="79540" y="58030"/>
                </a:lnTo>
                <a:lnTo>
                  <a:pt x="79530" y="58030"/>
                </a:lnTo>
                <a:lnTo>
                  <a:pt x="79520" y="58020"/>
                </a:lnTo>
                <a:lnTo>
                  <a:pt x="79510" y="58020"/>
                </a:lnTo>
                <a:lnTo>
                  <a:pt x="79510" y="58010"/>
                </a:lnTo>
                <a:lnTo>
                  <a:pt x="79500" y="58010"/>
                </a:lnTo>
                <a:lnTo>
                  <a:pt x="79490" y="58010"/>
                </a:lnTo>
                <a:lnTo>
                  <a:pt x="79480" y="58010"/>
                </a:lnTo>
                <a:lnTo>
                  <a:pt x="79480" y="58000"/>
                </a:lnTo>
                <a:lnTo>
                  <a:pt x="79470" y="58000"/>
                </a:lnTo>
                <a:lnTo>
                  <a:pt x="79460" y="57990"/>
                </a:lnTo>
                <a:lnTo>
                  <a:pt x="79450" y="57990"/>
                </a:lnTo>
                <a:lnTo>
                  <a:pt x="79440" y="57980"/>
                </a:lnTo>
                <a:lnTo>
                  <a:pt x="79430" y="57980"/>
                </a:lnTo>
                <a:lnTo>
                  <a:pt x="79430" y="57970"/>
                </a:lnTo>
                <a:lnTo>
                  <a:pt x="79420" y="57970"/>
                </a:lnTo>
                <a:lnTo>
                  <a:pt x="79420" y="57960"/>
                </a:lnTo>
                <a:lnTo>
                  <a:pt x="79410" y="57960"/>
                </a:lnTo>
                <a:lnTo>
                  <a:pt x="79400" y="57960"/>
                </a:lnTo>
                <a:lnTo>
                  <a:pt x="79390" y="57950"/>
                </a:lnTo>
                <a:lnTo>
                  <a:pt x="79380" y="57950"/>
                </a:lnTo>
                <a:lnTo>
                  <a:pt x="79370" y="57940"/>
                </a:lnTo>
                <a:lnTo>
                  <a:pt x="79360" y="57930"/>
                </a:lnTo>
                <a:lnTo>
                  <a:pt x="79350" y="57920"/>
                </a:lnTo>
                <a:lnTo>
                  <a:pt x="79340" y="57910"/>
                </a:lnTo>
                <a:lnTo>
                  <a:pt x="79330" y="57910"/>
                </a:lnTo>
                <a:lnTo>
                  <a:pt x="79320" y="57900"/>
                </a:lnTo>
                <a:lnTo>
                  <a:pt x="79310" y="57890"/>
                </a:lnTo>
                <a:lnTo>
                  <a:pt x="79300" y="57880"/>
                </a:lnTo>
                <a:lnTo>
                  <a:pt x="79300" y="57870"/>
                </a:lnTo>
                <a:lnTo>
                  <a:pt x="79290" y="57870"/>
                </a:lnTo>
                <a:lnTo>
                  <a:pt x="79290" y="57860"/>
                </a:lnTo>
                <a:lnTo>
                  <a:pt x="79280" y="57860"/>
                </a:lnTo>
                <a:lnTo>
                  <a:pt x="79280" y="57850"/>
                </a:lnTo>
                <a:lnTo>
                  <a:pt x="79270" y="57850"/>
                </a:lnTo>
                <a:lnTo>
                  <a:pt x="79270" y="57840"/>
                </a:lnTo>
                <a:lnTo>
                  <a:pt x="79260" y="57830"/>
                </a:lnTo>
                <a:lnTo>
                  <a:pt x="79250" y="57820"/>
                </a:lnTo>
                <a:lnTo>
                  <a:pt x="79250" y="57810"/>
                </a:lnTo>
                <a:lnTo>
                  <a:pt x="79240" y="57810"/>
                </a:lnTo>
                <a:lnTo>
                  <a:pt x="79240" y="57800"/>
                </a:lnTo>
                <a:lnTo>
                  <a:pt x="79240" y="57790"/>
                </a:lnTo>
                <a:lnTo>
                  <a:pt x="79250" y="57790"/>
                </a:lnTo>
                <a:lnTo>
                  <a:pt x="79250" y="57780"/>
                </a:lnTo>
                <a:lnTo>
                  <a:pt x="79250" y="57770"/>
                </a:lnTo>
                <a:lnTo>
                  <a:pt x="79230" y="57760"/>
                </a:lnTo>
                <a:lnTo>
                  <a:pt x="79220" y="57760"/>
                </a:lnTo>
                <a:lnTo>
                  <a:pt x="79210" y="57760"/>
                </a:lnTo>
                <a:lnTo>
                  <a:pt x="79210" y="57750"/>
                </a:lnTo>
                <a:lnTo>
                  <a:pt x="79200" y="57750"/>
                </a:lnTo>
                <a:lnTo>
                  <a:pt x="79200" y="57740"/>
                </a:lnTo>
                <a:lnTo>
                  <a:pt x="79200" y="57730"/>
                </a:lnTo>
                <a:lnTo>
                  <a:pt x="79190" y="57730"/>
                </a:lnTo>
                <a:lnTo>
                  <a:pt x="79170" y="57720"/>
                </a:lnTo>
                <a:lnTo>
                  <a:pt x="79150" y="57720"/>
                </a:lnTo>
                <a:lnTo>
                  <a:pt x="79140" y="57710"/>
                </a:lnTo>
                <a:lnTo>
                  <a:pt x="79130" y="57710"/>
                </a:lnTo>
                <a:lnTo>
                  <a:pt x="79130" y="57720"/>
                </a:lnTo>
                <a:lnTo>
                  <a:pt x="79120" y="57720"/>
                </a:lnTo>
                <a:lnTo>
                  <a:pt x="79110" y="57720"/>
                </a:lnTo>
                <a:lnTo>
                  <a:pt x="79100" y="57720"/>
                </a:lnTo>
                <a:lnTo>
                  <a:pt x="79090" y="57730"/>
                </a:lnTo>
                <a:lnTo>
                  <a:pt x="79080" y="57730"/>
                </a:lnTo>
                <a:lnTo>
                  <a:pt x="79070" y="57730"/>
                </a:lnTo>
                <a:lnTo>
                  <a:pt x="79070" y="57740"/>
                </a:lnTo>
                <a:lnTo>
                  <a:pt x="79060" y="57740"/>
                </a:lnTo>
                <a:lnTo>
                  <a:pt x="79050" y="57740"/>
                </a:lnTo>
                <a:lnTo>
                  <a:pt x="79030" y="57730"/>
                </a:lnTo>
                <a:lnTo>
                  <a:pt x="79010" y="57720"/>
                </a:lnTo>
                <a:lnTo>
                  <a:pt x="79000" y="57720"/>
                </a:lnTo>
                <a:lnTo>
                  <a:pt x="78980" y="57710"/>
                </a:lnTo>
                <a:lnTo>
                  <a:pt x="78920" y="57660"/>
                </a:lnTo>
                <a:lnTo>
                  <a:pt x="78900" y="57640"/>
                </a:lnTo>
                <a:lnTo>
                  <a:pt x="78880" y="57610"/>
                </a:lnTo>
                <a:lnTo>
                  <a:pt x="78880" y="57600"/>
                </a:lnTo>
                <a:lnTo>
                  <a:pt x="78880" y="57590"/>
                </a:lnTo>
                <a:lnTo>
                  <a:pt x="78880" y="57580"/>
                </a:lnTo>
                <a:lnTo>
                  <a:pt x="78890" y="57560"/>
                </a:lnTo>
                <a:lnTo>
                  <a:pt x="78920" y="57500"/>
                </a:lnTo>
                <a:lnTo>
                  <a:pt x="78930" y="57480"/>
                </a:lnTo>
                <a:lnTo>
                  <a:pt x="78930" y="57460"/>
                </a:lnTo>
                <a:lnTo>
                  <a:pt x="78940" y="57450"/>
                </a:lnTo>
                <a:lnTo>
                  <a:pt x="78940" y="57430"/>
                </a:lnTo>
                <a:lnTo>
                  <a:pt x="78960" y="57410"/>
                </a:lnTo>
                <a:lnTo>
                  <a:pt x="78960" y="57400"/>
                </a:lnTo>
                <a:lnTo>
                  <a:pt x="78970" y="57400"/>
                </a:lnTo>
                <a:lnTo>
                  <a:pt x="78980" y="57390"/>
                </a:lnTo>
                <a:lnTo>
                  <a:pt x="78980" y="57380"/>
                </a:lnTo>
                <a:lnTo>
                  <a:pt x="78980" y="57370"/>
                </a:lnTo>
                <a:lnTo>
                  <a:pt x="78990" y="57370"/>
                </a:lnTo>
                <a:lnTo>
                  <a:pt x="78990" y="57360"/>
                </a:lnTo>
                <a:lnTo>
                  <a:pt x="78990" y="57340"/>
                </a:lnTo>
                <a:lnTo>
                  <a:pt x="79000" y="57330"/>
                </a:lnTo>
                <a:lnTo>
                  <a:pt x="79000" y="57320"/>
                </a:lnTo>
                <a:lnTo>
                  <a:pt x="79000" y="57310"/>
                </a:lnTo>
                <a:lnTo>
                  <a:pt x="79050" y="57240"/>
                </a:lnTo>
                <a:lnTo>
                  <a:pt x="79070" y="57210"/>
                </a:lnTo>
                <a:lnTo>
                  <a:pt x="79070" y="57200"/>
                </a:lnTo>
                <a:lnTo>
                  <a:pt x="79080" y="57180"/>
                </a:lnTo>
                <a:lnTo>
                  <a:pt x="79060" y="57130"/>
                </a:lnTo>
                <a:lnTo>
                  <a:pt x="79030" y="57100"/>
                </a:lnTo>
                <a:lnTo>
                  <a:pt x="79030" y="57090"/>
                </a:lnTo>
                <a:lnTo>
                  <a:pt x="79020" y="57080"/>
                </a:lnTo>
                <a:lnTo>
                  <a:pt x="79030" y="57070"/>
                </a:lnTo>
                <a:lnTo>
                  <a:pt x="79050" y="57060"/>
                </a:lnTo>
                <a:lnTo>
                  <a:pt x="79080" y="57040"/>
                </a:lnTo>
                <a:lnTo>
                  <a:pt x="79080" y="57030"/>
                </a:lnTo>
                <a:lnTo>
                  <a:pt x="79090" y="57040"/>
                </a:lnTo>
                <a:lnTo>
                  <a:pt x="79100" y="57040"/>
                </a:lnTo>
                <a:lnTo>
                  <a:pt x="79110" y="57030"/>
                </a:lnTo>
                <a:lnTo>
                  <a:pt x="79120" y="57030"/>
                </a:lnTo>
                <a:lnTo>
                  <a:pt x="79130" y="57030"/>
                </a:lnTo>
                <a:lnTo>
                  <a:pt x="79140" y="57030"/>
                </a:lnTo>
                <a:lnTo>
                  <a:pt x="79150" y="57030"/>
                </a:lnTo>
                <a:lnTo>
                  <a:pt x="79160" y="57030"/>
                </a:lnTo>
                <a:lnTo>
                  <a:pt x="79170" y="57030"/>
                </a:lnTo>
                <a:lnTo>
                  <a:pt x="79180" y="57000"/>
                </a:lnTo>
                <a:lnTo>
                  <a:pt x="79180" y="56990"/>
                </a:lnTo>
                <a:lnTo>
                  <a:pt x="79180" y="56960"/>
                </a:lnTo>
                <a:lnTo>
                  <a:pt x="79190" y="56950"/>
                </a:lnTo>
                <a:lnTo>
                  <a:pt x="79200" y="56900"/>
                </a:lnTo>
                <a:lnTo>
                  <a:pt x="79200" y="56890"/>
                </a:lnTo>
                <a:lnTo>
                  <a:pt x="79200" y="56850"/>
                </a:lnTo>
                <a:lnTo>
                  <a:pt x="79200" y="56830"/>
                </a:lnTo>
                <a:lnTo>
                  <a:pt x="79200" y="56800"/>
                </a:lnTo>
                <a:lnTo>
                  <a:pt x="79200" y="56780"/>
                </a:lnTo>
                <a:lnTo>
                  <a:pt x="79200" y="56770"/>
                </a:lnTo>
                <a:lnTo>
                  <a:pt x="79200" y="56760"/>
                </a:lnTo>
                <a:lnTo>
                  <a:pt x="79200" y="56750"/>
                </a:lnTo>
                <a:lnTo>
                  <a:pt x="79200" y="56740"/>
                </a:lnTo>
                <a:lnTo>
                  <a:pt x="79200" y="56730"/>
                </a:lnTo>
                <a:lnTo>
                  <a:pt x="79200" y="56710"/>
                </a:lnTo>
                <a:lnTo>
                  <a:pt x="79190" y="56680"/>
                </a:lnTo>
                <a:lnTo>
                  <a:pt x="79190" y="56660"/>
                </a:lnTo>
                <a:lnTo>
                  <a:pt x="79190" y="56630"/>
                </a:lnTo>
                <a:lnTo>
                  <a:pt x="79180" y="56610"/>
                </a:lnTo>
                <a:lnTo>
                  <a:pt x="79160" y="56570"/>
                </a:lnTo>
                <a:lnTo>
                  <a:pt x="79160" y="56550"/>
                </a:lnTo>
                <a:lnTo>
                  <a:pt x="79150" y="56510"/>
                </a:lnTo>
                <a:lnTo>
                  <a:pt x="79150" y="56500"/>
                </a:lnTo>
                <a:lnTo>
                  <a:pt x="79170" y="56470"/>
                </a:lnTo>
                <a:lnTo>
                  <a:pt x="79170" y="56460"/>
                </a:lnTo>
                <a:lnTo>
                  <a:pt x="79170" y="56450"/>
                </a:lnTo>
                <a:lnTo>
                  <a:pt x="79170" y="56440"/>
                </a:lnTo>
                <a:lnTo>
                  <a:pt x="79170" y="56430"/>
                </a:lnTo>
                <a:lnTo>
                  <a:pt x="79160" y="56430"/>
                </a:lnTo>
                <a:lnTo>
                  <a:pt x="79160" y="56420"/>
                </a:lnTo>
                <a:lnTo>
                  <a:pt x="79160" y="56410"/>
                </a:lnTo>
                <a:lnTo>
                  <a:pt x="79160" y="56400"/>
                </a:lnTo>
                <a:lnTo>
                  <a:pt x="79160" y="56390"/>
                </a:lnTo>
                <a:lnTo>
                  <a:pt x="79160" y="56380"/>
                </a:lnTo>
                <a:lnTo>
                  <a:pt x="79150" y="56370"/>
                </a:lnTo>
                <a:lnTo>
                  <a:pt x="79150" y="56360"/>
                </a:lnTo>
                <a:lnTo>
                  <a:pt x="79140" y="56360"/>
                </a:lnTo>
                <a:lnTo>
                  <a:pt x="79140" y="56350"/>
                </a:lnTo>
                <a:lnTo>
                  <a:pt x="79140" y="56340"/>
                </a:lnTo>
                <a:lnTo>
                  <a:pt x="79130" y="56330"/>
                </a:lnTo>
                <a:lnTo>
                  <a:pt x="79130" y="56320"/>
                </a:lnTo>
                <a:lnTo>
                  <a:pt x="79130" y="56310"/>
                </a:lnTo>
                <a:lnTo>
                  <a:pt x="79130" y="56300"/>
                </a:lnTo>
                <a:lnTo>
                  <a:pt x="79130" y="56290"/>
                </a:lnTo>
                <a:lnTo>
                  <a:pt x="79130" y="56280"/>
                </a:lnTo>
                <a:lnTo>
                  <a:pt x="79130" y="56270"/>
                </a:lnTo>
                <a:lnTo>
                  <a:pt x="79130" y="56260"/>
                </a:lnTo>
                <a:lnTo>
                  <a:pt x="79140" y="56250"/>
                </a:lnTo>
                <a:lnTo>
                  <a:pt x="79170" y="56250"/>
                </a:lnTo>
                <a:lnTo>
                  <a:pt x="79210" y="56250"/>
                </a:lnTo>
                <a:lnTo>
                  <a:pt x="79210" y="56230"/>
                </a:lnTo>
                <a:lnTo>
                  <a:pt x="79220" y="56220"/>
                </a:lnTo>
                <a:lnTo>
                  <a:pt x="79220" y="56210"/>
                </a:lnTo>
                <a:lnTo>
                  <a:pt x="79220" y="56200"/>
                </a:lnTo>
                <a:lnTo>
                  <a:pt x="79220" y="56190"/>
                </a:lnTo>
                <a:lnTo>
                  <a:pt x="79220" y="56180"/>
                </a:lnTo>
                <a:lnTo>
                  <a:pt x="79210" y="56170"/>
                </a:lnTo>
                <a:lnTo>
                  <a:pt x="79210" y="56160"/>
                </a:lnTo>
                <a:lnTo>
                  <a:pt x="79210" y="56150"/>
                </a:lnTo>
                <a:lnTo>
                  <a:pt x="79200" y="56140"/>
                </a:lnTo>
                <a:lnTo>
                  <a:pt x="79200" y="56130"/>
                </a:lnTo>
                <a:lnTo>
                  <a:pt x="79190" y="56120"/>
                </a:lnTo>
                <a:lnTo>
                  <a:pt x="79190" y="56110"/>
                </a:lnTo>
                <a:lnTo>
                  <a:pt x="79180" y="56110"/>
                </a:lnTo>
                <a:lnTo>
                  <a:pt x="79180" y="56100"/>
                </a:lnTo>
                <a:lnTo>
                  <a:pt x="79170" y="56090"/>
                </a:lnTo>
                <a:lnTo>
                  <a:pt x="79160" y="56090"/>
                </a:lnTo>
                <a:lnTo>
                  <a:pt x="79160" y="56080"/>
                </a:lnTo>
                <a:lnTo>
                  <a:pt x="79160" y="56070"/>
                </a:lnTo>
                <a:lnTo>
                  <a:pt x="79150" y="56070"/>
                </a:lnTo>
                <a:lnTo>
                  <a:pt x="79140" y="56060"/>
                </a:lnTo>
                <a:lnTo>
                  <a:pt x="79140" y="56050"/>
                </a:lnTo>
                <a:lnTo>
                  <a:pt x="79130" y="56050"/>
                </a:lnTo>
                <a:lnTo>
                  <a:pt x="79130" y="56040"/>
                </a:lnTo>
                <a:lnTo>
                  <a:pt x="79120" y="56040"/>
                </a:lnTo>
                <a:lnTo>
                  <a:pt x="79110" y="56040"/>
                </a:lnTo>
                <a:lnTo>
                  <a:pt x="79100" y="56030"/>
                </a:lnTo>
                <a:lnTo>
                  <a:pt x="79090" y="56030"/>
                </a:lnTo>
                <a:lnTo>
                  <a:pt x="79090" y="56020"/>
                </a:lnTo>
                <a:lnTo>
                  <a:pt x="79080" y="56020"/>
                </a:lnTo>
                <a:lnTo>
                  <a:pt x="79070" y="56010"/>
                </a:lnTo>
                <a:lnTo>
                  <a:pt x="79120" y="55970"/>
                </a:lnTo>
                <a:lnTo>
                  <a:pt x="79140" y="55960"/>
                </a:lnTo>
                <a:lnTo>
                  <a:pt x="79150" y="55950"/>
                </a:lnTo>
                <a:lnTo>
                  <a:pt x="79160" y="55940"/>
                </a:lnTo>
                <a:lnTo>
                  <a:pt x="79170" y="55930"/>
                </a:lnTo>
                <a:lnTo>
                  <a:pt x="79180" y="55910"/>
                </a:lnTo>
                <a:lnTo>
                  <a:pt x="79190" y="55910"/>
                </a:lnTo>
                <a:lnTo>
                  <a:pt x="79220" y="55880"/>
                </a:lnTo>
                <a:lnTo>
                  <a:pt x="79250" y="55850"/>
                </a:lnTo>
                <a:lnTo>
                  <a:pt x="79260" y="55830"/>
                </a:lnTo>
                <a:lnTo>
                  <a:pt x="79280" y="55810"/>
                </a:lnTo>
                <a:lnTo>
                  <a:pt x="79270" y="55800"/>
                </a:lnTo>
                <a:lnTo>
                  <a:pt x="79260" y="55780"/>
                </a:lnTo>
                <a:lnTo>
                  <a:pt x="79220" y="55750"/>
                </a:lnTo>
                <a:lnTo>
                  <a:pt x="79190" y="55740"/>
                </a:lnTo>
                <a:lnTo>
                  <a:pt x="79170" y="55740"/>
                </a:lnTo>
                <a:lnTo>
                  <a:pt x="79160" y="55740"/>
                </a:lnTo>
                <a:lnTo>
                  <a:pt x="79120" y="55740"/>
                </a:lnTo>
                <a:lnTo>
                  <a:pt x="79110" y="55740"/>
                </a:lnTo>
                <a:lnTo>
                  <a:pt x="79100" y="55730"/>
                </a:lnTo>
                <a:lnTo>
                  <a:pt x="79090" y="55730"/>
                </a:lnTo>
                <a:lnTo>
                  <a:pt x="79080" y="55730"/>
                </a:lnTo>
                <a:lnTo>
                  <a:pt x="79070" y="55720"/>
                </a:lnTo>
                <a:lnTo>
                  <a:pt x="79060" y="55720"/>
                </a:lnTo>
                <a:lnTo>
                  <a:pt x="79060" y="55710"/>
                </a:lnTo>
                <a:lnTo>
                  <a:pt x="79050" y="55700"/>
                </a:lnTo>
                <a:lnTo>
                  <a:pt x="79050" y="55690"/>
                </a:lnTo>
                <a:lnTo>
                  <a:pt x="79040" y="55680"/>
                </a:lnTo>
                <a:lnTo>
                  <a:pt x="79030" y="55670"/>
                </a:lnTo>
                <a:lnTo>
                  <a:pt x="79020" y="55680"/>
                </a:lnTo>
                <a:lnTo>
                  <a:pt x="79010" y="55690"/>
                </a:lnTo>
                <a:lnTo>
                  <a:pt x="78990" y="55690"/>
                </a:lnTo>
                <a:lnTo>
                  <a:pt x="78980" y="55690"/>
                </a:lnTo>
                <a:lnTo>
                  <a:pt x="78970" y="55680"/>
                </a:lnTo>
                <a:lnTo>
                  <a:pt x="78960" y="55670"/>
                </a:lnTo>
                <a:lnTo>
                  <a:pt x="78950" y="55670"/>
                </a:lnTo>
                <a:lnTo>
                  <a:pt x="78940" y="55670"/>
                </a:lnTo>
                <a:lnTo>
                  <a:pt x="78940" y="55680"/>
                </a:lnTo>
                <a:lnTo>
                  <a:pt x="78930" y="55680"/>
                </a:lnTo>
                <a:lnTo>
                  <a:pt x="78910" y="55680"/>
                </a:lnTo>
                <a:lnTo>
                  <a:pt x="78900" y="55680"/>
                </a:lnTo>
                <a:lnTo>
                  <a:pt x="78890" y="55670"/>
                </a:lnTo>
                <a:lnTo>
                  <a:pt x="78880" y="55670"/>
                </a:lnTo>
                <a:lnTo>
                  <a:pt x="78860" y="55650"/>
                </a:lnTo>
                <a:lnTo>
                  <a:pt x="78840" y="55640"/>
                </a:lnTo>
                <a:lnTo>
                  <a:pt x="78830" y="55640"/>
                </a:lnTo>
                <a:lnTo>
                  <a:pt x="78800" y="55620"/>
                </a:lnTo>
                <a:lnTo>
                  <a:pt x="78740" y="55590"/>
                </a:lnTo>
                <a:lnTo>
                  <a:pt x="78700" y="55560"/>
                </a:lnTo>
                <a:lnTo>
                  <a:pt x="78690" y="55550"/>
                </a:lnTo>
                <a:lnTo>
                  <a:pt x="78640" y="55530"/>
                </a:lnTo>
                <a:lnTo>
                  <a:pt x="78620" y="55510"/>
                </a:lnTo>
                <a:lnTo>
                  <a:pt x="78600" y="55500"/>
                </a:lnTo>
                <a:lnTo>
                  <a:pt x="78490" y="55430"/>
                </a:lnTo>
                <a:lnTo>
                  <a:pt x="78460" y="55410"/>
                </a:lnTo>
                <a:lnTo>
                  <a:pt x="78450" y="5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