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Mayuge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yu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000" y="64590"/>
                </a:moveTo>
                <a:lnTo>
                  <a:pt x="71010" y="64590"/>
                </a:lnTo>
                <a:lnTo>
                  <a:pt x="71010" y="64600"/>
                </a:lnTo>
                <a:lnTo>
                  <a:pt x="71020" y="64610"/>
                </a:lnTo>
                <a:lnTo>
                  <a:pt x="71030" y="64620"/>
                </a:lnTo>
                <a:lnTo>
                  <a:pt x="71040" y="64620"/>
                </a:lnTo>
                <a:lnTo>
                  <a:pt x="71050" y="64620"/>
                </a:lnTo>
                <a:lnTo>
                  <a:pt x="71060" y="64620"/>
                </a:lnTo>
                <a:lnTo>
                  <a:pt x="71070" y="64630"/>
                </a:lnTo>
                <a:lnTo>
                  <a:pt x="71080" y="64630"/>
                </a:lnTo>
                <a:lnTo>
                  <a:pt x="71080" y="64640"/>
                </a:lnTo>
                <a:lnTo>
                  <a:pt x="71090" y="64640"/>
                </a:lnTo>
                <a:lnTo>
                  <a:pt x="71090" y="64650"/>
                </a:lnTo>
                <a:lnTo>
                  <a:pt x="71100" y="64660"/>
                </a:lnTo>
                <a:lnTo>
                  <a:pt x="71110" y="64670"/>
                </a:lnTo>
                <a:lnTo>
                  <a:pt x="71120" y="64670"/>
                </a:lnTo>
                <a:lnTo>
                  <a:pt x="71130" y="64660"/>
                </a:lnTo>
                <a:lnTo>
                  <a:pt x="71140" y="64650"/>
                </a:lnTo>
                <a:lnTo>
                  <a:pt x="71150" y="64640"/>
                </a:lnTo>
                <a:lnTo>
                  <a:pt x="71160" y="64640"/>
                </a:lnTo>
                <a:lnTo>
                  <a:pt x="71170" y="64630"/>
                </a:lnTo>
                <a:lnTo>
                  <a:pt x="71190" y="64630"/>
                </a:lnTo>
                <a:lnTo>
                  <a:pt x="71200" y="64650"/>
                </a:lnTo>
                <a:lnTo>
                  <a:pt x="71210" y="64680"/>
                </a:lnTo>
                <a:lnTo>
                  <a:pt x="71220" y="64710"/>
                </a:lnTo>
                <a:lnTo>
                  <a:pt x="71230" y="64740"/>
                </a:lnTo>
                <a:lnTo>
                  <a:pt x="71230" y="64760"/>
                </a:lnTo>
                <a:lnTo>
                  <a:pt x="71240" y="64770"/>
                </a:lnTo>
                <a:lnTo>
                  <a:pt x="71260" y="64780"/>
                </a:lnTo>
                <a:lnTo>
                  <a:pt x="71270" y="64790"/>
                </a:lnTo>
                <a:lnTo>
                  <a:pt x="71290" y="64790"/>
                </a:lnTo>
                <a:lnTo>
                  <a:pt x="71310" y="64800"/>
                </a:lnTo>
                <a:lnTo>
                  <a:pt x="71340" y="64820"/>
                </a:lnTo>
                <a:lnTo>
                  <a:pt x="71360" y="64850"/>
                </a:lnTo>
                <a:lnTo>
                  <a:pt x="71410" y="64930"/>
                </a:lnTo>
                <a:lnTo>
                  <a:pt x="71420" y="64940"/>
                </a:lnTo>
                <a:lnTo>
                  <a:pt x="71430" y="64950"/>
                </a:lnTo>
                <a:lnTo>
                  <a:pt x="71480" y="65030"/>
                </a:lnTo>
                <a:lnTo>
                  <a:pt x="71480" y="65040"/>
                </a:lnTo>
                <a:lnTo>
                  <a:pt x="71500" y="65060"/>
                </a:lnTo>
                <a:lnTo>
                  <a:pt x="71520" y="65110"/>
                </a:lnTo>
                <a:lnTo>
                  <a:pt x="71520" y="65130"/>
                </a:lnTo>
                <a:lnTo>
                  <a:pt x="71530" y="65140"/>
                </a:lnTo>
                <a:lnTo>
                  <a:pt x="71530" y="65160"/>
                </a:lnTo>
                <a:lnTo>
                  <a:pt x="71550" y="65170"/>
                </a:lnTo>
                <a:lnTo>
                  <a:pt x="71560" y="65180"/>
                </a:lnTo>
                <a:lnTo>
                  <a:pt x="71570" y="65180"/>
                </a:lnTo>
                <a:lnTo>
                  <a:pt x="71580" y="65190"/>
                </a:lnTo>
                <a:lnTo>
                  <a:pt x="71590" y="65200"/>
                </a:lnTo>
                <a:lnTo>
                  <a:pt x="71600" y="65200"/>
                </a:lnTo>
                <a:lnTo>
                  <a:pt x="71610" y="65200"/>
                </a:lnTo>
                <a:lnTo>
                  <a:pt x="71620" y="65210"/>
                </a:lnTo>
                <a:lnTo>
                  <a:pt x="71640" y="65210"/>
                </a:lnTo>
                <a:lnTo>
                  <a:pt x="71660" y="65220"/>
                </a:lnTo>
                <a:lnTo>
                  <a:pt x="71670" y="65220"/>
                </a:lnTo>
                <a:lnTo>
                  <a:pt x="71680" y="65220"/>
                </a:lnTo>
                <a:lnTo>
                  <a:pt x="71690" y="65250"/>
                </a:lnTo>
                <a:lnTo>
                  <a:pt x="71690" y="65260"/>
                </a:lnTo>
                <a:lnTo>
                  <a:pt x="71690" y="65270"/>
                </a:lnTo>
                <a:lnTo>
                  <a:pt x="71690" y="65280"/>
                </a:lnTo>
                <a:lnTo>
                  <a:pt x="71690" y="65290"/>
                </a:lnTo>
                <a:lnTo>
                  <a:pt x="71680" y="65300"/>
                </a:lnTo>
                <a:lnTo>
                  <a:pt x="71680" y="65310"/>
                </a:lnTo>
                <a:lnTo>
                  <a:pt x="71680" y="65320"/>
                </a:lnTo>
                <a:lnTo>
                  <a:pt x="71690" y="65330"/>
                </a:lnTo>
                <a:lnTo>
                  <a:pt x="71700" y="65350"/>
                </a:lnTo>
                <a:lnTo>
                  <a:pt x="71710" y="65350"/>
                </a:lnTo>
                <a:lnTo>
                  <a:pt x="71710" y="65370"/>
                </a:lnTo>
                <a:lnTo>
                  <a:pt x="71720" y="65380"/>
                </a:lnTo>
                <a:lnTo>
                  <a:pt x="71730" y="65380"/>
                </a:lnTo>
                <a:lnTo>
                  <a:pt x="71740" y="65390"/>
                </a:lnTo>
                <a:lnTo>
                  <a:pt x="71750" y="65400"/>
                </a:lnTo>
                <a:lnTo>
                  <a:pt x="71760" y="65410"/>
                </a:lnTo>
                <a:lnTo>
                  <a:pt x="71770" y="65420"/>
                </a:lnTo>
                <a:lnTo>
                  <a:pt x="71780" y="65420"/>
                </a:lnTo>
                <a:lnTo>
                  <a:pt x="71780" y="65430"/>
                </a:lnTo>
                <a:lnTo>
                  <a:pt x="71820" y="65450"/>
                </a:lnTo>
                <a:lnTo>
                  <a:pt x="71830" y="65460"/>
                </a:lnTo>
                <a:lnTo>
                  <a:pt x="71840" y="65480"/>
                </a:lnTo>
                <a:lnTo>
                  <a:pt x="71850" y="65500"/>
                </a:lnTo>
                <a:lnTo>
                  <a:pt x="71860" y="65500"/>
                </a:lnTo>
                <a:lnTo>
                  <a:pt x="71870" y="65500"/>
                </a:lnTo>
                <a:lnTo>
                  <a:pt x="71890" y="65500"/>
                </a:lnTo>
                <a:lnTo>
                  <a:pt x="71910" y="65480"/>
                </a:lnTo>
                <a:lnTo>
                  <a:pt x="71930" y="65470"/>
                </a:lnTo>
                <a:lnTo>
                  <a:pt x="71960" y="65440"/>
                </a:lnTo>
                <a:lnTo>
                  <a:pt x="71960" y="65430"/>
                </a:lnTo>
                <a:lnTo>
                  <a:pt x="71970" y="65420"/>
                </a:lnTo>
                <a:lnTo>
                  <a:pt x="71990" y="65400"/>
                </a:lnTo>
                <a:lnTo>
                  <a:pt x="72020" y="65390"/>
                </a:lnTo>
                <a:lnTo>
                  <a:pt x="72030" y="65390"/>
                </a:lnTo>
                <a:lnTo>
                  <a:pt x="72040" y="65390"/>
                </a:lnTo>
                <a:lnTo>
                  <a:pt x="72060" y="65390"/>
                </a:lnTo>
                <a:lnTo>
                  <a:pt x="72080" y="65390"/>
                </a:lnTo>
                <a:lnTo>
                  <a:pt x="72100" y="65400"/>
                </a:lnTo>
                <a:lnTo>
                  <a:pt x="72110" y="65400"/>
                </a:lnTo>
                <a:lnTo>
                  <a:pt x="72120" y="65410"/>
                </a:lnTo>
                <a:lnTo>
                  <a:pt x="72130" y="65410"/>
                </a:lnTo>
                <a:lnTo>
                  <a:pt x="72140" y="65410"/>
                </a:lnTo>
                <a:lnTo>
                  <a:pt x="72150" y="65400"/>
                </a:lnTo>
                <a:lnTo>
                  <a:pt x="72170" y="65400"/>
                </a:lnTo>
                <a:lnTo>
                  <a:pt x="72190" y="65400"/>
                </a:lnTo>
                <a:lnTo>
                  <a:pt x="72200" y="65400"/>
                </a:lnTo>
                <a:lnTo>
                  <a:pt x="72230" y="65410"/>
                </a:lnTo>
                <a:lnTo>
                  <a:pt x="72250" y="65410"/>
                </a:lnTo>
                <a:lnTo>
                  <a:pt x="72270" y="65410"/>
                </a:lnTo>
                <a:lnTo>
                  <a:pt x="72280" y="65410"/>
                </a:lnTo>
                <a:lnTo>
                  <a:pt x="72300" y="65410"/>
                </a:lnTo>
                <a:lnTo>
                  <a:pt x="72310" y="65410"/>
                </a:lnTo>
                <a:lnTo>
                  <a:pt x="72330" y="65410"/>
                </a:lnTo>
                <a:lnTo>
                  <a:pt x="72340" y="65420"/>
                </a:lnTo>
                <a:lnTo>
                  <a:pt x="72350" y="65420"/>
                </a:lnTo>
                <a:lnTo>
                  <a:pt x="72370" y="65430"/>
                </a:lnTo>
                <a:lnTo>
                  <a:pt x="72400" y="65430"/>
                </a:lnTo>
                <a:lnTo>
                  <a:pt x="72410" y="65440"/>
                </a:lnTo>
                <a:lnTo>
                  <a:pt x="72420" y="65430"/>
                </a:lnTo>
                <a:lnTo>
                  <a:pt x="72440" y="65430"/>
                </a:lnTo>
                <a:lnTo>
                  <a:pt x="72450" y="65440"/>
                </a:lnTo>
                <a:lnTo>
                  <a:pt x="72460" y="65440"/>
                </a:lnTo>
                <a:lnTo>
                  <a:pt x="72470" y="65450"/>
                </a:lnTo>
                <a:lnTo>
                  <a:pt x="72490" y="65460"/>
                </a:lnTo>
                <a:lnTo>
                  <a:pt x="72490" y="65470"/>
                </a:lnTo>
                <a:lnTo>
                  <a:pt x="72490" y="65480"/>
                </a:lnTo>
                <a:lnTo>
                  <a:pt x="72500" y="65490"/>
                </a:lnTo>
                <a:lnTo>
                  <a:pt x="72500" y="65500"/>
                </a:lnTo>
                <a:lnTo>
                  <a:pt x="72510" y="65510"/>
                </a:lnTo>
                <a:lnTo>
                  <a:pt x="72510" y="65520"/>
                </a:lnTo>
                <a:lnTo>
                  <a:pt x="72510" y="65530"/>
                </a:lnTo>
                <a:lnTo>
                  <a:pt x="72510" y="65540"/>
                </a:lnTo>
                <a:lnTo>
                  <a:pt x="72520" y="65550"/>
                </a:lnTo>
                <a:lnTo>
                  <a:pt x="72520" y="65560"/>
                </a:lnTo>
                <a:lnTo>
                  <a:pt x="72530" y="65580"/>
                </a:lnTo>
                <a:lnTo>
                  <a:pt x="72510" y="65610"/>
                </a:lnTo>
                <a:lnTo>
                  <a:pt x="72500" y="65620"/>
                </a:lnTo>
                <a:lnTo>
                  <a:pt x="72510" y="65650"/>
                </a:lnTo>
                <a:lnTo>
                  <a:pt x="72510" y="65700"/>
                </a:lnTo>
                <a:lnTo>
                  <a:pt x="72510" y="65730"/>
                </a:lnTo>
                <a:lnTo>
                  <a:pt x="72510" y="65770"/>
                </a:lnTo>
                <a:lnTo>
                  <a:pt x="72500" y="65790"/>
                </a:lnTo>
                <a:lnTo>
                  <a:pt x="72490" y="65830"/>
                </a:lnTo>
                <a:lnTo>
                  <a:pt x="72490" y="65870"/>
                </a:lnTo>
                <a:lnTo>
                  <a:pt x="72490" y="65890"/>
                </a:lnTo>
                <a:lnTo>
                  <a:pt x="72490" y="65900"/>
                </a:lnTo>
                <a:lnTo>
                  <a:pt x="72480" y="65910"/>
                </a:lnTo>
                <a:lnTo>
                  <a:pt x="72480" y="65930"/>
                </a:lnTo>
                <a:lnTo>
                  <a:pt x="72470" y="65950"/>
                </a:lnTo>
                <a:lnTo>
                  <a:pt x="72470" y="65960"/>
                </a:lnTo>
                <a:lnTo>
                  <a:pt x="72470" y="65980"/>
                </a:lnTo>
                <a:lnTo>
                  <a:pt x="72460" y="65990"/>
                </a:lnTo>
                <a:lnTo>
                  <a:pt x="72460" y="66000"/>
                </a:lnTo>
                <a:lnTo>
                  <a:pt x="72460" y="66020"/>
                </a:lnTo>
                <a:lnTo>
                  <a:pt x="72470" y="66030"/>
                </a:lnTo>
                <a:lnTo>
                  <a:pt x="72490" y="66040"/>
                </a:lnTo>
                <a:lnTo>
                  <a:pt x="72500" y="66050"/>
                </a:lnTo>
                <a:lnTo>
                  <a:pt x="72500" y="66060"/>
                </a:lnTo>
                <a:lnTo>
                  <a:pt x="72520" y="66080"/>
                </a:lnTo>
                <a:lnTo>
                  <a:pt x="72520" y="66100"/>
                </a:lnTo>
                <a:lnTo>
                  <a:pt x="72520" y="66110"/>
                </a:lnTo>
                <a:lnTo>
                  <a:pt x="72530" y="66130"/>
                </a:lnTo>
                <a:lnTo>
                  <a:pt x="72540" y="66150"/>
                </a:lnTo>
                <a:lnTo>
                  <a:pt x="72550" y="66160"/>
                </a:lnTo>
                <a:lnTo>
                  <a:pt x="72550" y="66170"/>
                </a:lnTo>
                <a:lnTo>
                  <a:pt x="72560" y="66180"/>
                </a:lnTo>
                <a:lnTo>
                  <a:pt x="72550" y="66190"/>
                </a:lnTo>
                <a:lnTo>
                  <a:pt x="72540" y="66190"/>
                </a:lnTo>
                <a:lnTo>
                  <a:pt x="72530" y="66200"/>
                </a:lnTo>
                <a:lnTo>
                  <a:pt x="72520" y="66200"/>
                </a:lnTo>
                <a:lnTo>
                  <a:pt x="72510" y="66210"/>
                </a:lnTo>
                <a:lnTo>
                  <a:pt x="72500" y="66210"/>
                </a:lnTo>
                <a:lnTo>
                  <a:pt x="72480" y="66210"/>
                </a:lnTo>
                <a:lnTo>
                  <a:pt x="72460" y="66220"/>
                </a:lnTo>
                <a:lnTo>
                  <a:pt x="72450" y="66230"/>
                </a:lnTo>
                <a:lnTo>
                  <a:pt x="72440" y="66250"/>
                </a:lnTo>
                <a:lnTo>
                  <a:pt x="72440" y="66260"/>
                </a:lnTo>
                <a:lnTo>
                  <a:pt x="72430" y="66270"/>
                </a:lnTo>
                <a:lnTo>
                  <a:pt x="72430" y="66280"/>
                </a:lnTo>
                <a:lnTo>
                  <a:pt x="72410" y="66300"/>
                </a:lnTo>
                <a:lnTo>
                  <a:pt x="72400" y="66300"/>
                </a:lnTo>
                <a:lnTo>
                  <a:pt x="72380" y="66310"/>
                </a:lnTo>
                <a:lnTo>
                  <a:pt x="72390" y="66350"/>
                </a:lnTo>
                <a:lnTo>
                  <a:pt x="72360" y="66390"/>
                </a:lnTo>
                <a:lnTo>
                  <a:pt x="72360" y="66450"/>
                </a:lnTo>
                <a:lnTo>
                  <a:pt x="72360" y="66500"/>
                </a:lnTo>
                <a:lnTo>
                  <a:pt x="72360" y="66510"/>
                </a:lnTo>
                <a:lnTo>
                  <a:pt x="72370" y="66530"/>
                </a:lnTo>
                <a:lnTo>
                  <a:pt x="72380" y="66550"/>
                </a:lnTo>
                <a:lnTo>
                  <a:pt x="72390" y="66560"/>
                </a:lnTo>
                <a:lnTo>
                  <a:pt x="72400" y="66580"/>
                </a:lnTo>
                <a:lnTo>
                  <a:pt x="72410" y="66590"/>
                </a:lnTo>
                <a:lnTo>
                  <a:pt x="72420" y="66600"/>
                </a:lnTo>
                <a:lnTo>
                  <a:pt x="72430" y="66610"/>
                </a:lnTo>
                <a:lnTo>
                  <a:pt x="72440" y="66620"/>
                </a:lnTo>
                <a:lnTo>
                  <a:pt x="72450" y="66630"/>
                </a:lnTo>
                <a:lnTo>
                  <a:pt x="72450" y="66640"/>
                </a:lnTo>
                <a:lnTo>
                  <a:pt x="72450" y="66660"/>
                </a:lnTo>
                <a:lnTo>
                  <a:pt x="72450" y="66670"/>
                </a:lnTo>
                <a:lnTo>
                  <a:pt x="72460" y="66670"/>
                </a:lnTo>
                <a:lnTo>
                  <a:pt x="72450" y="66690"/>
                </a:lnTo>
                <a:lnTo>
                  <a:pt x="72450" y="66700"/>
                </a:lnTo>
                <a:lnTo>
                  <a:pt x="72450" y="66710"/>
                </a:lnTo>
                <a:lnTo>
                  <a:pt x="72450" y="66720"/>
                </a:lnTo>
                <a:lnTo>
                  <a:pt x="72450" y="66730"/>
                </a:lnTo>
                <a:lnTo>
                  <a:pt x="72450" y="66740"/>
                </a:lnTo>
                <a:lnTo>
                  <a:pt x="72440" y="66750"/>
                </a:lnTo>
                <a:lnTo>
                  <a:pt x="72430" y="66760"/>
                </a:lnTo>
                <a:lnTo>
                  <a:pt x="72430" y="66770"/>
                </a:lnTo>
                <a:lnTo>
                  <a:pt x="72420" y="66810"/>
                </a:lnTo>
                <a:lnTo>
                  <a:pt x="72410" y="66840"/>
                </a:lnTo>
                <a:lnTo>
                  <a:pt x="72400" y="66860"/>
                </a:lnTo>
                <a:lnTo>
                  <a:pt x="72400" y="66900"/>
                </a:lnTo>
                <a:lnTo>
                  <a:pt x="72400" y="66930"/>
                </a:lnTo>
                <a:lnTo>
                  <a:pt x="72400" y="66990"/>
                </a:lnTo>
                <a:lnTo>
                  <a:pt x="72390" y="67000"/>
                </a:lnTo>
                <a:lnTo>
                  <a:pt x="72380" y="67020"/>
                </a:lnTo>
                <a:lnTo>
                  <a:pt x="72370" y="67040"/>
                </a:lnTo>
                <a:lnTo>
                  <a:pt x="72350" y="67060"/>
                </a:lnTo>
                <a:lnTo>
                  <a:pt x="72310" y="67090"/>
                </a:lnTo>
                <a:lnTo>
                  <a:pt x="72290" y="67110"/>
                </a:lnTo>
                <a:lnTo>
                  <a:pt x="72280" y="67110"/>
                </a:lnTo>
                <a:lnTo>
                  <a:pt x="72280" y="67120"/>
                </a:lnTo>
                <a:lnTo>
                  <a:pt x="72270" y="67140"/>
                </a:lnTo>
                <a:lnTo>
                  <a:pt x="72260" y="67150"/>
                </a:lnTo>
                <a:lnTo>
                  <a:pt x="72240" y="67180"/>
                </a:lnTo>
                <a:lnTo>
                  <a:pt x="72220" y="67210"/>
                </a:lnTo>
                <a:lnTo>
                  <a:pt x="72200" y="67230"/>
                </a:lnTo>
                <a:lnTo>
                  <a:pt x="72180" y="67260"/>
                </a:lnTo>
                <a:lnTo>
                  <a:pt x="72160" y="67280"/>
                </a:lnTo>
                <a:lnTo>
                  <a:pt x="72140" y="67300"/>
                </a:lnTo>
                <a:lnTo>
                  <a:pt x="72080" y="67380"/>
                </a:lnTo>
                <a:lnTo>
                  <a:pt x="72050" y="67420"/>
                </a:lnTo>
                <a:lnTo>
                  <a:pt x="72020" y="67450"/>
                </a:lnTo>
                <a:lnTo>
                  <a:pt x="71960" y="67530"/>
                </a:lnTo>
                <a:lnTo>
                  <a:pt x="71930" y="67570"/>
                </a:lnTo>
                <a:lnTo>
                  <a:pt x="71900" y="67610"/>
                </a:lnTo>
                <a:lnTo>
                  <a:pt x="71850" y="67690"/>
                </a:lnTo>
                <a:lnTo>
                  <a:pt x="71770" y="67790"/>
                </a:lnTo>
                <a:lnTo>
                  <a:pt x="71730" y="67840"/>
                </a:lnTo>
                <a:lnTo>
                  <a:pt x="71730" y="67850"/>
                </a:lnTo>
                <a:lnTo>
                  <a:pt x="71720" y="67850"/>
                </a:lnTo>
                <a:lnTo>
                  <a:pt x="71720" y="67870"/>
                </a:lnTo>
                <a:lnTo>
                  <a:pt x="71720" y="67890"/>
                </a:lnTo>
                <a:lnTo>
                  <a:pt x="71720" y="67920"/>
                </a:lnTo>
                <a:lnTo>
                  <a:pt x="71720" y="67970"/>
                </a:lnTo>
                <a:lnTo>
                  <a:pt x="71720" y="68000"/>
                </a:lnTo>
                <a:lnTo>
                  <a:pt x="71720" y="68030"/>
                </a:lnTo>
                <a:lnTo>
                  <a:pt x="71720" y="68270"/>
                </a:lnTo>
                <a:lnTo>
                  <a:pt x="71720" y="68320"/>
                </a:lnTo>
                <a:lnTo>
                  <a:pt x="71720" y="68630"/>
                </a:lnTo>
                <a:lnTo>
                  <a:pt x="71720" y="68980"/>
                </a:lnTo>
                <a:lnTo>
                  <a:pt x="71720" y="69090"/>
                </a:lnTo>
                <a:lnTo>
                  <a:pt x="71720" y="69110"/>
                </a:lnTo>
                <a:lnTo>
                  <a:pt x="71720" y="69220"/>
                </a:lnTo>
                <a:lnTo>
                  <a:pt x="71720" y="69280"/>
                </a:lnTo>
                <a:lnTo>
                  <a:pt x="71720" y="69430"/>
                </a:lnTo>
                <a:lnTo>
                  <a:pt x="71730" y="69580"/>
                </a:lnTo>
                <a:lnTo>
                  <a:pt x="71730" y="69730"/>
                </a:lnTo>
                <a:lnTo>
                  <a:pt x="71730" y="69870"/>
                </a:lnTo>
                <a:lnTo>
                  <a:pt x="71730" y="70000"/>
                </a:lnTo>
                <a:lnTo>
                  <a:pt x="71730" y="70020"/>
                </a:lnTo>
                <a:lnTo>
                  <a:pt x="71720" y="70160"/>
                </a:lnTo>
                <a:lnTo>
                  <a:pt x="71730" y="70310"/>
                </a:lnTo>
                <a:lnTo>
                  <a:pt x="71730" y="70610"/>
                </a:lnTo>
                <a:lnTo>
                  <a:pt x="71730" y="70640"/>
                </a:lnTo>
                <a:lnTo>
                  <a:pt x="71730" y="70650"/>
                </a:lnTo>
                <a:lnTo>
                  <a:pt x="71730" y="70750"/>
                </a:lnTo>
                <a:lnTo>
                  <a:pt x="71730" y="70900"/>
                </a:lnTo>
                <a:lnTo>
                  <a:pt x="71730" y="71050"/>
                </a:lnTo>
                <a:lnTo>
                  <a:pt x="71730" y="71090"/>
                </a:lnTo>
                <a:lnTo>
                  <a:pt x="71730" y="71120"/>
                </a:lnTo>
                <a:lnTo>
                  <a:pt x="71730" y="71210"/>
                </a:lnTo>
                <a:lnTo>
                  <a:pt x="71730" y="71290"/>
                </a:lnTo>
                <a:lnTo>
                  <a:pt x="71730" y="71300"/>
                </a:lnTo>
                <a:lnTo>
                  <a:pt x="71730" y="71350"/>
                </a:lnTo>
                <a:lnTo>
                  <a:pt x="71730" y="71430"/>
                </a:lnTo>
                <a:lnTo>
                  <a:pt x="71730" y="71480"/>
                </a:lnTo>
                <a:lnTo>
                  <a:pt x="71730" y="71490"/>
                </a:lnTo>
                <a:lnTo>
                  <a:pt x="71730" y="71500"/>
                </a:lnTo>
                <a:lnTo>
                  <a:pt x="71730" y="71570"/>
                </a:lnTo>
                <a:lnTo>
                  <a:pt x="71730" y="71630"/>
                </a:lnTo>
                <a:lnTo>
                  <a:pt x="71730" y="71660"/>
                </a:lnTo>
                <a:lnTo>
                  <a:pt x="71730" y="71710"/>
                </a:lnTo>
                <a:lnTo>
                  <a:pt x="71730" y="71850"/>
                </a:lnTo>
                <a:lnTo>
                  <a:pt x="71790" y="71830"/>
                </a:lnTo>
                <a:lnTo>
                  <a:pt x="71860" y="71820"/>
                </a:lnTo>
                <a:lnTo>
                  <a:pt x="71870" y="71820"/>
                </a:lnTo>
                <a:lnTo>
                  <a:pt x="71920" y="71820"/>
                </a:lnTo>
                <a:lnTo>
                  <a:pt x="71960" y="71820"/>
                </a:lnTo>
                <a:lnTo>
                  <a:pt x="72020" y="71810"/>
                </a:lnTo>
                <a:lnTo>
                  <a:pt x="72060" y="71820"/>
                </a:lnTo>
                <a:lnTo>
                  <a:pt x="72090" y="71820"/>
                </a:lnTo>
                <a:lnTo>
                  <a:pt x="72120" y="71830"/>
                </a:lnTo>
                <a:lnTo>
                  <a:pt x="72150" y="71840"/>
                </a:lnTo>
                <a:lnTo>
                  <a:pt x="72220" y="71860"/>
                </a:lnTo>
                <a:lnTo>
                  <a:pt x="72250" y="71870"/>
                </a:lnTo>
                <a:lnTo>
                  <a:pt x="72280" y="71880"/>
                </a:lnTo>
                <a:lnTo>
                  <a:pt x="72300" y="71900"/>
                </a:lnTo>
                <a:lnTo>
                  <a:pt x="72320" y="71930"/>
                </a:lnTo>
                <a:lnTo>
                  <a:pt x="72350" y="71950"/>
                </a:lnTo>
                <a:lnTo>
                  <a:pt x="72380" y="71990"/>
                </a:lnTo>
                <a:lnTo>
                  <a:pt x="72400" y="72010"/>
                </a:lnTo>
                <a:lnTo>
                  <a:pt x="72400" y="72030"/>
                </a:lnTo>
                <a:lnTo>
                  <a:pt x="72420" y="72070"/>
                </a:lnTo>
                <a:lnTo>
                  <a:pt x="72430" y="72120"/>
                </a:lnTo>
                <a:lnTo>
                  <a:pt x="72440" y="72150"/>
                </a:lnTo>
                <a:lnTo>
                  <a:pt x="72440" y="72170"/>
                </a:lnTo>
                <a:lnTo>
                  <a:pt x="72440" y="72210"/>
                </a:lnTo>
                <a:lnTo>
                  <a:pt x="72450" y="72240"/>
                </a:lnTo>
                <a:lnTo>
                  <a:pt x="72450" y="72280"/>
                </a:lnTo>
                <a:lnTo>
                  <a:pt x="72450" y="72300"/>
                </a:lnTo>
                <a:lnTo>
                  <a:pt x="72450" y="72310"/>
                </a:lnTo>
                <a:lnTo>
                  <a:pt x="72450" y="72350"/>
                </a:lnTo>
                <a:lnTo>
                  <a:pt x="72450" y="72430"/>
                </a:lnTo>
                <a:lnTo>
                  <a:pt x="72430" y="72530"/>
                </a:lnTo>
                <a:lnTo>
                  <a:pt x="72420" y="72560"/>
                </a:lnTo>
                <a:lnTo>
                  <a:pt x="72410" y="72600"/>
                </a:lnTo>
                <a:lnTo>
                  <a:pt x="72390" y="72630"/>
                </a:lnTo>
                <a:lnTo>
                  <a:pt x="72370" y="72700"/>
                </a:lnTo>
                <a:lnTo>
                  <a:pt x="72360" y="72710"/>
                </a:lnTo>
                <a:lnTo>
                  <a:pt x="72340" y="72740"/>
                </a:lnTo>
                <a:lnTo>
                  <a:pt x="72320" y="72770"/>
                </a:lnTo>
                <a:lnTo>
                  <a:pt x="72300" y="72800"/>
                </a:lnTo>
                <a:lnTo>
                  <a:pt x="72270" y="72850"/>
                </a:lnTo>
                <a:lnTo>
                  <a:pt x="72240" y="72880"/>
                </a:lnTo>
                <a:lnTo>
                  <a:pt x="72220" y="72910"/>
                </a:lnTo>
                <a:lnTo>
                  <a:pt x="72120" y="72960"/>
                </a:lnTo>
                <a:lnTo>
                  <a:pt x="72030" y="73010"/>
                </a:lnTo>
                <a:lnTo>
                  <a:pt x="71900" y="73040"/>
                </a:lnTo>
                <a:lnTo>
                  <a:pt x="71830" y="73040"/>
                </a:lnTo>
                <a:lnTo>
                  <a:pt x="71820" y="73040"/>
                </a:lnTo>
                <a:lnTo>
                  <a:pt x="71800" y="73050"/>
                </a:lnTo>
                <a:lnTo>
                  <a:pt x="71780" y="73050"/>
                </a:lnTo>
                <a:lnTo>
                  <a:pt x="71730" y="73050"/>
                </a:lnTo>
                <a:lnTo>
                  <a:pt x="71730" y="73100"/>
                </a:lnTo>
                <a:lnTo>
                  <a:pt x="71730" y="73380"/>
                </a:lnTo>
                <a:lnTo>
                  <a:pt x="71730" y="73400"/>
                </a:lnTo>
                <a:lnTo>
                  <a:pt x="71730" y="73590"/>
                </a:lnTo>
                <a:lnTo>
                  <a:pt x="71730" y="73700"/>
                </a:lnTo>
                <a:lnTo>
                  <a:pt x="71730" y="73750"/>
                </a:lnTo>
                <a:lnTo>
                  <a:pt x="71730" y="73780"/>
                </a:lnTo>
                <a:lnTo>
                  <a:pt x="71730" y="73800"/>
                </a:lnTo>
                <a:lnTo>
                  <a:pt x="71730" y="73910"/>
                </a:lnTo>
                <a:lnTo>
                  <a:pt x="71730" y="74020"/>
                </a:lnTo>
                <a:lnTo>
                  <a:pt x="71730" y="74080"/>
                </a:lnTo>
                <a:lnTo>
                  <a:pt x="71730" y="74120"/>
                </a:lnTo>
                <a:lnTo>
                  <a:pt x="71730" y="74170"/>
                </a:lnTo>
                <a:lnTo>
                  <a:pt x="71730" y="74220"/>
                </a:lnTo>
                <a:lnTo>
                  <a:pt x="71730" y="74230"/>
                </a:lnTo>
                <a:lnTo>
                  <a:pt x="71730" y="74330"/>
                </a:lnTo>
                <a:lnTo>
                  <a:pt x="71730" y="74470"/>
                </a:lnTo>
                <a:lnTo>
                  <a:pt x="71730" y="74480"/>
                </a:lnTo>
                <a:lnTo>
                  <a:pt x="71730" y="74530"/>
                </a:lnTo>
                <a:lnTo>
                  <a:pt x="71730" y="74600"/>
                </a:lnTo>
                <a:lnTo>
                  <a:pt x="71730" y="74760"/>
                </a:lnTo>
                <a:lnTo>
                  <a:pt x="71730" y="74890"/>
                </a:lnTo>
                <a:lnTo>
                  <a:pt x="71730" y="75250"/>
                </a:lnTo>
                <a:lnTo>
                  <a:pt x="71730" y="75400"/>
                </a:lnTo>
                <a:lnTo>
                  <a:pt x="71730" y="75620"/>
                </a:lnTo>
                <a:lnTo>
                  <a:pt x="71730" y="75850"/>
                </a:lnTo>
                <a:lnTo>
                  <a:pt x="71730" y="76010"/>
                </a:lnTo>
                <a:lnTo>
                  <a:pt x="71730" y="77630"/>
                </a:lnTo>
                <a:lnTo>
                  <a:pt x="71710" y="87870"/>
                </a:lnTo>
                <a:lnTo>
                  <a:pt x="71640" y="87870"/>
                </a:lnTo>
                <a:lnTo>
                  <a:pt x="70720" y="87870"/>
                </a:lnTo>
                <a:lnTo>
                  <a:pt x="69690" y="87870"/>
                </a:lnTo>
                <a:lnTo>
                  <a:pt x="69520" y="87870"/>
                </a:lnTo>
                <a:lnTo>
                  <a:pt x="69570" y="87870"/>
                </a:lnTo>
                <a:lnTo>
                  <a:pt x="69530" y="78270"/>
                </a:lnTo>
                <a:lnTo>
                  <a:pt x="69530" y="78260"/>
                </a:lnTo>
                <a:lnTo>
                  <a:pt x="69530" y="77970"/>
                </a:lnTo>
                <a:lnTo>
                  <a:pt x="69530" y="77000"/>
                </a:lnTo>
                <a:lnTo>
                  <a:pt x="69530" y="76390"/>
                </a:lnTo>
                <a:lnTo>
                  <a:pt x="69540" y="75190"/>
                </a:lnTo>
                <a:lnTo>
                  <a:pt x="69540" y="74340"/>
                </a:lnTo>
                <a:lnTo>
                  <a:pt x="69540" y="73950"/>
                </a:lnTo>
                <a:lnTo>
                  <a:pt x="69540" y="73470"/>
                </a:lnTo>
                <a:lnTo>
                  <a:pt x="69550" y="72660"/>
                </a:lnTo>
                <a:lnTo>
                  <a:pt x="69550" y="72400"/>
                </a:lnTo>
                <a:lnTo>
                  <a:pt x="69620" y="72190"/>
                </a:lnTo>
                <a:lnTo>
                  <a:pt x="69690" y="72010"/>
                </a:lnTo>
                <a:lnTo>
                  <a:pt x="69790" y="71710"/>
                </a:lnTo>
                <a:lnTo>
                  <a:pt x="69840" y="71450"/>
                </a:lnTo>
                <a:lnTo>
                  <a:pt x="69860" y="71370"/>
                </a:lnTo>
                <a:lnTo>
                  <a:pt x="69890" y="71260"/>
                </a:lnTo>
                <a:lnTo>
                  <a:pt x="70080" y="70620"/>
                </a:lnTo>
                <a:lnTo>
                  <a:pt x="70090" y="70600"/>
                </a:lnTo>
                <a:lnTo>
                  <a:pt x="70070" y="70580"/>
                </a:lnTo>
                <a:lnTo>
                  <a:pt x="70060" y="70570"/>
                </a:lnTo>
                <a:lnTo>
                  <a:pt x="70050" y="70550"/>
                </a:lnTo>
                <a:lnTo>
                  <a:pt x="70050" y="70540"/>
                </a:lnTo>
                <a:lnTo>
                  <a:pt x="70030" y="70520"/>
                </a:lnTo>
                <a:lnTo>
                  <a:pt x="70010" y="70510"/>
                </a:lnTo>
                <a:lnTo>
                  <a:pt x="70000" y="70500"/>
                </a:lnTo>
                <a:lnTo>
                  <a:pt x="69990" y="70490"/>
                </a:lnTo>
                <a:lnTo>
                  <a:pt x="69970" y="70480"/>
                </a:lnTo>
                <a:lnTo>
                  <a:pt x="69960" y="70470"/>
                </a:lnTo>
                <a:lnTo>
                  <a:pt x="69950" y="70460"/>
                </a:lnTo>
                <a:lnTo>
                  <a:pt x="69940" y="70440"/>
                </a:lnTo>
                <a:lnTo>
                  <a:pt x="69930" y="70420"/>
                </a:lnTo>
                <a:lnTo>
                  <a:pt x="69920" y="70410"/>
                </a:lnTo>
                <a:lnTo>
                  <a:pt x="69890" y="70370"/>
                </a:lnTo>
                <a:lnTo>
                  <a:pt x="69890" y="70360"/>
                </a:lnTo>
                <a:lnTo>
                  <a:pt x="69880" y="70350"/>
                </a:lnTo>
                <a:lnTo>
                  <a:pt x="69880" y="70330"/>
                </a:lnTo>
                <a:lnTo>
                  <a:pt x="69870" y="70310"/>
                </a:lnTo>
                <a:lnTo>
                  <a:pt x="69870" y="70300"/>
                </a:lnTo>
                <a:lnTo>
                  <a:pt x="69860" y="70280"/>
                </a:lnTo>
                <a:lnTo>
                  <a:pt x="69860" y="70250"/>
                </a:lnTo>
                <a:lnTo>
                  <a:pt x="69860" y="70230"/>
                </a:lnTo>
                <a:lnTo>
                  <a:pt x="69850" y="70210"/>
                </a:lnTo>
                <a:lnTo>
                  <a:pt x="69840" y="70200"/>
                </a:lnTo>
                <a:lnTo>
                  <a:pt x="69840" y="70180"/>
                </a:lnTo>
                <a:lnTo>
                  <a:pt x="69830" y="70170"/>
                </a:lnTo>
                <a:lnTo>
                  <a:pt x="69820" y="70160"/>
                </a:lnTo>
                <a:lnTo>
                  <a:pt x="69810" y="70140"/>
                </a:lnTo>
                <a:lnTo>
                  <a:pt x="69800" y="70120"/>
                </a:lnTo>
                <a:lnTo>
                  <a:pt x="69800" y="70110"/>
                </a:lnTo>
                <a:lnTo>
                  <a:pt x="69790" y="70110"/>
                </a:lnTo>
                <a:lnTo>
                  <a:pt x="69790" y="70070"/>
                </a:lnTo>
                <a:lnTo>
                  <a:pt x="69780" y="70050"/>
                </a:lnTo>
                <a:lnTo>
                  <a:pt x="69770" y="70020"/>
                </a:lnTo>
                <a:lnTo>
                  <a:pt x="69760" y="70010"/>
                </a:lnTo>
                <a:lnTo>
                  <a:pt x="69740" y="69970"/>
                </a:lnTo>
                <a:lnTo>
                  <a:pt x="69730" y="69960"/>
                </a:lnTo>
                <a:lnTo>
                  <a:pt x="69760" y="69900"/>
                </a:lnTo>
                <a:lnTo>
                  <a:pt x="69790" y="69810"/>
                </a:lnTo>
                <a:lnTo>
                  <a:pt x="69810" y="69750"/>
                </a:lnTo>
                <a:lnTo>
                  <a:pt x="69810" y="69730"/>
                </a:lnTo>
                <a:lnTo>
                  <a:pt x="69810" y="69720"/>
                </a:lnTo>
                <a:lnTo>
                  <a:pt x="69810" y="69670"/>
                </a:lnTo>
                <a:lnTo>
                  <a:pt x="69820" y="69620"/>
                </a:lnTo>
                <a:lnTo>
                  <a:pt x="69810" y="69590"/>
                </a:lnTo>
                <a:lnTo>
                  <a:pt x="69800" y="69550"/>
                </a:lnTo>
                <a:lnTo>
                  <a:pt x="69790" y="69550"/>
                </a:lnTo>
                <a:lnTo>
                  <a:pt x="69770" y="69560"/>
                </a:lnTo>
                <a:lnTo>
                  <a:pt x="69740" y="69570"/>
                </a:lnTo>
                <a:lnTo>
                  <a:pt x="69730" y="69570"/>
                </a:lnTo>
                <a:lnTo>
                  <a:pt x="69710" y="69580"/>
                </a:lnTo>
                <a:lnTo>
                  <a:pt x="69680" y="69600"/>
                </a:lnTo>
                <a:lnTo>
                  <a:pt x="69670" y="69610"/>
                </a:lnTo>
                <a:lnTo>
                  <a:pt x="69660" y="69620"/>
                </a:lnTo>
                <a:lnTo>
                  <a:pt x="69650" y="69630"/>
                </a:lnTo>
                <a:lnTo>
                  <a:pt x="69650" y="69640"/>
                </a:lnTo>
                <a:lnTo>
                  <a:pt x="69640" y="69670"/>
                </a:lnTo>
                <a:lnTo>
                  <a:pt x="69640" y="69680"/>
                </a:lnTo>
                <a:lnTo>
                  <a:pt x="69640" y="69690"/>
                </a:lnTo>
                <a:lnTo>
                  <a:pt x="69640" y="69700"/>
                </a:lnTo>
                <a:lnTo>
                  <a:pt x="69640" y="69710"/>
                </a:lnTo>
                <a:lnTo>
                  <a:pt x="69640" y="69740"/>
                </a:lnTo>
                <a:lnTo>
                  <a:pt x="69630" y="69740"/>
                </a:lnTo>
                <a:lnTo>
                  <a:pt x="69620" y="69730"/>
                </a:lnTo>
                <a:lnTo>
                  <a:pt x="69610" y="69730"/>
                </a:lnTo>
                <a:lnTo>
                  <a:pt x="69540" y="69710"/>
                </a:lnTo>
                <a:lnTo>
                  <a:pt x="69480" y="69690"/>
                </a:lnTo>
                <a:lnTo>
                  <a:pt x="69410" y="69660"/>
                </a:lnTo>
                <a:lnTo>
                  <a:pt x="69380" y="69650"/>
                </a:lnTo>
                <a:lnTo>
                  <a:pt x="69340" y="69640"/>
                </a:lnTo>
                <a:lnTo>
                  <a:pt x="69290" y="69620"/>
                </a:lnTo>
                <a:lnTo>
                  <a:pt x="69200" y="69590"/>
                </a:lnTo>
                <a:lnTo>
                  <a:pt x="69140" y="69570"/>
                </a:lnTo>
                <a:lnTo>
                  <a:pt x="69120" y="69560"/>
                </a:lnTo>
                <a:lnTo>
                  <a:pt x="69100" y="69550"/>
                </a:lnTo>
                <a:lnTo>
                  <a:pt x="69090" y="69550"/>
                </a:lnTo>
                <a:lnTo>
                  <a:pt x="69080" y="69540"/>
                </a:lnTo>
                <a:lnTo>
                  <a:pt x="69030" y="69520"/>
                </a:lnTo>
                <a:lnTo>
                  <a:pt x="69000" y="69510"/>
                </a:lnTo>
                <a:lnTo>
                  <a:pt x="68970" y="69490"/>
                </a:lnTo>
                <a:lnTo>
                  <a:pt x="68890" y="69450"/>
                </a:lnTo>
                <a:lnTo>
                  <a:pt x="68820" y="69420"/>
                </a:lnTo>
                <a:lnTo>
                  <a:pt x="68810" y="69420"/>
                </a:lnTo>
                <a:lnTo>
                  <a:pt x="68770" y="69370"/>
                </a:lnTo>
                <a:lnTo>
                  <a:pt x="68750" y="69350"/>
                </a:lnTo>
                <a:lnTo>
                  <a:pt x="68730" y="69330"/>
                </a:lnTo>
                <a:lnTo>
                  <a:pt x="68720" y="69320"/>
                </a:lnTo>
                <a:lnTo>
                  <a:pt x="68710" y="69310"/>
                </a:lnTo>
                <a:lnTo>
                  <a:pt x="68690" y="69300"/>
                </a:lnTo>
                <a:lnTo>
                  <a:pt x="68690" y="69290"/>
                </a:lnTo>
                <a:lnTo>
                  <a:pt x="68670" y="69270"/>
                </a:lnTo>
                <a:lnTo>
                  <a:pt x="68650" y="69250"/>
                </a:lnTo>
                <a:lnTo>
                  <a:pt x="68590" y="69200"/>
                </a:lnTo>
                <a:lnTo>
                  <a:pt x="68570" y="69170"/>
                </a:lnTo>
                <a:lnTo>
                  <a:pt x="68550" y="69160"/>
                </a:lnTo>
                <a:lnTo>
                  <a:pt x="68540" y="69140"/>
                </a:lnTo>
                <a:lnTo>
                  <a:pt x="68510" y="69120"/>
                </a:lnTo>
                <a:lnTo>
                  <a:pt x="68500" y="69100"/>
                </a:lnTo>
                <a:lnTo>
                  <a:pt x="68480" y="69080"/>
                </a:lnTo>
                <a:lnTo>
                  <a:pt x="68450" y="69050"/>
                </a:lnTo>
                <a:lnTo>
                  <a:pt x="68440" y="69040"/>
                </a:lnTo>
                <a:lnTo>
                  <a:pt x="68430" y="69030"/>
                </a:lnTo>
                <a:lnTo>
                  <a:pt x="68370" y="68970"/>
                </a:lnTo>
                <a:lnTo>
                  <a:pt x="68310" y="68910"/>
                </a:lnTo>
                <a:lnTo>
                  <a:pt x="68280" y="68880"/>
                </a:lnTo>
                <a:lnTo>
                  <a:pt x="68240" y="68850"/>
                </a:lnTo>
                <a:lnTo>
                  <a:pt x="68150" y="68760"/>
                </a:lnTo>
                <a:lnTo>
                  <a:pt x="68110" y="68710"/>
                </a:lnTo>
                <a:lnTo>
                  <a:pt x="68020" y="68620"/>
                </a:lnTo>
                <a:lnTo>
                  <a:pt x="68020" y="68530"/>
                </a:lnTo>
                <a:lnTo>
                  <a:pt x="68010" y="68520"/>
                </a:lnTo>
                <a:lnTo>
                  <a:pt x="68000" y="68510"/>
                </a:lnTo>
                <a:lnTo>
                  <a:pt x="67950" y="68470"/>
                </a:lnTo>
                <a:lnTo>
                  <a:pt x="67940" y="68440"/>
                </a:lnTo>
                <a:lnTo>
                  <a:pt x="67930" y="68430"/>
                </a:lnTo>
                <a:lnTo>
                  <a:pt x="67920" y="68410"/>
                </a:lnTo>
                <a:lnTo>
                  <a:pt x="67900" y="68390"/>
                </a:lnTo>
                <a:lnTo>
                  <a:pt x="67890" y="68360"/>
                </a:lnTo>
                <a:lnTo>
                  <a:pt x="67890" y="68350"/>
                </a:lnTo>
                <a:lnTo>
                  <a:pt x="67880" y="68310"/>
                </a:lnTo>
                <a:lnTo>
                  <a:pt x="67880" y="68290"/>
                </a:lnTo>
                <a:lnTo>
                  <a:pt x="67880" y="68260"/>
                </a:lnTo>
                <a:lnTo>
                  <a:pt x="67880" y="68240"/>
                </a:lnTo>
                <a:lnTo>
                  <a:pt x="67880" y="68230"/>
                </a:lnTo>
                <a:lnTo>
                  <a:pt x="67880" y="68220"/>
                </a:lnTo>
                <a:lnTo>
                  <a:pt x="67890" y="68190"/>
                </a:lnTo>
                <a:lnTo>
                  <a:pt x="67900" y="68130"/>
                </a:lnTo>
                <a:lnTo>
                  <a:pt x="67900" y="68110"/>
                </a:lnTo>
                <a:lnTo>
                  <a:pt x="67930" y="68060"/>
                </a:lnTo>
                <a:lnTo>
                  <a:pt x="67930" y="68050"/>
                </a:lnTo>
                <a:lnTo>
                  <a:pt x="67940" y="68040"/>
                </a:lnTo>
                <a:lnTo>
                  <a:pt x="67950" y="68030"/>
                </a:lnTo>
                <a:lnTo>
                  <a:pt x="67950" y="68020"/>
                </a:lnTo>
                <a:lnTo>
                  <a:pt x="67960" y="68010"/>
                </a:lnTo>
                <a:lnTo>
                  <a:pt x="67960" y="68000"/>
                </a:lnTo>
                <a:lnTo>
                  <a:pt x="67950" y="67980"/>
                </a:lnTo>
                <a:lnTo>
                  <a:pt x="67930" y="67960"/>
                </a:lnTo>
                <a:lnTo>
                  <a:pt x="67890" y="67920"/>
                </a:lnTo>
                <a:lnTo>
                  <a:pt x="67880" y="67920"/>
                </a:lnTo>
                <a:lnTo>
                  <a:pt x="67880" y="67910"/>
                </a:lnTo>
                <a:lnTo>
                  <a:pt x="67860" y="67890"/>
                </a:lnTo>
                <a:lnTo>
                  <a:pt x="67830" y="67860"/>
                </a:lnTo>
                <a:lnTo>
                  <a:pt x="67810" y="67840"/>
                </a:lnTo>
                <a:lnTo>
                  <a:pt x="67790" y="67820"/>
                </a:lnTo>
                <a:lnTo>
                  <a:pt x="67780" y="67790"/>
                </a:lnTo>
                <a:lnTo>
                  <a:pt x="67760" y="67770"/>
                </a:lnTo>
                <a:lnTo>
                  <a:pt x="67750" y="67770"/>
                </a:lnTo>
                <a:lnTo>
                  <a:pt x="67750" y="67760"/>
                </a:lnTo>
                <a:lnTo>
                  <a:pt x="67740" y="67740"/>
                </a:lnTo>
                <a:lnTo>
                  <a:pt x="67720" y="67710"/>
                </a:lnTo>
                <a:lnTo>
                  <a:pt x="67710" y="67710"/>
                </a:lnTo>
                <a:lnTo>
                  <a:pt x="67710" y="67700"/>
                </a:lnTo>
                <a:lnTo>
                  <a:pt x="67700" y="67690"/>
                </a:lnTo>
                <a:lnTo>
                  <a:pt x="67660" y="67660"/>
                </a:lnTo>
                <a:lnTo>
                  <a:pt x="67650" y="67650"/>
                </a:lnTo>
                <a:lnTo>
                  <a:pt x="67650" y="67640"/>
                </a:lnTo>
                <a:lnTo>
                  <a:pt x="67630" y="67620"/>
                </a:lnTo>
                <a:lnTo>
                  <a:pt x="67610" y="67600"/>
                </a:lnTo>
                <a:lnTo>
                  <a:pt x="67600" y="67600"/>
                </a:lnTo>
                <a:lnTo>
                  <a:pt x="67600" y="67590"/>
                </a:lnTo>
                <a:lnTo>
                  <a:pt x="67580" y="67580"/>
                </a:lnTo>
                <a:lnTo>
                  <a:pt x="67570" y="67570"/>
                </a:lnTo>
                <a:lnTo>
                  <a:pt x="67560" y="67550"/>
                </a:lnTo>
                <a:lnTo>
                  <a:pt x="67550" y="67530"/>
                </a:lnTo>
                <a:lnTo>
                  <a:pt x="67540" y="67530"/>
                </a:lnTo>
                <a:lnTo>
                  <a:pt x="67530" y="67500"/>
                </a:lnTo>
                <a:lnTo>
                  <a:pt x="67530" y="67470"/>
                </a:lnTo>
                <a:lnTo>
                  <a:pt x="67520" y="67430"/>
                </a:lnTo>
                <a:lnTo>
                  <a:pt x="67510" y="67340"/>
                </a:lnTo>
                <a:lnTo>
                  <a:pt x="67490" y="67240"/>
                </a:lnTo>
                <a:lnTo>
                  <a:pt x="67490" y="67220"/>
                </a:lnTo>
                <a:lnTo>
                  <a:pt x="67490" y="67210"/>
                </a:lnTo>
                <a:lnTo>
                  <a:pt x="67480" y="67180"/>
                </a:lnTo>
                <a:lnTo>
                  <a:pt x="67480" y="67170"/>
                </a:lnTo>
                <a:lnTo>
                  <a:pt x="67480" y="67160"/>
                </a:lnTo>
                <a:lnTo>
                  <a:pt x="67470" y="67140"/>
                </a:lnTo>
                <a:lnTo>
                  <a:pt x="67460" y="67120"/>
                </a:lnTo>
                <a:lnTo>
                  <a:pt x="67440" y="67090"/>
                </a:lnTo>
                <a:lnTo>
                  <a:pt x="67430" y="67080"/>
                </a:lnTo>
                <a:lnTo>
                  <a:pt x="67400" y="67040"/>
                </a:lnTo>
                <a:lnTo>
                  <a:pt x="67370" y="67020"/>
                </a:lnTo>
                <a:lnTo>
                  <a:pt x="67350" y="67010"/>
                </a:lnTo>
                <a:lnTo>
                  <a:pt x="67350" y="67000"/>
                </a:lnTo>
                <a:lnTo>
                  <a:pt x="67330" y="67000"/>
                </a:lnTo>
                <a:lnTo>
                  <a:pt x="67320" y="66990"/>
                </a:lnTo>
                <a:lnTo>
                  <a:pt x="67310" y="66990"/>
                </a:lnTo>
                <a:lnTo>
                  <a:pt x="67260" y="66960"/>
                </a:lnTo>
                <a:lnTo>
                  <a:pt x="67240" y="66940"/>
                </a:lnTo>
                <a:lnTo>
                  <a:pt x="67230" y="66940"/>
                </a:lnTo>
                <a:lnTo>
                  <a:pt x="67200" y="66930"/>
                </a:lnTo>
                <a:lnTo>
                  <a:pt x="67180" y="66910"/>
                </a:lnTo>
                <a:lnTo>
                  <a:pt x="67140" y="66890"/>
                </a:lnTo>
                <a:lnTo>
                  <a:pt x="67090" y="66860"/>
                </a:lnTo>
                <a:lnTo>
                  <a:pt x="67080" y="66850"/>
                </a:lnTo>
                <a:lnTo>
                  <a:pt x="67070" y="66850"/>
                </a:lnTo>
                <a:lnTo>
                  <a:pt x="67040" y="66830"/>
                </a:lnTo>
                <a:lnTo>
                  <a:pt x="67020" y="66820"/>
                </a:lnTo>
                <a:lnTo>
                  <a:pt x="67010" y="66820"/>
                </a:lnTo>
                <a:lnTo>
                  <a:pt x="66960" y="66790"/>
                </a:lnTo>
                <a:lnTo>
                  <a:pt x="66930" y="66780"/>
                </a:lnTo>
                <a:lnTo>
                  <a:pt x="66920" y="66770"/>
                </a:lnTo>
                <a:lnTo>
                  <a:pt x="66900" y="66760"/>
                </a:lnTo>
                <a:lnTo>
                  <a:pt x="66870" y="66750"/>
                </a:lnTo>
                <a:lnTo>
                  <a:pt x="66860" y="66740"/>
                </a:lnTo>
                <a:lnTo>
                  <a:pt x="66850" y="66740"/>
                </a:lnTo>
                <a:lnTo>
                  <a:pt x="66840" y="66730"/>
                </a:lnTo>
                <a:lnTo>
                  <a:pt x="66830" y="66730"/>
                </a:lnTo>
                <a:lnTo>
                  <a:pt x="66810" y="66720"/>
                </a:lnTo>
                <a:lnTo>
                  <a:pt x="66780" y="66710"/>
                </a:lnTo>
                <a:lnTo>
                  <a:pt x="66770" y="66700"/>
                </a:lnTo>
                <a:lnTo>
                  <a:pt x="66740" y="66690"/>
                </a:lnTo>
                <a:lnTo>
                  <a:pt x="66720" y="66680"/>
                </a:lnTo>
                <a:lnTo>
                  <a:pt x="66700" y="66680"/>
                </a:lnTo>
                <a:lnTo>
                  <a:pt x="66690" y="66680"/>
                </a:lnTo>
                <a:lnTo>
                  <a:pt x="66670" y="66680"/>
                </a:lnTo>
                <a:lnTo>
                  <a:pt x="66660" y="66670"/>
                </a:lnTo>
                <a:lnTo>
                  <a:pt x="66640" y="66670"/>
                </a:lnTo>
                <a:lnTo>
                  <a:pt x="66620" y="66670"/>
                </a:lnTo>
                <a:lnTo>
                  <a:pt x="66580" y="66670"/>
                </a:lnTo>
                <a:lnTo>
                  <a:pt x="66560" y="66670"/>
                </a:lnTo>
                <a:lnTo>
                  <a:pt x="66530" y="66660"/>
                </a:lnTo>
                <a:lnTo>
                  <a:pt x="66510" y="66660"/>
                </a:lnTo>
                <a:lnTo>
                  <a:pt x="66490" y="66660"/>
                </a:lnTo>
                <a:lnTo>
                  <a:pt x="66430" y="66660"/>
                </a:lnTo>
                <a:lnTo>
                  <a:pt x="66390" y="66660"/>
                </a:lnTo>
                <a:lnTo>
                  <a:pt x="66360" y="66660"/>
                </a:lnTo>
                <a:lnTo>
                  <a:pt x="66330" y="66660"/>
                </a:lnTo>
                <a:lnTo>
                  <a:pt x="66280" y="66660"/>
                </a:lnTo>
                <a:lnTo>
                  <a:pt x="66270" y="66660"/>
                </a:lnTo>
                <a:lnTo>
                  <a:pt x="66260" y="66660"/>
                </a:lnTo>
                <a:lnTo>
                  <a:pt x="66250" y="66660"/>
                </a:lnTo>
                <a:lnTo>
                  <a:pt x="66240" y="66660"/>
                </a:lnTo>
                <a:lnTo>
                  <a:pt x="66230" y="66660"/>
                </a:lnTo>
                <a:lnTo>
                  <a:pt x="66070" y="66650"/>
                </a:lnTo>
                <a:lnTo>
                  <a:pt x="66060" y="66650"/>
                </a:lnTo>
                <a:lnTo>
                  <a:pt x="66020" y="66630"/>
                </a:lnTo>
                <a:lnTo>
                  <a:pt x="65980" y="66600"/>
                </a:lnTo>
                <a:lnTo>
                  <a:pt x="65970" y="66590"/>
                </a:lnTo>
                <a:lnTo>
                  <a:pt x="65950" y="66580"/>
                </a:lnTo>
                <a:lnTo>
                  <a:pt x="65940" y="66560"/>
                </a:lnTo>
                <a:lnTo>
                  <a:pt x="65930" y="66540"/>
                </a:lnTo>
                <a:lnTo>
                  <a:pt x="65930" y="66530"/>
                </a:lnTo>
                <a:lnTo>
                  <a:pt x="65910" y="66510"/>
                </a:lnTo>
                <a:lnTo>
                  <a:pt x="65890" y="66480"/>
                </a:lnTo>
                <a:lnTo>
                  <a:pt x="65890" y="66470"/>
                </a:lnTo>
                <a:lnTo>
                  <a:pt x="65880" y="66440"/>
                </a:lnTo>
                <a:lnTo>
                  <a:pt x="65840" y="66340"/>
                </a:lnTo>
                <a:lnTo>
                  <a:pt x="65840" y="66260"/>
                </a:lnTo>
                <a:lnTo>
                  <a:pt x="65840" y="66240"/>
                </a:lnTo>
                <a:lnTo>
                  <a:pt x="65840" y="66210"/>
                </a:lnTo>
                <a:lnTo>
                  <a:pt x="65850" y="66190"/>
                </a:lnTo>
                <a:lnTo>
                  <a:pt x="65850" y="66150"/>
                </a:lnTo>
                <a:lnTo>
                  <a:pt x="65860" y="66120"/>
                </a:lnTo>
                <a:lnTo>
                  <a:pt x="65860" y="66050"/>
                </a:lnTo>
                <a:lnTo>
                  <a:pt x="65860" y="66030"/>
                </a:lnTo>
                <a:lnTo>
                  <a:pt x="65870" y="65980"/>
                </a:lnTo>
                <a:lnTo>
                  <a:pt x="65860" y="65950"/>
                </a:lnTo>
                <a:lnTo>
                  <a:pt x="65860" y="65930"/>
                </a:lnTo>
                <a:lnTo>
                  <a:pt x="65850" y="65920"/>
                </a:lnTo>
                <a:lnTo>
                  <a:pt x="65840" y="65900"/>
                </a:lnTo>
                <a:lnTo>
                  <a:pt x="65830" y="65890"/>
                </a:lnTo>
                <a:lnTo>
                  <a:pt x="65790" y="65840"/>
                </a:lnTo>
                <a:lnTo>
                  <a:pt x="65780" y="65840"/>
                </a:lnTo>
                <a:lnTo>
                  <a:pt x="65740" y="65790"/>
                </a:lnTo>
                <a:lnTo>
                  <a:pt x="65730" y="65780"/>
                </a:lnTo>
                <a:lnTo>
                  <a:pt x="65730" y="65650"/>
                </a:lnTo>
                <a:lnTo>
                  <a:pt x="65730" y="65550"/>
                </a:lnTo>
                <a:lnTo>
                  <a:pt x="65730" y="65520"/>
                </a:lnTo>
                <a:lnTo>
                  <a:pt x="65730" y="65470"/>
                </a:lnTo>
                <a:lnTo>
                  <a:pt x="65720" y="65390"/>
                </a:lnTo>
                <a:lnTo>
                  <a:pt x="65720" y="65380"/>
                </a:lnTo>
                <a:lnTo>
                  <a:pt x="65730" y="65310"/>
                </a:lnTo>
                <a:lnTo>
                  <a:pt x="65730" y="65280"/>
                </a:lnTo>
                <a:lnTo>
                  <a:pt x="65730" y="65260"/>
                </a:lnTo>
                <a:lnTo>
                  <a:pt x="65720" y="65170"/>
                </a:lnTo>
                <a:lnTo>
                  <a:pt x="65720" y="65060"/>
                </a:lnTo>
                <a:lnTo>
                  <a:pt x="65720" y="65050"/>
                </a:lnTo>
                <a:lnTo>
                  <a:pt x="65720" y="64900"/>
                </a:lnTo>
                <a:lnTo>
                  <a:pt x="65720" y="64820"/>
                </a:lnTo>
                <a:lnTo>
                  <a:pt x="65720" y="64800"/>
                </a:lnTo>
                <a:lnTo>
                  <a:pt x="65720" y="64750"/>
                </a:lnTo>
                <a:lnTo>
                  <a:pt x="65720" y="64700"/>
                </a:lnTo>
                <a:lnTo>
                  <a:pt x="65720" y="64600"/>
                </a:lnTo>
                <a:lnTo>
                  <a:pt x="65750" y="64430"/>
                </a:lnTo>
                <a:lnTo>
                  <a:pt x="65750" y="64410"/>
                </a:lnTo>
                <a:lnTo>
                  <a:pt x="65760" y="64390"/>
                </a:lnTo>
                <a:lnTo>
                  <a:pt x="65780" y="64360"/>
                </a:lnTo>
                <a:lnTo>
                  <a:pt x="65800" y="64340"/>
                </a:lnTo>
                <a:lnTo>
                  <a:pt x="65810" y="64330"/>
                </a:lnTo>
                <a:lnTo>
                  <a:pt x="65830" y="64310"/>
                </a:lnTo>
                <a:lnTo>
                  <a:pt x="65850" y="64300"/>
                </a:lnTo>
                <a:lnTo>
                  <a:pt x="65860" y="64310"/>
                </a:lnTo>
                <a:lnTo>
                  <a:pt x="65860" y="64320"/>
                </a:lnTo>
                <a:lnTo>
                  <a:pt x="65870" y="64320"/>
                </a:lnTo>
                <a:lnTo>
                  <a:pt x="65870" y="64330"/>
                </a:lnTo>
                <a:lnTo>
                  <a:pt x="65870" y="64350"/>
                </a:lnTo>
                <a:lnTo>
                  <a:pt x="65880" y="64390"/>
                </a:lnTo>
                <a:lnTo>
                  <a:pt x="65880" y="64400"/>
                </a:lnTo>
                <a:lnTo>
                  <a:pt x="65880" y="64410"/>
                </a:lnTo>
                <a:lnTo>
                  <a:pt x="65880" y="64420"/>
                </a:lnTo>
                <a:lnTo>
                  <a:pt x="65890" y="64420"/>
                </a:lnTo>
                <a:lnTo>
                  <a:pt x="65890" y="64430"/>
                </a:lnTo>
                <a:lnTo>
                  <a:pt x="65900" y="64440"/>
                </a:lnTo>
                <a:lnTo>
                  <a:pt x="65910" y="64460"/>
                </a:lnTo>
                <a:lnTo>
                  <a:pt x="65920" y="64470"/>
                </a:lnTo>
                <a:lnTo>
                  <a:pt x="65930" y="64480"/>
                </a:lnTo>
                <a:lnTo>
                  <a:pt x="65940" y="64490"/>
                </a:lnTo>
                <a:lnTo>
                  <a:pt x="65950" y="64490"/>
                </a:lnTo>
                <a:lnTo>
                  <a:pt x="65970" y="64500"/>
                </a:lnTo>
                <a:lnTo>
                  <a:pt x="65980" y="64500"/>
                </a:lnTo>
                <a:lnTo>
                  <a:pt x="65990" y="64500"/>
                </a:lnTo>
                <a:lnTo>
                  <a:pt x="66000" y="64510"/>
                </a:lnTo>
                <a:lnTo>
                  <a:pt x="66010" y="64510"/>
                </a:lnTo>
                <a:lnTo>
                  <a:pt x="66020" y="64510"/>
                </a:lnTo>
                <a:lnTo>
                  <a:pt x="66030" y="64510"/>
                </a:lnTo>
                <a:lnTo>
                  <a:pt x="66050" y="64510"/>
                </a:lnTo>
                <a:lnTo>
                  <a:pt x="66060" y="64510"/>
                </a:lnTo>
                <a:lnTo>
                  <a:pt x="66070" y="64510"/>
                </a:lnTo>
                <a:lnTo>
                  <a:pt x="66070" y="64500"/>
                </a:lnTo>
                <a:lnTo>
                  <a:pt x="66090" y="64490"/>
                </a:lnTo>
                <a:lnTo>
                  <a:pt x="66100" y="64490"/>
                </a:lnTo>
                <a:lnTo>
                  <a:pt x="66120" y="64470"/>
                </a:lnTo>
                <a:lnTo>
                  <a:pt x="66130" y="64460"/>
                </a:lnTo>
                <a:lnTo>
                  <a:pt x="66140" y="64450"/>
                </a:lnTo>
                <a:lnTo>
                  <a:pt x="66150" y="64450"/>
                </a:lnTo>
                <a:lnTo>
                  <a:pt x="66160" y="64440"/>
                </a:lnTo>
                <a:lnTo>
                  <a:pt x="66160" y="64430"/>
                </a:lnTo>
                <a:lnTo>
                  <a:pt x="66170" y="64420"/>
                </a:lnTo>
                <a:lnTo>
                  <a:pt x="66160" y="64410"/>
                </a:lnTo>
                <a:lnTo>
                  <a:pt x="66140" y="64390"/>
                </a:lnTo>
                <a:lnTo>
                  <a:pt x="66120" y="64370"/>
                </a:lnTo>
                <a:lnTo>
                  <a:pt x="66100" y="64350"/>
                </a:lnTo>
                <a:lnTo>
                  <a:pt x="66080" y="64320"/>
                </a:lnTo>
                <a:lnTo>
                  <a:pt x="66100" y="64310"/>
                </a:lnTo>
                <a:lnTo>
                  <a:pt x="66120" y="64290"/>
                </a:lnTo>
                <a:lnTo>
                  <a:pt x="66160" y="64270"/>
                </a:lnTo>
                <a:lnTo>
                  <a:pt x="66170" y="64270"/>
                </a:lnTo>
                <a:lnTo>
                  <a:pt x="66180" y="64260"/>
                </a:lnTo>
                <a:lnTo>
                  <a:pt x="66190" y="64260"/>
                </a:lnTo>
                <a:lnTo>
                  <a:pt x="66220" y="64250"/>
                </a:lnTo>
                <a:lnTo>
                  <a:pt x="66240" y="64240"/>
                </a:lnTo>
                <a:lnTo>
                  <a:pt x="66270" y="64230"/>
                </a:lnTo>
                <a:lnTo>
                  <a:pt x="66290" y="64220"/>
                </a:lnTo>
                <a:lnTo>
                  <a:pt x="66300" y="64220"/>
                </a:lnTo>
                <a:lnTo>
                  <a:pt x="66310" y="64220"/>
                </a:lnTo>
                <a:lnTo>
                  <a:pt x="66360" y="64200"/>
                </a:lnTo>
                <a:lnTo>
                  <a:pt x="66370" y="64190"/>
                </a:lnTo>
                <a:lnTo>
                  <a:pt x="66380" y="64190"/>
                </a:lnTo>
                <a:lnTo>
                  <a:pt x="66430" y="64130"/>
                </a:lnTo>
                <a:lnTo>
                  <a:pt x="66480" y="64070"/>
                </a:lnTo>
                <a:lnTo>
                  <a:pt x="66520" y="64020"/>
                </a:lnTo>
                <a:lnTo>
                  <a:pt x="66530" y="64030"/>
                </a:lnTo>
                <a:lnTo>
                  <a:pt x="66530" y="64010"/>
                </a:lnTo>
                <a:lnTo>
                  <a:pt x="66520" y="63990"/>
                </a:lnTo>
                <a:lnTo>
                  <a:pt x="66510" y="63990"/>
                </a:lnTo>
                <a:lnTo>
                  <a:pt x="66500" y="63950"/>
                </a:lnTo>
                <a:lnTo>
                  <a:pt x="66480" y="63920"/>
                </a:lnTo>
                <a:lnTo>
                  <a:pt x="66470" y="63900"/>
                </a:lnTo>
                <a:lnTo>
                  <a:pt x="66450" y="63870"/>
                </a:lnTo>
                <a:lnTo>
                  <a:pt x="66450" y="63860"/>
                </a:lnTo>
                <a:lnTo>
                  <a:pt x="66450" y="63840"/>
                </a:lnTo>
                <a:lnTo>
                  <a:pt x="66430" y="63810"/>
                </a:lnTo>
                <a:lnTo>
                  <a:pt x="66420" y="63780"/>
                </a:lnTo>
                <a:lnTo>
                  <a:pt x="66410" y="63750"/>
                </a:lnTo>
                <a:lnTo>
                  <a:pt x="66410" y="63740"/>
                </a:lnTo>
                <a:lnTo>
                  <a:pt x="66420" y="63730"/>
                </a:lnTo>
                <a:lnTo>
                  <a:pt x="66440" y="63740"/>
                </a:lnTo>
                <a:lnTo>
                  <a:pt x="66450" y="63750"/>
                </a:lnTo>
                <a:lnTo>
                  <a:pt x="66470" y="63750"/>
                </a:lnTo>
                <a:lnTo>
                  <a:pt x="66490" y="63760"/>
                </a:lnTo>
                <a:lnTo>
                  <a:pt x="66500" y="63760"/>
                </a:lnTo>
                <a:lnTo>
                  <a:pt x="66500" y="63770"/>
                </a:lnTo>
                <a:lnTo>
                  <a:pt x="66510" y="63770"/>
                </a:lnTo>
                <a:lnTo>
                  <a:pt x="66510" y="63760"/>
                </a:lnTo>
                <a:lnTo>
                  <a:pt x="66520" y="63760"/>
                </a:lnTo>
                <a:lnTo>
                  <a:pt x="66530" y="63760"/>
                </a:lnTo>
                <a:lnTo>
                  <a:pt x="66530" y="63750"/>
                </a:lnTo>
                <a:lnTo>
                  <a:pt x="66540" y="63750"/>
                </a:lnTo>
                <a:lnTo>
                  <a:pt x="66550" y="63750"/>
                </a:lnTo>
                <a:lnTo>
                  <a:pt x="66560" y="63750"/>
                </a:lnTo>
                <a:lnTo>
                  <a:pt x="66570" y="63750"/>
                </a:lnTo>
                <a:lnTo>
                  <a:pt x="66580" y="63750"/>
                </a:lnTo>
                <a:lnTo>
                  <a:pt x="66580" y="63740"/>
                </a:lnTo>
                <a:lnTo>
                  <a:pt x="66590" y="63740"/>
                </a:lnTo>
                <a:lnTo>
                  <a:pt x="66600" y="63740"/>
                </a:lnTo>
                <a:lnTo>
                  <a:pt x="66610" y="63740"/>
                </a:lnTo>
                <a:lnTo>
                  <a:pt x="66610" y="63730"/>
                </a:lnTo>
                <a:lnTo>
                  <a:pt x="66620" y="63730"/>
                </a:lnTo>
                <a:lnTo>
                  <a:pt x="66620" y="63720"/>
                </a:lnTo>
                <a:lnTo>
                  <a:pt x="66630" y="63710"/>
                </a:lnTo>
                <a:lnTo>
                  <a:pt x="66640" y="63700"/>
                </a:lnTo>
                <a:lnTo>
                  <a:pt x="66650" y="63690"/>
                </a:lnTo>
                <a:lnTo>
                  <a:pt x="66660" y="63680"/>
                </a:lnTo>
                <a:lnTo>
                  <a:pt x="66660" y="63670"/>
                </a:lnTo>
                <a:lnTo>
                  <a:pt x="66660" y="63660"/>
                </a:lnTo>
                <a:lnTo>
                  <a:pt x="66660" y="63650"/>
                </a:lnTo>
                <a:lnTo>
                  <a:pt x="66660" y="63640"/>
                </a:lnTo>
                <a:lnTo>
                  <a:pt x="66670" y="63630"/>
                </a:lnTo>
                <a:lnTo>
                  <a:pt x="66670" y="63620"/>
                </a:lnTo>
                <a:lnTo>
                  <a:pt x="66670" y="63610"/>
                </a:lnTo>
                <a:lnTo>
                  <a:pt x="66670" y="63600"/>
                </a:lnTo>
                <a:lnTo>
                  <a:pt x="66670" y="63590"/>
                </a:lnTo>
                <a:lnTo>
                  <a:pt x="66660" y="63590"/>
                </a:lnTo>
                <a:lnTo>
                  <a:pt x="66660" y="63580"/>
                </a:lnTo>
                <a:lnTo>
                  <a:pt x="66660" y="63570"/>
                </a:lnTo>
                <a:lnTo>
                  <a:pt x="66660" y="63560"/>
                </a:lnTo>
                <a:lnTo>
                  <a:pt x="66660" y="63540"/>
                </a:lnTo>
                <a:lnTo>
                  <a:pt x="66650" y="63530"/>
                </a:lnTo>
                <a:lnTo>
                  <a:pt x="66650" y="63520"/>
                </a:lnTo>
                <a:lnTo>
                  <a:pt x="66650" y="63510"/>
                </a:lnTo>
                <a:lnTo>
                  <a:pt x="66650" y="63500"/>
                </a:lnTo>
                <a:lnTo>
                  <a:pt x="66650" y="63490"/>
                </a:lnTo>
                <a:lnTo>
                  <a:pt x="66650" y="63480"/>
                </a:lnTo>
                <a:lnTo>
                  <a:pt x="66660" y="63470"/>
                </a:lnTo>
                <a:lnTo>
                  <a:pt x="66690" y="63460"/>
                </a:lnTo>
                <a:lnTo>
                  <a:pt x="66700" y="63460"/>
                </a:lnTo>
                <a:lnTo>
                  <a:pt x="66720" y="63460"/>
                </a:lnTo>
                <a:lnTo>
                  <a:pt x="66750" y="63450"/>
                </a:lnTo>
                <a:lnTo>
                  <a:pt x="66780" y="63430"/>
                </a:lnTo>
                <a:lnTo>
                  <a:pt x="66810" y="63410"/>
                </a:lnTo>
                <a:lnTo>
                  <a:pt x="66820" y="63410"/>
                </a:lnTo>
                <a:lnTo>
                  <a:pt x="66830" y="63400"/>
                </a:lnTo>
                <a:lnTo>
                  <a:pt x="66840" y="63390"/>
                </a:lnTo>
                <a:lnTo>
                  <a:pt x="66860" y="63390"/>
                </a:lnTo>
                <a:lnTo>
                  <a:pt x="66880" y="63380"/>
                </a:lnTo>
                <a:lnTo>
                  <a:pt x="66890" y="63370"/>
                </a:lnTo>
                <a:lnTo>
                  <a:pt x="66900" y="63370"/>
                </a:lnTo>
                <a:lnTo>
                  <a:pt x="66910" y="63360"/>
                </a:lnTo>
                <a:lnTo>
                  <a:pt x="66920" y="63350"/>
                </a:lnTo>
                <a:lnTo>
                  <a:pt x="66930" y="63340"/>
                </a:lnTo>
                <a:lnTo>
                  <a:pt x="66940" y="63340"/>
                </a:lnTo>
                <a:lnTo>
                  <a:pt x="66950" y="63340"/>
                </a:lnTo>
                <a:lnTo>
                  <a:pt x="66960" y="63350"/>
                </a:lnTo>
                <a:lnTo>
                  <a:pt x="66970" y="63350"/>
                </a:lnTo>
                <a:lnTo>
                  <a:pt x="66970" y="63340"/>
                </a:lnTo>
                <a:lnTo>
                  <a:pt x="66990" y="63340"/>
                </a:lnTo>
                <a:lnTo>
                  <a:pt x="67000" y="63350"/>
                </a:lnTo>
                <a:lnTo>
                  <a:pt x="67010" y="63360"/>
                </a:lnTo>
                <a:lnTo>
                  <a:pt x="67020" y="63360"/>
                </a:lnTo>
                <a:lnTo>
                  <a:pt x="67030" y="63360"/>
                </a:lnTo>
                <a:lnTo>
                  <a:pt x="67040" y="63360"/>
                </a:lnTo>
                <a:lnTo>
                  <a:pt x="67050" y="63360"/>
                </a:lnTo>
                <a:lnTo>
                  <a:pt x="67060" y="63360"/>
                </a:lnTo>
                <a:lnTo>
                  <a:pt x="67070" y="63350"/>
                </a:lnTo>
                <a:lnTo>
                  <a:pt x="67080" y="63340"/>
                </a:lnTo>
                <a:lnTo>
                  <a:pt x="67080" y="63330"/>
                </a:lnTo>
                <a:lnTo>
                  <a:pt x="67070" y="63330"/>
                </a:lnTo>
                <a:lnTo>
                  <a:pt x="67070" y="63320"/>
                </a:lnTo>
                <a:lnTo>
                  <a:pt x="67070" y="63310"/>
                </a:lnTo>
                <a:lnTo>
                  <a:pt x="67070" y="63300"/>
                </a:lnTo>
                <a:lnTo>
                  <a:pt x="67080" y="63300"/>
                </a:lnTo>
                <a:lnTo>
                  <a:pt x="67080" y="63290"/>
                </a:lnTo>
                <a:lnTo>
                  <a:pt x="67090" y="63290"/>
                </a:lnTo>
                <a:lnTo>
                  <a:pt x="67090" y="63280"/>
                </a:lnTo>
                <a:lnTo>
                  <a:pt x="67100" y="63280"/>
                </a:lnTo>
                <a:lnTo>
                  <a:pt x="67100" y="63270"/>
                </a:lnTo>
                <a:lnTo>
                  <a:pt x="67100" y="63260"/>
                </a:lnTo>
                <a:lnTo>
                  <a:pt x="67110" y="63260"/>
                </a:lnTo>
                <a:lnTo>
                  <a:pt x="67110" y="63250"/>
                </a:lnTo>
                <a:lnTo>
                  <a:pt x="67120" y="63250"/>
                </a:lnTo>
                <a:lnTo>
                  <a:pt x="67130" y="63240"/>
                </a:lnTo>
                <a:lnTo>
                  <a:pt x="67130" y="63230"/>
                </a:lnTo>
                <a:lnTo>
                  <a:pt x="67120" y="63230"/>
                </a:lnTo>
                <a:lnTo>
                  <a:pt x="67120" y="63240"/>
                </a:lnTo>
                <a:lnTo>
                  <a:pt x="67110" y="63240"/>
                </a:lnTo>
                <a:lnTo>
                  <a:pt x="67100" y="63240"/>
                </a:lnTo>
                <a:lnTo>
                  <a:pt x="67090" y="63240"/>
                </a:lnTo>
                <a:lnTo>
                  <a:pt x="67080" y="63240"/>
                </a:lnTo>
                <a:lnTo>
                  <a:pt x="67070" y="63240"/>
                </a:lnTo>
                <a:lnTo>
                  <a:pt x="67060" y="63240"/>
                </a:lnTo>
                <a:lnTo>
                  <a:pt x="67040" y="63230"/>
                </a:lnTo>
                <a:lnTo>
                  <a:pt x="67030" y="63230"/>
                </a:lnTo>
                <a:lnTo>
                  <a:pt x="67020" y="63230"/>
                </a:lnTo>
                <a:lnTo>
                  <a:pt x="67010" y="63230"/>
                </a:lnTo>
                <a:lnTo>
                  <a:pt x="67000" y="63230"/>
                </a:lnTo>
                <a:lnTo>
                  <a:pt x="66990" y="63230"/>
                </a:lnTo>
                <a:lnTo>
                  <a:pt x="66990" y="63220"/>
                </a:lnTo>
                <a:lnTo>
                  <a:pt x="66980" y="63220"/>
                </a:lnTo>
                <a:lnTo>
                  <a:pt x="66970" y="63210"/>
                </a:lnTo>
                <a:lnTo>
                  <a:pt x="66970" y="63200"/>
                </a:lnTo>
                <a:lnTo>
                  <a:pt x="66970" y="63190"/>
                </a:lnTo>
                <a:lnTo>
                  <a:pt x="66970" y="63180"/>
                </a:lnTo>
                <a:lnTo>
                  <a:pt x="66970" y="63170"/>
                </a:lnTo>
                <a:lnTo>
                  <a:pt x="66950" y="63160"/>
                </a:lnTo>
                <a:lnTo>
                  <a:pt x="66940" y="63160"/>
                </a:lnTo>
                <a:lnTo>
                  <a:pt x="66920" y="63140"/>
                </a:lnTo>
                <a:lnTo>
                  <a:pt x="66910" y="63140"/>
                </a:lnTo>
                <a:lnTo>
                  <a:pt x="66900" y="63120"/>
                </a:lnTo>
                <a:lnTo>
                  <a:pt x="66880" y="63100"/>
                </a:lnTo>
                <a:lnTo>
                  <a:pt x="66870" y="63090"/>
                </a:lnTo>
                <a:lnTo>
                  <a:pt x="66860" y="63080"/>
                </a:lnTo>
                <a:lnTo>
                  <a:pt x="66860" y="63070"/>
                </a:lnTo>
                <a:lnTo>
                  <a:pt x="66870" y="63060"/>
                </a:lnTo>
                <a:lnTo>
                  <a:pt x="66870" y="63050"/>
                </a:lnTo>
                <a:lnTo>
                  <a:pt x="66880" y="63030"/>
                </a:lnTo>
                <a:lnTo>
                  <a:pt x="66890" y="63030"/>
                </a:lnTo>
                <a:lnTo>
                  <a:pt x="66890" y="63010"/>
                </a:lnTo>
                <a:lnTo>
                  <a:pt x="66900" y="62990"/>
                </a:lnTo>
                <a:lnTo>
                  <a:pt x="66910" y="62980"/>
                </a:lnTo>
                <a:lnTo>
                  <a:pt x="66910" y="62970"/>
                </a:lnTo>
                <a:lnTo>
                  <a:pt x="66920" y="62960"/>
                </a:lnTo>
                <a:lnTo>
                  <a:pt x="66930" y="62960"/>
                </a:lnTo>
                <a:lnTo>
                  <a:pt x="66930" y="62940"/>
                </a:lnTo>
                <a:lnTo>
                  <a:pt x="66940" y="62940"/>
                </a:lnTo>
                <a:lnTo>
                  <a:pt x="66940" y="62930"/>
                </a:lnTo>
                <a:lnTo>
                  <a:pt x="66950" y="62920"/>
                </a:lnTo>
                <a:lnTo>
                  <a:pt x="66960" y="62910"/>
                </a:lnTo>
                <a:lnTo>
                  <a:pt x="66970" y="62900"/>
                </a:lnTo>
                <a:lnTo>
                  <a:pt x="66980" y="62880"/>
                </a:lnTo>
                <a:lnTo>
                  <a:pt x="66980" y="62870"/>
                </a:lnTo>
                <a:lnTo>
                  <a:pt x="66990" y="62860"/>
                </a:lnTo>
                <a:lnTo>
                  <a:pt x="67010" y="62840"/>
                </a:lnTo>
                <a:lnTo>
                  <a:pt x="67030" y="62830"/>
                </a:lnTo>
                <a:lnTo>
                  <a:pt x="67040" y="62810"/>
                </a:lnTo>
                <a:lnTo>
                  <a:pt x="67050" y="62800"/>
                </a:lnTo>
                <a:lnTo>
                  <a:pt x="67050" y="62790"/>
                </a:lnTo>
                <a:lnTo>
                  <a:pt x="67060" y="62780"/>
                </a:lnTo>
                <a:lnTo>
                  <a:pt x="67070" y="62760"/>
                </a:lnTo>
                <a:lnTo>
                  <a:pt x="67080" y="62740"/>
                </a:lnTo>
                <a:lnTo>
                  <a:pt x="67090" y="62730"/>
                </a:lnTo>
                <a:lnTo>
                  <a:pt x="67100" y="62730"/>
                </a:lnTo>
                <a:lnTo>
                  <a:pt x="67110" y="62720"/>
                </a:lnTo>
                <a:lnTo>
                  <a:pt x="67120" y="62720"/>
                </a:lnTo>
                <a:lnTo>
                  <a:pt x="67130" y="62710"/>
                </a:lnTo>
                <a:lnTo>
                  <a:pt x="67140" y="62700"/>
                </a:lnTo>
                <a:lnTo>
                  <a:pt x="67140" y="62690"/>
                </a:lnTo>
                <a:lnTo>
                  <a:pt x="67150" y="62680"/>
                </a:lnTo>
                <a:lnTo>
                  <a:pt x="67150" y="62670"/>
                </a:lnTo>
                <a:lnTo>
                  <a:pt x="67140" y="62670"/>
                </a:lnTo>
                <a:lnTo>
                  <a:pt x="67130" y="62670"/>
                </a:lnTo>
                <a:lnTo>
                  <a:pt x="67110" y="62680"/>
                </a:lnTo>
                <a:lnTo>
                  <a:pt x="67100" y="62680"/>
                </a:lnTo>
                <a:lnTo>
                  <a:pt x="67090" y="62680"/>
                </a:lnTo>
                <a:lnTo>
                  <a:pt x="67080" y="62680"/>
                </a:lnTo>
                <a:lnTo>
                  <a:pt x="67070" y="62670"/>
                </a:lnTo>
                <a:lnTo>
                  <a:pt x="67060" y="62670"/>
                </a:lnTo>
                <a:lnTo>
                  <a:pt x="67050" y="62670"/>
                </a:lnTo>
                <a:lnTo>
                  <a:pt x="67030" y="62680"/>
                </a:lnTo>
                <a:lnTo>
                  <a:pt x="67020" y="62680"/>
                </a:lnTo>
                <a:lnTo>
                  <a:pt x="67010" y="62680"/>
                </a:lnTo>
                <a:lnTo>
                  <a:pt x="67000" y="62680"/>
                </a:lnTo>
                <a:lnTo>
                  <a:pt x="66980" y="62680"/>
                </a:lnTo>
                <a:lnTo>
                  <a:pt x="66970" y="62670"/>
                </a:lnTo>
                <a:lnTo>
                  <a:pt x="66960" y="62670"/>
                </a:lnTo>
                <a:lnTo>
                  <a:pt x="66960" y="62680"/>
                </a:lnTo>
                <a:lnTo>
                  <a:pt x="66950" y="62680"/>
                </a:lnTo>
                <a:lnTo>
                  <a:pt x="66940" y="62670"/>
                </a:lnTo>
                <a:lnTo>
                  <a:pt x="66930" y="62670"/>
                </a:lnTo>
                <a:lnTo>
                  <a:pt x="66920" y="62670"/>
                </a:lnTo>
                <a:lnTo>
                  <a:pt x="66910" y="62670"/>
                </a:lnTo>
                <a:lnTo>
                  <a:pt x="66900" y="62670"/>
                </a:lnTo>
                <a:lnTo>
                  <a:pt x="66890" y="62670"/>
                </a:lnTo>
                <a:lnTo>
                  <a:pt x="66880" y="62680"/>
                </a:lnTo>
                <a:lnTo>
                  <a:pt x="66870" y="62680"/>
                </a:lnTo>
                <a:lnTo>
                  <a:pt x="66860" y="62680"/>
                </a:lnTo>
                <a:lnTo>
                  <a:pt x="66860" y="62670"/>
                </a:lnTo>
                <a:lnTo>
                  <a:pt x="66850" y="62660"/>
                </a:lnTo>
                <a:lnTo>
                  <a:pt x="66850" y="62650"/>
                </a:lnTo>
                <a:lnTo>
                  <a:pt x="66850" y="62640"/>
                </a:lnTo>
                <a:lnTo>
                  <a:pt x="66850" y="62630"/>
                </a:lnTo>
                <a:lnTo>
                  <a:pt x="66850" y="62620"/>
                </a:lnTo>
                <a:lnTo>
                  <a:pt x="66850" y="62610"/>
                </a:lnTo>
                <a:lnTo>
                  <a:pt x="66850" y="62600"/>
                </a:lnTo>
                <a:lnTo>
                  <a:pt x="66860" y="62590"/>
                </a:lnTo>
                <a:lnTo>
                  <a:pt x="66860" y="62570"/>
                </a:lnTo>
                <a:lnTo>
                  <a:pt x="66870" y="62550"/>
                </a:lnTo>
                <a:lnTo>
                  <a:pt x="66870" y="62540"/>
                </a:lnTo>
                <a:lnTo>
                  <a:pt x="66880" y="62530"/>
                </a:lnTo>
                <a:lnTo>
                  <a:pt x="66880" y="62520"/>
                </a:lnTo>
                <a:lnTo>
                  <a:pt x="66880" y="62510"/>
                </a:lnTo>
                <a:lnTo>
                  <a:pt x="66870" y="62510"/>
                </a:lnTo>
                <a:lnTo>
                  <a:pt x="66870" y="62500"/>
                </a:lnTo>
                <a:lnTo>
                  <a:pt x="66870" y="62490"/>
                </a:lnTo>
                <a:lnTo>
                  <a:pt x="66880" y="62480"/>
                </a:lnTo>
                <a:lnTo>
                  <a:pt x="66890" y="62480"/>
                </a:lnTo>
                <a:lnTo>
                  <a:pt x="66890" y="62470"/>
                </a:lnTo>
                <a:lnTo>
                  <a:pt x="66900" y="62460"/>
                </a:lnTo>
                <a:lnTo>
                  <a:pt x="66910" y="62460"/>
                </a:lnTo>
                <a:lnTo>
                  <a:pt x="66910" y="62450"/>
                </a:lnTo>
                <a:lnTo>
                  <a:pt x="66920" y="62450"/>
                </a:lnTo>
                <a:lnTo>
                  <a:pt x="66920" y="62440"/>
                </a:lnTo>
                <a:lnTo>
                  <a:pt x="66920" y="62430"/>
                </a:lnTo>
                <a:lnTo>
                  <a:pt x="66930" y="62430"/>
                </a:lnTo>
                <a:lnTo>
                  <a:pt x="66930" y="62420"/>
                </a:lnTo>
                <a:lnTo>
                  <a:pt x="66920" y="62420"/>
                </a:lnTo>
                <a:lnTo>
                  <a:pt x="66920" y="62410"/>
                </a:lnTo>
                <a:lnTo>
                  <a:pt x="66920" y="62400"/>
                </a:lnTo>
                <a:lnTo>
                  <a:pt x="66920" y="62390"/>
                </a:lnTo>
                <a:lnTo>
                  <a:pt x="66920" y="62380"/>
                </a:lnTo>
                <a:lnTo>
                  <a:pt x="66920" y="62370"/>
                </a:lnTo>
                <a:lnTo>
                  <a:pt x="66920" y="62360"/>
                </a:lnTo>
                <a:lnTo>
                  <a:pt x="66920" y="62350"/>
                </a:lnTo>
                <a:lnTo>
                  <a:pt x="66920" y="62340"/>
                </a:lnTo>
                <a:lnTo>
                  <a:pt x="66920" y="62330"/>
                </a:lnTo>
                <a:lnTo>
                  <a:pt x="66930" y="62330"/>
                </a:lnTo>
                <a:lnTo>
                  <a:pt x="66930" y="62320"/>
                </a:lnTo>
                <a:lnTo>
                  <a:pt x="66930" y="62310"/>
                </a:lnTo>
                <a:lnTo>
                  <a:pt x="66920" y="62310"/>
                </a:lnTo>
                <a:lnTo>
                  <a:pt x="66920" y="62300"/>
                </a:lnTo>
                <a:lnTo>
                  <a:pt x="66920" y="62290"/>
                </a:lnTo>
                <a:lnTo>
                  <a:pt x="66920" y="62280"/>
                </a:lnTo>
                <a:lnTo>
                  <a:pt x="66930" y="62280"/>
                </a:lnTo>
                <a:lnTo>
                  <a:pt x="66930" y="62270"/>
                </a:lnTo>
                <a:lnTo>
                  <a:pt x="66940" y="62270"/>
                </a:lnTo>
                <a:lnTo>
                  <a:pt x="66950" y="62270"/>
                </a:lnTo>
                <a:lnTo>
                  <a:pt x="66950" y="62280"/>
                </a:lnTo>
                <a:lnTo>
                  <a:pt x="66960" y="62280"/>
                </a:lnTo>
                <a:lnTo>
                  <a:pt x="66980" y="62290"/>
                </a:lnTo>
                <a:lnTo>
                  <a:pt x="66990" y="62290"/>
                </a:lnTo>
                <a:lnTo>
                  <a:pt x="67000" y="62300"/>
                </a:lnTo>
                <a:lnTo>
                  <a:pt x="67010" y="62300"/>
                </a:lnTo>
                <a:lnTo>
                  <a:pt x="67030" y="62310"/>
                </a:lnTo>
                <a:lnTo>
                  <a:pt x="67040" y="62310"/>
                </a:lnTo>
                <a:lnTo>
                  <a:pt x="67050" y="62310"/>
                </a:lnTo>
                <a:lnTo>
                  <a:pt x="67050" y="62320"/>
                </a:lnTo>
                <a:lnTo>
                  <a:pt x="67050" y="62330"/>
                </a:lnTo>
                <a:lnTo>
                  <a:pt x="67060" y="62330"/>
                </a:lnTo>
                <a:lnTo>
                  <a:pt x="67060" y="62340"/>
                </a:lnTo>
                <a:lnTo>
                  <a:pt x="67060" y="62350"/>
                </a:lnTo>
                <a:lnTo>
                  <a:pt x="67060" y="62360"/>
                </a:lnTo>
                <a:lnTo>
                  <a:pt x="67060" y="62370"/>
                </a:lnTo>
                <a:lnTo>
                  <a:pt x="67070" y="62380"/>
                </a:lnTo>
                <a:lnTo>
                  <a:pt x="67070" y="62400"/>
                </a:lnTo>
                <a:lnTo>
                  <a:pt x="67070" y="62410"/>
                </a:lnTo>
                <a:lnTo>
                  <a:pt x="67080" y="62410"/>
                </a:lnTo>
                <a:lnTo>
                  <a:pt x="67080" y="62420"/>
                </a:lnTo>
                <a:lnTo>
                  <a:pt x="67090" y="62430"/>
                </a:lnTo>
                <a:lnTo>
                  <a:pt x="67100" y="62440"/>
                </a:lnTo>
                <a:lnTo>
                  <a:pt x="67100" y="62450"/>
                </a:lnTo>
                <a:lnTo>
                  <a:pt x="67110" y="62470"/>
                </a:lnTo>
                <a:lnTo>
                  <a:pt x="67110" y="62480"/>
                </a:lnTo>
                <a:lnTo>
                  <a:pt x="67120" y="62480"/>
                </a:lnTo>
                <a:lnTo>
                  <a:pt x="67130" y="62480"/>
                </a:lnTo>
                <a:lnTo>
                  <a:pt x="67140" y="62480"/>
                </a:lnTo>
                <a:lnTo>
                  <a:pt x="67150" y="62480"/>
                </a:lnTo>
                <a:lnTo>
                  <a:pt x="67160" y="62470"/>
                </a:lnTo>
                <a:lnTo>
                  <a:pt x="67170" y="62450"/>
                </a:lnTo>
                <a:lnTo>
                  <a:pt x="67180" y="62440"/>
                </a:lnTo>
                <a:lnTo>
                  <a:pt x="67190" y="62420"/>
                </a:lnTo>
                <a:lnTo>
                  <a:pt x="67190" y="62410"/>
                </a:lnTo>
                <a:lnTo>
                  <a:pt x="67200" y="62400"/>
                </a:lnTo>
                <a:lnTo>
                  <a:pt x="67200" y="62390"/>
                </a:lnTo>
                <a:lnTo>
                  <a:pt x="67210" y="62390"/>
                </a:lnTo>
                <a:lnTo>
                  <a:pt x="67210" y="62380"/>
                </a:lnTo>
                <a:lnTo>
                  <a:pt x="67210" y="62370"/>
                </a:lnTo>
                <a:lnTo>
                  <a:pt x="67220" y="62370"/>
                </a:lnTo>
                <a:lnTo>
                  <a:pt x="67220" y="62360"/>
                </a:lnTo>
                <a:lnTo>
                  <a:pt x="67230" y="62370"/>
                </a:lnTo>
                <a:lnTo>
                  <a:pt x="67250" y="62370"/>
                </a:lnTo>
                <a:lnTo>
                  <a:pt x="67270" y="62380"/>
                </a:lnTo>
                <a:lnTo>
                  <a:pt x="67280" y="62380"/>
                </a:lnTo>
                <a:lnTo>
                  <a:pt x="67300" y="62380"/>
                </a:lnTo>
                <a:lnTo>
                  <a:pt x="67310" y="62390"/>
                </a:lnTo>
                <a:lnTo>
                  <a:pt x="67320" y="62390"/>
                </a:lnTo>
                <a:lnTo>
                  <a:pt x="67330" y="62390"/>
                </a:lnTo>
                <a:lnTo>
                  <a:pt x="67340" y="62390"/>
                </a:lnTo>
                <a:lnTo>
                  <a:pt x="67340" y="62400"/>
                </a:lnTo>
                <a:lnTo>
                  <a:pt x="67350" y="62400"/>
                </a:lnTo>
                <a:lnTo>
                  <a:pt x="67360" y="62410"/>
                </a:lnTo>
                <a:lnTo>
                  <a:pt x="67370" y="62410"/>
                </a:lnTo>
                <a:lnTo>
                  <a:pt x="67380" y="62410"/>
                </a:lnTo>
                <a:lnTo>
                  <a:pt x="67390" y="62410"/>
                </a:lnTo>
                <a:lnTo>
                  <a:pt x="67400" y="62410"/>
                </a:lnTo>
                <a:lnTo>
                  <a:pt x="67410" y="62420"/>
                </a:lnTo>
                <a:lnTo>
                  <a:pt x="67420" y="62420"/>
                </a:lnTo>
                <a:lnTo>
                  <a:pt x="67430" y="62420"/>
                </a:lnTo>
                <a:lnTo>
                  <a:pt x="67440" y="62420"/>
                </a:lnTo>
                <a:lnTo>
                  <a:pt x="67450" y="62420"/>
                </a:lnTo>
                <a:lnTo>
                  <a:pt x="67470" y="62420"/>
                </a:lnTo>
                <a:lnTo>
                  <a:pt x="67470" y="62430"/>
                </a:lnTo>
                <a:lnTo>
                  <a:pt x="67480" y="62430"/>
                </a:lnTo>
                <a:lnTo>
                  <a:pt x="67490" y="62430"/>
                </a:lnTo>
                <a:lnTo>
                  <a:pt x="67500" y="62440"/>
                </a:lnTo>
                <a:lnTo>
                  <a:pt x="67510" y="62440"/>
                </a:lnTo>
                <a:lnTo>
                  <a:pt x="67510" y="62450"/>
                </a:lnTo>
                <a:lnTo>
                  <a:pt x="67520" y="62450"/>
                </a:lnTo>
                <a:lnTo>
                  <a:pt x="67530" y="62450"/>
                </a:lnTo>
                <a:lnTo>
                  <a:pt x="67540" y="62450"/>
                </a:lnTo>
                <a:lnTo>
                  <a:pt x="67550" y="62460"/>
                </a:lnTo>
                <a:lnTo>
                  <a:pt x="67560" y="62460"/>
                </a:lnTo>
                <a:lnTo>
                  <a:pt x="67570" y="62460"/>
                </a:lnTo>
                <a:lnTo>
                  <a:pt x="67570" y="62450"/>
                </a:lnTo>
                <a:lnTo>
                  <a:pt x="67570" y="62460"/>
                </a:lnTo>
                <a:lnTo>
                  <a:pt x="67580" y="62460"/>
                </a:lnTo>
                <a:lnTo>
                  <a:pt x="67590" y="62460"/>
                </a:lnTo>
                <a:lnTo>
                  <a:pt x="67600" y="62460"/>
                </a:lnTo>
                <a:lnTo>
                  <a:pt x="67600" y="62470"/>
                </a:lnTo>
                <a:lnTo>
                  <a:pt x="67610" y="62470"/>
                </a:lnTo>
                <a:lnTo>
                  <a:pt x="67620" y="62480"/>
                </a:lnTo>
                <a:lnTo>
                  <a:pt x="67630" y="62480"/>
                </a:lnTo>
                <a:lnTo>
                  <a:pt x="67640" y="62480"/>
                </a:lnTo>
                <a:lnTo>
                  <a:pt x="67640" y="62490"/>
                </a:lnTo>
                <a:lnTo>
                  <a:pt x="67630" y="62490"/>
                </a:lnTo>
                <a:lnTo>
                  <a:pt x="67630" y="62500"/>
                </a:lnTo>
                <a:lnTo>
                  <a:pt x="67630" y="62510"/>
                </a:lnTo>
                <a:lnTo>
                  <a:pt x="67630" y="62520"/>
                </a:lnTo>
                <a:lnTo>
                  <a:pt x="67640" y="62520"/>
                </a:lnTo>
                <a:lnTo>
                  <a:pt x="67630" y="62520"/>
                </a:lnTo>
                <a:lnTo>
                  <a:pt x="67630" y="62530"/>
                </a:lnTo>
                <a:lnTo>
                  <a:pt x="67620" y="62530"/>
                </a:lnTo>
                <a:lnTo>
                  <a:pt x="67620" y="62540"/>
                </a:lnTo>
                <a:lnTo>
                  <a:pt x="67620" y="62550"/>
                </a:lnTo>
                <a:lnTo>
                  <a:pt x="67610" y="62550"/>
                </a:lnTo>
                <a:lnTo>
                  <a:pt x="67610" y="62560"/>
                </a:lnTo>
                <a:lnTo>
                  <a:pt x="67610" y="62570"/>
                </a:lnTo>
                <a:lnTo>
                  <a:pt x="67600" y="62570"/>
                </a:lnTo>
                <a:lnTo>
                  <a:pt x="67600" y="62580"/>
                </a:lnTo>
                <a:lnTo>
                  <a:pt x="67590" y="62580"/>
                </a:lnTo>
                <a:lnTo>
                  <a:pt x="67590" y="62590"/>
                </a:lnTo>
                <a:lnTo>
                  <a:pt x="67580" y="62590"/>
                </a:lnTo>
                <a:lnTo>
                  <a:pt x="67570" y="62590"/>
                </a:lnTo>
                <a:lnTo>
                  <a:pt x="67570" y="62600"/>
                </a:lnTo>
                <a:lnTo>
                  <a:pt x="67570" y="62610"/>
                </a:lnTo>
                <a:lnTo>
                  <a:pt x="67580" y="62610"/>
                </a:lnTo>
                <a:lnTo>
                  <a:pt x="67580" y="62620"/>
                </a:lnTo>
                <a:lnTo>
                  <a:pt x="67580" y="62630"/>
                </a:lnTo>
                <a:lnTo>
                  <a:pt x="67580" y="62640"/>
                </a:lnTo>
                <a:lnTo>
                  <a:pt x="67590" y="62640"/>
                </a:lnTo>
                <a:lnTo>
                  <a:pt x="67580" y="62640"/>
                </a:lnTo>
                <a:lnTo>
                  <a:pt x="67570" y="62640"/>
                </a:lnTo>
                <a:lnTo>
                  <a:pt x="67570" y="62650"/>
                </a:lnTo>
                <a:lnTo>
                  <a:pt x="67570" y="62660"/>
                </a:lnTo>
                <a:lnTo>
                  <a:pt x="67570" y="62670"/>
                </a:lnTo>
                <a:lnTo>
                  <a:pt x="67560" y="62670"/>
                </a:lnTo>
                <a:lnTo>
                  <a:pt x="67560" y="62680"/>
                </a:lnTo>
                <a:lnTo>
                  <a:pt x="67560" y="62690"/>
                </a:lnTo>
                <a:lnTo>
                  <a:pt x="67560" y="62700"/>
                </a:lnTo>
                <a:lnTo>
                  <a:pt x="67550" y="62700"/>
                </a:lnTo>
                <a:lnTo>
                  <a:pt x="67550" y="62710"/>
                </a:lnTo>
                <a:lnTo>
                  <a:pt x="67550" y="62720"/>
                </a:lnTo>
                <a:lnTo>
                  <a:pt x="67550" y="62730"/>
                </a:lnTo>
                <a:lnTo>
                  <a:pt x="67550" y="62740"/>
                </a:lnTo>
                <a:lnTo>
                  <a:pt x="67540" y="62740"/>
                </a:lnTo>
                <a:lnTo>
                  <a:pt x="67540" y="62750"/>
                </a:lnTo>
                <a:lnTo>
                  <a:pt x="67550" y="62760"/>
                </a:lnTo>
                <a:lnTo>
                  <a:pt x="67550" y="62770"/>
                </a:lnTo>
                <a:lnTo>
                  <a:pt x="67540" y="62780"/>
                </a:lnTo>
                <a:lnTo>
                  <a:pt x="67540" y="62790"/>
                </a:lnTo>
                <a:lnTo>
                  <a:pt x="67540" y="62800"/>
                </a:lnTo>
                <a:lnTo>
                  <a:pt x="67550" y="62800"/>
                </a:lnTo>
                <a:lnTo>
                  <a:pt x="67550" y="62810"/>
                </a:lnTo>
                <a:lnTo>
                  <a:pt x="67550" y="62820"/>
                </a:lnTo>
                <a:lnTo>
                  <a:pt x="67540" y="62820"/>
                </a:lnTo>
                <a:lnTo>
                  <a:pt x="67540" y="62830"/>
                </a:lnTo>
                <a:lnTo>
                  <a:pt x="67540" y="62840"/>
                </a:lnTo>
                <a:lnTo>
                  <a:pt x="67550" y="62850"/>
                </a:lnTo>
                <a:lnTo>
                  <a:pt x="67550" y="62860"/>
                </a:lnTo>
                <a:lnTo>
                  <a:pt x="67550" y="62870"/>
                </a:lnTo>
                <a:lnTo>
                  <a:pt x="67550" y="62880"/>
                </a:lnTo>
                <a:lnTo>
                  <a:pt x="67540" y="62880"/>
                </a:lnTo>
                <a:lnTo>
                  <a:pt x="67540" y="62890"/>
                </a:lnTo>
                <a:lnTo>
                  <a:pt x="67540" y="62900"/>
                </a:lnTo>
                <a:lnTo>
                  <a:pt x="67540" y="62910"/>
                </a:lnTo>
                <a:lnTo>
                  <a:pt x="67530" y="62910"/>
                </a:lnTo>
                <a:lnTo>
                  <a:pt x="67540" y="62910"/>
                </a:lnTo>
                <a:lnTo>
                  <a:pt x="67540" y="62920"/>
                </a:lnTo>
                <a:lnTo>
                  <a:pt x="67550" y="62920"/>
                </a:lnTo>
                <a:lnTo>
                  <a:pt x="67560" y="62920"/>
                </a:lnTo>
                <a:lnTo>
                  <a:pt x="67570" y="62920"/>
                </a:lnTo>
                <a:lnTo>
                  <a:pt x="67580" y="62920"/>
                </a:lnTo>
                <a:lnTo>
                  <a:pt x="67590" y="62920"/>
                </a:lnTo>
                <a:lnTo>
                  <a:pt x="67600" y="62930"/>
                </a:lnTo>
                <a:lnTo>
                  <a:pt x="67610" y="62930"/>
                </a:lnTo>
                <a:lnTo>
                  <a:pt x="67620" y="62930"/>
                </a:lnTo>
                <a:lnTo>
                  <a:pt x="67630" y="62930"/>
                </a:lnTo>
                <a:lnTo>
                  <a:pt x="67640" y="62940"/>
                </a:lnTo>
                <a:lnTo>
                  <a:pt x="67640" y="62950"/>
                </a:lnTo>
                <a:lnTo>
                  <a:pt x="67650" y="62950"/>
                </a:lnTo>
                <a:lnTo>
                  <a:pt x="67660" y="62960"/>
                </a:lnTo>
                <a:lnTo>
                  <a:pt x="67660" y="62970"/>
                </a:lnTo>
                <a:lnTo>
                  <a:pt x="67670" y="62980"/>
                </a:lnTo>
                <a:lnTo>
                  <a:pt x="67670" y="62990"/>
                </a:lnTo>
                <a:lnTo>
                  <a:pt x="67680" y="62990"/>
                </a:lnTo>
                <a:lnTo>
                  <a:pt x="67680" y="63000"/>
                </a:lnTo>
                <a:lnTo>
                  <a:pt x="67680" y="63010"/>
                </a:lnTo>
                <a:lnTo>
                  <a:pt x="67690" y="63010"/>
                </a:lnTo>
                <a:lnTo>
                  <a:pt x="67690" y="63020"/>
                </a:lnTo>
                <a:lnTo>
                  <a:pt x="67690" y="63030"/>
                </a:lnTo>
                <a:lnTo>
                  <a:pt x="67700" y="63030"/>
                </a:lnTo>
                <a:lnTo>
                  <a:pt x="67700" y="63040"/>
                </a:lnTo>
                <a:lnTo>
                  <a:pt x="67710" y="63050"/>
                </a:lnTo>
                <a:lnTo>
                  <a:pt x="67720" y="63050"/>
                </a:lnTo>
                <a:lnTo>
                  <a:pt x="67720" y="63060"/>
                </a:lnTo>
                <a:lnTo>
                  <a:pt x="67730" y="63060"/>
                </a:lnTo>
                <a:lnTo>
                  <a:pt x="67740" y="63060"/>
                </a:lnTo>
                <a:lnTo>
                  <a:pt x="67740" y="63050"/>
                </a:lnTo>
                <a:lnTo>
                  <a:pt x="67750" y="63050"/>
                </a:lnTo>
                <a:lnTo>
                  <a:pt x="67750" y="63040"/>
                </a:lnTo>
                <a:lnTo>
                  <a:pt x="67750" y="63030"/>
                </a:lnTo>
                <a:lnTo>
                  <a:pt x="67760" y="63030"/>
                </a:lnTo>
                <a:lnTo>
                  <a:pt x="67770" y="63030"/>
                </a:lnTo>
                <a:lnTo>
                  <a:pt x="67810" y="63030"/>
                </a:lnTo>
                <a:lnTo>
                  <a:pt x="67820" y="63030"/>
                </a:lnTo>
                <a:lnTo>
                  <a:pt x="67830" y="63030"/>
                </a:lnTo>
                <a:lnTo>
                  <a:pt x="67850" y="63040"/>
                </a:lnTo>
                <a:lnTo>
                  <a:pt x="67860" y="63040"/>
                </a:lnTo>
                <a:lnTo>
                  <a:pt x="67860" y="63030"/>
                </a:lnTo>
                <a:lnTo>
                  <a:pt x="67870" y="63030"/>
                </a:lnTo>
                <a:lnTo>
                  <a:pt x="67880" y="63030"/>
                </a:lnTo>
                <a:lnTo>
                  <a:pt x="67900" y="63020"/>
                </a:lnTo>
                <a:lnTo>
                  <a:pt x="67920" y="63010"/>
                </a:lnTo>
                <a:lnTo>
                  <a:pt x="67930" y="63010"/>
                </a:lnTo>
                <a:lnTo>
                  <a:pt x="67940" y="63000"/>
                </a:lnTo>
                <a:lnTo>
                  <a:pt x="67950" y="63000"/>
                </a:lnTo>
                <a:lnTo>
                  <a:pt x="67960" y="63000"/>
                </a:lnTo>
                <a:lnTo>
                  <a:pt x="67960" y="62990"/>
                </a:lnTo>
                <a:lnTo>
                  <a:pt x="67960" y="62980"/>
                </a:lnTo>
                <a:lnTo>
                  <a:pt x="67970" y="62980"/>
                </a:lnTo>
                <a:lnTo>
                  <a:pt x="67980" y="62970"/>
                </a:lnTo>
                <a:lnTo>
                  <a:pt x="67990" y="62980"/>
                </a:lnTo>
                <a:lnTo>
                  <a:pt x="67990" y="62990"/>
                </a:lnTo>
                <a:lnTo>
                  <a:pt x="68000" y="62990"/>
                </a:lnTo>
                <a:lnTo>
                  <a:pt x="68000" y="63000"/>
                </a:lnTo>
                <a:lnTo>
                  <a:pt x="68000" y="63010"/>
                </a:lnTo>
                <a:lnTo>
                  <a:pt x="68000" y="63020"/>
                </a:lnTo>
                <a:lnTo>
                  <a:pt x="68000" y="63030"/>
                </a:lnTo>
                <a:lnTo>
                  <a:pt x="68010" y="63040"/>
                </a:lnTo>
                <a:lnTo>
                  <a:pt x="68010" y="63050"/>
                </a:lnTo>
                <a:lnTo>
                  <a:pt x="68000" y="63050"/>
                </a:lnTo>
                <a:lnTo>
                  <a:pt x="68000" y="63060"/>
                </a:lnTo>
                <a:lnTo>
                  <a:pt x="68010" y="63060"/>
                </a:lnTo>
                <a:lnTo>
                  <a:pt x="68000" y="63070"/>
                </a:lnTo>
                <a:lnTo>
                  <a:pt x="68010" y="63070"/>
                </a:lnTo>
                <a:lnTo>
                  <a:pt x="68010" y="63080"/>
                </a:lnTo>
                <a:lnTo>
                  <a:pt x="68010" y="63090"/>
                </a:lnTo>
                <a:lnTo>
                  <a:pt x="68010" y="63100"/>
                </a:lnTo>
                <a:lnTo>
                  <a:pt x="68010" y="63110"/>
                </a:lnTo>
                <a:lnTo>
                  <a:pt x="68010" y="63120"/>
                </a:lnTo>
                <a:lnTo>
                  <a:pt x="68010" y="63130"/>
                </a:lnTo>
                <a:lnTo>
                  <a:pt x="68020" y="63130"/>
                </a:lnTo>
                <a:lnTo>
                  <a:pt x="68020" y="63140"/>
                </a:lnTo>
                <a:lnTo>
                  <a:pt x="68010" y="63140"/>
                </a:lnTo>
                <a:lnTo>
                  <a:pt x="68010" y="63150"/>
                </a:lnTo>
                <a:lnTo>
                  <a:pt x="68020" y="63150"/>
                </a:lnTo>
                <a:lnTo>
                  <a:pt x="68020" y="63160"/>
                </a:lnTo>
                <a:lnTo>
                  <a:pt x="68030" y="63160"/>
                </a:lnTo>
                <a:lnTo>
                  <a:pt x="68030" y="63170"/>
                </a:lnTo>
                <a:lnTo>
                  <a:pt x="68030" y="63180"/>
                </a:lnTo>
                <a:lnTo>
                  <a:pt x="68040" y="63180"/>
                </a:lnTo>
                <a:lnTo>
                  <a:pt x="68040" y="63190"/>
                </a:lnTo>
                <a:lnTo>
                  <a:pt x="68050" y="63190"/>
                </a:lnTo>
                <a:lnTo>
                  <a:pt x="68060" y="63190"/>
                </a:lnTo>
                <a:lnTo>
                  <a:pt x="68060" y="63180"/>
                </a:lnTo>
                <a:lnTo>
                  <a:pt x="68070" y="63180"/>
                </a:lnTo>
                <a:lnTo>
                  <a:pt x="68080" y="63180"/>
                </a:lnTo>
                <a:lnTo>
                  <a:pt x="68090" y="63180"/>
                </a:lnTo>
                <a:lnTo>
                  <a:pt x="68100" y="63180"/>
                </a:lnTo>
                <a:lnTo>
                  <a:pt x="68100" y="63170"/>
                </a:lnTo>
                <a:lnTo>
                  <a:pt x="68110" y="63170"/>
                </a:lnTo>
                <a:lnTo>
                  <a:pt x="68120" y="63170"/>
                </a:lnTo>
                <a:lnTo>
                  <a:pt x="68130" y="63170"/>
                </a:lnTo>
                <a:lnTo>
                  <a:pt x="68140" y="63170"/>
                </a:lnTo>
                <a:lnTo>
                  <a:pt x="68150" y="63170"/>
                </a:lnTo>
                <a:lnTo>
                  <a:pt x="68160" y="63170"/>
                </a:lnTo>
                <a:lnTo>
                  <a:pt x="68160" y="63160"/>
                </a:lnTo>
                <a:lnTo>
                  <a:pt x="68170" y="63160"/>
                </a:lnTo>
                <a:lnTo>
                  <a:pt x="68170" y="63170"/>
                </a:lnTo>
                <a:lnTo>
                  <a:pt x="68180" y="63170"/>
                </a:lnTo>
                <a:lnTo>
                  <a:pt x="68190" y="63170"/>
                </a:lnTo>
                <a:lnTo>
                  <a:pt x="68200" y="63170"/>
                </a:lnTo>
                <a:lnTo>
                  <a:pt x="68210" y="63170"/>
                </a:lnTo>
                <a:lnTo>
                  <a:pt x="68220" y="63170"/>
                </a:lnTo>
                <a:lnTo>
                  <a:pt x="68230" y="63170"/>
                </a:lnTo>
                <a:lnTo>
                  <a:pt x="68240" y="63170"/>
                </a:lnTo>
                <a:lnTo>
                  <a:pt x="68240" y="63160"/>
                </a:lnTo>
                <a:lnTo>
                  <a:pt x="68250" y="63170"/>
                </a:lnTo>
                <a:lnTo>
                  <a:pt x="68260" y="63180"/>
                </a:lnTo>
                <a:lnTo>
                  <a:pt x="68270" y="63180"/>
                </a:lnTo>
                <a:lnTo>
                  <a:pt x="68270" y="63190"/>
                </a:lnTo>
                <a:lnTo>
                  <a:pt x="68280" y="63190"/>
                </a:lnTo>
                <a:lnTo>
                  <a:pt x="68290" y="63200"/>
                </a:lnTo>
                <a:lnTo>
                  <a:pt x="68300" y="63200"/>
                </a:lnTo>
                <a:lnTo>
                  <a:pt x="68310" y="63200"/>
                </a:lnTo>
                <a:lnTo>
                  <a:pt x="68320" y="63210"/>
                </a:lnTo>
                <a:lnTo>
                  <a:pt x="68330" y="63220"/>
                </a:lnTo>
                <a:lnTo>
                  <a:pt x="68330" y="63230"/>
                </a:lnTo>
                <a:lnTo>
                  <a:pt x="68340" y="63230"/>
                </a:lnTo>
                <a:lnTo>
                  <a:pt x="68350" y="63240"/>
                </a:lnTo>
                <a:lnTo>
                  <a:pt x="68360" y="63240"/>
                </a:lnTo>
                <a:lnTo>
                  <a:pt x="68370" y="63240"/>
                </a:lnTo>
                <a:lnTo>
                  <a:pt x="68380" y="63240"/>
                </a:lnTo>
                <a:lnTo>
                  <a:pt x="68390" y="63240"/>
                </a:lnTo>
                <a:lnTo>
                  <a:pt x="68390" y="63230"/>
                </a:lnTo>
                <a:lnTo>
                  <a:pt x="68390" y="63240"/>
                </a:lnTo>
                <a:lnTo>
                  <a:pt x="68400" y="63240"/>
                </a:lnTo>
                <a:lnTo>
                  <a:pt x="68410" y="63230"/>
                </a:lnTo>
                <a:lnTo>
                  <a:pt x="68420" y="63220"/>
                </a:lnTo>
                <a:lnTo>
                  <a:pt x="68430" y="63220"/>
                </a:lnTo>
                <a:lnTo>
                  <a:pt x="68430" y="63210"/>
                </a:lnTo>
                <a:lnTo>
                  <a:pt x="68440" y="63200"/>
                </a:lnTo>
                <a:lnTo>
                  <a:pt x="68450" y="63200"/>
                </a:lnTo>
                <a:lnTo>
                  <a:pt x="68450" y="63190"/>
                </a:lnTo>
                <a:lnTo>
                  <a:pt x="68460" y="63190"/>
                </a:lnTo>
                <a:lnTo>
                  <a:pt x="68470" y="63180"/>
                </a:lnTo>
                <a:lnTo>
                  <a:pt x="68480" y="63180"/>
                </a:lnTo>
                <a:lnTo>
                  <a:pt x="68480" y="63170"/>
                </a:lnTo>
                <a:lnTo>
                  <a:pt x="68490" y="63170"/>
                </a:lnTo>
                <a:lnTo>
                  <a:pt x="68500" y="63170"/>
                </a:lnTo>
                <a:lnTo>
                  <a:pt x="68510" y="63170"/>
                </a:lnTo>
                <a:lnTo>
                  <a:pt x="68530" y="63170"/>
                </a:lnTo>
                <a:lnTo>
                  <a:pt x="68540" y="63170"/>
                </a:lnTo>
                <a:lnTo>
                  <a:pt x="68550" y="63170"/>
                </a:lnTo>
                <a:lnTo>
                  <a:pt x="68580" y="63170"/>
                </a:lnTo>
                <a:lnTo>
                  <a:pt x="68590" y="63170"/>
                </a:lnTo>
                <a:lnTo>
                  <a:pt x="68600" y="63170"/>
                </a:lnTo>
                <a:lnTo>
                  <a:pt x="68620" y="63170"/>
                </a:lnTo>
                <a:lnTo>
                  <a:pt x="68650" y="63170"/>
                </a:lnTo>
                <a:lnTo>
                  <a:pt x="68690" y="63170"/>
                </a:lnTo>
                <a:lnTo>
                  <a:pt x="68700" y="63180"/>
                </a:lnTo>
                <a:lnTo>
                  <a:pt x="68720" y="63180"/>
                </a:lnTo>
                <a:lnTo>
                  <a:pt x="68740" y="63180"/>
                </a:lnTo>
                <a:lnTo>
                  <a:pt x="68760" y="63180"/>
                </a:lnTo>
                <a:lnTo>
                  <a:pt x="68760" y="63190"/>
                </a:lnTo>
                <a:lnTo>
                  <a:pt x="68770" y="63190"/>
                </a:lnTo>
                <a:lnTo>
                  <a:pt x="68780" y="63190"/>
                </a:lnTo>
                <a:lnTo>
                  <a:pt x="68790" y="63200"/>
                </a:lnTo>
                <a:lnTo>
                  <a:pt x="68800" y="63200"/>
                </a:lnTo>
                <a:lnTo>
                  <a:pt x="68810" y="63200"/>
                </a:lnTo>
                <a:lnTo>
                  <a:pt x="68820" y="63200"/>
                </a:lnTo>
                <a:lnTo>
                  <a:pt x="68830" y="63190"/>
                </a:lnTo>
                <a:lnTo>
                  <a:pt x="68840" y="63190"/>
                </a:lnTo>
                <a:lnTo>
                  <a:pt x="68850" y="63180"/>
                </a:lnTo>
                <a:lnTo>
                  <a:pt x="68860" y="63180"/>
                </a:lnTo>
                <a:lnTo>
                  <a:pt x="68860" y="63170"/>
                </a:lnTo>
                <a:lnTo>
                  <a:pt x="68870" y="63170"/>
                </a:lnTo>
                <a:lnTo>
                  <a:pt x="68880" y="63170"/>
                </a:lnTo>
                <a:lnTo>
                  <a:pt x="68880" y="63160"/>
                </a:lnTo>
                <a:lnTo>
                  <a:pt x="68880" y="63150"/>
                </a:lnTo>
                <a:lnTo>
                  <a:pt x="68880" y="63140"/>
                </a:lnTo>
                <a:lnTo>
                  <a:pt x="68890" y="63140"/>
                </a:lnTo>
                <a:lnTo>
                  <a:pt x="68890" y="63150"/>
                </a:lnTo>
                <a:lnTo>
                  <a:pt x="68900" y="63150"/>
                </a:lnTo>
                <a:lnTo>
                  <a:pt x="68900" y="63160"/>
                </a:lnTo>
                <a:lnTo>
                  <a:pt x="68890" y="63170"/>
                </a:lnTo>
                <a:lnTo>
                  <a:pt x="68880" y="63170"/>
                </a:lnTo>
                <a:lnTo>
                  <a:pt x="68880" y="63180"/>
                </a:lnTo>
                <a:lnTo>
                  <a:pt x="68880" y="63190"/>
                </a:lnTo>
                <a:lnTo>
                  <a:pt x="68880" y="63200"/>
                </a:lnTo>
                <a:lnTo>
                  <a:pt x="68890" y="63200"/>
                </a:lnTo>
                <a:lnTo>
                  <a:pt x="68900" y="63210"/>
                </a:lnTo>
                <a:lnTo>
                  <a:pt x="68900" y="63220"/>
                </a:lnTo>
                <a:lnTo>
                  <a:pt x="68920" y="63250"/>
                </a:lnTo>
                <a:lnTo>
                  <a:pt x="68920" y="63260"/>
                </a:lnTo>
                <a:lnTo>
                  <a:pt x="68920" y="63270"/>
                </a:lnTo>
                <a:lnTo>
                  <a:pt x="68920" y="63280"/>
                </a:lnTo>
                <a:lnTo>
                  <a:pt x="68930" y="63290"/>
                </a:lnTo>
                <a:lnTo>
                  <a:pt x="68930" y="63300"/>
                </a:lnTo>
                <a:lnTo>
                  <a:pt x="68930" y="63310"/>
                </a:lnTo>
                <a:lnTo>
                  <a:pt x="68930" y="63320"/>
                </a:lnTo>
                <a:lnTo>
                  <a:pt x="68930" y="63330"/>
                </a:lnTo>
                <a:lnTo>
                  <a:pt x="68940" y="63330"/>
                </a:lnTo>
                <a:lnTo>
                  <a:pt x="68940" y="63340"/>
                </a:lnTo>
                <a:lnTo>
                  <a:pt x="68940" y="63350"/>
                </a:lnTo>
                <a:lnTo>
                  <a:pt x="68950" y="63350"/>
                </a:lnTo>
                <a:lnTo>
                  <a:pt x="68950" y="63360"/>
                </a:lnTo>
                <a:lnTo>
                  <a:pt x="68960" y="63360"/>
                </a:lnTo>
                <a:lnTo>
                  <a:pt x="68970" y="63360"/>
                </a:lnTo>
                <a:lnTo>
                  <a:pt x="68970" y="63370"/>
                </a:lnTo>
                <a:lnTo>
                  <a:pt x="68970" y="63380"/>
                </a:lnTo>
                <a:lnTo>
                  <a:pt x="68980" y="63380"/>
                </a:lnTo>
                <a:lnTo>
                  <a:pt x="68980" y="63390"/>
                </a:lnTo>
                <a:lnTo>
                  <a:pt x="68990" y="63390"/>
                </a:lnTo>
                <a:lnTo>
                  <a:pt x="68990" y="63400"/>
                </a:lnTo>
                <a:lnTo>
                  <a:pt x="69000" y="63400"/>
                </a:lnTo>
                <a:lnTo>
                  <a:pt x="69010" y="63400"/>
                </a:lnTo>
                <a:lnTo>
                  <a:pt x="69010" y="63410"/>
                </a:lnTo>
                <a:lnTo>
                  <a:pt x="69020" y="63410"/>
                </a:lnTo>
                <a:lnTo>
                  <a:pt x="69020" y="63420"/>
                </a:lnTo>
                <a:lnTo>
                  <a:pt x="69030" y="63420"/>
                </a:lnTo>
                <a:lnTo>
                  <a:pt x="69040" y="63420"/>
                </a:lnTo>
                <a:lnTo>
                  <a:pt x="69040" y="63430"/>
                </a:lnTo>
                <a:lnTo>
                  <a:pt x="69050" y="63430"/>
                </a:lnTo>
                <a:lnTo>
                  <a:pt x="69060" y="63430"/>
                </a:lnTo>
                <a:lnTo>
                  <a:pt x="69080" y="63420"/>
                </a:lnTo>
                <a:lnTo>
                  <a:pt x="69090" y="63410"/>
                </a:lnTo>
                <a:lnTo>
                  <a:pt x="69100" y="63410"/>
                </a:lnTo>
                <a:lnTo>
                  <a:pt x="69110" y="63400"/>
                </a:lnTo>
                <a:lnTo>
                  <a:pt x="69120" y="63400"/>
                </a:lnTo>
                <a:lnTo>
                  <a:pt x="69130" y="63400"/>
                </a:lnTo>
                <a:lnTo>
                  <a:pt x="69140" y="63390"/>
                </a:lnTo>
                <a:lnTo>
                  <a:pt x="69160" y="63390"/>
                </a:lnTo>
                <a:lnTo>
                  <a:pt x="69170" y="63380"/>
                </a:lnTo>
                <a:lnTo>
                  <a:pt x="69180" y="63380"/>
                </a:lnTo>
                <a:lnTo>
                  <a:pt x="69190" y="63380"/>
                </a:lnTo>
                <a:lnTo>
                  <a:pt x="69200" y="63380"/>
                </a:lnTo>
                <a:lnTo>
                  <a:pt x="69210" y="63380"/>
                </a:lnTo>
                <a:lnTo>
                  <a:pt x="69220" y="63380"/>
                </a:lnTo>
                <a:lnTo>
                  <a:pt x="69220" y="63370"/>
                </a:lnTo>
                <a:lnTo>
                  <a:pt x="69230" y="63370"/>
                </a:lnTo>
                <a:lnTo>
                  <a:pt x="69240" y="63370"/>
                </a:lnTo>
                <a:lnTo>
                  <a:pt x="69250" y="63370"/>
                </a:lnTo>
                <a:lnTo>
                  <a:pt x="69260" y="63360"/>
                </a:lnTo>
                <a:lnTo>
                  <a:pt x="69270" y="63360"/>
                </a:lnTo>
                <a:lnTo>
                  <a:pt x="69270" y="63350"/>
                </a:lnTo>
                <a:lnTo>
                  <a:pt x="69280" y="63340"/>
                </a:lnTo>
                <a:lnTo>
                  <a:pt x="69290" y="63330"/>
                </a:lnTo>
                <a:lnTo>
                  <a:pt x="69290" y="63320"/>
                </a:lnTo>
                <a:lnTo>
                  <a:pt x="69310" y="63300"/>
                </a:lnTo>
                <a:lnTo>
                  <a:pt x="69340" y="63290"/>
                </a:lnTo>
                <a:lnTo>
                  <a:pt x="69360" y="63290"/>
                </a:lnTo>
                <a:lnTo>
                  <a:pt x="69370" y="63290"/>
                </a:lnTo>
                <a:lnTo>
                  <a:pt x="69380" y="63280"/>
                </a:lnTo>
                <a:lnTo>
                  <a:pt x="69390" y="63290"/>
                </a:lnTo>
                <a:lnTo>
                  <a:pt x="69410" y="63290"/>
                </a:lnTo>
                <a:lnTo>
                  <a:pt x="69420" y="63280"/>
                </a:lnTo>
                <a:lnTo>
                  <a:pt x="69430" y="63280"/>
                </a:lnTo>
                <a:lnTo>
                  <a:pt x="69440" y="63280"/>
                </a:lnTo>
                <a:lnTo>
                  <a:pt x="69450" y="63270"/>
                </a:lnTo>
                <a:lnTo>
                  <a:pt x="69460" y="63270"/>
                </a:lnTo>
                <a:lnTo>
                  <a:pt x="69470" y="63270"/>
                </a:lnTo>
                <a:lnTo>
                  <a:pt x="69470" y="63280"/>
                </a:lnTo>
                <a:lnTo>
                  <a:pt x="69490" y="63280"/>
                </a:lnTo>
                <a:lnTo>
                  <a:pt x="69500" y="63280"/>
                </a:lnTo>
                <a:lnTo>
                  <a:pt x="69520" y="63280"/>
                </a:lnTo>
                <a:lnTo>
                  <a:pt x="69530" y="63290"/>
                </a:lnTo>
                <a:lnTo>
                  <a:pt x="69550" y="63290"/>
                </a:lnTo>
                <a:lnTo>
                  <a:pt x="69560" y="63290"/>
                </a:lnTo>
                <a:lnTo>
                  <a:pt x="69570" y="63280"/>
                </a:lnTo>
                <a:lnTo>
                  <a:pt x="69570" y="63270"/>
                </a:lnTo>
                <a:lnTo>
                  <a:pt x="69580" y="63270"/>
                </a:lnTo>
                <a:lnTo>
                  <a:pt x="69580" y="63260"/>
                </a:lnTo>
                <a:lnTo>
                  <a:pt x="69580" y="63250"/>
                </a:lnTo>
                <a:lnTo>
                  <a:pt x="69570" y="63240"/>
                </a:lnTo>
                <a:lnTo>
                  <a:pt x="69570" y="63230"/>
                </a:lnTo>
                <a:lnTo>
                  <a:pt x="69580" y="63230"/>
                </a:lnTo>
                <a:lnTo>
                  <a:pt x="69580" y="63220"/>
                </a:lnTo>
                <a:lnTo>
                  <a:pt x="69590" y="63210"/>
                </a:lnTo>
                <a:lnTo>
                  <a:pt x="69600" y="63210"/>
                </a:lnTo>
                <a:lnTo>
                  <a:pt x="69600" y="63200"/>
                </a:lnTo>
                <a:lnTo>
                  <a:pt x="69610" y="63200"/>
                </a:lnTo>
                <a:lnTo>
                  <a:pt x="69610" y="63190"/>
                </a:lnTo>
                <a:lnTo>
                  <a:pt x="69620" y="63180"/>
                </a:lnTo>
                <a:lnTo>
                  <a:pt x="69630" y="63170"/>
                </a:lnTo>
                <a:lnTo>
                  <a:pt x="69650" y="63160"/>
                </a:lnTo>
                <a:lnTo>
                  <a:pt x="69650" y="63170"/>
                </a:lnTo>
                <a:lnTo>
                  <a:pt x="69660" y="63180"/>
                </a:lnTo>
                <a:lnTo>
                  <a:pt x="69670" y="63190"/>
                </a:lnTo>
                <a:lnTo>
                  <a:pt x="69680" y="63210"/>
                </a:lnTo>
                <a:lnTo>
                  <a:pt x="69690" y="63220"/>
                </a:lnTo>
                <a:lnTo>
                  <a:pt x="69700" y="63230"/>
                </a:lnTo>
                <a:lnTo>
                  <a:pt x="69730" y="63270"/>
                </a:lnTo>
                <a:lnTo>
                  <a:pt x="69750" y="63290"/>
                </a:lnTo>
                <a:lnTo>
                  <a:pt x="69780" y="63310"/>
                </a:lnTo>
                <a:lnTo>
                  <a:pt x="69820" y="63330"/>
                </a:lnTo>
                <a:lnTo>
                  <a:pt x="69830" y="63330"/>
                </a:lnTo>
                <a:lnTo>
                  <a:pt x="69840" y="63330"/>
                </a:lnTo>
                <a:lnTo>
                  <a:pt x="69860" y="63330"/>
                </a:lnTo>
                <a:lnTo>
                  <a:pt x="69870" y="63340"/>
                </a:lnTo>
                <a:lnTo>
                  <a:pt x="69870" y="63350"/>
                </a:lnTo>
                <a:lnTo>
                  <a:pt x="69870" y="63360"/>
                </a:lnTo>
                <a:lnTo>
                  <a:pt x="69880" y="63380"/>
                </a:lnTo>
                <a:lnTo>
                  <a:pt x="69890" y="63380"/>
                </a:lnTo>
                <a:lnTo>
                  <a:pt x="69900" y="63390"/>
                </a:lnTo>
                <a:lnTo>
                  <a:pt x="69900" y="63410"/>
                </a:lnTo>
                <a:lnTo>
                  <a:pt x="69900" y="63420"/>
                </a:lnTo>
                <a:lnTo>
                  <a:pt x="69910" y="63420"/>
                </a:lnTo>
                <a:lnTo>
                  <a:pt x="69910" y="63430"/>
                </a:lnTo>
                <a:lnTo>
                  <a:pt x="69920" y="63440"/>
                </a:lnTo>
                <a:lnTo>
                  <a:pt x="69920" y="63450"/>
                </a:lnTo>
                <a:lnTo>
                  <a:pt x="69920" y="63460"/>
                </a:lnTo>
                <a:lnTo>
                  <a:pt x="69930" y="63460"/>
                </a:lnTo>
                <a:lnTo>
                  <a:pt x="69920" y="63470"/>
                </a:lnTo>
                <a:lnTo>
                  <a:pt x="69920" y="63480"/>
                </a:lnTo>
                <a:lnTo>
                  <a:pt x="69920" y="63490"/>
                </a:lnTo>
                <a:lnTo>
                  <a:pt x="69920" y="63510"/>
                </a:lnTo>
                <a:lnTo>
                  <a:pt x="69920" y="63520"/>
                </a:lnTo>
                <a:lnTo>
                  <a:pt x="69920" y="63530"/>
                </a:lnTo>
                <a:lnTo>
                  <a:pt x="69920" y="63540"/>
                </a:lnTo>
                <a:lnTo>
                  <a:pt x="69920" y="63550"/>
                </a:lnTo>
                <a:lnTo>
                  <a:pt x="69930" y="63560"/>
                </a:lnTo>
                <a:lnTo>
                  <a:pt x="69930" y="63570"/>
                </a:lnTo>
                <a:lnTo>
                  <a:pt x="69940" y="63580"/>
                </a:lnTo>
                <a:lnTo>
                  <a:pt x="69950" y="63570"/>
                </a:lnTo>
                <a:lnTo>
                  <a:pt x="69970" y="63570"/>
                </a:lnTo>
                <a:lnTo>
                  <a:pt x="69980" y="63570"/>
                </a:lnTo>
                <a:lnTo>
                  <a:pt x="69990" y="63570"/>
                </a:lnTo>
                <a:lnTo>
                  <a:pt x="70000" y="63560"/>
                </a:lnTo>
                <a:lnTo>
                  <a:pt x="70010" y="63560"/>
                </a:lnTo>
                <a:lnTo>
                  <a:pt x="70020" y="63560"/>
                </a:lnTo>
                <a:lnTo>
                  <a:pt x="70020" y="63570"/>
                </a:lnTo>
                <a:lnTo>
                  <a:pt x="70030" y="63570"/>
                </a:lnTo>
                <a:lnTo>
                  <a:pt x="70040" y="63570"/>
                </a:lnTo>
                <a:lnTo>
                  <a:pt x="70050" y="63570"/>
                </a:lnTo>
                <a:lnTo>
                  <a:pt x="70050" y="63580"/>
                </a:lnTo>
                <a:lnTo>
                  <a:pt x="70060" y="63580"/>
                </a:lnTo>
                <a:lnTo>
                  <a:pt x="70070" y="63580"/>
                </a:lnTo>
                <a:lnTo>
                  <a:pt x="70080" y="63580"/>
                </a:lnTo>
                <a:lnTo>
                  <a:pt x="70090" y="63580"/>
                </a:lnTo>
                <a:lnTo>
                  <a:pt x="70100" y="63580"/>
                </a:lnTo>
                <a:lnTo>
                  <a:pt x="70110" y="63580"/>
                </a:lnTo>
                <a:lnTo>
                  <a:pt x="70120" y="63580"/>
                </a:lnTo>
                <a:lnTo>
                  <a:pt x="70110" y="63590"/>
                </a:lnTo>
                <a:lnTo>
                  <a:pt x="70100" y="63600"/>
                </a:lnTo>
                <a:lnTo>
                  <a:pt x="70090" y="63610"/>
                </a:lnTo>
                <a:lnTo>
                  <a:pt x="70100" y="63610"/>
                </a:lnTo>
                <a:lnTo>
                  <a:pt x="70100" y="63620"/>
                </a:lnTo>
                <a:lnTo>
                  <a:pt x="70100" y="63630"/>
                </a:lnTo>
                <a:lnTo>
                  <a:pt x="70100" y="63640"/>
                </a:lnTo>
                <a:lnTo>
                  <a:pt x="70090" y="63640"/>
                </a:lnTo>
                <a:lnTo>
                  <a:pt x="70080" y="63650"/>
                </a:lnTo>
                <a:lnTo>
                  <a:pt x="70070" y="63650"/>
                </a:lnTo>
                <a:lnTo>
                  <a:pt x="70060" y="63660"/>
                </a:lnTo>
                <a:lnTo>
                  <a:pt x="70060" y="63670"/>
                </a:lnTo>
                <a:lnTo>
                  <a:pt x="70050" y="63680"/>
                </a:lnTo>
                <a:lnTo>
                  <a:pt x="70050" y="63700"/>
                </a:lnTo>
                <a:lnTo>
                  <a:pt x="70050" y="63710"/>
                </a:lnTo>
                <a:lnTo>
                  <a:pt x="70040" y="63720"/>
                </a:lnTo>
                <a:lnTo>
                  <a:pt x="70040" y="63730"/>
                </a:lnTo>
                <a:lnTo>
                  <a:pt x="70040" y="63740"/>
                </a:lnTo>
                <a:lnTo>
                  <a:pt x="70030" y="63740"/>
                </a:lnTo>
                <a:lnTo>
                  <a:pt x="70020" y="63750"/>
                </a:lnTo>
                <a:lnTo>
                  <a:pt x="70010" y="63750"/>
                </a:lnTo>
                <a:lnTo>
                  <a:pt x="70000" y="63760"/>
                </a:lnTo>
                <a:lnTo>
                  <a:pt x="70000" y="63770"/>
                </a:lnTo>
                <a:lnTo>
                  <a:pt x="69990" y="63780"/>
                </a:lnTo>
                <a:lnTo>
                  <a:pt x="69970" y="63780"/>
                </a:lnTo>
                <a:lnTo>
                  <a:pt x="69950" y="63800"/>
                </a:lnTo>
                <a:lnTo>
                  <a:pt x="69940" y="63810"/>
                </a:lnTo>
                <a:lnTo>
                  <a:pt x="69930" y="63820"/>
                </a:lnTo>
                <a:lnTo>
                  <a:pt x="69930" y="63830"/>
                </a:lnTo>
                <a:lnTo>
                  <a:pt x="69920" y="63840"/>
                </a:lnTo>
                <a:lnTo>
                  <a:pt x="69920" y="63850"/>
                </a:lnTo>
                <a:lnTo>
                  <a:pt x="69920" y="63860"/>
                </a:lnTo>
                <a:lnTo>
                  <a:pt x="69920" y="63870"/>
                </a:lnTo>
                <a:lnTo>
                  <a:pt x="69930" y="63870"/>
                </a:lnTo>
                <a:lnTo>
                  <a:pt x="69930" y="63880"/>
                </a:lnTo>
                <a:lnTo>
                  <a:pt x="69940" y="63890"/>
                </a:lnTo>
                <a:lnTo>
                  <a:pt x="69950" y="63890"/>
                </a:lnTo>
                <a:lnTo>
                  <a:pt x="69950" y="63910"/>
                </a:lnTo>
                <a:lnTo>
                  <a:pt x="69950" y="63920"/>
                </a:lnTo>
                <a:lnTo>
                  <a:pt x="69960" y="63930"/>
                </a:lnTo>
                <a:lnTo>
                  <a:pt x="69960" y="63940"/>
                </a:lnTo>
                <a:lnTo>
                  <a:pt x="69950" y="63940"/>
                </a:lnTo>
                <a:lnTo>
                  <a:pt x="69950" y="63960"/>
                </a:lnTo>
                <a:lnTo>
                  <a:pt x="69950" y="63970"/>
                </a:lnTo>
                <a:lnTo>
                  <a:pt x="69950" y="63980"/>
                </a:lnTo>
                <a:lnTo>
                  <a:pt x="69950" y="63990"/>
                </a:lnTo>
                <a:lnTo>
                  <a:pt x="69950" y="64000"/>
                </a:lnTo>
                <a:lnTo>
                  <a:pt x="69950" y="64010"/>
                </a:lnTo>
                <a:lnTo>
                  <a:pt x="69940" y="64020"/>
                </a:lnTo>
                <a:lnTo>
                  <a:pt x="69930" y="64030"/>
                </a:lnTo>
                <a:lnTo>
                  <a:pt x="69930" y="64040"/>
                </a:lnTo>
                <a:lnTo>
                  <a:pt x="69920" y="64040"/>
                </a:lnTo>
                <a:lnTo>
                  <a:pt x="69910" y="64050"/>
                </a:lnTo>
                <a:lnTo>
                  <a:pt x="69910" y="64060"/>
                </a:lnTo>
                <a:lnTo>
                  <a:pt x="69910" y="64070"/>
                </a:lnTo>
                <a:lnTo>
                  <a:pt x="69910" y="64080"/>
                </a:lnTo>
                <a:lnTo>
                  <a:pt x="69910" y="64090"/>
                </a:lnTo>
                <a:lnTo>
                  <a:pt x="69910" y="64100"/>
                </a:lnTo>
                <a:lnTo>
                  <a:pt x="69900" y="64120"/>
                </a:lnTo>
                <a:lnTo>
                  <a:pt x="69900" y="64130"/>
                </a:lnTo>
                <a:lnTo>
                  <a:pt x="69890" y="64150"/>
                </a:lnTo>
                <a:lnTo>
                  <a:pt x="69890" y="64160"/>
                </a:lnTo>
                <a:lnTo>
                  <a:pt x="69890" y="64170"/>
                </a:lnTo>
                <a:lnTo>
                  <a:pt x="69890" y="64180"/>
                </a:lnTo>
                <a:lnTo>
                  <a:pt x="69880" y="64180"/>
                </a:lnTo>
                <a:lnTo>
                  <a:pt x="69890" y="64190"/>
                </a:lnTo>
                <a:lnTo>
                  <a:pt x="69900" y="64200"/>
                </a:lnTo>
                <a:lnTo>
                  <a:pt x="69910" y="64210"/>
                </a:lnTo>
                <a:lnTo>
                  <a:pt x="69920" y="64210"/>
                </a:lnTo>
                <a:lnTo>
                  <a:pt x="69920" y="64220"/>
                </a:lnTo>
                <a:lnTo>
                  <a:pt x="69930" y="64220"/>
                </a:lnTo>
                <a:lnTo>
                  <a:pt x="69930" y="64230"/>
                </a:lnTo>
                <a:lnTo>
                  <a:pt x="69940" y="64240"/>
                </a:lnTo>
                <a:lnTo>
                  <a:pt x="69950" y="64240"/>
                </a:lnTo>
                <a:lnTo>
                  <a:pt x="69950" y="64250"/>
                </a:lnTo>
                <a:lnTo>
                  <a:pt x="69960" y="64260"/>
                </a:lnTo>
                <a:lnTo>
                  <a:pt x="69970" y="64260"/>
                </a:lnTo>
                <a:lnTo>
                  <a:pt x="69970" y="64280"/>
                </a:lnTo>
                <a:lnTo>
                  <a:pt x="69980" y="64290"/>
                </a:lnTo>
                <a:lnTo>
                  <a:pt x="70000" y="64310"/>
                </a:lnTo>
                <a:lnTo>
                  <a:pt x="70010" y="64320"/>
                </a:lnTo>
                <a:lnTo>
                  <a:pt x="70020" y="64320"/>
                </a:lnTo>
                <a:lnTo>
                  <a:pt x="70030" y="64320"/>
                </a:lnTo>
                <a:lnTo>
                  <a:pt x="70040" y="64330"/>
                </a:lnTo>
                <a:lnTo>
                  <a:pt x="70060" y="64340"/>
                </a:lnTo>
                <a:lnTo>
                  <a:pt x="70070" y="64350"/>
                </a:lnTo>
                <a:lnTo>
                  <a:pt x="70080" y="64350"/>
                </a:lnTo>
                <a:lnTo>
                  <a:pt x="70090" y="64360"/>
                </a:lnTo>
                <a:lnTo>
                  <a:pt x="70100" y="64360"/>
                </a:lnTo>
                <a:lnTo>
                  <a:pt x="70110" y="64370"/>
                </a:lnTo>
                <a:lnTo>
                  <a:pt x="70110" y="64380"/>
                </a:lnTo>
                <a:lnTo>
                  <a:pt x="70120" y="64390"/>
                </a:lnTo>
                <a:lnTo>
                  <a:pt x="70130" y="64400"/>
                </a:lnTo>
                <a:lnTo>
                  <a:pt x="70140" y="64400"/>
                </a:lnTo>
                <a:lnTo>
                  <a:pt x="70150" y="64410"/>
                </a:lnTo>
                <a:lnTo>
                  <a:pt x="70150" y="64420"/>
                </a:lnTo>
                <a:lnTo>
                  <a:pt x="70160" y="64420"/>
                </a:lnTo>
                <a:lnTo>
                  <a:pt x="70170" y="64430"/>
                </a:lnTo>
                <a:lnTo>
                  <a:pt x="70180" y="64440"/>
                </a:lnTo>
                <a:lnTo>
                  <a:pt x="70180" y="64450"/>
                </a:lnTo>
                <a:lnTo>
                  <a:pt x="70190" y="64450"/>
                </a:lnTo>
                <a:lnTo>
                  <a:pt x="70210" y="64460"/>
                </a:lnTo>
                <a:lnTo>
                  <a:pt x="70230" y="64460"/>
                </a:lnTo>
                <a:lnTo>
                  <a:pt x="70240" y="64470"/>
                </a:lnTo>
                <a:lnTo>
                  <a:pt x="70260" y="64480"/>
                </a:lnTo>
                <a:lnTo>
                  <a:pt x="70270" y="64480"/>
                </a:lnTo>
                <a:lnTo>
                  <a:pt x="70280" y="64490"/>
                </a:lnTo>
                <a:lnTo>
                  <a:pt x="70320" y="64520"/>
                </a:lnTo>
                <a:lnTo>
                  <a:pt x="70340" y="64540"/>
                </a:lnTo>
                <a:lnTo>
                  <a:pt x="70360" y="64570"/>
                </a:lnTo>
                <a:lnTo>
                  <a:pt x="70370" y="64580"/>
                </a:lnTo>
                <a:lnTo>
                  <a:pt x="70400" y="64600"/>
                </a:lnTo>
                <a:lnTo>
                  <a:pt x="70420" y="64610"/>
                </a:lnTo>
                <a:lnTo>
                  <a:pt x="70420" y="64620"/>
                </a:lnTo>
                <a:lnTo>
                  <a:pt x="70430" y="64620"/>
                </a:lnTo>
                <a:lnTo>
                  <a:pt x="70420" y="64630"/>
                </a:lnTo>
                <a:lnTo>
                  <a:pt x="70410" y="64640"/>
                </a:lnTo>
                <a:lnTo>
                  <a:pt x="70410" y="64650"/>
                </a:lnTo>
                <a:lnTo>
                  <a:pt x="70410" y="64660"/>
                </a:lnTo>
                <a:lnTo>
                  <a:pt x="70410" y="64670"/>
                </a:lnTo>
                <a:lnTo>
                  <a:pt x="70410" y="64680"/>
                </a:lnTo>
                <a:lnTo>
                  <a:pt x="70410" y="64690"/>
                </a:lnTo>
                <a:lnTo>
                  <a:pt x="70410" y="64700"/>
                </a:lnTo>
                <a:lnTo>
                  <a:pt x="70410" y="64710"/>
                </a:lnTo>
                <a:lnTo>
                  <a:pt x="70400" y="64720"/>
                </a:lnTo>
                <a:lnTo>
                  <a:pt x="70390" y="64740"/>
                </a:lnTo>
                <a:lnTo>
                  <a:pt x="70390" y="64750"/>
                </a:lnTo>
                <a:lnTo>
                  <a:pt x="70390" y="64760"/>
                </a:lnTo>
                <a:lnTo>
                  <a:pt x="70390" y="64770"/>
                </a:lnTo>
                <a:lnTo>
                  <a:pt x="70380" y="64780"/>
                </a:lnTo>
                <a:lnTo>
                  <a:pt x="70370" y="64790"/>
                </a:lnTo>
                <a:lnTo>
                  <a:pt x="70360" y="64810"/>
                </a:lnTo>
                <a:lnTo>
                  <a:pt x="70360" y="64820"/>
                </a:lnTo>
                <a:lnTo>
                  <a:pt x="70350" y="64830"/>
                </a:lnTo>
                <a:lnTo>
                  <a:pt x="70340" y="64840"/>
                </a:lnTo>
                <a:lnTo>
                  <a:pt x="70350" y="64850"/>
                </a:lnTo>
                <a:lnTo>
                  <a:pt x="70370" y="64860"/>
                </a:lnTo>
                <a:lnTo>
                  <a:pt x="70380" y="64870"/>
                </a:lnTo>
                <a:lnTo>
                  <a:pt x="70390" y="64870"/>
                </a:lnTo>
                <a:lnTo>
                  <a:pt x="70390" y="64880"/>
                </a:lnTo>
                <a:lnTo>
                  <a:pt x="70400" y="64880"/>
                </a:lnTo>
                <a:lnTo>
                  <a:pt x="70410" y="64890"/>
                </a:lnTo>
                <a:lnTo>
                  <a:pt x="70420" y="64900"/>
                </a:lnTo>
                <a:lnTo>
                  <a:pt x="70430" y="64900"/>
                </a:lnTo>
                <a:lnTo>
                  <a:pt x="70440" y="64900"/>
                </a:lnTo>
                <a:lnTo>
                  <a:pt x="70450" y="64900"/>
                </a:lnTo>
                <a:lnTo>
                  <a:pt x="70480" y="64900"/>
                </a:lnTo>
                <a:lnTo>
                  <a:pt x="70500" y="64900"/>
                </a:lnTo>
                <a:lnTo>
                  <a:pt x="70510" y="64890"/>
                </a:lnTo>
                <a:lnTo>
                  <a:pt x="70520" y="64900"/>
                </a:lnTo>
                <a:lnTo>
                  <a:pt x="70530" y="64900"/>
                </a:lnTo>
                <a:lnTo>
                  <a:pt x="70540" y="64910"/>
                </a:lnTo>
                <a:lnTo>
                  <a:pt x="70560" y="64900"/>
                </a:lnTo>
                <a:lnTo>
                  <a:pt x="70580" y="64900"/>
                </a:lnTo>
                <a:lnTo>
                  <a:pt x="70590" y="64900"/>
                </a:lnTo>
                <a:lnTo>
                  <a:pt x="70610" y="64900"/>
                </a:lnTo>
                <a:lnTo>
                  <a:pt x="70630" y="64900"/>
                </a:lnTo>
                <a:lnTo>
                  <a:pt x="70640" y="64900"/>
                </a:lnTo>
                <a:lnTo>
                  <a:pt x="70670" y="64890"/>
                </a:lnTo>
                <a:lnTo>
                  <a:pt x="70680" y="64890"/>
                </a:lnTo>
                <a:lnTo>
                  <a:pt x="70690" y="64890"/>
                </a:lnTo>
                <a:lnTo>
                  <a:pt x="70710" y="64890"/>
                </a:lnTo>
                <a:lnTo>
                  <a:pt x="70730" y="64880"/>
                </a:lnTo>
                <a:lnTo>
                  <a:pt x="70740" y="64880"/>
                </a:lnTo>
                <a:lnTo>
                  <a:pt x="70750" y="64890"/>
                </a:lnTo>
                <a:lnTo>
                  <a:pt x="70770" y="64890"/>
                </a:lnTo>
                <a:lnTo>
                  <a:pt x="70790" y="64890"/>
                </a:lnTo>
                <a:lnTo>
                  <a:pt x="70820" y="64890"/>
                </a:lnTo>
                <a:lnTo>
                  <a:pt x="70830" y="64900"/>
                </a:lnTo>
                <a:lnTo>
                  <a:pt x="70840" y="64900"/>
                </a:lnTo>
                <a:lnTo>
                  <a:pt x="70850" y="64900"/>
                </a:lnTo>
                <a:lnTo>
                  <a:pt x="70870" y="64900"/>
                </a:lnTo>
                <a:lnTo>
                  <a:pt x="70880" y="64900"/>
                </a:lnTo>
                <a:lnTo>
                  <a:pt x="70890" y="64900"/>
                </a:lnTo>
                <a:lnTo>
                  <a:pt x="70900" y="64900"/>
                </a:lnTo>
                <a:lnTo>
                  <a:pt x="70910" y="64890"/>
                </a:lnTo>
                <a:lnTo>
                  <a:pt x="70920" y="64890"/>
                </a:lnTo>
                <a:lnTo>
                  <a:pt x="70930" y="64890"/>
                </a:lnTo>
                <a:lnTo>
                  <a:pt x="70940" y="64890"/>
                </a:lnTo>
                <a:lnTo>
                  <a:pt x="70950" y="64890"/>
                </a:lnTo>
                <a:lnTo>
                  <a:pt x="70960" y="64890"/>
                </a:lnTo>
                <a:lnTo>
                  <a:pt x="70970" y="64900"/>
                </a:lnTo>
                <a:lnTo>
                  <a:pt x="70980" y="64900"/>
                </a:lnTo>
                <a:lnTo>
                  <a:pt x="70990" y="64900"/>
                </a:lnTo>
                <a:lnTo>
                  <a:pt x="71000" y="64900"/>
                </a:lnTo>
                <a:lnTo>
                  <a:pt x="71030" y="64910"/>
                </a:lnTo>
                <a:lnTo>
                  <a:pt x="71040" y="64920"/>
                </a:lnTo>
                <a:lnTo>
                  <a:pt x="71050" y="64920"/>
                </a:lnTo>
                <a:lnTo>
                  <a:pt x="71070" y="64920"/>
                </a:lnTo>
                <a:lnTo>
                  <a:pt x="71070" y="64900"/>
                </a:lnTo>
                <a:lnTo>
                  <a:pt x="71050" y="64820"/>
                </a:lnTo>
                <a:lnTo>
                  <a:pt x="71040" y="64790"/>
                </a:lnTo>
                <a:lnTo>
                  <a:pt x="71040" y="64780"/>
                </a:lnTo>
                <a:lnTo>
                  <a:pt x="71040" y="64770"/>
                </a:lnTo>
                <a:lnTo>
                  <a:pt x="71040" y="64750"/>
                </a:lnTo>
                <a:lnTo>
                  <a:pt x="71030" y="64740"/>
                </a:lnTo>
                <a:lnTo>
                  <a:pt x="71030" y="64730"/>
                </a:lnTo>
                <a:lnTo>
                  <a:pt x="71030" y="64720"/>
                </a:lnTo>
                <a:lnTo>
                  <a:pt x="71030" y="64710"/>
                </a:lnTo>
                <a:lnTo>
                  <a:pt x="71030" y="64700"/>
                </a:lnTo>
                <a:lnTo>
                  <a:pt x="71020" y="64690"/>
                </a:lnTo>
                <a:lnTo>
                  <a:pt x="71020" y="64680"/>
                </a:lnTo>
                <a:lnTo>
                  <a:pt x="71020" y="64670"/>
                </a:lnTo>
                <a:lnTo>
                  <a:pt x="71020" y="64660"/>
                </a:lnTo>
                <a:lnTo>
                  <a:pt x="71020" y="64650"/>
                </a:lnTo>
                <a:lnTo>
                  <a:pt x="71020" y="64640"/>
                </a:lnTo>
                <a:lnTo>
                  <a:pt x="71010" y="64630"/>
                </a:lnTo>
                <a:lnTo>
                  <a:pt x="71000" y="64620"/>
                </a:lnTo>
                <a:lnTo>
                  <a:pt x="71000" y="64610"/>
                </a:lnTo>
                <a:lnTo>
                  <a:pt x="71000" y="64600"/>
                </a:lnTo>
                <a:lnTo>
                  <a:pt x="71000" y="6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