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Masindi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Masind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600" y="44960"/>
                </a:moveTo>
                <a:lnTo>
                  <a:pt x="35610" y="44960"/>
                </a:lnTo>
                <a:lnTo>
                  <a:pt x="35620" y="44970"/>
                </a:lnTo>
                <a:lnTo>
                  <a:pt x="35630" y="44990"/>
                </a:lnTo>
                <a:lnTo>
                  <a:pt x="35640" y="44990"/>
                </a:lnTo>
                <a:lnTo>
                  <a:pt x="35650" y="45000"/>
                </a:lnTo>
                <a:lnTo>
                  <a:pt x="35660" y="45010"/>
                </a:lnTo>
                <a:lnTo>
                  <a:pt x="35680" y="45010"/>
                </a:lnTo>
                <a:lnTo>
                  <a:pt x="35710" y="45020"/>
                </a:lnTo>
                <a:lnTo>
                  <a:pt x="35730" y="45020"/>
                </a:lnTo>
                <a:lnTo>
                  <a:pt x="35740" y="45010"/>
                </a:lnTo>
                <a:lnTo>
                  <a:pt x="35750" y="45010"/>
                </a:lnTo>
                <a:lnTo>
                  <a:pt x="35770" y="45010"/>
                </a:lnTo>
                <a:lnTo>
                  <a:pt x="35780" y="45010"/>
                </a:lnTo>
                <a:lnTo>
                  <a:pt x="35800" y="45020"/>
                </a:lnTo>
                <a:lnTo>
                  <a:pt x="35820" y="45020"/>
                </a:lnTo>
                <a:lnTo>
                  <a:pt x="35830" y="45020"/>
                </a:lnTo>
                <a:lnTo>
                  <a:pt x="35840" y="45020"/>
                </a:lnTo>
                <a:lnTo>
                  <a:pt x="35850" y="45020"/>
                </a:lnTo>
                <a:lnTo>
                  <a:pt x="35860" y="45010"/>
                </a:lnTo>
                <a:lnTo>
                  <a:pt x="35870" y="45000"/>
                </a:lnTo>
                <a:lnTo>
                  <a:pt x="35880" y="45010"/>
                </a:lnTo>
                <a:lnTo>
                  <a:pt x="35890" y="45030"/>
                </a:lnTo>
                <a:lnTo>
                  <a:pt x="35890" y="45040"/>
                </a:lnTo>
                <a:lnTo>
                  <a:pt x="35900" y="45050"/>
                </a:lnTo>
                <a:lnTo>
                  <a:pt x="35900" y="45060"/>
                </a:lnTo>
                <a:lnTo>
                  <a:pt x="35910" y="45070"/>
                </a:lnTo>
                <a:lnTo>
                  <a:pt x="35920" y="45070"/>
                </a:lnTo>
                <a:lnTo>
                  <a:pt x="35930" y="45080"/>
                </a:lnTo>
                <a:lnTo>
                  <a:pt x="35930" y="45090"/>
                </a:lnTo>
                <a:lnTo>
                  <a:pt x="35930" y="45100"/>
                </a:lnTo>
                <a:lnTo>
                  <a:pt x="35940" y="45100"/>
                </a:lnTo>
                <a:lnTo>
                  <a:pt x="35940" y="45120"/>
                </a:lnTo>
                <a:lnTo>
                  <a:pt x="35940" y="45130"/>
                </a:lnTo>
                <a:lnTo>
                  <a:pt x="35930" y="45140"/>
                </a:lnTo>
                <a:lnTo>
                  <a:pt x="35930" y="45150"/>
                </a:lnTo>
                <a:lnTo>
                  <a:pt x="35920" y="45160"/>
                </a:lnTo>
                <a:lnTo>
                  <a:pt x="35910" y="45160"/>
                </a:lnTo>
                <a:lnTo>
                  <a:pt x="35900" y="45170"/>
                </a:lnTo>
                <a:lnTo>
                  <a:pt x="35880" y="45190"/>
                </a:lnTo>
                <a:lnTo>
                  <a:pt x="35870" y="45200"/>
                </a:lnTo>
                <a:lnTo>
                  <a:pt x="35850" y="45200"/>
                </a:lnTo>
                <a:lnTo>
                  <a:pt x="35840" y="45210"/>
                </a:lnTo>
                <a:lnTo>
                  <a:pt x="35830" y="45210"/>
                </a:lnTo>
                <a:lnTo>
                  <a:pt x="35820" y="45230"/>
                </a:lnTo>
                <a:lnTo>
                  <a:pt x="35820" y="45240"/>
                </a:lnTo>
                <a:lnTo>
                  <a:pt x="35810" y="45260"/>
                </a:lnTo>
                <a:lnTo>
                  <a:pt x="35810" y="45280"/>
                </a:lnTo>
                <a:lnTo>
                  <a:pt x="35810" y="45300"/>
                </a:lnTo>
                <a:lnTo>
                  <a:pt x="35820" y="45300"/>
                </a:lnTo>
                <a:lnTo>
                  <a:pt x="35850" y="45300"/>
                </a:lnTo>
                <a:lnTo>
                  <a:pt x="35860" y="45300"/>
                </a:lnTo>
                <a:lnTo>
                  <a:pt x="35870" y="45300"/>
                </a:lnTo>
                <a:lnTo>
                  <a:pt x="35890" y="45290"/>
                </a:lnTo>
                <a:lnTo>
                  <a:pt x="35910" y="45290"/>
                </a:lnTo>
                <a:lnTo>
                  <a:pt x="35930" y="45290"/>
                </a:lnTo>
                <a:lnTo>
                  <a:pt x="35940" y="45290"/>
                </a:lnTo>
                <a:lnTo>
                  <a:pt x="35950" y="45290"/>
                </a:lnTo>
                <a:lnTo>
                  <a:pt x="35970" y="45280"/>
                </a:lnTo>
                <a:lnTo>
                  <a:pt x="35980" y="45270"/>
                </a:lnTo>
                <a:lnTo>
                  <a:pt x="35990" y="45270"/>
                </a:lnTo>
                <a:lnTo>
                  <a:pt x="36000" y="45260"/>
                </a:lnTo>
                <a:lnTo>
                  <a:pt x="36010" y="45260"/>
                </a:lnTo>
                <a:lnTo>
                  <a:pt x="36020" y="45260"/>
                </a:lnTo>
                <a:lnTo>
                  <a:pt x="36030" y="45270"/>
                </a:lnTo>
                <a:lnTo>
                  <a:pt x="36050" y="45270"/>
                </a:lnTo>
                <a:lnTo>
                  <a:pt x="36080" y="45270"/>
                </a:lnTo>
                <a:lnTo>
                  <a:pt x="36100" y="45270"/>
                </a:lnTo>
                <a:lnTo>
                  <a:pt x="36110" y="45270"/>
                </a:lnTo>
                <a:lnTo>
                  <a:pt x="36140" y="45260"/>
                </a:lnTo>
                <a:lnTo>
                  <a:pt x="36140" y="45250"/>
                </a:lnTo>
                <a:lnTo>
                  <a:pt x="36170" y="45230"/>
                </a:lnTo>
                <a:lnTo>
                  <a:pt x="36190" y="45220"/>
                </a:lnTo>
                <a:lnTo>
                  <a:pt x="36220" y="45210"/>
                </a:lnTo>
                <a:lnTo>
                  <a:pt x="36240" y="45210"/>
                </a:lnTo>
                <a:lnTo>
                  <a:pt x="36250" y="45210"/>
                </a:lnTo>
                <a:lnTo>
                  <a:pt x="36260" y="45200"/>
                </a:lnTo>
                <a:lnTo>
                  <a:pt x="36270" y="45200"/>
                </a:lnTo>
                <a:lnTo>
                  <a:pt x="36290" y="45200"/>
                </a:lnTo>
                <a:lnTo>
                  <a:pt x="36300" y="45200"/>
                </a:lnTo>
                <a:lnTo>
                  <a:pt x="36320" y="45200"/>
                </a:lnTo>
                <a:lnTo>
                  <a:pt x="36330" y="45200"/>
                </a:lnTo>
                <a:lnTo>
                  <a:pt x="36340" y="45200"/>
                </a:lnTo>
                <a:lnTo>
                  <a:pt x="36370" y="45200"/>
                </a:lnTo>
                <a:lnTo>
                  <a:pt x="36410" y="45190"/>
                </a:lnTo>
                <a:lnTo>
                  <a:pt x="36430" y="45190"/>
                </a:lnTo>
                <a:lnTo>
                  <a:pt x="36440" y="45190"/>
                </a:lnTo>
                <a:lnTo>
                  <a:pt x="36450" y="45190"/>
                </a:lnTo>
                <a:lnTo>
                  <a:pt x="36450" y="45180"/>
                </a:lnTo>
                <a:lnTo>
                  <a:pt x="36460" y="45180"/>
                </a:lnTo>
                <a:lnTo>
                  <a:pt x="36470" y="45160"/>
                </a:lnTo>
                <a:lnTo>
                  <a:pt x="36480" y="45140"/>
                </a:lnTo>
                <a:lnTo>
                  <a:pt x="36490" y="45130"/>
                </a:lnTo>
                <a:lnTo>
                  <a:pt x="36500" y="45110"/>
                </a:lnTo>
                <a:lnTo>
                  <a:pt x="36510" y="45100"/>
                </a:lnTo>
                <a:lnTo>
                  <a:pt x="36530" y="45090"/>
                </a:lnTo>
                <a:lnTo>
                  <a:pt x="36540" y="45090"/>
                </a:lnTo>
                <a:lnTo>
                  <a:pt x="36540" y="45080"/>
                </a:lnTo>
                <a:lnTo>
                  <a:pt x="36560" y="45070"/>
                </a:lnTo>
                <a:lnTo>
                  <a:pt x="36570" y="45070"/>
                </a:lnTo>
                <a:lnTo>
                  <a:pt x="36570" y="45060"/>
                </a:lnTo>
                <a:lnTo>
                  <a:pt x="36580" y="45060"/>
                </a:lnTo>
                <a:lnTo>
                  <a:pt x="36600" y="45040"/>
                </a:lnTo>
                <a:lnTo>
                  <a:pt x="36610" y="45030"/>
                </a:lnTo>
                <a:lnTo>
                  <a:pt x="36620" y="45020"/>
                </a:lnTo>
                <a:lnTo>
                  <a:pt x="36630" y="45020"/>
                </a:lnTo>
                <a:lnTo>
                  <a:pt x="36640" y="45010"/>
                </a:lnTo>
                <a:lnTo>
                  <a:pt x="36650" y="45010"/>
                </a:lnTo>
                <a:lnTo>
                  <a:pt x="36670" y="45000"/>
                </a:lnTo>
                <a:lnTo>
                  <a:pt x="36690" y="45000"/>
                </a:lnTo>
                <a:lnTo>
                  <a:pt x="36700" y="44990"/>
                </a:lnTo>
                <a:lnTo>
                  <a:pt x="36710" y="44990"/>
                </a:lnTo>
                <a:lnTo>
                  <a:pt x="36720" y="44990"/>
                </a:lnTo>
                <a:lnTo>
                  <a:pt x="36740" y="44980"/>
                </a:lnTo>
                <a:lnTo>
                  <a:pt x="36750" y="44980"/>
                </a:lnTo>
                <a:lnTo>
                  <a:pt x="36760" y="44980"/>
                </a:lnTo>
                <a:lnTo>
                  <a:pt x="36780" y="44980"/>
                </a:lnTo>
                <a:lnTo>
                  <a:pt x="36790" y="44980"/>
                </a:lnTo>
                <a:lnTo>
                  <a:pt x="36820" y="44980"/>
                </a:lnTo>
                <a:lnTo>
                  <a:pt x="36830" y="44980"/>
                </a:lnTo>
                <a:lnTo>
                  <a:pt x="36840" y="44980"/>
                </a:lnTo>
                <a:lnTo>
                  <a:pt x="36850" y="44980"/>
                </a:lnTo>
                <a:lnTo>
                  <a:pt x="36860" y="44970"/>
                </a:lnTo>
                <a:lnTo>
                  <a:pt x="36870" y="44960"/>
                </a:lnTo>
                <a:lnTo>
                  <a:pt x="36880" y="44950"/>
                </a:lnTo>
                <a:lnTo>
                  <a:pt x="36890" y="44940"/>
                </a:lnTo>
                <a:lnTo>
                  <a:pt x="36900" y="44930"/>
                </a:lnTo>
                <a:lnTo>
                  <a:pt x="36910" y="44930"/>
                </a:lnTo>
                <a:lnTo>
                  <a:pt x="36920" y="44930"/>
                </a:lnTo>
                <a:lnTo>
                  <a:pt x="36930" y="44940"/>
                </a:lnTo>
                <a:lnTo>
                  <a:pt x="36940" y="44940"/>
                </a:lnTo>
                <a:lnTo>
                  <a:pt x="36950" y="44940"/>
                </a:lnTo>
                <a:lnTo>
                  <a:pt x="36960" y="44940"/>
                </a:lnTo>
                <a:lnTo>
                  <a:pt x="36970" y="44940"/>
                </a:lnTo>
                <a:lnTo>
                  <a:pt x="36980" y="44930"/>
                </a:lnTo>
                <a:lnTo>
                  <a:pt x="36990" y="44930"/>
                </a:lnTo>
                <a:lnTo>
                  <a:pt x="37000" y="44920"/>
                </a:lnTo>
                <a:lnTo>
                  <a:pt x="37010" y="44920"/>
                </a:lnTo>
                <a:lnTo>
                  <a:pt x="37020" y="44920"/>
                </a:lnTo>
                <a:lnTo>
                  <a:pt x="37040" y="44920"/>
                </a:lnTo>
                <a:lnTo>
                  <a:pt x="37060" y="44920"/>
                </a:lnTo>
                <a:lnTo>
                  <a:pt x="37070" y="44910"/>
                </a:lnTo>
                <a:lnTo>
                  <a:pt x="37090" y="44920"/>
                </a:lnTo>
                <a:lnTo>
                  <a:pt x="37110" y="44930"/>
                </a:lnTo>
                <a:lnTo>
                  <a:pt x="37120" y="44940"/>
                </a:lnTo>
                <a:lnTo>
                  <a:pt x="37120" y="44950"/>
                </a:lnTo>
                <a:lnTo>
                  <a:pt x="37130" y="44950"/>
                </a:lnTo>
                <a:lnTo>
                  <a:pt x="37130" y="44960"/>
                </a:lnTo>
                <a:lnTo>
                  <a:pt x="37140" y="44970"/>
                </a:lnTo>
                <a:lnTo>
                  <a:pt x="37150" y="44970"/>
                </a:lnTo>
                <a:lnTo>
                  <a:pt x="37160" y="44990"/>
                </a:lnTo>
                <a:lnTo>
                  <a:pt x="37180" y="44990"/>
                </a:lnTo>
                <a:lnTo>
                  <a:pt x="37190" y="44990"/>
                </a:lnTo>
                <a:lnTo>
                  <a:pt x="37210" y="45000"/>
                </a:lnTo>
                <a:lnTo>
                  <a:pt x="37230" y="45000"/>
                </a:lnTo>
                <a:lnTo>
                  <a:pt x="37240" y="45000"/>
                </a:lnTo>
                <a:lnTo>
                  <a:pt x="37270" y="45000"/>
                </a:lnTo>
                <a:lnTo>
                  <a:pt x="37290" y="45000"/>
                </a:lnTo>
                <a:lnTo>
                  <a:pt x="37300" y="45000"/>
                </a:lnTo>
                <a:lnTo>
                  <a:pt x="37320" y="45000"/>
                </a:lnTo>
                <a:lnTo>
                  <a:pt x="37360" y="44980"/>
                </a:lnTo>
                <a:lnTo>
                  <a:pt x="37370" y="44970"/>
                </a:lnTo>
                <a:lnTo>
                  <a:pt x="37380" y="44950"/>
                </a:lnTo>
                <a:lnTo>
                  <a:pt x="37390" y="44940"/>
                </a:lnTo>
                <a:lnTo>
                  <a:pt x="37400" y="44930"/>
                </a:lnTo>
                <a:lnTo>
                  <a:pt x="37400" y="44920"/>
                </a:lnTo>
                <a:lnTo>
                  <a:pt x="37410" y="44900"/>
                </a:lnTo>
                <a:lnTo>
                  <a:pt x="37400" y="44890"/>
                </a:lnTo>
                <a:lnTo>
                  <a:pt x="37410" y="44870"/>
                </a:lnTo>
                <a:lnTo>
                  <a:pt x="37410" y="44850"/>
                </a:lnTo>
                <a:lnTo>
                  <a:pt x="37400" y="44840"/>
                </a:lnTo>
                <a:lnTo>
                  <a:pt x="37410" y="44830"/>
                </a:lnTo>
                <a:lnTo>
                  <a:pt x="37410" y="44810"/>
                </a:lnTo>
                <a:lnTo>
                  <a:pt x="37410" y="44800"/>
                </a:lnTo>
                <a:lnTo>
                  <a:pt x="37420" y="44790"/>
                </a:lnTo>
                <a:lnTo>
                  <a:pt x="37430" y="44780"/>
                </a:lnTo>
                <a:lnTo>
                  <a:pt x="37440" y="44780"/>
                </a:lnTo>
                <a:lnTo>
                  <a:pt x="37440" y="44770"/>
                </a:lnTo>
                <a:lnTo>
                  <a:pt x="37450" y="44770"/>
                </a:lnTo>
                <a:lnTo>
                  <a:pt x="37450" y="44760"/>
                </a:lnTo>
                <a:lnTo>
                  <a:pt x="37450" y="44750"/>
                </a:lnTo>
                <a:lnTo>
                  <a:pt x="37450" y="44730"/>
                </a:lnTo>
                <a:lnTo>
                  <a:pt x="37460" y="44720"/>
                </a:lnTo>
                <a:lnTo>
                  <a:pt x="37450" y="44710"/>
                </a:lnTo>
                <a:lnTo>
                  <a:pt x="37450" y="44700"/>
                </a:lnTo>
                <a:lnTo>
                  <a:pt x="37460" y="44700"/>
                </a:lnTo>
                <a:lnTo>
                  <a:pt x="37460" y="44690"/>
                </a:lnTo>
                <a:lnTo>
                  <a:pt x="37470" y="44690"/>
                </a:lnTo>
                <a:lnTo>
                  <a:pt x="37480" y="44680"/>
                </a:lnTo>
                <a:lnTo>
                  <a:pt x="37490" y="44680"/>
                </a:lnTo>
                <a:lnTo>
                  <a:pt x="37500" y="44680"/>
                </a:lnTo>
                <a:lnTo>
                  <a:pt x="37510" y="44670"/>
                </a:lnTo>
                <a:lnTo>
                  <a:pt x="37520" y="44670"/>
                </a:lnTo>
                <a:lnTo>
                  <a:pt x="37540" y="44660"/>
                </a:lnTo>
                <a:lnTo>
                  <a:pt x="37550" y="44650"/>
                </a:lnTo>
                <a:lnTo>
                  <a:pt x="37560" y="44650"/>
                </a:lnTo>
                <a:lnTo>
                  <a:pt x="37570" y="44640"/>
                </a:lnTo>
                <a:lnTo>
                  <a:pt x="37580" y="44640"/>
                </a:lnTo>
                <a:lnTo>
                  <a:pt x="37590" y="44630"/>
                </a:lnTo>
                <a:lnTo>
                  <a:pt x="37600" y="44610"/>
                </a:lnTo>
                <a:lnTo>
                  <a:pt x="37600" y="44580"/>
                </a:lnTo>
                <a:lnTo>
                  <a:pt x="37610" y="44560"/>
                </a:lnTo>
                <a:lnTo>
                  <a:pt x="37610" y="44540"/>
                </a:lnTo>
                <a:lnTo>
                  <a:pt x="37610" y="44530"/>
                </a:lnTo>
                <a:lnTo>
                  <a:pt x="37610" y="44520"/>
                </a:lnTo>
                <a:lnTo>
                  <a:pt x="37610" y="44510"/>
                </a:lnTo>
                <a:lnTo>
                  <a:pt x="37600" y="44500"/>
                </a:lnTo>
                <a:lnTo>
                  <a:pt x="37600" y="44490"/>
                </a:lnTo>
                <a:lnTo>
                  <a:pt x="37600" y="44480"/>
                </a:lnTo>
                <a:lnTo>
                  <a:pt x="37590" y="44460"/>
                </a:lnTo>
                <a:lnTo>
                  <a:pt x="37580" y="44450"/>
                </a:lnTo>
                <a:lnTo>
                  <a:pt x="37570" y="44440"/>
                </a:lnTo>
                <a:lnTo>
                  <a:pt x="37560" y="44430"/>
                </a:lnTo>
                <a:lnTo>
                  <a:pt x="37560" y="44420"/>
                </a:lnTo>
                <a:lnTo>
                  <a:pt x="37550" y="44420"/>
                </a:lnTo>
                <a:lnTo>
                  <a:pt x="37550" y="44410"/>
                </a:lnTo>
                <a:lnTo>
                  <a:pt x="37540" y="44380"/>
                </a:lnTo>
                <a:lnTo>
                  <a:pt x="37540" y="44370"/>
                </a:lnTo>
                <a:lnTo>
                  <a:pt x="37550" y="44370"/>
                </a:lnTo>
                <a:lnTo>
                  <a:pt x="37560" y="44370"/>
                </a:lnTo>
                <a:lnTo>
                  <a:pt x="37570" y="44370"/>
                </a:lnTo>
                <a:lnTo>
                  <a:pt x="37580" y="44360"/>
                </a:lnTo>
                <a:lnTo>
                  <a:pt x="37590" y="44370"/>
                </a:lnTo>
                <a:lnTo>
                  <a:pt x="37600" y="44370"/>
                </a:lnTo>
                <a:lnTo>
                  <a:pt x="37600" y="44360"/>
                </a:lnTo>
                <a:lnTo>
                  <a:pt x="37610" y="44360"/>
                </a:lnTo>
                <a:lnTo>
                  <a:pt x="37620" y="44360"/>
                </a:lnTo>
                <a:lnTo>
                  <a:pt x="37630" y="44370"/>
                </a:lnTo>
                <a:lnTo>
                  <a:pt x="37650" y="44370"/>
                </a:lnTo>
                <a:lnTo>
                  <a:pt x="37660" y="44370"/>
                </a:lnTo>
                <a:lnTo>
                  <a:pt x="37670" y="44370"/>
                </a:lnTo>
                <a:lnTo>
                  <a:pt x="37680" y="44370"/>
                </a:lnTo>
                <a:lnTo>
                  <a:pt x="37700" y="44380"/>
                </a:lnTo>
                <a:lnTo>
                  <a:pt x="37700" y="44390"/>
                </a:lnTo>
                <a:lnTo>
                  <a:pt x="37710" y="44390"/>
                </a:lnTo>
                <a:lnTo>
                  <a:pt x="37720" y="44400"/>
                </a:lnTo>
                <a:lnTo>
                  <a:pt x="37730" y="44420"/>
                </a:lnTo>
                <a:lnTo>
                  <a:pt x="37740" y="44430"/>
                </a:lnTo>
                <a:lnTo>
                  <a:pt x="37750" y="44440"/>
                </a:lnTo>
                <a:lnTo>
                  <a:pt x="37760" y="44440"/>
                </a:lnTo>
                <a:lnTo>
                  <a:pt x="37770" y="44440"/>
                </a:lnTo>
                <a:lnTo>
                  <a:pt x="37780" y="44440"/>
                </a:lnTo>
                <a:lnTo>
                  <a:pt x="37790" y="44440"/>
                </a:lnTo>
                <a:lnTo>
                  <a:pt x="37810" y="44420"/>
                </a:lnTo>
                <a:lnTo>
                  <a:pt x="37810" y="44410"/>
                </a:lnTo>
                <a:lnTo>
                  <a:pt x="37820" y="44410"/>
                </a:lnTo>
                <a:lnTo>
                  <a:pt x="37830" y="44400"/>
                </a:lnTo>
                <a:lnTo>
                  <a:pt x="37840" y="44390"/>
                </a:lnTo>
                <a:lnTo>
                  <a:pt x="37850" y="44380"/>
                </a:lnTo>
                <a:lnTo>
                  <a:pt x="37860" y="44380"/>
                </a:lnTo>
                <a:lnTo>
                  <a:pt x="37870" y="44370"/>
                </a:lnTo>
                <a:lnTo>
                  <a:pt x="37890" y="44360"/>
                </a:lnTo>
                <a:lnTo>
                  <a:pt x="37910" y="44350"/>
                </a:lnTo>
                <a:lnTo>
                  <a:pt x="37930" y="44330"/>
                </a:lnTo>
                <a:lnTo>
                  <a:pt x="37940" y="44330"/>
                </a:lnTo>
                <a:lnTo>
                  <a:pt x="37950" y="44320"/>
                </a:lnTo>
                <a:lnTo>
                  <a:pt x="37960" y="44320"/>
                </a:lnTo>
                <a:lnTo>
                  <a:pt x="37970" y="44320"/>
                </a:lnTo>
                <a:lnTo>
                  <a:pt x="37990" y="44320"/>
                </a:lnTo>
                <a:lnTo>
                  <a:pt x="38000" y="44320"/>
                </a:lnTo>
                <a:lnTo>
                  <a:pt x="38010" y="44320"/>
                </a:lnTo>
                <a:lnTo>
                  <a:pt x="38020" y="44320"/>
                </a:lnTo>
                <a:lnTo>
                  <a:pt x="38030" y="44320"/>
                </a:lnTo>
                <a:lnTo>
                  <a:pt x="38040" y="44320"/>
                </a:lnTo>
                <a:lnTo>
                  <a:pt x="38040" y="44310"/>
                </a:lnTo>
                <a:lnTo>
                  <a:pt x="38050" y="44300"/>
                </a:lnTo>
                <a:lnTo>
                  <a:pt x="38060" y="44300"/>
                </a:lnTo>
                <a:lnTo>
                  <a:pt x="38070" y="44300"/>
                </a:lnTo>
                <a:lnTo>
                  <a:pt x="38080" y="44280"/>
                </a:lnTo>
                <a:lnTo>
                  <a:pt x="38090" y="44270"/>
                </a:lnTo>
                <a:lnTo>
                  <a:pt x="38110" y="44260"/>
                </a:lnTo>
                <a:lnTo>
                  <a:pt x="38120" y="44250"/>
                </a:lnTo>
                <a:lnTo>
                  <a:pt x="38130" y="44240"/>
                </a:lnTo>
                <a:lnTo>
                  <a:pt x="38150" y="44230"/>
                </a:lnTo>
                <a:lnTo>
                  <a:pt x="38150" y="44220"/>
                </a:lnTo>
                <a:lnTo>
                  <a:pt x="38160" y="44220"/>
                </a:lnTo>
                <a:lnTo>
                  <a:pt x="38170" y="44220"/>
                </a:lnTo>
                <a:lnTo>
                  <a:pt x="38180" y="44210"/>
                </a:lnTo>
                <a:lnTo>
                  <a:pt x="38190" y="44210"/>
                </a:lnTo>
                <a:lnTo>
                  <a:pt x="38210" y="44200"/>
                </a:lnTo>
                <a:lnTo>
                  <a:pt x="38220" y="44200"/>
                </a:lnTo>
                <a:lnTo>
                  <a:pt x="38240" y="44190"/>
                </a:lnTo>
                <a:lnTo>
                  <a:pt x="38250" y="44170"/>
                </a:lnTo>
                <a:lnTo>
                  <a:pt x="38260" y="44150"/>
                </a:lnTo>
                <a:lnTo>
                  <a:pt x="38260" y="44140"/>
                </a:lnTo>
                <a:lnTo>
                  <a:pt x="38250" y="44100"/>
                </a:lnTo>
                <a:lnTo>
                  <a:pt x="38250" y="44080"/>
                </a:lnTo>
                <a:lnTo>
                  <a:pt x="38250" y="44050"/>
                </a:lnTo>
                <a:lnTo>
                  <a:pt x="38250" y="44000"/>
                </a:lnTo>
                <a:lnTo>
                  <a:pt x="38290" y="43990"/>
                </a:lnTo>
                <a:lnTo>
                  <a:pt x="38370" y="43990"/>
                </a:lnTo>
                <a:lnTo>
                  <a:pt x="38400" y="43990"/>
                </a:lnTo>
                <a:lnTo>
                  <a:pt x="38410" y="43980"/>
                </a:lnTo>
                <a:lnTo>
                  <a:pt x="38420" y="43980"/>
                </a:lnTo>
                <a:lnTo>
                  <a:pt x="38430" y="43980"/>
                </a:lnTo>
                <a:lnTo>
                  <a:pt x="38440" y="43970"/>
                </a:lnTo>
                <a:lnTo>
                  <a:pt x="38450" y="43970"/>
                </a:lnTo>
                <a:lnTo>
                  <a:pt x="38460" y="43960"/>
                </a:lnTo>
                <a:lnTo>
                  <a:pt x="38470" y="43960"/>
                </a:lnTo>
                <a:lnTo>
                  <a:pt x="38490" y="43960"/>
                </a:lnTo>
                <a:lnTo>
                  <a:pt x="38500" y="43960"/>
                </a:lnTo>
                <a:lnTo>
                  <a:pt x="38540" y="43960"/>
                </a:lnTo>
                <a:lnTo>
                  <a:pt x="38550" y="43960"/>
                </a:lnTo>
                <a:lnTo>
                  <a:pt x="38560" y="43960"/>
                </a:lnTo>
                <a:lnTo>
                  <a:pt x="38570" y="43960"/>
                </a:lnTo>
                <a:lnTo>
                  <a:pt x="38640" y="43970"/>
                </a:lnTo>
                <a:lnTo>
                  <a:pt x="38680" y="43980"/>
                </a:lnTo>
                <a:lnTo>
                  <a:pt x="38720" y="43980"/>
                </a:lnTo>
                <a:lnTo>
                  <a:pt x="38760" y="43990"/>
                </a:lnTo>
                <a:lnTo>
                  <a:pt x="38760" y="43980"/>
                </a:lnTo>
                <a:lnTo>
                  <a:pt x="38760" y="43970"/>
                </a:lnTo>
                <a:lnTo>
                  <a:pt x="38770" y="43950"/>
                </a:lnTo>
                <a:lnTo>
                  <a:pt x="38770" y="43940"/>
                </a:lnTo>
                <a:lnTo>
                  <a:pt x="38770" y="43930"/>
                </a:lnTo>
                <a:lnTo>
                  <a:pt x="38760" y="43920"/>
                </a:lnTo>
                <a:lnTo>
                  <a:pt x="38760" y="43910"/>
                </a:lnTo>
                <a:lnTo>
                  <a:pt x="38750" y="43910"/>
                </a:lnTo>
                <a:lnTo>
                  <a:pt x="38740" y="43890"/>
                </a:lnTo>
                <a:lnTo>
                  <a:pt x="38720" y="43890"/>
                </a:lnTo>
                <a:lnTo>
                  <a:pt x="38710" y="43880"/>
                </a:lnTo>
                <a:lnTo>
                  <a:pt x="38700" y="43870"/>
                </a:lnTo>
                <a:lnTo>
                  <a:pt x="38700" y="43860"/>
                </a:lnTo>
                <a:lnTo>
                  <a:pt x="38710" y="43850"/>
                </a:lnTo>
                <a:lnTo>
                  <a:pt x="38710" y="43840"/>
                </a:lnTo>
                <a:lnTo>
                  <a:pt x="38710" y="43830"/>
                </a:lnTo>
                <a:lnTo>
                  <a:pt x="38720" y="43830"/>
                </a:lnTo>
                <a:lnTo>
                  <a:pt x="38730" y="43830"/>
                </a:lnTo>
                <a:lnTo>
                  <a:pt x="38730" y="43820"/>
                </a:lnTo>
                <a:lnTo>
                  <a:pt x="38740" y="43810"/>
                </a:lnTo>
                <a:lnTo>
                  <a:pt x="38740" y="43800"/>
                </a:lnTo>
                <a:lnTo>
                  <a:pt x="38750" y="43790"/>
                </a:lnTo>
                <a:lnTo>
                  <a:pt x="38750" y="43780"/>
                </a:lnTo>
                <a:lnTo>
                  <a:pt x="38750" y="43770"/>
                </a:lnTo>
                <a:lnTo>
                  <a:pt x="38750" y="43760"/>
                </a:lnTo>
                <a:lnTo>
                  <a:pt x="38750" y="43750"/>
                </a:lnTo>
                <a:lnTo>
                  <a:pt x="38750" y="43730"/>
                </a:lnTo>
                <a:lnTo>
                  <a:pt x="38750" y="43720"/>
                </a:lnTo>
                <a:lnTo>
                  <a:pt x="38750" y="43710"/>
                </a:lnTo>
                <a:lnTo>
                  <a:pt x="38760" y="43700"/>
                </a:lnTo>
                <a:lnTo>
                  <a:pt x="38750" y="43700"/>
                </a:lnTo>
                <a:lnTo>
                  <a:pt x="38750" y="43690"/>
                </a:lnTo>
                <a:lnTo>
                  <a:pt x="38740" y="43690"/>
                </a:lnTo>
                <a:lnTo>
                  <a:pt x="38730" y="43680"/>
                </a:lnTo>
                <a:lnTo>
                  <a:pt x="38710" y="43680"/>
                </a:lnTo>
                <a:lnTo>
                  <a:pt x="38710" y="43670"/>
                </a:lnTo>
                <a:lnTo>
                  <a:pt x="38700" y="43670"/>
                </a:lnTo>
                <a:lnTo>
                  <a:pt x="38690" y="43660"/>
                </a:lnTo>
                <a:lnTo>
                  <a:pt x="38680" y="43660"/>
                </a:lnTo>
                <a:lnTo>
                  <a:pt x="38680" y="43650"/>
                </a:lnTo>
                <a:lnTo>
                  <a:pt x="38680" y="43640"/>
                </a:lnTo>
                <a:lnTo>
                  <a:pt x="38690" y="43630"/>
                </a:lnTo>
                <a:lnTo>
                  <a:pt x="38690" y="43620"/>
                </a:lnTo>
                <a:lnTo>
                  <a:pt x="38700" y="43610"/>
                </a:lnTo>
                <a:lnTo>
                  <a:pt x="38720" y="43590"/>
                </a:lnTo>
                <a:lnTo>
                  <a:pt x="38720" y="43580"/>
                </a:lnTo>
                <a:lnTo>
                  <a:pt x="38740" y="43570"/>
                </a:lnTo>
                <a:lnTo>
                  <a:pt x="38750" y="43570"/>
                </a:lnTo>
                <a:lnTo>
                  <a:pt x="38770" y="43560"/>
                </a:lnTo>
                <a:lnTo>
                  <a:pt x="38780" y="43550"/>
                </a:lnTo>
                <a:lnTo>
                  <a:pt x="38790" y="43550"/>
                </a:lnTo>
                <a:lnTo>
                  <a:pt x="38790" y="43540"/>
                </a:lnTo>
                <a:lnTo>
                  <a:pt x="38790" y="43530"/>
                </a:lnTo>
                <a:lnTo>
                  <a:pt x="38790" y="43520"/>
                </a:lnTo>
                <a:lnTo>
                  <a:pt x="38780" y="43510"/>
                </a:lnTo>
                <a:lnTo>
                  <a:pt x="38760" y="43490"/>
                </a:lnTo>
                <a:lnTo>
                  <a:pt x="38750" y="43480"/>
                </a:lnTo>
                <a:lnTo>
                  <a:pt x="38740" y="43480"/>
                </a:lnTo>
                <a:lnTo>
                  <a:pt x="38730" y="43470"/>
                </a:lnTo>
                <a:lnTo>
                  <a:pt x="38720" y="43470"/>
                </a:lnTo>
                <a:lnTo>
                  <a:pt x="38710" y="43470"/>
                </a:lnTo>
                <a:lnTo>
                  <a:pt x="38700" y="43460"/>
                </a:lnTo>
                <a:lnTo>
                  <a:pt x="38700" y="43450"/>
                </a:lnTo>
                <a:lnTo>
                  <a:pt x="38700" y="43440"/>
                </a:lnTo>
                <a:lnTo>
                  <a:pt x="38700" y="43430"/>
                </a:lnTo>
                <a:lnTo>
                  <a:pt x="38710" y="43420"/>
                </a:lnTo>
                <a:lnTo>
                  <a:pt x="38710" y="43410"/>
                </a:lnTo>
                <a:lnTo>
                  <a:pt x="38710" y="43400"/>
                </a:lnTo>
                <a:lnTo>
                  <a:pt x="38700" y="43390"/>
                </a:lnTo>
                <a:lnTo>
                  <a:pt x="38690" y="43390"/>
                </a:lnTo>
                <a:lnTo>
                  <a:pt x="38690" y="43380"/>
                </a:lnTo>
                <a:lnTo>
                  <a:pt x="38680" y="43370"/>
                </a:lnTo>
                <a:lnTo>
                  <a:pt x="38680" y="43360"/>
                </a:lnTo>
                <a:lnTo>
                  <a:pt x="38680" y="43350"/>
                </a:lnTo>
                <a:lnTo>
                  <a:pt x="38690" y="43350"/>
                </a:lnTo>
                <a:lnTo>
                  <a:pt x="38690" y="43340"/>
                </a:lnTo>
                <a:lnTo>
                  <a:pt x="38710" y="43330"/>
                </a:lnTo>
                <a:lnTo>
                  <a:pt x="38720" y="43330"/>
                </a:lnTo>
                <a:lnTo>
                  <a:pt x="38730" y="43320"/>
                </a:lnTo>
                <a:lnTo>
                  <a:pt x="38740" y="43320"/>
                </a:lnTo>
                <a:lnTo>
                  <a:pt x="38740" y="43310"/>
                </a:lnTo>
                <a:lnTo>
                  <a:pt x="38740" y="43280"/>
                </a:lnTo>
                <a:lnTo>
                  <a:pt x="38730" y="43250"/>
                </a:lnTo>
                <a:lnTo>
                  <a:pt x="38730" y="43230"/>
                </a:lnTo>
                <a:lnTo>
                  <a:pt x="38730" y="43220"/>
                </a:lnTo>
                <a:lnTo>
                  <a:pt x="38720" y="43220"/>
                </a:lnTo>
                <a:lnTo>
                  <a:pt x="38720" y="43210"/>
                </a:lnTo>
                <a:lnTo>
                  <a:pt x="38710" y="43210"/>
                </a:lnTo>
                <a:lnTo>
                  <a:pt x="38700" y="43210"/>
                </a:lnTo>
                <a:lnTo>
                  <a:pt x="38700" y="43200"/>
                </a:lnTo>
                <a:lnTo>
                  <a:pt x="38700" y="43190"/>
                </a:lnTo>
                <a:lnTo>
                  <a:pt x="38710" y="43180"/>
                </a:lnTo>
                <a:lnTo>
                  <a:pt x="38710" y="43170"/>
                </a:lnTo>
                <a:lnTo>
                  <a:pt x="38720" y="43160"/>
                </a:lnTo>
                <a:lnTo>
                  <a:pt x="38720" y="43140"/>
                </a:lnTo>
                <a:lnTo>
                  <a:pt x="38730" y="43120"/>
                </a:lnTo>
                <a:lnTo>
                  <a:pt x="38730" y="43110"/>
                </a:lnTo>
                <a:lnTo>
                  <a:pt x="38730" y="43090"/>
                </a:lnTo>
                <a:lnTo>
                  <a:pt x="38730" y="43080"/>
                </a:lnTo>
                <a:lnTo>
                  <a:pt x="38730" y="43070"/>
                </a:lnTo>
                <a:lnTo>
                  <a:pt x="38720" y="43060"/>
                </a:lnTo>
                <a:lnTo>
                  <a:pt x="38710" y="43060"/>
                </a:lnTo>
                <a:lnTo>
                  <a:pt x="38710" y="43050"/>
                </a:lnTo>
                <a:lnTo>
                  <a:pt x="38700" y="43060"/>
                </a:lnTo>
                <a:lnTo>
                  <a:pt x="38690" y="43060"/>
                </a:lnTo>
                <a:lnTo>
                  <a:pt x="38680" y="43060"/>
                </a:lnTo>
                <a:lnTo>
                  <a:pt x="38680" y="43070"/>
                </a:lnTo>
                <a:lnTo>
                  <a:pt x="38670" y="43070"/>
                </a:lnTo>
                <a:lnTo>
                  <a:pt x="38660" y="43060"/>
                </a:lnTo>
                <a:lnTo>
                  <a:pt x="38650" y="43050"/>
                </a:lnTo>
                <a:lnTo>
                  <a:pt x="38630" y="43050"/>
                </a:lnTo>
                <a:lnTo>
                  <a:pt x="38620" y="43030"/>
                </a:lnTo>
                <a:lnTo>
                  <a:pt x="38630" y="43020"/>
                </a:lnTo>
                <a:lnTo>
                  <a:pt x="38630" y="43010"/>
                </a:lnTo>
                <a:lnTo>
                  <a:pt x="38630" y="43000"/>
                </a:lnTo>
                <a:lnTo>
                  <a:pt x="38630" y="42990"/>
                </a:lnTo>
                <a:lnTo>
                  <a:pt x="38640" y="42980"/>
                </a:lnTo>
                <a:lnTo>
                  <a:pt x="38640" y="42970"/>
                </a:lnTo>
                <a:lnTo>
                  <a:pt x="38640" y="42960"/>
                </a:lnTo>
                <a:lnTo>
                  <a:pt x="38640" y="42950"/>
                </a:lnTo>
                <a:lnTo>
                  <a:pt x="38640" y="42940"/>
                </a:lnTo>
                <a:lnTo>
                  <a:pt x="38650" y="42930"/>
                </a:lnTo>
                <a:lnTo>
                  <a:pt x="38650" y="42910"/>
                </a:lnTo>
                <a:lnTo>
                  <a:pt x="38640" y="42910"/>
                </a:lnTo>
                <a:lnTo>
                  <a:pt x="38640" y="42900"/>
                </a:lnTo>
                <a:lnTo>
                  <a:pt x="38640" y="42890"/>
                </a:lnTo>
                <a:lnTo>
                  <a:pt x="38630" y="42890"/>
                </a:lnTo>
                <a:lnTo>
                  <a:pt x="38630" y="42880"/>
                </a:lnTo>
                <a:lnTo>
                  <a:pt x="38620" y="42870"/>
                </a:lnTo>
                <a:lnTo>
                  <a:pt x="38620" y="42860"/>
                </a:lnTo>
                <a:lnTo>
                  <a:pt x="38610" y="42840"/>
                </a:lnTo>
                <a:lnTo>
                  <a:pt x="38610" y="42830"/>
                </a:lnTo>
                <a:lnTo>
                  <a:pt x="38600" y="42820"/>
                </a:lnTo>
                <a:lnTo>
                  <a:pt x="38600" y="42810"/>
                </a:lnTo>
                <a:lnTo>
                  <a:pt x="38600" y="42800"/>
                </a:lnTo>
                <a:lnTo>
                  <a:pt x="38590" y="42800"/>
                </a:lnTo>
                <a:lnTo>
                  <a:pt x="38580" y="42770"/>
                </a:lnTo>
                <a:lnTo>
                  <a:pt x="38580" y="42760"/>
                </a:lnTo>
                <a:lnTo>
                  <a:pt x="38580" y="42750"/>
                </a:lnTo>
                <a:lnTo>
                  <a:pt x="38570" y="42750"/>
                </a:lnTo>
                <a:lnTo>
                  <a:pt x="38570" y="42740"/>
                </a:lnTo>
                <a:lnTo>
                  <a:pt x="38580" y="42730"/>
                </a:lnTo>
                <a:lnTo>
                  <a:pt x="38580" y="42720"/>
                </a:lnTo>
                <a:lnTo>
                  <a:pt x="38590" y="42710"/>
                </a:lnTo>
                <a:lnTo>
                  <a:pt x="38600" y="42710"/>
                </a:lnTo>
                <a:lnTo>
                  <a:pt x="38610" y="42710"/>
                </a:lnTo>
                <a:lnTo>
                  <a:pt x="38620" y="42710"/>
                </a:lnTo>
                <a:lnTo>
                  <a:pt x="38630" y="42710"/>
                </a:lnTo>
                <a:lnTo>
                  <a:pt x="38630" y="42690"/>
                </a:lnTo>
                <a:lnTo>
                  <a:pt x="38630" y="42680"/>
                </a:lnTo>
                <a:lnTo>
                  <a:pt x="38630" y="42670"/>
                </a:lnTo>
                <a:lnTo>
                  <a:pt x="38630" y="42660"/>
                </a:lnTo>
                <a:lnTo>
                  <a:pt x="38640" y="42650"/>
                </a:lnTo>
                <a:lnTo>
                  <a:pt x="38650" y="42640"/>
                </a:lnTo>
                <a:lnTo>
                  <a:pt x="38650" y="42630"/>
                </a:lnTo>
                <a:lnTo>
                  <a:pt x="38650" y="42620"/>
                </a:lnTo>
                <a:lnTo>
                  <a:pt x="38640" y="42610"/>
                </a:lnTo>
                <a:lnTo>
                  <a:pt x="38640" y="42600"/>
                </a:lnTo>
                <a:lnTo>
                  <a:pt x="38640" y="42590"/>
                </a:lnTo>
                <a:lnTo>
                  <a:pt x="38640" y="42580"/>
                </a:lnTo>
                <a:lnTo>
                  <a:pt x="38640" y="42570"/>
                </a:lnTo>
                <a:lnTo>
                  <a:pt x="38640" y="42560"/>
                </a:lnTo>
                <a:lnTo>
                  <a:pt x="38650" y="42550"/>
                </a:lnTo>
                <a:lnTo>
                  <a:pt x="38660" y="42540"/>
                </a:lnTo>
                <a:lnTo>
                  <a:pt x="38660" y="42530"/>
                </a:lnTo>
                <a:lnTo>
                  <a:pt x="38670" y="42510"/>
                </a:lnTo>
                <a:lnTo>
                  <a:pt x="38670" y="42500"/>
                </a:lnTo>
                <a:lnTo>
                  <a:pt x="38660" y="42480"/>
                </a:lnTo>
                <a:lnTo>
                  <a:pt x="38660" y="42470"/>
                </a:lnTo>
                <a:lnTo>
                  <a:pt x="38660" y="42460"/>
                </a:lnTo>
                <a:lnTo>
                  <a:pt x="38650" y="42450"/>
                </a:lnTo>
                <a:lnTo>
                  <a:pt x="38650" y="42440"/>
                </a:lnTo>
                <a:lnTo>
                  <a:pt x="38660" y="42440"/>
                </a:lnTo>
                <a:lnTo>
                  <a:pt x="38670" y="42440"/>
                </a:lnTo>
                <a:lnTo>
                  <a:pt x="38670" y="42430"/>
                </a:lnTo>
                <a:lnTo>
                  <a:pt x="38680" y="42420"/>
                </a:lnTo>
                <a:lnTo>
                  <a:pt x="38680" y="42390"/>
                </a:lnTo>
                <a:lnTo>
                  <a:pt x="38670" y="42380"/>
                </a:lnTo>
                <a:lnTo>
                  <a:pt x="38670" y="42370"/>
                </a:lnTo>
                <a:lnTo>
                  <a:pt x="38680" y="42360"/>
                </a:lnTo>
                <a:lnTo>
                  <a:pt x="38680" y="42350"/>
                </a:lnTo>
                <a:lnTo>
                  <a:pt x="38690" y="42350"/>
                </a:lnTo>
                <a:lnTo>
                  <a:pt x="38690" y="42340"/>
                </a:lnTo>
                <a:lnTo>
                  <a:pt x="38680" y="42330"/>
                </a:lnTo>
                <a:lnTo>
                  <a:pt x="38670" y="42330"/>
                </a:lnTo>
                <a:lnTo>
                  <a:pt x="38670" y="42340"/>
                </a:lnTo>
                <a:lnTo>
                  <a:pt x="38660" y="42340"/>
                </a:lnTo>
                <a:lnTo>
                  <a:pt x="38630" y="42330"/>
                </a:lnTo>
                <a:lnTo>
                  <a:pt x="38610" y="42330"/>
                </a:lnTo>
                <a:lnTo>
                  <a:pt x="38600" y="42320"/>
                </a:lnTo>
                <a:lnTo>
                  <a:pt x="38590" y="42310"/>
                </a:lnTo>
                <a:lnTo>
                  <a:pt x="38580" y="42300"/>
                </a:lnTo>
                <a:lnTo>
                  <a:pt x="38570" y="42300"/>
                </a:lnTo>
                <a:lnTo>
                  <a:pt x="38570" y="42310"/>
                </a:lnTo>
                <a:lnTo>
                  <a:pt x="38570" y="42320"/>
                </a:lnTo>
                <a:lnTo>
                  <a:pt x="38560" y="42320"/>
                </a:lnTo>
                <a:lnTo>
                  <a:pt x="38550" y="42330"/>
                </a:lnTo>
                <a:lnTo>
                  <a:pt x="38550" y="42340"/>
                </a:lnTo>
                <a:lnTo>
                  <a:pt x="38540" y="42340"/>
                </a:lnTo>
                <a:lnTo>
                  <a:pt x="38530" y="42340"/>
                </a:lnTo>
                <a:lnTo>
                  <a:pt x="38530" y="42330"/>
                </a:lnTo>
                <a:lnTo>
                  <a:pt x="38520" y="42320"/>
                </a:lnTo>
                <a:lnTo>
                  <a:pt x="38510" y="42320"/>
                </a:lnTo>
                <a:lnTo>
                  <a:pt x="38510" y="42310"/>
                </a:lnTo>
                <a:lnTo>
                  <a:pt x="38500" y="42310"/>
                </a:lnTo>
                <a:lnTo>
                  <a:pt x="38500" y="42300"/>
                </a:lnTo>
                <a:lnTo>
                  <a:pt x="38490" y="42300"/>
                </a:lnTo>
                <a:lnTo>
                  <a:pt x="38480" y="42300"/>
                </a:lnTo>
                <a:lnTo>
                  <a:pt x="38480" y="42310"/>
                </a:lnTo>
                <a:lnTo>
                  <a:pt x="38480" y="42320"/>
                </a:lnTo>
                <a:lnTo>
                  <a:pt x="38470" y="42330"/>
                </a:lnTo>
                <a:lnTo>
                  <a:pt x="38470" y="42340"/>
                </a:lnTo>
                <a:lnTo>
                  <a:pt x="38460" y="42350"/>
                </a:lnTo>
                <a:lnTo>
                  <a:pt x="38450" y="42350"/>
                </a:lnTo>
                <a:lnTo>
                  <a:pt x="38450" y="42340"/>
                </a:lnTo>
                <a:lnTo>
                  <a:pt x="38440" y="42340"/>
                </a:lnTo>
                <a:lnTo>
                  <a:pt x="38420" y="42340"/>
                </a:lnTo>
                <a:lnTo>
                  <a:pt x="38420" y="42330"/>
                </a:lnTo>
                <a:lnTo>
                  <a:pt x="38410" y="42330"/>
                </a:lnTo>
                <a:lnTo>
                  <a:pt x="38410" y="42320"/>
                </a:lnTo>
                <a:lnTo>
                  <a:pt x="38400" y="42320"/>
                </a:lnTo>
                <a:lnTo>
                  <a:pt x="38400" y="42310"/>
                </a:lnTo>
                <a:lnTo>
                  <a:pt x="38400" y="42300"/>
                </a:lnTo>
                <a:lnTo>
                  <a:pt x="38390" y="42300"/>
                </a:lnTo>
                <a:lnTo>
                  <a:pt x="38380" y="42300"/>
                </a:lnTo>
                <a:lnTo>
                  <a:pt x="38380" y="42290"/>
                </a:lnTo>
                <a:lnTo>
                  <a:pt x="38370" y="42290"/>
                </a:lnTo>
                <a:lnTo>
                  <a:pt x="38360" y="42280"/>
                </a:lnTo>
                <a:lnTo>
                  <a:pt x="38360" y="42270"/>
                </a:lnTo>
                <a:lnTo>
                  <a:pt x="38360" y="42260"/>
                </a:lnTo>
                <a:lnTo>
                  <a:pt x="38350" y="42260"/>
                </a:lnTo>
                <a:lnTo>
                  <a:pt x="38340" y="42250"/>
                </a:lnTo>
                <a:lnTo>
                  <a:pt x="38330" y="42240"/>
                </a:lnTo>
                <a:lnTo>
                  <a:pt x="38320" y="42230"/>
                </a:lnTo>
                <a:lnTo>
                  <a:pt x="38310" y="42220"/>
                </a:lnTo>
                <a:lnTo>
                  <a:pt x="38310" y="42210"/>
                </a:lnTo>
                <a:lnTo>
                  <a:pt x="38300" y="42200"/>
                </a:lnTo>
                <a:lnTo>
                  <a:pt x="38300" y="42180"/>
                </a:lnTo>
                <a:lnTo>
                  <a:pt x="38300" y="42170"/>
                </a:lnTo>
                <a:lnTo>
                  <a:pt x="38290" y="42170"/>
                </a:lnTo>
                <a:lnTo>
                  <a:pt x="38280" y="42170"/>
                </a:lnTo>
                <a:lnTo>
                  <a:pt x="38270" y="42170"/>
                </a:lnTo>
                <a:lnTo>
                  <a:pt x="38270" y="42160"/>
                </a:lnTo>
                <a:lnTo>
                  <a:pt x="38280" y="42150"/>
                </a:lnTo>
                <a:lnTo>
                  <a:pt x="38280" y="42140"/>
                </a:lnTo>
                <a:lnTo>
                  <a:pt x="38290" y="42130"/>
                </a:lnTo>
                <a:lnTo>
                  <a:pt x="38300" y="42120"/>
                </a:lnTo>
                <a:lnTo>
                  <a:pt x="38310" y="42110"/>
                </a:lnTo>
                <a:lnTo>
                  <a:pt x="38320" y="42110"/>
                </a:lnTo>
                <a:lnTo>
                  <a:pt x="38320" y="42100"/>
                </a:lnTo>
                <a:lnTo>
                  <a:pt x="38320" y="42090"/>
                </a:lnTo>
                <a:lnTo>
                  <a:pt x="38310" y="42090"/>
                </a:lnTo>
                <a:lnTo>
                  <a:pt x="38310" y="42080"/>
                </a:lnTo>
                <a:lnTo>
                  <a:pt x="38300" y="42070"/>
                </a:lnTo>
                <a:lnTo>
                  <a:pt x="38290" y="42080"/>
                </a:lnTo>
                <a:lnTo>
                  <a:pt x="38290" y="42090"/>
                </a:lnTo>
                <a:lnTo>
                  <a:pt x="38290" y="42100"/>
                </a:lnTo>
                <a:lnTo>
                  <a:pt x="38280" y="42100"/>
                </a:lnTo>
                <a:lnTo>
                  <a:pt x="38270" y="42100"/>
                </a:lnTo>
                <a:lnTo>
                  <a:pt x="38260" y="42100"/>
                </a:lnTo>
                <a:lnTo>
                  <a:pt x="38260" y="42110"/>
                </a:lnTo>
                <a:lnTo>
                  <a:pt x="38250" y="42110"/>
                </a:lnTo>
                <a:lnTo>
                  <a:pt x="38250" y="42100"/>
                </a:lnTo>
                <a:lnTo>
                  <a:pt x="38250" y="42090"/>
                </a:lnTo>
                <a:lnTo>
                  <a:pt x="38240" y="42080"/>
                </a:lnTo>
                <a:lnTo>
                  <a:pt x="38230" y="42070"/>
                </a:lnTo>
                <a:lnTo>
                  <a:pt x="38230" y="42060"/>
                </a:lnTo>
                <a:lnTo>
                  <a:pt x="38220" y="42050"/>
                </a:lnTo>
                <a:lnTo>
                  <a:pt x="38220" y="42040"/>
                </a:lnTo>
                <a:lnTo>
                  <a:pt x="38210" y="42040"/>
                </a:lnTo>
                <a:lnTo>
                  <a:pt x="38200" y="42040"/>
                </a:lnTo>
                <a:lnTo>
                  <a:pt x="38190" y="42040"/>
                </a:lnTo>
                <a:lnTo>
                  <a:pt x="38180" y="42040"/>
                </a:lnTo>
                <a:lnTo>
                  <a:pt x="38180" y="42030"/>
                </a:lnTo>
                <a:lnTo>
                  <a:pt x="38170" y="42030"/>
                </a:lnTo>
                <a:lnTo>
                  <a:pt x="38170" y="42020"/>
                </a:lnTo>
                <a:lnTo>
                  <a:pt x="38170" y="42010"/>
                </a:lnTo>
                <a:lnTo>
                  <a:pt x="38170" y="42000"/>
                </a:lnTo>
                <a:lnTo>
                  <a:pt x="38180" y="42000"/>
                </a:lnTo>
                <a:lnTo>
                  <a:pt x="38190" y="42000"/>
                </a:lnTo>
                <a:lnTo>
                  <a:pt x="38190" y="41990"/>
                </a:lnTo>
                <a:lnTo>
                  <a:pt x="38190" y="41980"/>
                </a:lnTo>
                <a:lnTo>
                  <a:pt x="38180" y="41980"/>
                </a:lnTo>
                <a:lnTo>
                  <a:pt x="38170" y="41970"/>
                </a:lnTo>
                <a:lnTo>
                  <a:pt x="38170" y="41960"/>
                </a:lnTo>
                <a:lnTo>
                  <a:pt x="38160" y="41950"/>
                </a:lnTo>
                <a:lnTo>
                  <a:pt x="38150" y="41950"/>
                </a:lnTo>
                <a:lnTo>
                  <a:pt x="38150" y="41940"/>
                </a:lnTo>
                <a:lnTo>
                  <a:pt x="38160" y="41930"/>
                </a:lnTo>
                <a:lnTo>
                  <a:pt x="38160" y="41920"/>
                </a:lnTo>
                <a:lnTo>
                  <a:pt x="38160" y="41910"/>
                </a:lnTo>
                <a:lnTo>
                  <a:pt x="38170" y="41910"/>
                </a:lnTo>
                <a:lnTo>
                  <a:pt x="38180" y="41910"/>
                </a:lnTo>
                <a:lnTo>
                  <a:pt x="38180" y="41900"/>
                </a:lnTo>
                <a:lnTo>
                  <a:pt x="38190" y="41900"/>
                </a:lnTo>
                <a:lnTo>
                  <a:pt x="38190" y="41890"/>
                </a:lnTo>
                <a:lnTo>
                  <a:pt x="38200" y="41890"/>
                </a:lnTo>
                <a:lnTo>
                  <a:pt x="38200" y="41880"/>
                </a:lnTo>
                <a:lnTo>
                  <a:pt x="38200" y="41870"/>
                </a:lnTo>
                <a:lnTo>
                  <a:pt x="38210" y="41870"/>
                </a:lnTo>
                <a:lnTo>
                  <a:pt x="38210" y="41860"/>
                </a:lnTo>
                <a:lnTo>
                  <a:pt x="38200" y="41860"/>
                </a:lnTo>
                <a:lnTo>
                  <a:pt x="38190" y="41860"/>
                </a:lnTo>
                <a:lnTo>
                  <a:pt x="38190" y="41850"/>
                </a:lnTo>
                <a:lnTo>
                  <a:pt x="38190" y="41840"/>
                </a:lnTo>
                <a:lnTo>
                  <a:pt x="38200" y="41830"/>
                </a:lnTo>
                <a:lnTo>
                  <a:pt x="38200" y="41820"/>
                </a:lnTo>
                <a:lnTo>
                  <a:pt x="38200" y="41810"/>
                </a:lnTo>
                <a:lnTo>
                  <a:pt x="38190" y="41810"/>
                </a:lnTo>
                <a:lnTo>
                  <a:pt x="38180" y="41810"/>
                </a:lnTo>
                <a:lnTo>
                  <a:pt x="38180" y="41800"/>
                </a:lnTo>
                <a:lnTo>
                  <a:pt x="38180" y="41790"/>
                </a:lnTo>
                <a:lnTo>
                  <a:pt x="38170" y="41790"/>
                </a:lnTo>
                <a:lnTo>
                  <a:pt x="38170" y="41780"/>
                </a:lnTo>
                <a:lnTo>
                  <a:pt x="38160" y="41770"/>
                </a:lnTo>
                <a:lnTo>
                  <a:pt x="38160" y="41760"/>
                </a:lnTo>
                <a:lnTo>
                  <a:pt x="38150" y="41760"/>
                </a:lnTo>
                <a:lnTo>
                  <a:pt x="38150" y="41750"/>
                </a:lnTo>
                <a:lnTo>
                  <a:pt x="38140" y="41750"/>
                </a:lnTo>
                <a:lnTo>
                  <a:pt x="38140" y="41740"/>
                </a:lnTo>
                <a:lnTo>
                  <a:pt x="38130" y="41740"/>
                </a:lnTo>
                <a:lnTo>
                  <a:pt x="38130" y="41730"/>
                </a:lnTo>
                <a:lnTo>
                  <a:pt x="38130" y="41720"/>
                </a:lnTo>
                <a:lnTo>
                  <a:pt x="38120" y="41720"/>
                </a:lnTo>
                <a:lnTo>
                  <a:pt x="38120" y="41730"/>
                </a:lnTo>
                <a:lnTo>
                  <a:pt x="38110" y="41730"/>
                </a:lnTo>
                <a:lnTo>
                  <a:pt x="38100" y="41730"/>
                </a:lnTo>
                <a:lnTo>
                  <a:pt x="38090" y="41730"/>
                </a:lnTo>
                <a:lnTo>
                  <a:pt x="38090" y="41740"/>
                </a:lnTo>
                <a:lnTo>
                  <a:pt x="38080" y="41740"/>
                </a:lnTo>
                <a:lnTo>
                  <a:pt x="38080" y="41750"/>
                </a:lnTo>
                <a:lnTo>
                  <a:pt x="38070" y="41750"/>
                </a:lnTo>
                <a:lnTo>
                  <a:pt x="38060" y="41750"/>
                </a:lnTo>
                <a:lnTo>
                  <a:pt x="38050" y="41750"/>
                </a:lnTo>
                <a:lnTo>
                  <a:pt x="38030" y="41750"/>
                </a:lnTo>
                <a:lnTo>
                  <a:pt x="38020" y="41750"/>
                </a:lnTo>
                <a:lnTo>
                  <a:pt x="38010" y="41740"/>
                </a:lnTo>
                <a:lnTo>
                  <a:pt x="38000" y="41740"/>
                </a:lnTo>
                <a:lnTo>
                  <a:pt x="37990" y="41730"/>
                </a:lnTo>
                <a:lnTo>
                  <a:pt x="37980" y="41720"/>
                </a:lnTo>
                <a:lnTo>
                  <a:pt x="37980" y="41710"/>
                </a:lnTo>
                <a:lnTo>
                  <a:pt x="37980" y="41700"/>
                </a:lnTo>
                <a:lnTo>
                  <a:pt x="37980" y="41690"/>
                </a:lnTo>
                <a:lnTo>
                  <a:pt x="37970" y="41690"/>
                </a:lnTo>
                <a:lnTo>
                  <a:pt x="37970" y="41680"/>
                </a:lnTo>
                <a:lnTo>
                  <a:pt x="37980" y="41680"/>
                </a:lnTo>
                <a:lnTo>
                  <a:pt x="37980" y="41670"/>
                </a:lnTo>
                <a:lnTo>
                  <a:pt x="37990" y="41670"/>
                </a:lnTo>
                <a:lnTo>
                  <a:pt x="38000" y="41660"/>
                </a:lnTo>
                <a:lnTo>
                  <a:pt x="38010" y="41650"/>
                </a:lnTo>
                <a:lnTo>
                  <a:pt x="38020" y="41640"/>
                </a:lnTo>
                <a:lnTo>
                  <a:pt x="38030" y="41630"/>
                </a:lnTo>
                <a:lnTo>
                  <a:pt x="38040" y="41630"/>
                </a:lnTo>
                <a:lnTo>
                  <a:pt x="38070" y="41620"/>
                </a:lnTo>
                <a:lnTo>
                  <a:pt x="38080" y="41610"/>
                </a:lnTo>
                <a:lnTo>
                  <a:pt x="38110" y="41600"/>
                </a:lnTo>
                <a:lnTo>
                  <a:pt x="38140" y="41590"/>
                </a:lnTo>
                <a:lnTo>
                  <a:pt x="38140" y="41580"/>
                </a:lnTo>
                <a:lnTo>
                  <a:pt x="38150" y="41580"/>
                </a:lnTo>
                <a:lnTo>
                  <a:pt x="38160" y="41580"/>
                </a:lnTo>
                <a:lnTo>
                  <a:pt x="38190" y="41570"/>
                </a:lnTo>
                <a:lnTo>
                  <a:pt x="38200" y="41570"/>
                </a:lnTo>
                <a:lnTo>
                  <a:pt x="38210" y="41570"/>
                </a:lnTo>
                <a:lnTo>
                  <a:pt x="38220" y="41570"/>
                </a:lnTo>
                <a:lnTo>
                  <a:pt x="38230" y="41570"/>
                </a:lnTo>
                <a:lnTo>
                  <a:pt x="38240" y="41560"/>
                </a:lnTo>
                <a:lnTo>
                  <a:pt x="38250" y="41560"/>
                </a:lnTo>
                <a:lnTo>
                  <a:pt x="38250" y="41550"/>
                </a:lnTo>
                <a:lnTo>
                  <a:pt x="38260" y="41550"/>
                </a:lnTo>
                <a:lnTo>
                  <a:pt x="38270" y="41560"/>
                </a:lnTo>
                <a:lnTo>
                  <a:pt x="38280" y="41560"/>
                </a:lnTo>
                <a:lnTo>
                  <a:pt x="38290" y="41560"/>
                </a:lnTo>
                <a:lnTo>
                  <a:pt x="38300" y="41560"/>
                </a:lnTo>
                <a:lnTo>
                  <a:pt x="38310" y="41560"/>
                </a:lnTo>
                <a:lnTo>
                  <a:pt x="38310" y="41550"/>
                </a:lnTo>
                <a:lnTo>
                  <a:pt x="38320" y="41540"/>
                </a:lnTo>
                <a:lnTo>
                  <a:pt x="38320" y="41530"/>
                </a:lnTo>
                <a:lnTo>
                  <a:pt x="38330" y="41520"/>
                </a:lnTo>
                <a:lnTo>
                  <a:pt x="38340" y="41520"/>
                </a:lnTo>
                <a:lnTo>
                  <a:pt x="38350" y="41500"/>
                </a:lnTo>
                <a:lnTo>
                  <a:pt x="38360" y="41500"/>
                </a:lnTo>
                <a:lnTo>
                  <a:pt x="38370" y="41490"/>
                </a:lnTo>
                <a:lnTo>
                  <a:pt x="38390" y="41480"/>
                </a:lnTo>
                <a:lnTo>
                  <a:pt x="38400" y="41470"/>
                </a:lnTo>
                <a:lnTo>
                  <a:pt x="38410" y="41460"/>
                </a:lnTo>
                <a:lnTo>
                  <a:pt x="38420" y="41460"/>
                </a:lnTo>
                <a:lnTo>
                  <a:pt x="38440" y="41430"/>
                </a:lnTo>
                <a:lnTo>
                  <a:pt x="38450" y="41430"/>
                </a:lnTo>
                <a:lnTo>
                  <a:pt x="38450" y="41420"/>
                </a:lnTo>
                <a:lnTo>
                  <a:pt x="38460" y="41420"/>
                </a:lnTo>
                <a:lnTo>
                  <a:pt x="38460" y="41410"/>
                </a:lnTo>
                <a:lnTo>
                  <a:pt x="38470" y="41410"/>
                </a:lnTo>
                <a:lnTo>
                  <a:pt x="38490" y="41390"/>
                </a:lnTo>
                <a:lnTo>
                  <a:pt x="38500" y="41390"/>
                </a:lnTo>
                <a:lnTo>
                  <a:pt x="38500" y="41380"/>
                </a:lnTo>
                <a:lnTo>
                  <a:pt x="38510" y="41370"/>
                </a:lnTo>
                <a:lnTo>
                  <a:pt x="38520" y="41360"/>
                </a:lnTo>
                <a:lnTo>
                  <a:pt x="38530" y="41350"/>
                </a:lnTo>
                <a:lnTo>
                  <a:pt x="38570" y="41320"/>
                </a:lnTo>
                <a:lnTo>
                  <a:pt x="38580" y="41310"/>
                </a:lnTo>
                <a:lnTo>
                  <a:pt x="38590" y="41300"/>
                </a:lnTo>
                <a:lnTo>
                  <a:pt x="38600" y="41290"/>
                </a:lnTo>
                <a:lnTo>
                  <a:pt x="38620" y="41270"/>
                </a:lnTo>
                <a:lnTo>
                  <a:pt x="38620" y="41260"/>
                </a:lnTo>
                <a:lnTo>
                  <a:pt x="38630" y="41260"/>
                </a:lnTo>
                <a:lnTo>
                  <a:pt x="38630" y="41220"/>
                </a:lnTo>
                <a:lnTo>
                  <a:pt x="38640" y="41210"/>
                </a:lnTo>
                <a:lnTo>
                  <a:pt x="38640" y="41200"/>
                </a:lnTo>
                <a:lnTo>
                  <a:pt x="38640" y="41190"/>
                </a:lnTo>
                <a:lnTo>
                  <a:pt x="38650" y="41190"/>
                </a:lnTo>
                <a:lnTo>
                  <a:pt x="38660" y="41180"/>
                </a:lnTo>
                <a:lnTo>
                  <a:pt x="38670" y="41160"/>
                </a:lnTo>
                <a:lnTo>
                  <a:pt x="38680" y="41150"/>
                </a:lnTo>
                <a:lnTo>
                  <a:pt x="38710" y="41110"/>
                </a:lnTo>
                <a:lnTo>
                  <a:pt x="38720" y="41100"/>
                </a:lnTo>
                <a:lnTo>
                  <a:pt x="38730" y="41080"/>
                </a:lnTo>
                <a:lnTo>
                  <a:pt x="38740" y="41070"/>
                </a:lnTo>
                <a:lnTo>
                  <a:pt x="38760" y="41050"/>
                </a:lnTo>
                <a:lnTo>
                  <a:pt x="38780" y="41040"/>
                </a:lnTo>
                <a:lnTo>
                  <a:pt x="38790" y="41040"/>
                </a:lnTo>
                <a:lnTo>
                  <a:pt x="38800" y="41040"/>
                </a:lnTo>
                <a:lnTo>
                  <a:pt x="38810" y="41040"/>
                </a:lnTo>
                <a:lnTo>
                  <a:pt x="38820" y="41030"/>
                </a:lnTo>
                <a:lnTo>
                  <a:pt x="38830" y="41020"/>
                </a:lnTo>
                <a:lnTo>
                  <a:pt x="38830" y="41010"/>
                </a:lnTo>
                <a:lnTo>
                  <a:pt x="38840" y="41010"/>
                </a:lnTo>
                <a:lnTo>
                  <a:pt x="38850" y="41020"/>
                </a:lnTo>
                <a:lnTo>
                  <a:pt x="38860" y="41020"/>
                </a:lnTo>
                <a:lnTo>
                  <a:pt x="38860" y="41010"/>
                </a:lnTo>
                <a:lnTo>
                  <a:pt x="38880" y="41000"/>
                </a:lnTo>
                <a:lnTo>
                  <a:pt x="38890" y="40990"/>
                </a:lnTo>
                <a:lnTo>
                  <a:pt x="38900" y="40980"/>
                </a:lnTo>
                <a:lnTo>
                  <a:pt x="38910" y="40980"/>
                </a:lnTo>
                <a:lnTo>
                  <a:pt x="38930" y="40960"/>
                </a:lnTo>
                <a:lnTo>
                  <a:pt x="38970" y="40940"/>
                </a:lnTo>
                <a:lnTo>
                  <a:pt x="39000" y="40930"/>
                </a:lnTo>
                <a:lnTo>
                  <a:pt x="39020" y="40910"/>
                </a:lnTo>
                <a:lnTo>
                  <a:pt x="39050" y="40900"/>
                </a:lnTo>
                <a:lnTo>
                  <a:pt x="39060" y="40890"/>
                </a:lnTo>
                <a:lnTo>
                  <a:pt x="39090" y="40870"/>
                </a:lnTo>
                <a:lnTo>
                  <a:pt x="39120" y="40850"/>
                </a:lnTo>
                <a:lnTo>
                  <a:pt x="39140" y="40840"/>
                </a:lnTo>
                <a:lnTo>
                  <a:pt x="39140" y="40830"/>
                </a:lnTo>
                <a:lnTo>
                  <a:pt x="39150" y="40820"/>
                </a:lnTo>
                <a:lnTo>
                  <a:pt x="39160" y="40820"/>
                </a:lnTo>
                <a:lnTo>
                  <a:pt x="39170" y="40820"/>
                </a:lnTo>
                <a:lnTo>
                  <a:pt x="39180" y="40810"/>
                </a:lnTo>
                <a:lnTo>
                  <a:pt x="39190" y="40810"/>
                </a:lnTo>
                <a:lnTo>
                  <a:pt x="39200" y="40800"/>
                </a:lnTo>
                <a:lnTo>
                  <a:pt x="39210" y="40800"/>
                </a:lnTo>
                <a:lnTo>
                  <a:pt x="39230" y="40790"/>
                </a:lnTo>
                <a:lnTo>
                  <a:pt x="39270" y="40770"/>
                </a:lnTo>
                <a:lnTo>
                  <a:pt x="39290" y="40750"/>
                </a:lnTo>
                <a:lnTo>
                  <a:pt x="39310" y="40730"/>
                </a:lnTo>
                <a:lnTo>
                  <a:pt x="39310" y="40720"/>
                </a:lnTo>
                <a:lnTo>
                  <a:pt x="39310" y="40710"/>
                </a:lnTo>
                <a:lnTo>
                  <a:pt x="39310" y="40700"/>
                </a:lnTo>
                <a:lnTo>
                  <a:pt x="39300" y="40700"/>
                </a:lnTo>
                <a:lnTo>
                  <a:pt x="39290" y="40700"/>
                </a:lnTo>
                <a:lnTo>
                  <a:pt x="39280" y="40700"/>
                </a:lnTo>
                <a:lnTo>
                  <a:pt x="39270" y="40700"/>
                </a:lnTo>
                <a:lnTo>
                  <a:pt x="39260" y="40710"/>
                </a:lnTo>
                <a:lnTo>
                  <a:pt x="39250" y="40710"/>
                </a:lnTo>
                <a:lnTo>
                  <a:pt x="39240" y="40700"/>
                </a:lnTo>
                <a:lnTo>
                  <a:pt x="39240" y="40690"/>
                </a:lnTo>
                <a:lnTo>
                  <a:pt x="39230" y="40700"/>
                </a:lnTo>
                <a:lnTo>
                  <a:pt x="39220" y="40700"/>
                </a:lnTo>
                <a:lnTo>
                  <a:pt x="39210" y="40700"/>
                </a:lnTo>
                <a:lnTo>
                  <a:pt x="39200" y="40700"/>
                </a:lnTo>
                <a:lnTo>
                  <a:pt x="39200" y="40710"/>
                </a:lnTo>
                <a:lnTo>
                  <a:pt x="39190" y="40710"/>
                </a:lnTo>
                <a:lnTo>
                  <a:pt x="39180" y="40710"/>
                </a:lnTo>
                <a:lnTo>
                  <a:pt x="39170" y="40720"/>
                </a:lnTo>
                <a:lnTo>
                  <a:pt x="39160" y="40720"/>
                </a:lnTo>
                <a:lnTo>
                  <a:pt x="39150" y="40730"/>
                </a:lnTo>
                <a:lnTo>
                  <a:pt x="39150" y="40740"/>
                </a:lnTo>
                <a:lnTo>
                  <a:pt x="39140" y="40740"/>
                </a:lnTo>
                <a:lnTo>
                  <a:pt x="39130" y="40740"/>
                </a:lnTo>
                <a:lnTo>
                  <a:pt x="39130" y="40750"/>
                </a:lnTo>
                <a:lnTo>
                  <a:pt x="39120" y="40750"/>
                </a:lnTo>
                <a:lnTo>
                  <a:pt x="39110" y="40750"/>
                </a:lnTo>
                <a:lnTo>
                  <a:pt x="39100" y="40730"/>
                </a:lnTo>
                <a:lnTo>
                  <a:pt x="39090" y="40720"/>
                </a:lnTo>
                <a:lnTo>
                  <a:pt x="39090" y="40710"/>
                </a:lnTo>
                <a:lnTo>
                  <a:pt x="39080" y="40710"/>
                </a:lnTo>
                <a:lnTo>
                  <a:pt x="39070" y="40710"/>
                </a:lnTo>
                <a:lnTo>
                  <a:pt x="39070" y="40720"/>
                </a:lnTo>
                <a:lnTo>
                  <a:pt x="39060" y="40720"/>
                </a:lnTo>
                <a:lnTo>
                  <a:pt x="39050" y="40720"/>
                </a:lnTo>
                <a:lnTo>
                  <a:pt x="39050" y="40710"/>
                </a:lnTo>
                <a:lnTo>
                  <a:pt x="39040" y="40700"/>
                </a:lnTo>
                <a:lnTo>
                  <a:pt x="39030" y="40700"/>
                </a:lnTo>
                <a:lnTo>
                  <a:pt x="39020" y="40700"/>
                </a:lnTo>
                <a:lnTo>
                  <a:pt x="39020" y="40690"/>
                </a:lnTo>
                <a:lnTo>
                  <a:pt x="39020" y="40680"/>
                </a:lnTo>
                <a:lnTo>
                  <a:pt x="39020" y="40670"/>
                </a:lnTo>
                <a:lnTo>
                  <a:pt x="39010" y="40670"/>
                </a:lnTo>
                <a:lnTo>
                  <a:pt x="39010" y="40660"/>
                </a:lnTo>
                <a:lnTo>
                  <a:pt x="39000" y="40660"/>
                </a:lnTo>
                <a:lnTo>
                  <a:pt x="38990" y="40660"/>
                </a:lnTo>
                <a:lnTo>
                  <a:pt x="38990" y="40650"/>
                </a:lnTo>
                <a:lnTo>
                  <a:pt x="38980" y="40650"/>
                </a:lnTo>
                <a:lnTo>
                  <a:pt x="38970" y="40650"/>
                </a:lnTo>
                <a:lnTo>
                  <a:pt x="38960" y="40650"/>
                </a:lnTo>
                <a:lnTo>
                  <a:pt x="38960" y="40640"/>
                </a:lnTo>
                <a:lnTo>
                  <a:pt x="38950" y="40650"/>
                </a:lnTo>
                <a:lnTo>
                  <a:pt x="38940" y="40650"/>
                </a:lnTo>
                <a:lnTo>
                  <a:pt x="38940" y="40660"/>
                </a:lnTo>
                <a:lnTo>
                  <a:pt x="38930" y="40660"/>
                </a:lnTo>
                <a:lnTo>
                  <a:pt x="38920" y="40670"/>
                </a:lnTo>
                <a:lnTo>
                  <a:pt x="38910" y="40670"/>
                </a:lnTo>
                <a:lnTo>
                  <a:pt x="38910" y="40660"/>
                </a:lnTo>
                <a:lnTo>
                  <a:pt x="38900" y="40660"/>
                </a:lnTo>
                <a:lnTo>
                  <a:pt x="38900" y="40650"/>
                </a:lnTo>
                <a:lnTo>
                  <a:pt x="38890" y="40650"/>
                </a:lnTo>
                <a:lnTo>
                  <a:pt x="38890" y="40640"/>
                </a:lnTo>
                <a:lnTo>
                  <a:pt x="38880" y="40630"/>
                </a:lnTo>
                <a:lnTo>
                  <a:pt x="38870" y="40630"/>
                </a:lnTo>
                <a:lnTo>
                  <a:pt x="38860" y="40630"/>
                </a:lnTo>
                <a:lnTo>
                  <a:pt x="38850" y="40630"/>
                </a:lnTo>
                <a:lnTo>
                  <a:pt x="38840" y="40630"/>
                </a:lnTo>
                <a:lnTo>
                  <a:pt x="38840" y="40620"/>
                </a:lnTo>
                <a:lnTo>
                  <a:pt x="38830" y="40620"/>
                </a:lnTo>
                <a:lnTo>
                  <a:pt x="38820" y="40610"/>
                </a:lnTo>
                <a:lnTo>
                  <a:pt x="38810" y="40600"/>
                </a:lnTo>
                <a:lnTo>
                  <a:pt x="38800" y="40600"/>
                </a:lnTo>
                <a:lnTo>
                  <a:pt x="38800" y="40590"/>
                </a:lnTo>
                <a:lnTo>
                  <a:pt x="38790" y="40590"/>
                </a:lnTo>
                <a:lnTo>
                  <a:pt x="38780" y="40590"/>
                </a:lnTo>
                <a:lnTo>
                  <a:pt x="38780" y="40580"/>
                </a:lnTo>
                <a:lnTo>
                  <a:pt x="38770" y="40580"/>
                </a:lnTo>
                <a:lnTo>
                  <a:pt x="38770" y="40570"/>
                </a:lnTo>
                <a:lnTo>
                  <a:pt x="38760" y="40570"/>
                </a:lnTo>
                <a:lnTo>
                  <a:pt x="38760" y="40560"/>
                </a:lnTo>
                <a:lnTo>
                  <a:pt x="38750" y="40560"/>
                </a:lnTo>
                <a:lnTo>
                  <a:pt x="38750" y="40550"/>
                </a:lnTo>
                <a:lnTo>
                  <a:pt x="38740" y="40550"/>
                </a:lnTo>
                <a:lnTo>
                  <a:pt x="38740" y="40540"/>
                </a:lnTo>
                <a:lnTo>
                  <a:pt x="38730" y="40540"/>
                </a:lnTo>
                <a:lnTo>
                  <a:pt x="38720" y="40540"/>
                </a:lnTo>
                <a:lnTo>
                  <a:pt x="38710" y="40540"/>
                </a:lnTo>
                <a:lnTo>
                  <a:pt x="38700" y="40540"/>
                </a:lnTo>
                <a:lnTo>
                  <a:pt x="38690" y="40530"/>
                </a:lnTo>
                <a:lnTo>
                  <a:pt x="38680" y="40530"/>
                </a:lnTo>
                <a:lnTo>
                  <a:pt x="38680" y="40520"/>
                </a:lnTo>
                <a:lnTo>
                  <a:pt x="38670" y="40520"/>
                </a:lnTo>
                <a:lnTo>
                  <a:pt x="38660" y="40520"/>
                </a:lnTo>
                <a:lnTo>
                  <a:pt x="38650" y="40520"/>
                </a:lnTo>
                <a:lnTo>
                  <a:pt x="38640" y="40530"/>
                </a:lnTo>
                <a:lnTo>
                  <a:pt x="38640" y="40520"/>
                </a:lnTo>
                <a:lnTo>
                  <a:pt x="38630" y="40520"/>
                </a:lnTo>
                <a:lnTo>
                  <a:pt x="38620" y="40520"/>
                </a:lnTo>
                <a:lnTo>
                  <a:pt x="38610" y="40520"/>
                </a:lnTo>
                <a:lnTo>
                  <a:pt x="38600" y="40520"/>
                </a:lnTo>
                <a:lnTo>
                  <a:pt x="38590" y="40510"/>
                </a:lnTo>
                <a:lnTo>
                  <a:pt x="38590" y="40500"/>
                </a:lnTo>
                <a:lnTo>
                  <a:pt x="38580" y="40500"/>
                </a:lnTo>
                <a:lnTo>
                  <a:pt x="38570" y="40500"/>
                </a:lnTo>
                <a:lnTo>
                  <a:pt x="38570" y="40490"/>
                </a:lnTo>
                <a:lnTo>
                  <a:pt x="38560" y="40490"/>
                </a:lnTo>
                <a:lnTo>
                  <a:pt x="38550" y="40490"/>
                </a:lnTo>
                <a:lnTo>
                  <a:pt x="38550" y="40480"/>
                </a:lnTo>
                <a:lnTo>
                  <a:pt x="38540" y="40490"/>
                </a:lnTo>
                <a:lnTo>
                  <a:pt x="38530" y="40490"/>
                </a:lnTo>
                <a:lnTo>
                  <a:pt x="38520" y="40490"/>
                </a:lnTo>
                <a:lnTo>
                  <a:pt x="38510" y="40490"/>
                </a:lnTo>
                <a:lnTo>
                  <a:pt x="38510" y="40500"/>
                </a:lnTo>
                <a:lnTo>
                  <a:pt x="38500" y="40500"/>
                </a:lnTo>
                <a:lnTo>
                  <a:pt x="38490" y="40490"/>
                </a:lnTo>
                <a:lnTo>
                  <a:pt x="38480" y="40490"/>
                </a:lnTo>
                <a:lnTo>
                  <a:pt x="38470" y="40490"/>
                </a:lnTo>
                <a:lnTo>
                  <a:pt x="38460" y="40480"/>
                </a:lnTo>
                <a:lnTo>
                  <a:pt x="38450" y="40480"/>
                </a:lnTo>
                <a:lnTo>
                  <a:pt x="38450" y="40470"/>
                </a:lnTo>
                <a:lnTo>
                  <a:pt x="38440" y="40470"/>
                </a:lnTo>
                <a:lnTo>
                  <a:pt x="38430" y="40480"/>
                </a:lnTo>
                <a:lnTo>
                  <a:pt x="38430" y="40470"/>
                </a:lnTo>
                <a:lnTo>
                  <a:pt x="38420" y="40470"/>
                </a:lnTo>
                <a:lnTo>
                  <a:pt x="38420" y="40460"/>
                </a:lnTo>
                <a:lnTo>
                  <a:pt x="38410" y="40460"/>
                </a:lnTo>
                <a:lnTo>
                  <a:pt x="38400" y="40460"/>
                </a:lnTo>
                <a:lnTo>
                  <a:pt x="38390" y="40450"/>
                </a:lnTo>
                <a:lnTo>
                  <a:pt x="38380" y="40450"/>
                </a:lnTo>
                <a:lnTo>
                  <a:pt x="38380" y="40440"/>
                </a:lnTo>
                <a:lnTo>
                  <a:pt x="38370" y="40430"/>
                </a:lnTo>
                <a:lnTo>
                  <a:pt x="38350" y="40410"/>
                </a:lnTo>
                <a:lnTo>
                  <a:pt x="38340" y="40400"/>
                </a:lnTo>
                <a:lnTo>
                  <a:pt x="38330" y="40380"/>
                </a:lnTo>
                <a:lnTo>
                  <a:pt x="38250" y="40300"/>
                </a:lnTo>
                <a:lnTo>
                  <a:pt x="38240" y="40280"/>
                </a:lnTo>
                <a:lnTo>
                  <a:pt x="38180" y="40210"/>
                </a:lnTo>
                <a:lnTo>
                  <a:pt x="38160" y="40190"/>
                </a:lnTo>
                <a:lnTo>
                  <a:pt x="38150" y="40170"/>
                </a:lnTo>
                <a:lnTo>
                  <a:pt x="38140" y="40160"/>
                </a:lnTo>
                <a:lnTo>
                  <a:pt x="38130" y="40150"/>
                </a:lnTo>
                <a:lnTo>
                  <a:pt x="38090" y="40100"/>
                </a:lnTo>
                <a:lnTo>
                  <a:pt x="38070" y="40060"/>
                </a:lnTo>
                <a:lnTo>
                  <a:pt x="38030" y="40020"/>
                </a:lnTo>
                <a:lnTo>
                  <a:pt x="38020" y="40010"/>
                </a:lnTo>
                <a:lnTo>
                  <a:pt x="38020" y="40000"/>
                </a:lnTo>
                <a:lnTo>
                  <a:pt x="38010" y="40000"/>
                </a:lnTo>
                <a:lnTo>
                  <a:pt x="38000" y="39980"/>
                </a:lnTo>
                <a:lnTo>
                  <a:pt x="37980" y="39950"/>
                </a:lnTo>
                <a:lnTo>
                  <a:pt x="37980" y="39870"/>
                </a:lnTo>
                <a:lnTo>
                  <a:pt x="37980" y="39860"/>
                </a:lnTo>
                <a:lnTo>
                  <a:pt x="37980" y="39750"/>
                </a:lnTo>
                <a:lnTo>
                  <a:pt x="37980" y="39730"/>
                </a:lnTo>
                <a:lnTo>
                  <a:pt x="37980" y="39630"/>
                </a:lnTo>
                <a:lnTo>
                  <a:pt x="37980" y="39570"/>
                </a:lnTo>
                <a:lnTo>
                  <a:pt x="37980" y="39510"/>
                </a:lnTo>
                <a:lnTo>
                  <a:pt x="37970" y="39390"/>
                </a:lnTo>
                <a:lnTo>
                  <a:pt x="37970" y="39360"/>
                </a:lnTo>
                <a:lnTo>
                  <a:pt x="37970" y="39270"/>
                </a:lnTo>
                <a:lnTo>
                  <a:pt x="37970" y="39250"/>
                </a:lnTo>
                <a:lnTo>
                  <a:pt x="37970" y="39190"/>
                </a:lnTo>
                <a:lnTo>
                  <a:pt x="37970" y="39150"/>
                </a:lnTo>
                <a:lnTo>
                  <a:pt x="37970" y="39110"/>
                </a:lnTo>
                <a:lnTo>
                  <a:pt x="37970" y="39080"/>
                </a:lnTo>
                <a:lnTo>
                  <a:pt x="37970" y="39050"/>
                </a:lnTo>
                <a:lnTo>
                  <a:pt x="37970" y="39030"/>
                </a:lnTo>
                <a:lnTo>
                  <a:pt x="37970" y="38910"/>
                </a:lnTo>
                <a:lnTo>
                  <a:pt x="37970" y="38810"/>
                </a:lnTo>
                <a:lnTo>
                  <a:pt x="37970" y="38790"/>
                </a:lnTo>
                <a:lnTo>
                  <a:pt x="37970" y="38660"/>
                </a:lnTo>
                <a:lnTo>
                  <a:pt x="37970" y="38640"/>
                </a:lnTo>
                <a:lnTo>
                  <a:pt x="37970" y="38560"/>
                </a:lnTo>
                <a:lnTo>
                  <a:pt x="37970" y="38540"/>
                </a:lnTo>
                <a:lnTo>
                  <a:pt x="37970" y="38420"/>
                </a:lnTo>
                <a:lnTo>
                  <a:pt x="37970" y="38360"/>
                </a:lnTo>
                <a:lnTo>
                  <a:pt x="37970" y="38300"/>
                </a:lnTo>
                <a:lnTo>
                  <a:pt x="37970" y="38180"/>
                </a:lnTo>
                <a:lnTo>
                  <a:pt x="37960" y="38110"/>
                </a:lnTo>
                <a:lnTo>
                  <a:pt x="37960" y="38070"/>
                </a:lnTo>
                <a:lnTo>
                  <a:pt x="37960" y="37980"/>
                </a:lnTo>
                <a:lnTo>
                  <a:pt x="37960" y="37950"/>
                </a:lnTo>
                <a:lnTo>
                  <a:pt x="37960" y="37850"/>
                </a:lnTo>
                <a:lnTo>
                  <a:pt x="37960" y="37730"/>
                </a:lnTo>
                <a:lnTo>
                  <a:pt x="37960" y="37680"/>
                </a:lnTo>
                <a:lnTo>
                  <a:pt x="37960" y="37620"/>
                </a:lnTo>
                <a:lnTo>
                  <a:pt x="37960" y="37610"/>
                </a:lnTo>
                <a:lnTo>
                  <a:pt x="37960" y="37570"/>
                </a:lnTo>
                <a:lnTo>
                  <a:pt x="37960" y="37540"/>
                </a:lnTo>
                <a:lnTo>
                  <a:pt x="37960" y="37530"/>
                </a:lnTo>
                <a:lnTo>
                  <a:pt x="37960" y="37490"/>
                </a:lnTo>
                <a:lnTo>
                  <a:pt x="37960" y="37370"/>
                </a:lnTo>
                <a:lnTo>
                  <a:pt x="37960" y="37300"/>
                </a:lnTo>
                <a:lnTo>
                  <a:pt x="37960" y="37250"/>
                </a:lnTo>
                <a:lnTo>
                  <a:pt x="37960" y="37180"/>
                </a:lnTo>
                <a:lnTo>
                  <a:pt x="37960" y="37130"/>
                </a:lnTo>
                <a:lnTo>
                  <a:pt x="37960" y="37100"/>
                </a:lnTo>
                <a:lnTo>
                  <a:pt x="37960" y="37020"/>
                </a:lnTo>
                <a:lnTo>
                  <a:pt x="37950" y="36910"/>
                </a:lnTo>
                <a:lnTo>
                  <a:pt x="37960" y="36800"/>
                </a:lnTo>
                <a:lnTo>
                  <a:pt x="37960" y="36780"/>
                </a:lnTo>
                <a:lnTo>
                  <a:pt x="37960" y="36710"/>
                </a:lnTo>
                <a:lnTo>
                  <a:pt x="37960" y="36670"/>
                </a:lnTo>
                <a:lnTo>
                  <a:pt x="37950" y="36560"/>
                </a:lnTo>
                <a:lnTo>
                  <a:pt x="37950" y="36450"/>
                </a:lnTo>
                <a:lnTo>
                  <a:pt x="37950" y="36340"/>
                </a:lnTo>
                <a:lnTo>
                  <a:pt x="37950" y="36180"/>
                </a:lnTo>
                <a:lnTo>
                  <a:pt x="37950" y="36040"/>
                </a:lnTo>
                <a:lnTo>
                  <a:pt x="37950" y="36000"/>
                </a:lnTo>
                <a:lnTo>
                  <a:pt x="37950" y="35830"/>
                </a:lnTo>
                <a:lnTo>
                  <a:pt x="37950" y="35800"/>
                </a:lnTo>
                <a:lnTo>
                  <a:pt x="37950" y="35770"/>
                </a:lnTo>
                <a:lnTo>
                  <a:pt x="37950" y="35760"/>
                </a:lnTo>
                <a:lnTo>
                  <a:pt x="37970" y="35760"/>
                </a:lnTo>
                <a:lnTo>
                  <a:pt x="38000" y="35750"/>
                </a:lnTo>
                <a:lnTo>
                  <a:pt x="38050" y="35710"/>
                </a:lnTo>
                <a:lnTo>
                  <a:pt x="38080" y="35690"/>
                </a:lnTo>
                <a:lnTo>
                  <a:pt x="38110" y="35660"/>
                </a:lnTo>
                <a:lnTo>
                  <a:pt x="38170" y="35620"/>
                </a:lnTo>
                <a:lnTo>
                  <a:pt x="38220" y="35590"/>
                </a:lnTo>
                <a:lnTo>
                  <a:pt x="38250" y="35580"/>
                </a:lnTo>
                <a:lnTo>
                  <a:pt x="38310" y="35580"/>
                </a:lnTo>
                <a:lnTo>
                  <a:pt x="38350" y="35580"/>
                </a:lnTo>
                <a:lnTo>
                  <a:pt x="38390" y="35580"/>
                </a:lnTo>
                <a:lnTo>
                  <a:pt x="38440" y="35590"/>
                </a:lnTo>
                <a:lnTo>
                  <a:pt x="38470" y="35580"/>
                </a:lnTo>
                <a:lnTo>
                  <a:pt x="38500" y="35570"/>
                </a:lnTo>
                <a:lnTo>
                  <a:pt x="38530" y="35570"/>
                </a:lnTo>
                <a:lnTo>
                  <a:pt x="38570" y="35580"/>
                </a:lnTo>
                <a:lnTo>
                  <a:pt x="38620" y="35590"/>
                </a:lnTo>
                <a:lnTo>
                  <a:pt x="38650" y="35600"/>
                </a:lnTo>
                <a:lnTo>
                  <a:pt x="38680" y="35610"/>
                </a:lnTo>
                <a:lnTo>
                  <a:pt x="38770" y="35650"/>
                </a:lnTo>
                <a:lnTo>
                  <a:pt x="38810" y="35670"/>
                </a:lnTo>
                <a:lnTo>
                  <a:pt x="38830" y="35690"/>
                </a:lnTo>
                <a:lnTo>
                  <a:pt x="38870" y="35720"/>
                </a:lnTo>
                <a:lnTo>
                  <a:pt x="38910" y="35750"/>
                </a:lnTo>
                <a:lnTo>
                  <a:pt x="38930" y="35760"/>
                </a:lnTo>
                <a:lnTo>
                  <a:pt x="38950" y="35770"/>
                </a:lnTo>
                <a:lnTo>
                  <a:pt x="38980" y="35780"/>
                </a:lnTo>
                <a:lnTo>
                  <a:pt x="39000" y="35790"/>
                </a:lnTo>
                <a:lnTo>
                  <a:pt x="39050" y="35800"/>
                </a:lnTo>
                <a:lnTo>
                  <a:pt x="39070" y="35800"/>
                </a:lnTo>
                <a:lnTo>
                  <a:pt x="39110" y="35790"/>
                </a:lnTo>
                <a:lnTo>
                  <a:pt x="39140" y="35780"/>
                </a:lnTo>
                <a:lnTo>
                  <a:pt x="39170" y="35770"/>
                </a:lnTo>
                <a:lnTo>
                  <a:pt x="39220" y="35760"/>
                </a:lnTo>
                <a:lnTo>
                  <a:pt x="39250" y="35750"/>
                </a:lnTo>
                <a:lnTo>
                  <a:pt x="39300" y="35750"/>
                </a:lnTo>
                <a:lnTo>
                  <a:pt x="39330" y="35750"/>
                </a:lnTo>
                <a:lnTo>
                  <a:pt x="39370" y="35770"/>
                </a:lnTo>
                <a:lnTo>
                  <a:pt x="39390" y="35800"/>
                </a:lnTo>
                <a:lnTo>
                  <a:pt x="39420" y="35840"/>
                </a:lnTo>
                <a:lnTo>
                  <a:pt x="39440" y="35890"/>
                </a:lnTo>
                <a:lnTo>
                  <a:pt x="39470" y="35930"/>
                </a:lnTo>
                <a:lnTo>
                  <a:pt x="39490" y="35960"/>
                </a:lnTo>
                <a:lnTo>
                  <a:pt x="39520" y="35980"/>
                </a:lnTo>
                <a:lnTo>
                  <a:pt x="39550" y="36000"/>
                </a:lnTo>
                <a:lnTo>
                  <a:pt x="39580" y="36010"/>
                </a:lnTo>
                <a:lnTo>
                  <a:pt x="39620" y="36010"/>
                </a:lnTo>
                <a:lnTo>
                  <a:pt x="39660" y="36010"/>
                </a:lnTo>
                <a:lnTo>
                  <a:pt x="39690" y="36000"/>
                </a:lnTo>
                <a:lnTo>
                  <a:pt x="39710" y="36000"/>
                </a:lnTo>
                <a:lnTo>
                  <a:pt x="39740" y="35980"/>
                </a:lnTo>
                <a:lnTo>
                  <a:pt x="39760" y="35960"/>
                </a:lnTo>
                <a:lnTo>
                  <a:pt x="39780" y="35920"/>
                </a:lnTo>
                <a:lnTo>
                  <a:pt x="39800" y="35890"/>
                </a:lnTo>
                <a:lnTo>
                  <a:pt x="39840" y="35860"/>
                </a:lnTo>
                <a:lnTo>
                  <a:pt x="39880" y="35830"/>
                </a:lnTo>
                <a:lnTo>
                  <a:pt x="39920" y="35810"/>
                </a:lnTo>
                <a:lnTo>
                  <a:pt x="39960" y="35780"/>
                </a:lnTo>
                <a:lnTo>
                  <a:pt x="40000" y="35760"/>
                </a:lnTo>
                <a:lnTo>
                  <a:pt x="40050" y="35750"/>
                </a:lnTo>
                <a:lnTo>
                  <a:pt x="40080" y="35750"/>
                </a:lnTo>
                <a:lnTo>
                  <a:pt x="40130" y="35740"/>
                </a:lnTo>
                <a:lnTo>
                  <a:pt x="40160" y="35740"/>
                </a:lnTo>
                <a:lnTo>
                  <a:pt x="40170" y="35740"/>
                </a:lnTo>
                <a:lnTo>
                  <a:pt x="40190" y="35720"/>
                </a:lnTo>
                <a:lnTo>
                  <a:pt x="40210" y="35720"/>
                </a:lnTo>
                <a:lnTo>
                  <a:pt x="40230" y="35720"/>
                </a:lnTo>
                <a:lnTo>
                  <a:pt x="40250" y="35710"/>
                </a:lnTo>
                <a:lnTo>
                  <a:pt x="40270" y="35700"/>
                </a:lnTo>
                <a:lnTo>
                  <a:pt x="40290" y="35690"/>
                </a:lnTo>
                <a:lnTo>
                  <a:pt x="40310" y="35690"/>
                </a:lnTo>
                <a:lnTo>
                  <a:pt x="40330" y="35680"/>
                </a:lnTo>
                <a:lnTo>
                  <a:pt x="40340" y="35680"/>
                </a:lnTo>
                <a:lnTo>
                  <a:pt x="40360" y="35690"/>
                </a:lnTo>
                <a:lnTo>
                  <a:pt x="40390" y="35710"/>
                </a:lnTo>
                <a:lnTo>
                  <a:pt x="40410" y="35720"/>
                </a:lnTo>
                <a:lnTo>
                  <a:pt x="40440" y="35730"/>
                </a:lnTo>
                <a:lnTo>
                  <a:pt x="40460" y="35730"/>
                </a:lnTo>
                <a:lnTo>
                  <a:pt x="40480" y="35720"/>
                </a:lnTo>
                <a:lnTo>
                  <a:pt x="40490" y="35700"/>
                </a:lnTo>
                <a:lnTo>
                  <a:pt x="40500" y="35670"/>
                </a:lnTo>
                <a:lnTo>
                  <a:pt x="40500" y="35650"/>
                </a:lnTo>
                <a:lnTo>
                  <a:pt x="40500" y="35620"/>
                </a:lnTo>
                <a:lnTo>
                  <a:pt x="40490" y="35600"/>
                </a:lnTo>
                <a:lnTo>
                  <a:pt x="40480" y="35580"/>
                </a:lnTo>
                <a:lnTo>
                  <a:pt x="40490" y="35560"/>
                </a:lnTo>
                <a:lnTo>
                  <a:pt x="40500" y="35560"/>
                </a:lnTo>
                <a:lnTo>
                  <a:pt x="40510" y="35550"/>
                </a:lnTo>
                <a:lnTo>
                  <a:pt x="40520" y="35530"/>
                </a:lnTo>
                <a:lnTo>
                  <a:pt x="40530" y="35520"/>
                </a:lnTo>
                <a:lnTo>
                  <a:pt x="40560" y="35520"/>
                </a:lnTo>
                <a:lnTo>
                  <a:pt x="40590" y="35530"/>
                </a:lnTo>
                <a:lnTo>
                  <a:pt x="40610" y="35540"/>
                </a:lnTo>
                <a:lnTo>
                  <a:pt x="40620" y="35550"/>
                </a:lnTo>
                <a:lnTo>
                  <a:pt x="40650" y="35550"/>
                </a:lnTo>
                <a:lnTo>
                  <a:pt x="40670" y="35550"/>
                </a:lnTo>
                <a:lnTo>
                  <a:pt x="40690" y="35530"/>
                </a:lnTo>
                <a:lnTo>
                  <a:pt x="40720" y="35530"/>
                </a:lnTo>
                <a:lnTo>
                  <a:pt x="40740" y="35520"/>
                </a:lnTo>
                <a:lnTo>
                  <a:pt x="40770" y="35510"/>
                </a:lnTo>
                <a:lnTo>
                  <a:pt x="40790" y="35510"/>
                </a:lnTo>
                <a:lnTo>
                  <a:pt x="40810" y="35500"/>
                </a:lnTo>
                <a:lnTo>
                  <a:pt x="40840" y="35490"/>
                </a:lnTo>
                <a:lnTo>
                  <a:pt x="40860" y="35490"/>
                </a:lnTo>
                <a:lnTo>
                  <a:pt x="40880" y="35490"/>
                </a:lnTo>
                <a:lnTo>
                  <a:pt x="40890" y="35490"/>
                </a:lnTo>
                <a:lnTo>
                  <a:pt x="40900" y="35480"/>
                </a:lnTo>
                <a:lnTo>
                  <a:pt x="40910" y="35480"/>
                </a:lnTo>
                <a:lnTo>
                  <a:pt x="40920" y="35470"/>
                </a:lnTo>
                <a:lnTo>
                  <a:pt x="40950" y="35450"/>
                </a:lnTo>
                <a:lnTo>
                  <a:pt x="40960" y="35450"/>
                </a:lnTo>
                <a:lnTo>
                  <a:pt x="40970" y="35440"/>
                </a:lnTo>
                <a:lnTo>
                  <a:pt x="40990" y="35440"/>
                </a:lnTo>
                <a:lnTo>
                  <a:pt x="41010" y="35440"/>
                </a:lnTo>
                <a:lnTo>
                  <a:pt x="41040" y="35440"/>
                </a:lnTo>
                <a:lnTo>
                  <a:pt x="41060" y="35440"/>
                </a:lnTo>
                <a:lnTo>
                  <a:pt x="41080" y="35420"/>
                </a:lnTo>
                <a:lnTo>
                  <a:pt x="41090" y="35410"/>
                </a:lnTo>
                <a:lnTo>
                  <a:pt x="41100" y="35410"/>
                </a:lnTo>
                <a:lnTo>
                  <a:pt x="41120" y="35400"/>
                </a:lnTo>
                <a:lnTo>
                  <a:pt x="41130" y="35390"/>
                </a:lnTo>
                <a:lnTo>
                  <a:pt x="41140" y="35400"/>
                </a:lnTo>
                <a:lnTo>
                  <a:pt x="41160" y="35400"/>
                </a:lnTo>
                <a:lnTo>
                  <a:pt x="41180" y="35410"/>
                </a:lnTo>
                <a:lnTo>
                  <a:pt x="41200" y="35410"/>
                </a:lnTo>
                <a:lnTo>
                  <a:pt x="41210" y="35400"/>
                </a:lnTo>
                <a:lnTo>
                  <a:pt x="41220" y="35390"/>
                </a:lnTo>
                <a:lnTo>
                  <a:pt x="41230" y="35380"/>
                </a:lnTo>
                <a:lnTo>
                  <a:pt x="41250" y="35360"/>
                </a:lnTo>
                <a:lnTo>
                  <a:pt x="41260" y="35360"/>
                </a:lnTo>
                <a:lnTo>
                  <a:pt x="41290" y="35350"/>
                </a:lnTo>
                <a:lnTo>
                  <a:pt x="41300" y="35340"/>
                </a:lnTo>
                <a:lnTo>
                  <a:pt x="41320" y="35330"/>
                </a:lnTo>
                <a:lnTo>
                  <a:pt x="41330" y="35320"/>
                </a:lnTo>
                <a:lnTo>
                  <a:pt x="41340" y="35320"/>
                </a:lnTo>
                <a:lnTo>
                  <a:pt x="41340" y="35310"/>
                </a:lnTo>
                <a:lnTo>
                  <a:pt x="41340" y="35400"/>
                </a:lnTo>
                <a:lnTo>
                  <a:pt x="41330" y="36560"/>
                </a:lnTo>
                <a:lnTo>
                  <a:pt x="41320" y="36790"/>
                </a:lnTo>
                <a:lnTo>
                  <a:pt x="41300" y="37920"/>
                </a:lnTo>
                <a:lnTo>
                  <a:pt x="41290" y="38160"/>
                </a:lnTo>
                <a:lnTo>
                  <a:pt x="41290" y="38550"/>
                </a:lnTo>
                <a:lnTo>
                  <a:pt x="41280" y="39050"/>
                </a:lnTo>
                <a:lnTo>
                  <a:pt x="41270" y="39300"/>
                </a:lnTo>
                <a:lnTo>
                  <a:pt x="41270" y="39330"/>
                </a:lnTo>
                <a:lnTo>
                  <a:pt x="41270" y="39340"/>
                </a:lnTo>
                <a:lnTo>
                  <a:pt x="41270" y="39350"/>
                </a:lnTo>
                <a:lnTo>
                  <a:pt x="41260" y="39350"/>
                </a:lnTo>
                <a:lnTo>
                  <a:pt x="41260" y="39360"/>
                </a:lnTo>
                <a:lnTo>
                  <a:pt x="41260" y="39370"/>
                </a:lnTo>
                <a:lnTo>
                  <a:pt x="41260" y="39380"/>
                </a:lnTo>
                <a:lnTo>
                  <a:pt x="41250" y="39400"/>
                </a:lnTo>
                <a:lnTo>
                  <a:pt x="41260" y="39410"/>
                </a:lnTo>
                <a:lnTo>
                  <a:pt x="41260" y="39420"/>
                </a:lnTo>
                <a:lnTo>
                  <a:pt x="41250" y="39430"/>
                </a:lnTo>
                <a:lnTo>
                  <a:pt x="41250" y="39440"/>
                </a:lnTo>
                <a:lnTo>
                  <a:pt x="41250" y="39460"/>
                </a:lnTo>
                <a:lnTo>
                  <a:pt x="41250" y="39470"/>
                </a:lnTo>
                <a:lnTo>
                  <a:pt x="41250" y="39480"/>
                </a:lnTo>
                <a:lnTo>
                  <a:pt x="41250" y="39490"/>
                </a:lnTo>
                <a:lnTo>
                  <a:pt x="41250" y="39510"/>
                </a:lnTo>
                <a:lnTo>
                  <a:pt x="41240" y="39520"/>
                </a:lnTo>
                <a:lnTo>
                  <a:pt x="41250" y="39530"/>
                </a:lnTo>
                <a:lnTo>
                  <a:pt x="41240" y="39540"/>
                </a:lnTo>
                <a:lnTo>
                  <a:pt x="41240" y="39550"/>
                </a:lnTo>
                <a:lnTo>
                  <a:pt x="41230" y="39570"/>
                </a:lnTo>
                <a:lnTo>
                  <a:pt x="41230" y="39580"/>
                </a:lnTo>
                <a:lnTo>
                  <a:pt x="41230" y="39590"/>
                </a:lnTo>
                <a:lnTo>
                  <a:pt x="41230" y="39600"/>
                </a:lnTo>
                <a:lnTo>
                  <a:pt x="41240" y="39610"/>
                </a:lnTo>
                <a:lnTo>
                  <a:pt x="41240" y="39620"/>
                </a:lnTo>
                <a:lnTo>
                  <a:pt x="41250" y="39630"/>
                </a:lnTo>
                <a:lnTo>
                  <a:pt x="41250" y="39640"/>
                </a:lnTo>
                <a:lnTo>
                  <a:pt x="41260" y="39650"/>
                </a:lnTo>
                <a:lnTo>
                  <a:pt x="41270" y="39660"/>
                </a:lnTo>
                <a:lnTo>
                  <a:pt x="41280" y="39670"/>
                </a:lnTo>
                <a:lnTo>
                  <a:pt x="41280" y="39680"/>
                </a:lnTo>
                <a:lnTo>
                  <a:pt x="41290" y="39690"/>
                </a:lnTo>
                <a:lnTo>
                  <a:pt x="41300" y="39710"/>
                </a:lnTo>
                <a:lnTo>
                  <a:pt x="41300" y="39720"/>
                </a:lnTo>
                <a:lnTo>
                  <a:pt x="41300" y="39730"/>
                </a:lnTo>
                <a:lnTo>
                  <a:pt x="41310" y="39740"/>
                </a:lnTo>
                <a:lnTo>
                  <a:pt x="41320" y="39740"/>
                </a:lnTo>
                <a:lnTo>
                  <a:pt x="41330" y="39750"/>
                </a:lnTo>
                <a:lnTo>
                  <a:pt x="41340" y="39760"/>
                </a:lnTo>
                <a:lnTo>
                  <a:pt x="41350" y="39760"/>
                </a:lnTo>
                <a:lnTo>
                  <a:pt x="41360" y="39770"/>
                </a:lnTo>
                <a:lnTo>
                  <a:pt x="41370" y="39770"/>
                </a:lnTo>
                <a:lnTo>
                  <a:pt x="41380" y="39770"/>
                </a:lnTo>
                <a:lnTo>
                  <a:pt x="41390" y="39770"/>
                </a:lnTo>
                <a:lnTo>
                  <a:pt x="41380" y="39780"/>
                </a:lnTo>
                <a:lnTo>
                  <a:pt x="41370" y="39790"/>
                </a:lnTo>
                <a:lnTo>
                  <a:pt x="41370" y="39800"/>
                </a:lnTo>
                <a:lnTo>
                  <a:pt x="41370" y="39810"/>
                </a:lnTo>
                <a:lnTo>
                  <a:pt x="41380" y="39820"/>
                </a:lnTo>
                <a:lnTo>
                  <a:pt x="41390" y="39820"/>
                </a:lnTo>
                <a:lnTo>
                  <a:pt x="41400" y="39830"/>
                </a:lnTo>
                <a:lnTo>
                  <a:pt x="41400" y="39840"/>
                </a:lnTo>
                <a:lnTo>
                  <a:pt x="41400" y="39850"/>
                </a:lnTo>
                <a:lnTo>
                  <a:pt x="41400" y="39860"/>
                </a:lnTo>
                <a:lnTo>
                  <a:pt x="41400" y="39870"/>
                </a:lnTo>
                <a:lnTo>
                  <a:pt x="41400" y="39880"/>
                </a:lnTo>
                <a:lnTo>
                  <a:pt x="41390" y="39890"/>
                </a:lnTo>
                <a:lnTo>
                  <a:pt x="41400" y="39890"/>
                </a:lnTo>
                <a:lnTo>
                  <a:pt x="41400" y="39910"/>
                </a:lnTo>
                <a:lnTo>
                  <a:pt x="41410" y="39920"/>
                </a:lnTo>
                <a:lnTo>
                  <a:pt x="41420" y="39920"/>
                </a:lnTo>
                <a:lnTo>
                  <a:pt x="41430" y="39920"/>
                </a:lnTo>
                <a:lnTo>
                  <a:pt x="41450" y="39920"/>
                </a:lnTo>
                <a:lnTo>
                  <a:pt x="41460" y="39920"/>
                </a:lnTo>
                <a:lnTo>
                  <a:pt x="41460" y="39930"/>
                </a:lnTo>
                <a:lnTo>
                  <a:pt x="41460" y="39940"/>
                </a:lnTo>
                <a:lnTo>
                  <a:pt x="41450" y="39950"/>
                </a:lnTo>
                <a:lnTo>
                  <a:pt x="41450" y="39960"/>
                </a:lnTo>
                <a:lnTo>
                  <a:pt x="41450" y="39970"/>
                </a:lnTo>
                <a:lnTo>
                  <a:pt x="41460" y="39980"/>
                </a:lnTo>
                <a:lnTo>
                  <a:pt x="41460" y="39990"/>
                </a:lnTo>
                <a:lnTo>
                  <a:pt x="41460" y="40000"/>
                </a:lnTo>
                <a:lnTo>
                  <a:pt x="41460" y="40010"/>
                </a:lnTo>
                <a:lnTo>
                  <a:pt x="41470" y="40010"/>
                </a:lnTo>
                <a:lnTo>
                  <a:pt x="41470" y="40020"/>
                </a:lnTo>
                <a:lnTo>
                  <a:pt x="41470" y="40030"/>
                </a:lnTo>
                <a:lnTo>
                  <a:pt x="41460" y="40040"/>
                </a:lnTo>
                <a:lnTo>
                  <a:pt x="41460" y="40050"/>
                </a:lnTo>
                <a:lnTo>
                  <a:pt x="41450" y="40050"/>
                </a:lnTo>
                <a:lnTo>
                  <a:pt x="41460" y="40070"/>
                </a:lnTo>
                <a:lnTo>
                  <a:pt x="41470" y="40070"/>
                </a:lnTo>
                <a:lnTo>
                  <a:pt x="41470" y="40080"/>
                </a:lnTo>
                <a:lnTo>
                  <a:pt x="41470" y="40090"/>
                </a:lnTo>
                <a:lnTo>
                  <a:pt x="41470" y="40100"/>
                </a:lnTo>
                <a:lnTo>
                  <a:pt x="41450" y="40100"/>
                </a:lnTo>
                <a:lnTo>
                  <a:pt x="41440" y="40090"/>
                </a:lnTo>
                <a:lnTo>
                  <a:pt x="41440" y="40100"/>
                </a:lnTo>
                <a:lnTo>
                  <a:pt x="41440" y="40110"/>
                </a:lnTo>
                <a:lnTo>
                  <a:pt x="41440" y="40120"/>
                </a:lnTo>
                <a:lnTo>
                  <a:pt x="41430" y="40120"/>
                </a:lnTo>
                <a:lnTo>
                  <a:pt x="41420" y="40130"/>
                </a:lnTo>
                <a:lnTo>
                  <a:pt x="41420" y="40140"/>
                </a:lnTo>
                <a:lnTo>
                  <a:pt x="41430" y="40140"/>
                </a:lnTo>
                <a:lnTo>
                  <a:pt x="41430" y="40150"/>
                </a:lnTo>
                <a:lnTo>
                  <a:pt x="41430" y="40160"/>
                </a:lnTo>
                <a:lnTo>
                  <a:pt x="41440" y="40160"/>
                </a:lnTo>
                <a:lnTo>
                  <a:pt x="41450" y="40170"/>
                </a:lnTo>
                <a:lnTo>
                  <a:pt x="41450" y="40180"/>
                </a:lnTo>
                <a:lnTo>
                  <a:pt x="41450" y="40190"/>
                </a:lnTo>
                <a:lnTo>
                  <a:pt x="41450" y="40200"/>
                </a:lnTo>
                <a:lnTo>
                  <a:pt x="41460" y="40200"/>
                </a:lnTo>
                <a:lnTo>
                  <a:pt x="41470" y="40200"/>
                </a:lnTo>
                <a:lnTo>
                  <a:pt x="41480" y="40200"/>
                </a:lnTo>
                <a:lnTo>
                  <a:pt x="41490" y="40200"/>
                </a:lnTo>
                <a:lnTo>
                  <a:pt x="41500" y="40200"/>
                </a:lnTo>
                <a:lnTo>
                  <a:pt x="41510" y="40200"/>
                </a:lnTo>
                <a:lnTo>
                  <a:pt x="41520" y="40210"/>
                </a:lnTo>
                <a:lnTo>
                  <a:pt x="41530" y="40200"/>
                </a:lnTo>
                <a:lnTo>
                  <a:pt x="41540" y="40190"/>
                </a:lnTo>
                <a:lnTo>
                  <a:pt x="41550" y="40200"/>
                </a:lnTo>
                <a:lnTo>
                  <a:pt x="41550" y="40210"/>
                </a:lnTo>
                <a:lnTo>
                  <a:pt x="41560" y="40210"/>
                </a:lnTo>
                <a:lnTo>
                  <a:pt x="41560" y="40220"/>
                </a:lnTo>
                <a:lnTo>
                  <a:pt x="41550" y="40220"/>
                </a:lnTo>
                <a:lnTo>
                  <a:pt x="41560" y="40230"/>
                </a:lnTo>
                <a:lnTo>
                  <a:pt x="41560" y="40240"/>
                </a:lnTo>
                <a:lnTo>
                  <a:pt x="41550" y="40240"/>
                </a:lnTo>
                <a:lnTo>
                  <a:pt x="41550" y="40250"/>
                </a:lnTo>
                <a:lnTo>
                  <a:pt x="41560" y="40260"/>
                </a:lnTo>
                <a:lnTo>
                  <a:pt x="41560" y="40270"/>
                </a:lnTo>
                <a:lnTo>
                  <a:pt x="41570" y="40270"/>
                </a:lnTo>
                <a:lnTo>
                  <a:pt x="41570" y="40290"/>
                </a:lnTo>
                <a:lnTo>
                  <a:pt x="41570" y="40300"/>
                </a:lnTo>
                <a:lnTo>
                  <a:pt x="41570" y="40310"/>
                </a:lnTo>
                <a:lnTo>
                  <a:pt x="41580" y="40320"/>
                </a:lnTo>
                <a:lnTo>
                  <a:pt x="41590" y="40330"/>
                </a:lnTo>
                <a:lnTo>
                  <a:pt x="41600" y="40330"/>
                </a:lnTo>
                <a:lnTo>
                  <a:pt x="41600" y="40320"/>
                </a:lnTo>
                <a:lnTo>
                  <a:pt x="41600" y="40330"/>
                </a:lnTo>
                <a:lnTo>
                  <a:pt x="41600" y="40340"/>
                </a:lnTo>
                <a:lnTo>
                  <a:pt x="41610" y="40350"/>
                </a:lnTo>
                <a:lnTo>
                  <a:pt x="41610" y="40360"/>
                </a:lnTo>
                <a:lnTo>
                  <a:pt x="41610" y="40370"/>
                </a:lnTo>
                <a:lnTo>
                  <a:pt x="41620" y="40370"/>
                </a:lnTo>
                <a:lnTo>
                  <a:pt x="41620" y="40360"/>
                </a:lnTo>
                <a:lnTo>
                  <a:pt x="41630" y="40360"/>
                </a:lnTo>
                <a:lnTo>
                  <a:pt x="41630" y="40370"/>
                </a:lnTo>
                <a:lnTo>
                  <a:pt x="41640" y="40370"/>
                </a:lnTo>
                <a:lnTo>
                  <a:pt x="41650" y="40370"/>
                </a:lnTo>
                <a:lnTo>
                  <a:pt x="41660" y="40380"/>
                </a:lnTo>
                <a:lnTo>
                  <a:pt x="41670" y="40380"/>
                </a:lnTo>
                <a:lnTo>
                  <a:pt x="41680" y="40380"/>
                </a:lnTo>
                <a:lnTo>
                  <a:pt x="41700" y="40380"/>
                </a:lnTo>
                <a:lnTo>
                  <a:pt x="41720" y="40390"/>
                </a:lnTo>
                <a:lnTo>
                  <a:pt x="41750" y="40390"/>
                </a:lnTo>
                <a:lnTo>
                  <a:pt x="41760" y="40390"/>
                </a:lnTo>
                <a:lnTo>
                  <a:pt x="41790" y="40400"/>
                </a:lnTo>
                <a:lnTo>
                  <a:pt x="41810" y="40400"/>
                </a:lnTo>
                <a:lnTo>
                  <a:pt x="41830" y="40400"/>
                </a:lnTo>
                <a:lnTo>
                  <a:pt x="41850" y="40410"/>
                </a:lnTo>
                <a:lnTo>
                  <a:pt x="41920" y="40420"/>
                </a:lnTo>
                <a:lnTo>
                  <a:pt x="41980" y="40430"/>
                </a:lnTo>
                <a:lnTo>
                  <a:pt x="42010" y="40440"/>
                </a:lnTo>
                <a:lnTo>
                  <a:pt x="42080" y="40450"/>
                </a:lnTo>
                <a:lnTo>
                  <a:pt x="42150" y="40460"/>
                </a:lnTo>
                <a:lnTo>
                  <a:pt x="42180" y="40460"/>
                </a:lnTo>
                <a:lnTo>
                  <a:pt x="42200" y="40470"/>
                </a:lnTo>
                <a:lnTo>
                  <a:pt x="42220" y="40470"/>
                </a:lnTo>
                <a:lnTo>
                  <a:pt x="42240" y="40470"/>
                </a:lnTo>
                <a:lnTo>
                  <a:pt x="42270" y="40480"/>
                </a:lnTo>
                <a:lnTo>
                  <a:pt x="42290" y="40480"/>
                </a:lnTo>
                <a:lnTo>
                  <a:pt x="42310" y="40490"/>
                </a:lnTo>
                <a:lnTo>
                  <a:pt x="42330" y="40490"/>
                </a:lnTo>
                <a:lnTo>
                  <a:pt x="42340" y="40490"/>
                </a:lnTo>
                <a:lnTo>
                  <a:pt x="42360" y="40490"/>
                </a:lnTo>
                <a:lnTo>
                  <a:pt x="42390" y="40500"/>
                </a:lnTo>
                <a:lnTo>
                  <a:pt x="42430" y="40510"/>
                </a:lnTo>
                <a:lnTo>
                  <a:pt x="42470" y="40510"/>
                </a:lnTo>
                <a:lnTo>
                  <a:pt x="42490" y="40510"/>
                </a:lnTo>
                <a:lnTo>
                  <a:pt x="42510" y="40520"/>
                </a:lnTo>
                <a:lnTo>
                  <a:pt x="42520" y="40520"/>
                </a:lnTo>
                <a:lnTo>
                  <a:pt x="42560" y="40530"/>
                </a:lnTo>
                <a:lnTo>
                  <a:pt x="42580" y="40530"/>
                </a:lnTo>
                <a:lnTo>
                  <a:pt x="42600" y="40540"/>
                </a:lnTo>
                <a:lnTo>
                  <a:pt x="42630" y="40540"/>
                </a:lnTo>
                <a:lnTo>
                  <a:pt x="42650" y="40540"/>
                </a:lnTo>
                <a:lnTo>
                  <a:pt x="42700" y="40550"/>
                </a:lnTo>
                <a:lnTo>
                  <a:pt x="42720" y="40550"/>
                </a:lnTo>
                <a:lnTo>
                  <a:pt x="42730" y="40560"/>
                </a:lnTo>
                <a:lnTo>
                  <a:pt x="42790" y="40570"/>
                </a:lnTo>
                <a:lnTo>
                  <a:pt x="42810" y="40570"/>
                </a:lnTo>
                <a:lnTo>
                  <a:pt x="42820" y="40570"/>
                </a:lnTo>
                <a:lnTo>
                  <a:pt x="42870" y="40580"/>
                </a:lnTo>
                <a:lnTo>
                  <a:pt x="42940" y="40590"/>
                </a:lnTo>
                <a:lnTo>
                  <a:pt x="42950" y="40600"/>
                </a:lnTo>
                <a:lnTo>
                  <a:pt x="42960" y="40600"/>
                </a:lnTo>
                <a:lnTo>
                  <a:pt x="42980" y="40600"/>
                </a:lnTo>
                <a:lnTo>
                  <a:pt x="43030" y="40610"/>
                </a:lnTo>
                <a:lnTo>
                  <a:pt x="43060" y="40610"/>
                </a:lnTo>
                <a:lnTo>
                  <a:pt x="43110" y="40620"/>
                </a:lnTo>
                <a:lnTo>
                  <a:pt x="43130" y="40630"/>
                </a:lnTo>
                <a:lnTo>
                  <a:pt x="43150" y="40630"/>
                </a:lnTo>
                <a:lnTo>
                  <a:pt x="43190" y="40640"/>
                </a:lnTo>
                <a:lnTo>
                  <a:pt x="43200" y="40640"/>
                </a:lnTo>
                <a:lnTo>
                  <a:pt x="43260" y="40650"/>
                </a:lnTo>
                <a:lnTo>
                  <a:pt x="43300" y="40660"/>
                </a:lnTo>
                <a:lnTo>
                  <a:pt x="43350" y="40670"/>
                </a:lnTo>
                <a:lnTo>
                  <a:pt x="43360" y="40670"/>
                </a:lnTo>
                <a:lnTo>
                  <a:pt x="43380" y="40670"/>
                </a:lnTo>
                <a:lnTo>
                  <a:pt x="43410" y="40680"/>
                </a:lnTo>
                <a:lnTo>
                  <a:pt x="43440" y="40680"/>
                </a:lnTo>
                <a:lnTo>
                  <a:pt x="43430" y="40690"/>
                </a:lnTo>
                <a:lnTo>
                  <a:pt x="43430" y="40700"/>
                </a:lnTo>
                <a:lnTo>
                  <a:pt x="43430" y="40710"/>
                </a:lnTo>
                <a:lnTo>
                  <a:pt x="43420" y="40720"/>
                </a:lnTo>
                <a:lnTo>
                  <a:pt x="43420" y="40730"/>
                </a:lnTo>
                <a:lnTo>
                  <a:pt x="43420" y="40740"/>
                </a:lnTo>
                <a:lnTo>
                  <a:pt x="43420" y="40750"/>
                </a:lnTo>
                <a:lnTo>
                  <a:pt x="43420" y="40760"/>
                </a:lnTo>
                <a:lnTo>
                  <a:pt x="43420" y="40770"/>
                </a:lnTo>
                <a:lnTo>
                  <a:pt x="43430" y="40780"/>
                </a:lnTo>
                <a:lnTo>
                  <a:pt x="43440" y="40780"/>
                </a:lnTo>
                <a:lnTo>
                  <a:pt x="43440" y="40790"/>
                </a:lnTo>
                <a:lnTo>
                  <a:pt x="43440" y="40800"/>
                </a:lnTo>
                <a:lnTo>
                  <a:pt x="43440" y="40810"/>
                </a:lnTo>
                <a:lnTo>
                  <a:pt x="43450" y="40820"/>
                </a:lnTo>
                <a:lnTo>
                  <a:pt x="43450" y="40830"/>
                </a:lnTo>
                <a:lnTo>
                  <a:pt x="43460" y="40830"/>
                </a:lnTo>
                <a:lnTo>
                  <a:pt x="43460" y="40840"/>
                </a:lnTo>
                <a:lnTo>
                  <a:pt x="43460" y="40850"/>
                </a:lnTo>
                <a:lnTo>
                  <a:pt x="43460" y="40860"/>
                </a:lnTo>
                <a:lnTo>
                  <a:pt x="43470" y="40870"/>
                </a:lnTo>
                <a:lnTo>
                  <a:pt x="43470" y="40880"/>
                </a:lnTo>
                <a:lnTo>
                  <a:pt x="43480" y="40880"/>
                </a:lnTo>
                <a:lnTo>
                  <a:pt x="43490" y="40880"/>
                </a:lnTo>
                <a:lnTo>
                  <a:pt x="43500" y="40880"/>
                </a:lnTo>
                <a:lnTo>
                  <a:pt x="43510" y="40880"/>
                </a:lnTo>
                <a:lnTo>
                  <a:pt x="43520" y="40890"/>
                </a:lnTo>
                <a:lnTo>
                  <a:pt x="43520" y="40900"/>
                </a:lnTo>
                <a:lnTo>
                  <a:pt x="43510" y="40910"/>
                </a:lnTo>
                <a:lnTo>
                  <a:pt x="43500" y="40920"/>
                </a:lnTo>
                <a:lnTo>
                  <a:pt x="43500" y="40930"/>
                </a:lnTo>
                <a:lnTo>
                  <a:pt x="43500" y="40940"/>
                </a:lnTo>
                <a:lnTo>
                  <a:pt x="43500" y="40950"/>
                </a:lnTo>
                <a:lnTo>
                  <a:pt x="43510" y="40960"/>
                </a:lnTo>
                <a:lnTo>
                  <a:pt x="43510" y="40970"/>
                </a:lnTo>
                <a:lnTo>
                  <a:pt x="43510" y="40980"/>
                </a:lnTo>
                <a:lnTo>
                  <a:pt x="43520" y="40990"/>
                </a:lnTo>
                <a:lnTo>
                  <a:pt x="43520" y="41000"/>
                </a:lnTo>
                <a:lnTo>
                  <a:pt x="43530" y="41000"/>
                </a:lnTo>
                <a:lnTo>
                  <a:pt x="43540" y="41010"/>
                </a:lnTo>
                <a:lnTo>
                  <a:pt x="43550" y="41020"/>
                </a:lnTo>
                <a:lnTo>
                  <a:pt x="43560" y="41030"/>
                </a:lnTo>
                <a:lnTo>
                  <a:pt x="43560" y="41040"/>
                </a:lnTo>
                <a:lnTo>
                  <a:pt x="43570" y="41050"/>
                </a:lnTo>
                <a:lnTo>
                  <a:pt x="43570" y="41060"/>
                </a:lnTo>
                <a:lnTo>
                  <a:pt x="43580" y="41060"/>
                </a:lnTo>
                <a:lnTo>
                  <a:pt x="43580" y="41070"/>
                </a:lnTo>
                <a:lnTo>
                  <a:pt x="43580" y="41090"/>
                </a:lnTo>
                <a:lnTo>
                  <a:pt x="43590" y="41090"/>
                </a:lnTo>
                <a:lnTo>
                  <a:pt x="43600" y="41100"/>
                </a:lnTo>
                <a:lnTo>
                  <a:pt x="43610" y="41110"/>
                </a:lnTo>
                <a:lnTo>
                  <a:pt x="43620" y="41120"/>
                </a:lnTo>
                <a:lnTo>
                  <a:pt x="43630" y="41130"/>
                </a:lnTo>
                <a:lnTo>
                  <a:pt x="43640" y="41140"/>
                </a:lnTo>
                <a:lnTo>
                  <a:pt x="43650" y="41150"/>
                </a:lnTo>
                <a:lnTo>
                  <a:pt x="43650" y="41160"/>
                </a:lnTo>
                <a:lnTo>
                  <a:pt x="43650" y="41170"/>
                </a:lnTo>
                <a:lnTo>
                  <a:pt x="43650" y="41190"/>
                </a:lnTo>
                <a:lnTo>
                  <a:pt x="43660" y="41190"/>
                </a:lnTo>
                <a:lnTo>
                  <a:pt x="43660" y="41200"/>
                </a:lnTo>
                <a:lnTo>
                  <a:pt x="43660" y="41210"/>
                </a:lnTo>
                <a:lnTo>
                  <a:pt x="43660" y="41220"/>
                </a:lnTo>
                <a:lnTo>
                  <a:pt x="43660" y="41230"/>
                </a:lnTo>
                <a:lnTo>
                  <a:pt x="43650" y="41240"/>
                </a:lnTo>
                <a:lnTo>
                  <a:pt x="43660" y="41260"/>
                </a:lnTo>
                <a:lnTo>
                  <a:pt x="43660" y="41270"/>
                </a:lnTo>
                <a:lnTo>
                  <a:pt x="43660" y="41290"/>
                </a:lnTo>
                <a:lnTo>
                  <a:pt x="43660" y="41300"/>
                </a:lnTo>
                <a:lnTo>
                  <a:pt x="43660" y="41320"/>
                </a:lnTo>
                <a:lnTo>
                  <a:pt x="43660" y="41350"/>
                </a:lnTo>
                <a:lnTo>
                  <a:pt x="43660" y="41370"/>
                </a:lnTo>
                <a:lnTo>
                  <a:pt x="43660" y="41380"/>
                </a:lnTo>
                <a:lnTo>
                  <a:pt x="43660" y="41390"/>
                </a:lnTo>
                <a:lnTo>
                  <a:pt x="43660" y="41410"/>
                </a:lnTo>
                <a:lnTo>
                  <a:pt x="43660" y="41430"/>
                </a:lnTo>
                <a:lnTo>
                  <a:pt x="43670" y="41440"/>
                </a:lnTo>
                <a:lnTo>
                  <a:pt x="43670" y="41450"/>
                </a:lnTo>
                <a:lnTo>
                  <a:pt x="43680" y="41450"/>
                </a:lnTo>
                <a:lnTo>
                  <a:pt x="43680" y="41440"/>
                </a:lnTo>
                <a:lnTo>
                  <a:pt x="43690" y="41430"/>
                </a:lnTo>
                <a:lnTo>
                  <a:pt x="43700" y="41430"/>
                </a:lnTo>
                <a:lnTo>
                  <a:pt x="43710" y="41430"/>
                </a:lnTo>
                <a:lnTo>
                  <a:pt x="43730" y="41430"/>
                </a:lnTo>
                <a:lnTo>
                  <a:pt x="43740" y="41430"/>
                </a:lnTo>
                <a:lnTo>
                  <a:pt x="43750" y="41440"/>
                </a:lnTo>
                <a:lnTo>
                  <a:pt x="43760" y="41440"/>
                </a:lnTo>
                <a:lnTo>
                  <a:pt x="43770" y="41450"/>
                </a:lnTo>
                <a:lnTo>
                  <a:pt x="43780" y="41460"/>
                </a:lnTo>
                <a:lnTo>
                  <a:pt x="43790" y="41470"/>
                </a:lnTo>
                <a:lnTo>
                  <a:pt x="43810" y="41490"/>
                </a:lnTo>
                <a:lnTo>
                  <a:pt x="43830" y="41510"/>
                </a:lnTo>
                <a:lnTo>
                  <a:pt x="43840" y="41520"/>
                </a:lnTo>
                <a:lnTo>
                  <a:pt x="43850" y="41540"/>
                </a:lnTo>
                <a:lnTo>
                  <a:pt x="43870" y="41560"/>
                </a:lnTo>
                <a:lnTo>
                  <a:pt x="43870" y="41570"/>
                </a:lnTo>
                <a:lnTo>
                  <a:pt x="43880" y="41570"/>
                </a:lnTo>
                <a:lnTo>
                  <a:pt x="43880" y="41580"/>
                </a:lnTo>
                <a:lnTo>
                  <a:pt x="43880" y="41590"/>
                </a:lnTo>
                <a:lnTo>
                  <a:pt x="43890" y="41590"/>
                </a:lnTo>
                <a:lnTo>
                  <a:pt x="43890" y="41600"/>
                </a:lnTo>
                <a:lnTo>
                  <a:pt x="43900" y="41610"/>
                </a:lnTo>
                <a:lnTo>
                  <a:pt x="43910" y="41610"/>
                </a:lnTo>
                <a:lnTo>
                  <a:pt x="43910" y="41620"/>
                </a:lnTo>
                <a:lnTo>
                  <a:pt x="43920" y="41620"/>
                </a:lnTo>
                <a:lnTo>
                  <a:pt x="43920" y="41630"/>
                </a:lnTo>
                <a:lnTo>
                  <a:pt x="43930" y="41630"/>
                </a:lnTo>
                <a:lnTo>
                  <a:pt x="43940" y="41630"/>
                </a:lnTo>
                <a:lnTo>
                  <a:pt x="43950" y="41630"/>
                </a:lnTo>
                <a:lnTo>
                  <a:pt x="43970" y="41640"/>
                </a:lnTo>
                <a:lnTo>
                  <a:pt x="43980" y="41640"/>
                </a:lnTo>
                <a:lnTo>
                  <a:pt x="43980" y="41630"/>
                </a:lnTo>
                <a:lnTo>
                  <a:pt x="43990" y="41630"/>
                </a:lnTo>
                <a:lnTo>
                  <a:pt x="43990" y="41620"/>
                </a:lnTo>
                <a:lnTo>
                  <a:pt x="44000" y="41620"/>
                </a:lnTo>
                <a:lnTo>
                  <a:pt x="44010" y="41620"/>
                </a:lnTo>
                <a:lnTo>
                  <a:pt x="44020" y="41620"/>
                </a:lnTo>
                <a:lnTo>
                  <a:pt x="44030" y="41610"/>
                </a:lnTo>
                <a:lnTo>
                  <a:pt x="44040" y="41610"/>
                </a:lnTo>
                <a:lnTo>
                  <a:pt x="44050" y="41600"/>
                </a:lnTo>
                <a:lnTo>
                  <a:pt x="44070" y="41600"/>
                </a:lnTo>
                <a:lnTo>
                  <a:pt x="44060" y="41610"/>
                </a:lnTo>
                <a:lnTo>
                  <a:pt x="44060" y="41620"/>
                </a:lnTo>
                <a:lnTo>
                  <a:pt x="44050" y="41620"/>
                </a:lnTo>
                <a:lnTo>
                  <a:pt x="44040" y="41630"/>
                </a:lnTo>
                <a:lnTo>
                  <a:pt x="44030" y="41640"/>
                </a:lnTo>
                <a:lnTo>
                  <a:pt x="44020" y="41650"/>
                </a:lnTo>
                <a:lnTo>
                  <a:pt x="44010" y="41670"/>
                </a:lnTo>
                <a:lnTo>
                  <a:pt x="43990" y="41700"/>
                </a:lnTo>
                <a:lnTo>
                  <a:pt x="43980" y="41730"/>
                </a:lnTo>
                <a:lnTo>
                  <a:pt x="43970" y="41740"/>
                </a:lnTo>
                <a:lnTo>
                  <a:pt x="43960" y="41750"/>
                </a:lnTo>
                <a:lnTo>
                  <a:pt x="43940" y="41780"/>
                </a:lnTo>
                <a:lnTo>
                  <a:pt x="43900" y="41780"/>
                </a:lnTo>
                <a:lnTo>
                  <a:pt x="43860" y="41770"/>
                </a:lnTo>
                <a:lnTo>
                  <a:pt x="43830" y="41760"/>
                </a:lnTo>
                <a:lnTo>
                  <a:pt x="43810" y="41760"/>
                </a:lnTo>
                <a:lnTo>
                  <a:pt x="43790" y="41770"/>
                </a:lnTo>
                <a:lnTo>
                  <a:pt x="43780" y="41790"/>
                </a:lnTo>
                <a:lnTo>
                  <a:pt x="43760" y="41800"/>
                </a:lnTo>
                <a:lnTo>
                  <a:pt x="43760" y="41810"/>
                </a:lnTo>
                <a:lnTo>
                  <a:pt x="43750" y="41820"/>
                </a:lnTo>
                <a:lnTo>
                  <a:pt x="43740" y="41820"/>
                </a:lnTo>
                <a:lnTo>
                  <a:pt x="43730" y="41830"/>
                </a:lnTo>
                <a:lnTo>
                  <a:pt x="43710" y="41840"/>
                </a:lnTo>
                <a:lnTo>
                  <a:pt x="43700" y="41850"/>
                </a:lnTo>
                <a:lnTo>
                  <a:pt x="43690" y="41850"/>
                </a:lnTo>
                <a:lnTo>
                  <a:pt x="43680" y="41870"/>
                </a:lnTo>
                <a:lnTo>
                  <a:pt x="43680" y="41890"/>
                </a:lnTo>
                <a:lnTo>
                  <a:pt x="43680" y="41910"/>
                </a:lnTo>
                <a:lnTo>
                  <a:pt x="43680" y="41920"/>
                </a:lnTo>
                <a:lnTo>
                  <a:pt x="43680" y="41930"/>
                </a:lnTo>
                <a:lnTo>
                  <a:pt x="43680" y="41940"/>
                </a:lnTo>
                <a:lnTo>
                  <a:pt x="43680" y="41950"/>
                </a:lnTo>
                <a:lnTo>
                  <a:pt x="43680" y="41960"/>
                </a:lnTo>
                <a:lnTo>
                  <a:pt x="43680" y="41970"/>
                </a:lnTo>
                <a:lnTo>
                  <a:pt x="43690" y="41980"/>
                </a:lnTo>
                <a:lnTo>
                  <a:pt x="43690" y="41990"/>
                </a:lnTo>
                <a:lnTo>
                  <a:pt x="43680" y="42000"/>
                </a:lnTo>
                <a:lnTo>
                  <a:pt x="43680" y="42020"/>
                </a:lnTo>
                <a:lnTo>
                  <a:pt x="43660" y="42030"/>
                </a:lnTo>
                <a:lnTo>
                  <a:pt x="43660" y="42050"/>
                </a:lnTo>
                <a:lnTo>
                  <a:pt x="43640" y="42080"/>
                </a:lnTo>
                <a:lnTo>
                  <a:pt x="43630" y="42110"/>
                </a:lnTo>
                <a:lnTo>
                  <a:pt x="43620" y="42140"/>
                </a:lnTo>
                <a:lnTo>
                  <a:pt x="43620" y="42150"/>
                </a:lnTo>
                <a:lnTo>
                  <a:pt x="43600" y="42170"/>
                </a:lnTo>
                <a:lnTo>
                  <a:pt x="43590" y="42190"/>
                </a:lnTo>
                <a:lnTo>
                  <a:pt x="43580" y="42200"/>
                </a:lnTo>
                <a:lnTo>
                  <a:pt x="43550" y="42220"/>
                </a:lnTo>
                <a:lnTo>
                  <a:pt x="43530" y="42230"/>
                </a:lnTo>
                <a:lnTo>
                  <a:pt x="43510" y="42240"/>
                </a:lnTo>
                <a:lnTo>
                  <a:pt x="43500" y="42250"/>
                </a:lnTo>
                <a:lnTo>
                  <a:pt x="43500" y="42260"/>
                </a:lnTo>
                <a:lnTo>
                  <a:pt x="43490" y="42270"/>
                </a:lnTo>
                <a:lnTo>
                  <a:pt x="43490" y="42280"/>
                </a:lnTo>
                <a:lnTo>
                  <a:pt x="43490" y="42290"/>
                </a:lnTo>
                <a:lnTo>
                  <a:pt x="43480" y="42300"/>
                </a:lnTo>
                <a:lnTo>
                  <a:pt x="43480" y="42310"/>
                </a:lnTo>
                <a:lnTo>
                  <a:pt x="43470" y="42320"/>
                </a:lnTo>
                <a:lnTo>
                  <a:pt x="43460" y="42330"/>
                </a:lnTo>
                <a:lnTo>
                  <a:pt x="43460" y="42340"/>
                </a:lnTo>
                <a:lnTo>
                  <a:pt x="43450" y="42350"/>
                </a:lnTo>
                <a:lnTo>
                  <a:pt x="43450" y="42360"/>
                </a:lnTo>
                <a:lnTo>
                  <a:pt x="43450" y="42370"/>
                </a:lnTo>
                <a:lnTo>
                  <a:pt x="43450" y="42380"/>
                </a:lnTo>
                <a:lnTo>
                  <a:pt x="43440" y="42390"/>
                </a:lnTo>
                <a:lnTo>
                  <a:pt x="43440" y="42400"/>
                </a:lnTo>
                <a:lnTo>
                  <a:pt x="43430" y="42410"/>
                </a:lnTo>
                <a:lnTo>
                  <a:pt x="43430" y="42420"/>
                </a:lnTo>
                <a:lnTo>
                  <a:pt x="43420" y="42430"/>
                </a:lnTo>
                <a:lnTo>
                  <a:pt x="43410" y="42430"/>
                </a:lnTo>
                <a:lnTo>
                  <a:pt x="43400" y="42440"/>
                </a:lnTo>
                <a:lnTo>
                  <a:pt x="43400" y="42460"/>
                </a:lnTo>
                <a:lnTo>
                  <a:pt x="43390" y="42460"/>
                </a:lnTo>
                <a:lnTo>
                  <a:pt x="43380" y="42470"/>
                </a:lnTo>
                <a:lnTo>
                  <a:pt x="43370" y="42470"/>
                </a:lnTo>
                <a:lnTo>
                  <a:pt x="43360" y="42480"/>
                </a:lnTo>
                <a:lnTo>
                  <a:pt x="43380" y="42520"/>
                </a:lnTo>
                <a:lnTo>
                  <a:pt x="43410" y="42560"/>
                </a:lnTo>
                <a:lnTo>
                  <a:pt x="43410" y="42570"/>
                </a:lnTo>
                <a:lnTo>
                  <a:pt x="43430" y="42600"/>
                </a:lnTo>
                <a:lnTo>
                  <a:pt x="43440" y="42620"/>
                </a:lnTo>
                <a:lnTo>
                  <a:pt x="43440" y="42640"/>
                </a:lnTo>
                <a:lnTo>
                  <a:pt x="43440" y="42650"/>
                </a:lnTo>
                <a:lnTo>
                  <a:pt x="43430" y="42670"/>
                </a:lnTo>
                <a:lnTo>
                  <a:pt x="43440" y="42690"/>
                </a:lnTo>
                <a:lnTo>
                  <a:pt x="43450" y="42720"/>
                </a:lnTo>
                <a:lnTo>
                  <a:pt x="43450" y="42740"/>
                </a:lnTo>
                <a:lnTo>
                  <a:pt x="43460" y="42760"/>
                </a:lnTo>
                <a:lnTo>
                  <a:pt x="43480" y="42760"/>
                </a:lnTo>
                <a:lnTo>
                  <a:pt x="43500" y="42760"/>
                </a:lnTo>
                <a:lnTo>
                  <a:pt x="43500" y="42770"/>
                </a:lnTo>
                <a:lnTo>
                  <a:pt x="43500" y="42830"/>
                </a:lnTo>
                <a:lnTo>
                  <a:pt x="43500" y="42910"/>
                </a:lnTo>
                <a:lnTo>
                  <a:pt x="43510" y="42930"/>
                </a:lnTo>
                <a:lnTo>
                  <a:pt x="43570" y="43010"/>
                </a:lnTo>
                <a:lnTo>
                  <a:pt x="43580" y="43020"/>
                </a:lnTo>
                <a:lnTo>
                  <a:pt x="43580" y="43030"/>
                </a:lnTo>
                <a:lnTo>
                  <a:pt x="43570" y="43050"/>
                </a:lnTo>
                <a:lnTo>
                  <a:pt x="43500" y="43180"/>
                </a:lnTo>
                <a:lnTo>
                  <a:pt x="43500" y="43200"/>
                </a:lnTo>
                <a:lnTo>
                  <a:pt x="43500" y="43210"/>
                </a:lnTo>
                <a:lnTo>
                  <a:pt x="43510" y="43220"/>
                </a:lnTo>
                <a:lnTo>
                  <a:pt x="43530" y="43230"/>
                </a:lnTo>
                <a:lnTo>
                  <a:pt x="43540" y="43230"/>
                </a:lnTo>
                <a:lnTo>
                  <a:pt x="43550" y="43240"/>
                </a:lnTo>
                <a:lnTo>
                  <a:pt x="43560" y="43240"/>
                </a:lnTo>
                <a:lnTo>
                  <a:pt x="43560" y="43250"/>
                </a:lnTo>
                <a:lnTo>
                  <a:pt x="43570" y="43250"/>
                </a:lnTo>
                <a:lnTo>
                  <a:pt x="43580" y="43260"/>
                </a:lnTo>
                <a:lnTo>
                  <a:pt x="43580" y="43270"/>
                </a:lnTo>
                <a:lnTo>
                  <a:pt x="43580" y="43280"/>
                </a:lnTo>
                <a:lnTo>
                  <a:pt x="43590" y="43280"/>
                </a:lnTo>
                <a:lnTo>
                  <a:pt x="43590" y="43290"/>
                </a:lnTo>
                <a:lnTo>
                  <a:pt x="43600" y="43300"/>
                </a:lnTo>
                <a:lnTo>
                  <a:pt x="43600" y="43310"/>
                </a:lnTo>
                <a:lnTo>
                  <a:pt x="43610" y="43310"/>
                </a:lnTo>
                <a:lnTo>
                  <a:pt x="43620" y="43330"/>
                </a:lnTo>
                <a:lnTo>
                  <a:pt x="43630" y="43340"/>
                </a:lnTo>
                <a:lnTo>
                  <a:pt x="43640" y="43350"/>
                </a:lnTo>
                <a:lnTo>
                  <a:pt x="43660" y="43370"/>
                </a:lnTo>
                <a:lnTo>
                  <a:pt x="43670" y="43370"/>
                </a:lnTo>
                <a:lnTo>
                  <a:pt x="43670" y="43380"/>
                </a:lnTo>
                <a:lnTo>
                  <a:pt x="43680" y="43390"/>
                </a:lnTo>
                <a:lnTo>
                  <a:pt x="43690" y="43390"/>
                </a:lnTo>
                <a:lnTo>
                  <a:pt x="43690" y="43400"/>
                </a:lnTo>
                <a:lnTo>
                  <a:pt x="43690" y="43410"/>
                </a:lnTo>
                <a:lnTo>
                  <a:pt x="43700" y="43420"/>
                </a:lnTo>
                <a:lnTo>
                  <a:pt x="43700" y="43430"/>
                </a:lnTo>
                <a:lnTo>
                  <a:pt x="43710" y="43440"/>
                </a:lnTo>
                <a:lnTo>
                  <a:pt x="43720" y="43450"/>
                </a:lnTo>
                <a:lnTo>
                  <a:pt x="43730" y="43460"/>
                </a:lnTo>
                <a:lnTo>
                  <a:pt x="43740" y="43460"/>
                </a:lnTo>
                <a:lnTo>
                  <a:pt x="43750" y="43470"/>
                </a:lnTo>
                <a:lnTo>
                  <a:pt x="43770" y="43480"/>
                </a:lnTo>
                <a:lnTo>
                  <a:pt x="43780" y="43480"/>
                </a:lnTo>
                <a:lnTo>
                  <a:pt x="43790" y="43490"/>
                </a:lnTo>
                <a:lnTo>
                  <a:pt x="43800" y="43490"/>
                </a:lnTo>
                <a:lnTo>
                  <a:pt x="43810" y="43500"/>
                </a:lnTo>
                <a:lnTo>
                  <a:pt x="43820" y="43500"/>
                </a:lnTo>
                <a:lnTo>
                  <a:pt x="43830" y="43510"/>
                </a:lnTo>
                <a:lnTo>
                  <a:pt x="43850" y="43530"/>
                </a:lnTo>
                <a:lnTo>
                  <a:pt x="43860" y="43540"/>
                </a:lnTo>
                <a:lnTo>
                  <a:pt x="43870" y="43550"/>
                </a:lnTo>
                <a:lnTo>
                  <a:pt x="43880" y="43550"/>
                </a:lnTo>
                <a:lnTo>
                  <a:pt x="43880" y="43560"/>
                </a:lnTo>
                <a:lnTo>
                  <a:pt x="43880" y="43570"/>
                </a:lnTo>
                <a:lnTo>
                  <a:pt x="43870" y="43580"/>
                </a:lnTo>
                <a:lnTo>
                  <a:pt x="43850" y="43610"/>
                </a:lnTo>
                <a:lnTo>
                  <a:pt x="43840" y="43630"/>
                </a:lnTo>
                <a:lnTo>
                  <a:pt x="43830" y="43650"/>
                </a:lnTo>
                <a:lnTo>
                  <a:pt x="43820" y="43660"/>
                </a:lnTo>
                <a:lnTo>
                  <a:pt x="43820" y="43670"/>
                </a:lnTo>
                <a:lnTo>
                  <a:pt x="43820" y="43680"/>
                </a:lnTo>
                <a:lnTo>
                  <a:pt x="43820" y="43690"/>
                </a:lnTo>
                <a:lnTo>
                  <a:pt x="43820" y="43700"/>
                </a:lnTo>
                <a:lnTo>
                  <a:pt x="43820" y="43710"/>
                </a:lnTo>
                <a:lnTo>
                  <a:pt x="43820" y="43720"/>
                </a:lnTo>
                <a:lnTo>
                  <a:pt x="43820" y="43730"/>
                </a:lnTo>
                <a:lnTo>
                  <a:pt x="43830" y="43750"/>
                </a:lnTo>
                <a:lnTo>
                  <a:pt x="43840" y="43760"/>
                </a:lnTo>
                <a:lnTo>
                  <a:pt x="43840" y="43770"/>
                </a:lnTo>
                <a:lnTo>
                  <a:pt x="43840" y="43780"/>
                </a:lnTo>
                <a:lnTo>
                  <a:pt x="43840" y="43790"/>
                </a:lnTo>
                <a:lnTo>
                  <a:pt x="43850" y="43800"/>
                </a:lnTo>
                <a:lnTo>
                  <a:pt x="43860" y="43810"/>
                </a:lnTo>
                <a:lnTo>
                  <a:pt x="43870" y="43810"/>
                </a:lnTo>
                <a:lnTo>
                  <a:pt x="43880" y="43810"/>
                </a:lnTo>
                <a:lnTo>
                  <a:pt x="43890" y="43820"/>
                </a:lnTo>
                <a:lnTo>
                  <a:pt x="43900" y="43820"/>
                </a:lnTo>
                <a:lnTo>
                  <a:pt x="43920" y="43830"/>
                </a:lnTo>
                <a:lnTo>
                  <a:pt x="43930" y="43830"/>
                </a:lnTo>
                <a:lnTo>
                  <a:pt x="43940" y="43830"/>
                </a:lnTo>
                <a:lnTo>
                  <a:pt x="43940" y="43840"/>
                </a:lnTo>
                <a:lnTo>
                  <a:pt x="43940" y="43850"/>
                </a:lnTo>
                <a:lnTo>
                  <a:pt x="43950" y="43860"/>
                </a:lnTo>
                <a:lnTo>
                  <a:pt x="43950" y="43890"/>
                </a:lnTo>
                <a:lnTo>
                  <a:pt x="43940" y="43930"/>
                </a:lnTo>
                <a:lnTo>
                  <a:pt x="43930" y="43990"/>
                </a:lnTo>
                <a:lnTo>
                  <a:pt x="43930" y="44000"/>
                </a:lnTo>
                <a:lnTo>
                  <a:pt x="43930" y="44010"/>
                </a:lnTo>
                <a:lnTo>
                  <a:pt x="43930" y="44020"/>
                </a:lnTo>
                <a:lnTo>
                  <a:pt x="43930" y="44030"/>
                </a:lnTo>
                <a:lnTo>
                  <a:pt x="43930" y="44040"/>
                </a:lnTo>
                <a:lnTo>
                  <a:pt x="43940" y="44050"/>
                </a:lnTo>
                <a:lnTo>
                  <a:pt x="43940" y="44080"/>
                </a:lnTo>
                <a:lnTo>
                  <a:pt x="43930" y="44090"/>
                </a:lnTo>
                <a:lnTo>
                  <a:pt x="43930" y="44100"/>
                </a:lnTo>
                <a:lnTo>
                  <a:pt x="43930" y="44110"/>
                </a:lnTo>
                <a:lnTo>
                  <a:pt x="43930" y="44120"/>
                </a:lnTo>
                <a:lnTo>
                  <a:pt x="43920" y="44120"/>
                </a:lnTo>
                <a:lnTo>
                  <a:pt x="43920" y="44130"/>
                </a:lnTo>
                <a:lnTo>
                  <a:pt x="43920" y="44140"/>
                </a:lnTo>
                <a:lnTo>
                  <a:pt x="43920" y="44150"/>
                </a:lnTo>
                <a:lnTo>
                  <a:pt x="43920" y="44160"/>
                </a:lnTo>
                <a:lnTo>
                  <a:pt x="43910" y="44170"/>
                </a:lnTo>
                <a:lnTo>
                  <a:pt x="43910" y="44180"/>
                </a:lnTo>
                <a:lnTo>
                  <a:pt x="43910" y="44190"/>
                </a:lnTo>
                <a:lnTo>
                  <a:pt x="43910" y="44200"/>
                </a:lnTo>
                <a:lnTo>
                  <a:pt x="43900" y="44210"/>
                </a:lnTo>
                <a:lnTo>
                  <a:pt x="43900" y="44220"/>
                </a:lnTo>
                <a:lnTo>
                  <a:pt x="43900" y="44240"/>
                </a:lnTo>
                <a:lnTo>
                  <a:pt x="43890" y="44270"/>
                </a:lnTo>
                <a:lnTo>
                  <a:pt x="43890" y="44280"/>
                </a:lnTo>
                <a:lnTo>
                  <a:pt x="43900" y="44290"/>
                </a:lnTo>
                <a:lnTo>
                  <a:pt x="43910" y="44300"/>
                </a:lnTo>
                <a:lnTo>
                  <a:pt x="43930" y="44320"/>
                </a:lnTo>
                <a:lnTo>
                  <a:pt x="43940" y="44340"/>
                </a:lnTo>
                <a:lnTo>
                  <a:pt x="43960" y="44360"/>
                </a:lnTo>
                <a:lnTo>
                  <a:pt x="43970" y="44370"/>
                </a:lnTo>
                <a:lnTo>
                  <a:pt x="44000" y="44410"/>
                </a:lnTo>
                <a:lnTo>
                  <a:pt x="44020" y="44420"/>
                </a:lnTo>
                <a:lnTo>
                  <a:pt x="44030" y="44430"/>
                </a:lnTo>
                <a:lnTo>
                  <a:pt x="44040" y="44440"/>
                </a:lnTo>
                <a:lnTo>
                  <a:pt x="44040" y="44450"/>
                </a:lnTo>
                <a:lnTo>
                  <a:pt x="44030" y="44460"/>
                </a:lnTo>
                <a:lnTo>
                  <a:pt x="44020" y="44470"/>
                </a:lnTo>
                <a:lnTo>
                  <a:pt x="44020" y="44480"/>
                </a:lnTo>
                <a:lnTo>
                  <a:pt x="44010" y="44500"/>
                </a:lnTo>
                <a:lnTo>
                  <a:pt x="43990" y="44550"/>
                </a:lnTo>
                <a:lnTo>
                  <a:pt x="43980" y="44570"/>
                </a:lnTo>
                <a:lnTo>
                  <a:pt x="43970" y="44590"/>
                </a:lnTo>
                <a:lnTo>
                  <a:pt x="43960" y="44630"/>
                </a:lnTo>
                <a:lnTo>
                  <a:pt x="43950" y="44630"/>
                </a:lnTo>
                <a:lnTo>
                  <a:pt x="43950" y="44650"/>
                </a:lnTo>
                <a:lnTo>
                  <a:pt x="43940" y="44670"/>
                </a:lnTo>
                <a:lnTo>
                  <a:pt x="43940" y="44680"/>
                </a:lnTo>
                <a:lnTo>
                  <a:pt x="43940" y="44690"/>
                </a:lnTo>
                <a:lnTo>
                  <a:pt x="43940" y="44730"/>
                </a:lnTo>
                <a:lnTo>
                  <a:pt x="43940" y="44830"/>
                </a:lnTo>
                <a:lnTo>
                  <a:pt x="43940" y="44900"/>
                </a:lnTo>
                <a:lnTo>
                  <a:pt x="43940" y="44930"/>
                </a:lnTo>
                <a:lnTo>
                  <a:pt x="43940" y="44950"/>
                </a:lnTo>
                <a:lnTo>
                  <a:pt x="43950" y="45000"/>
                </a:lnTo>
                <a:lnTo>
                  <a:pt x="43950" y="45020"/>
                </a:lnTo>
                <a:lnTo>
                  <a:pt x="43950" y="45030"/>
                </a:lnTo>
                <a:lnTo>
                  <a:pt x="43950" y="45040"/>
                </a:lnTo>
                <a:lnTo>
                  <a:pt x="43950" y="45050"/>
                </a:lnTo>
                <a:lnTo>
                  <a:pt x="43960" y="45070"/>
                </a:lnTo>
                <a:lnTo>
                  <a:pt x="43950" y="45090"/>
                </a:lnTo>
                <a:lnTo>
                  <a:pt x="43950" y="45110"/>
                </a:lnTo>
                <a:lnTo>
                  <a:pt x="43950" y="45120"/>
                </a:lnTo>
                <a:lnTo>
                  <a:pt x="43940" y="45130"/>
                </a:lnTo>
                <a:lnTo>
                  <a:pt x="43940" y="45140"/>
                </a:lnTo>
                <a:lnTo>
                  <a:pt x="43930" y="45170"/>
                </a:lnTo>
                <a:lnTo>
                  <a:pt x="43920" y="45200"/>
                </a:lnTo>
                <a:lnTo>
                  <a:pt x="43910" y="45220"/>
                </a:lnTo>
                <a:lnTo>
                  <a:pt x="43910" y="45230"/>
                </a:lnTo>
                <a:lnTo>
                  <a:pt x="43900" y="45240"/>
                </a:lnTo>
                <a:lnTo>
                  <a:pt x="43900" y="45250"/>
                </a:lnTo>
                <a:lnTo>
                  <a:pt x="43890" y="45260"/>
                </a:lnTo>
                <a:lnTo>
                  <a:pt x="43890" y="45270"/>
                </a:lnTo>
                <a:lnTo>
                  <a:pt x="43880" y="45280"/>
                </a:lnTo>
                <a:lnTo>
                  <a:pt x="43870" y="45290"/>
                </a:lnTo>
                <a:lnTo>
                  <a:pt x="43870" y="45300"/>
                </a:lnTo>
                <a:lnTo>
                  <a:pt x="43860" y="45310"/>
                </a:lnTo>
                <a:lnTo>
                  <a:pt x="43860" y="45320"/>
                </a:lnTo>
                <a:lnTo>
                  <a:pt x="43840" y="45330"/>
                </a:lnTo>
                <a:lnTo>
                  <a:pt x="43830" y="45350"/>
                </a:lnTo>
                <a:lnTo>
                  <a:pt x="43820" y="45360"/>
                </a:lnTo>
                <a:lnTo>
                  <a:pt x="43810" y="45370"/>
                </a:lnTo>
                <a:lnTo>
                  <a:pt x="43810" y="45380"/>
                </a:lnTo>
                <a:lnTo>
                  <a:pt x="43800" y="45380"/>
                </a:lnTo>
                <a:lnTo>
                  <a:pt x="43800" y="45400"/>
                </a:lnTo>
                <a:lnTo>
                  <a:pt x="43790" y="45400"/>
                </a:lnTo>
                <a:lnTo>
                  <a:pt x="43790" y="45410"/>
                </a:lnTo>
                <a:lnTo>
                  <a:pt x="43780" y="45420"/>
                </a:lnTo>
                <a:lnTo>
                  <a:pt x="43780" y="45430"/>
                </a:lnTo>
                <a:lnTo>
                  <a:pt x="43780" y="45440"/>
                </a:lnTo>
                <a:lnTo>
                  <a:pt x="43780" y="45450"/>
                </a:lnTo>
                <a:lnTo>
                  <a:pt x="43780" y="45460"/>
                </a:lnTo>
                <a:lnTo>
                  <a:pt x="43790" y="45470"/>
                </a:lnTo>
                <a:lnTo>
                  <a:pt x="43800" y="45490"/>
                </a:lnTo>
                <a:lnTo>
                  <a:pt x="43830" y="45520"/>
                </a:lnTo>
                <a:lnTo>
                  <a:pt x="43850" y="45530"/>
                </a:lnTo>
                <a:lnTo>
                  <a:pt x="43860" y="45540"/>
                </a:lnTo>
                <a:lnTo>
                  <a:pt x="43870" y="45540"/>
                </a:lnTo>
                <a:lnTo>
                  <a:pt x="43880" y="45550"/>
                </a:lnTo>
                <a:lnTo>
                  <a:pt x="43890" y="45550"/>
                </a:lnTo>
                <a:lnTo>
                  <a:pt x="43900" y="45550"/>
                </a:lnTo>
                <a:lnTo>
                  <a:pt x="43920" y="45560"/>
                </a:lnTo>
                <a:lnTo>
                  <a:pt x="43980" y="45570"/>
                </a:lnTo>
                <a:lnTo>
                  <a:pt x="44000" y="45570"/>
                </a:lnTo>
                <a:lnTo>
                  <a:pt x="44030" y="45580"/>
                </a:lnTo>
                <a:lnTo>
                  <a:pt x="44060" y="45580"/>
                </a:lnTo>
                <a:lnTo>
                  <a:pt x="44100" y="45590"/>
                </a:lnTo>
                <a:lnTo>
                  <a:pt x="44160" y="45600"/>
                </a:lnTo>
                <a:lnTo>
                  <a:pt x="44180" y="45610"/>
                </a:lnTo>
                <a:lnTo>
                  <a:pt x="44200" y="45610"/>
                </a:lnTo>
                <a:lnTo>
                  <a:pt x="44230" y="45620"/>
                </a:lnTo>
                <a:lnTo>
                  <a:pt x="44240" y="45620"/>
                </a:lnTo>
                <a:lnTo>
                  <a:pt x="44250" y="45630"/>
                </a:lnTo>
                <a:lnTo>
                  <a:pt x="44260" y="45630"/>
                </a:lnTo>
                <a:lnTo>
                  <a:pt x="44310" y="45660"/>
                </a:lnTo>
                <a:lnTo>
                  <a:pt x="44320" y="45660"/>
                </a:lnTo>
                <a:lnTo>
                  <a:pt x="44330" y="45670"/>
                </a:lnTo>
                <a:lnTo>
                  <a:pt x="44360" y="45680"/>
                </a:lnTo>
                <a:lnTo>
                  <a:pt x="44370" y="45690"/>
                </a:lnTo>
                <a:lnTo>
                  <a:pt x="44390" y="45690"/>
                </a:lnTo>
                <a:lnTo>
                  <a:pt x="44420" y="45700"/>
                </a:lnTo>
                <a:lnTo>
                  <a:pt x="44460" y="45700"/>
                </a:lnTo>
                <a:lnTo>
                  <a:pt x="44470" y="45700"/>
                </a:lnTo>
                <a:lnTo>
                  <a:pt x="44480" y="45710"/>
                </a:lnTo>
                <a:lnTo>
                  <a:pt x="44490" y="45710"/>
                </a:lnTo>
                <a:lnTo>
                  <a:pt x="44500" y="45720"/>
                </a:lnTo>
                <a:lnTo>
                  <a:pt x="44510" y="45740"/>
                </a:lnTo>
                <a:lnTo>
                  <a:pt x="44540" y="45760"/>
                </a:lnTo>
                <a:lnTo>
                  <a:pt x="44540" y="45770"/>
                </a:lnTo>
                <a:lnTo>
                  <a:pt x="44550" y="45780"/>
                </a:lnTo>
                <a:lnTo>
                  <a:pt x="44560" y="45780"/>
                </a:lnTo>
                <a:lnTo>
                  <a:pt x="44570" y="45780"/>
                </a:lnTo>
                <a:lnTo>
                  <a:pt x="44580" y="45780"/>
                </a:lnTo>
                <a:lnTo>
                  <a:pt x="44590" y="45790"/>
                </a:lnTo>
                <a:lnTo>
                  <a:pt x="44610" y="45790"/>
                </a:lnTo>
                <a:lnTo>
                  <a:pt x="44620" y="45790"/>
                </a:lnTo>
                <a:lnTo>
                  <a:pt x="44630" y="45790"/>
                </a:lnTo>
                <a:lnTo>
                  <a:pt x="44640" y="45790"/>
                </a:lnTo>
                <a:lnTo>
                  <a:pt x="44650" y="45800"/>
                </a:lnTo>
                <a:lnTo>
                  <a:pt x="44670" y="45800"/>
                </a:lnTo>
                <a:lnTo>
                  <a:pt x="44680" y="45810"/>
                </a:lnTo>
                <a:lnTo>
                  <a:pt x="44690" y="45810"/>
                </a:lnTo>
                <a:lnTo>
                  <a:pt x="44700" y="45810"/>
                </a:lnTo>
                <a:lnTo>
                  <a:pt x="44720" y="45820"/>
                </a:lnTo>
                <a:lnTo>
                  <a:pt x="44740" y="45830"/>
                </a:lnTo>
                <a:lnTo>
                  <a:pt x="44770" y="45850"/>
                </a:lnTo>
                <a:lnTo>
                  <a:pt x="44780" y="45850"/>
                </a:lnTo>
                <a:lnTo>
                  <a:pt x="44800" y="45860"/>
                </a:lnTo>
                <a:lnTo>
                  <a:pt x="44810" y="45880"/>
                </a:lnTo>
                <a:lnTo>
                  <a:pt x="44820" y="45890"/>
                </a:lnTo>
                <a:lnTo>
                  <a:pt x="44820" y="45900"/>
                </a:lnTo>
                <a:lnTo>
                  <a:pt x="44830" y="45910"/>
                </a:lnTo>
                <a:lnTo>
                  <a:pt x="44850" y="45950"/>
                </a:lnTo>
                <a:lnTo>
                  <a:pt x="44850" y="45960"/>
                </a:lnTo>
                <a:lnTo>
                  <a:pt x="44860" y="45970"/>
                </a:lnTo>
                <a:lnTo>
                  <a:pt x="44860" y="45980"/>
                </a:lnTo>
                <a:lnTo>
                  <a:pt x="44870" y="45990"/>
                </a:lnTo>
                <a:lnTo>
                  <a:pt x="44870" y="46020"/>
                </a:lnTo>
                <a:lnTo>
                  <a:pt x="44880" y="46060"/>
                </a:lnTo>
                <a:lnTo>
                  <a:pt x="44880" y="46070"/>
                </a:lnTo>
                <a:lnTo>
                  <a:pt x="44890" y="46080"/>
                </a:lnTo>
                <a:lnTo>
                  <a:pt x="44890" y="46090"/>
                </a:lnTo>
                <a:lnTo>
                  <a:pt x="44890" y="46100"/>
                </a:lnTo>
                <a:lnTo>
                  <a:pt x="44890" y="46120"/>
                </a:lnTo>
                <a:lnTo>
                  <a:pt x="44890" y="46130"/>
                </a:lnTo>
                <a:lnTo>
                  <a:pt x="44900" y="46150"/>
                </a:lnTo>
                <a:lnTo>
                  <a:pt x="44900" y="46160"/>
                </a:lnTo>
                <a:lnTo>
                  <a:pt x="44900" y="46170"/>
                </a:lnTo>
                <a:lnTo>
                  <a:pt x="44900" y="46180"/>
                </a:lnTo>
                <a:lnTo>
                  <a:pt x="44910" y="46200"/>
                </a:lnTo>
                <a:lnTo>
                  <a:pt x="44920" y="46220"/>
                </a:lnTo>
                <a:lnTo>
                  <a:pt x="44930" y="46230"/>
                </a:lnTo>
                <a:lnTo>
                  <a:pt x="44940" y="46240"/>
                </a:lnTo>
                <a:lnTo>
                  <a:pt x="44950" y="46240"/>
                </a:lnTo>
                <a:lnTo>
                  <a:pt x="44960" y="46250"/>
                </a:lnTo>
                <a:lnTo>
                  <a:pt x="44970" y="46250"/>
                </a:lnTo>
                <a:lnTo>
                  <a:pt x="45000" y="46260"/>
                </a:lnTo>
                <a:lnTo>
                  <a:pt x="45010" y="46270"/>
                </a:lnTo>
                <a:lnTo>
                  <a:pt x="45020" y="46270"/>
                </a:lnTo>
                <a:lnTo>
                  <a:pt x="45030" y="46280"/>
                </a:lnTo>
                <a:lnTo>
                  <a:pt x="45040" y="46280"/>
                </a:lnTo>
                <a:lnTo>
                  <a:pt x="45050" y="46280"/>
                </a:lnTo>
                <a:lnTo>
                  <a:pt x="45050" y="46290"/>
                </a:lnTo>
                <a:lnTo>
                  <a:pt x="45050" y="46280"/>
                </a:lnTo>
                <a:lnTo>
                  <a:pt x="45060" y="46280"/>
                </a:lnTo>
                <a:lnTo>
                  <a:pt x="45070" y="46280"/>
                </a:lnTo>
                <a:lnTo>
                  <a:pt x="45080" y="46280"/>
                </a:lnTo>
                <a:lnTo>
                  <a:pt x="45090" y="46270"/>
                </a:lnTo>
                <a:lnTo>
                  <a:pt x="45100" y="46270"/>
                </a:lnTo>
                <a:lnTo>
                  <a:pt x="45100" y="46260"/>
                </a:lnTo>
                <a:lnTo>
                  <a:pt x="45110" y="46260"/>
                </a:lnTo>
                <a:lnTo>
                  <a:pt x="45120" y="46260"/>
                </a:lnTo>
                <a:lnTo>
                  <a:pt x="45120" y="46250"/>
                </a:lnTo>
                <a:lnTo>
                  <a:pt x="45130" y="46250"/>
                </a:lnTo>
                <a:lnTo>
                  <a:pt x="45140" y="46250"/>
                </a:lnTo>
                <a:lnTo>
                  <a:pt x="45150" y="46240"/>
                </a:lnTo>
                <a:lnTo>
                  <a:pt x="45160" y="46240"/>
                </a:lnTo>
                <a:lnTo>
                  <a:pt x="45170" y="46240"/>
                </a:lnTo>
                <a:lnTo>
                  <a:pt x="45180" y="46240"/>
                </a:lnTo>
                <a:lnTo>
                  <a:pt x="45190" y="46240"/>
                </a:lnTo>
                <a:lnTo>
                  <a:pt x="45190" y="46230"/>
                </a:lnTo>
                <a:lnTo>
                  <a:pt x="45200" y="46230"/>
                </a:lnTo>
                <a:lnTo>
                  <a:pt x="45210" y="46230"/>
                </a:lnTo>
                <a:lnTo>
                  <a:pt x="45220" y="46230"/>
                </a:lnTo>
                <a:lnTo>
                  <a:pt x="45230" y="46230"/>
                </a:lnTo>
                <a:lnTo>
                  <a:pt x="45240" y="46230"/>
                </a:lnTo>
                <a:lnTo>
                  <a:pt x="45250" y="46220"/>
                </a:lnTo>
                <a:lnTo>
                  <a:pt x="45260" y="46220"/>
                </a:lnTo>
                <a:lnTo>
                  <a:pt x="45270" y="46210"/>
                </a:lnTo>
                <a:lnTo>
                  <a:pt x="45280" y="46210"/>
                </a:lnTo>
                <a:lnTo>
                  <a:pt x="45290" y="46210"/>
                </a:lnTo>
                <a:lnTo>
                  <a:pt x="45300" y="46210"/>
                </a:lnTo>
                <a:lnTo>
                  <a:pt x="45310" y="46210"/>
                </a:lnTo>
                <a:lnTo>
                  <a:pt x="45320" y="46210"/>
                </a:lnTo>
                <a:lnTo>
                  <a:pt x="45320" y="46200"/>
                </a:lnTo>
                <a:lnTo>
                  <a:pt x="45330" y="46190"/>
                </a:lnTo>
                <a:lnTo>
                  <a:pt x="45340" y="46180"/>
                </a:lnTo>
                <a:lnTo>
                  <a:pt x="45340" y="46170"/>
                </a:lnTo>
                <a:lnTo>
                  <a:pt x="45350" y="46160"/>
                </a:lnTo>
                <a:lnTo>
                  <a:pt x="45350" y="46150"/>
                </a:lnTo>
                <a:lnTo>
                  <a:pt x="45360" y="46150"/>
                </a:lnTo>
                <a:lnTo>
                  <a:pt x="45370" y="46140"/>
                </a:lnTo>
                <a:lnTo>
                  <a:pt x="45380" y="46130"/>
                </a:lnTo>
                <a:lnTo>
                  <a:pt x="45390" y="46120"/>
                </a:lnTo>
                <a:lnTo>
                  <a:pt x="45400" y="46120"/>
                </a:lnTo>
                <a:lnTo>
                  <a:pt x="45410" y="46120"/>
                </a:lnTo>
                <a:lnTo>
                  <a:pt x="45420" y="46120"/>
                </a:lnTo>
                <a:lnTo>
                  <a:pt x="45430" y="46120"/>
                </a:lnTo>
                <a:lnTo>
                  <a:pt x="45430" y="46130"/>
                </a:lnTo>
                <a:lnTo>
                  <a:pt x="45440" y="46130"/>
                </a:lnTo>
                <a:lnTo>
                  <a:pt x="45450" y="46120"/>
                </a:lnTo>
                <a:lnTo>
                  <a:pt x="45460" y="46110"/>
                </a:lnTo>
                <a:lnTo>
                  <a:pt x="45450" y="46100"/>
                </a:lnTo>
                <a:lnTo>
                  <a:pt x="45450" y="46090"/>
                </a:lnTo>
                <a:lnTo>
                  <a:pt x="45460" y="46080"/>
                </a:lnTo>
                <a:lnTo>
                  <a:pt x="45470" y="46080"/>
                </a:lnTo>
                <a:lnTo>
                  <a:pt x="45480" y="46080"/>
                </a:lnTo>
                <a:lnTo>
                  <a:pt x="45490" y="46070"/>
                </a:lnTo>
                <a:lnTo>
                  <a:pt x="45510" y="46060"/>
                </a:lnTo>
                <a:lnTo>
                  <a:pt x="45520" y="46060"/>
                </a:lnTo>
                <a:lnTo>
                  <a:pt x="45530" y="46060"/>
                </a:lnTo>
                <a:lnTo>
                  <a:pt x="45540" y="46060"/>
                </a:lnTo>
                <a:lnTo>
                  <a:pt x="45560" y="46070"/>
                </a:lnTo>
                <a:lnTo>
                  <a:pt x="45570" y="46080"/>
                </a:lnTo>
                <a:lnTo>
                  <a:pt x="45580" y="46080"/>
                </a:lnTo>
                <a:lnTo>
                  <a:pt x="45590" y="46070"/>
                </a:lnTo>
                <a:lnTo>
                  <a:pt x="45600" y="46070"/>
                </a:lnTo>
                <a:lnTo>
                  <a:pt x="45610" y="46070"/>
                </a:lnTo>
                <a:lnTo>
                  <a:pt x="45610" y="46060"/>
                </a:lnTo>
                <a:lnTo>
                  <a:pt x="45620" y="46060"/>
                </a:lnTo>
                <a:lnTo>
                  <a:pt x="45620" y="46050"/>
                </a:lnTo>
                <a:lnTo>
                  <a:pt x="45630" y="46050"/>
                </a:lnTo>
                <a:lnTo>
                  <a:pt x="45640" y="46050"/>
                </a:lnTo>
                <a:lnTo>
                  <a:pt x="45660" y="46040"/>
                </a:lnTo>
                <a:lnTo>
                  <a:pt x="45680" y="46040"/>
                </a:lnTo>
                <a:lnTo>
                  <a:pt x="45690" y="46040"/>
                </a:lnTo>
                <a:lnTo>
                  <a:pt x="45710" y="46040"/>
                </a:lnTo>
                <a:lnTo>
                  <a:pt x="45720" y="46040"/>
                </a:lnTo>
                <a:lnTo>
                  <a:pt x="45740" y="46040"/>
                </a:lnTo>
                <a:lnTo>
                  <a:pt x="45750" y="46040"/>
                </a:lnTo>
                <a:lnTo>
                  <a:pt x="45760" y="46050"/>
                </a:lnTo>
                <a:lnTo>
                  <a:pt x="45760" y="46060"/>
                </a:lnTo>
                <a:lnTo>
                  <a:pt x="45780" y="46060"/>
                </a:lnTo>
                <a:lnTo>
                  <a:pt x="45790" y="46070"/>
                </a:lnTo>
                <a:lnTo>
                  <a:pt x="45800" y="46060"/>
                </a:lnTo>
                <a:lnTo>
                  <a:pt x="45820" y="46050"/>
                </a:lnTo>
                <a:lnTo>
                  <a:pt x="45830" y="46050"/>
                </a:lnTo>
                <a:lnTo>
                  <a:pt x="45840" y="46050"/>
                </a:lnTo>
                <a:lnTo>
                  <a:pt x="45850" y="46050"/>
                </a:lnTo>
                <a:lnTo>
                  <a:pt x="45860" y="46040"/>
                </a:lnTo>
                <a:lnTo>
                  <a:pt x="45870" y="46040"/>
                </a:lnTo>
                <a:lnTo>
                  <a:pt x="45880" y="46050"/>
                </a:lnTo>
                <a:lnTo>
                  <a:pt x="45890" y="46050"/>
                </a:lnTo>
                <a:lnTo>
                  <a:pt x="45890" y="46060"/>
                </a:lnTo>
                <a:lnTo>
                  <a:pt x="45910" y="46070"/>
                </a:lnTo>
                <a:lnTo>
                  <a:pt x="45920" y="46070"/>
                </a:lnTo>
                <a:lnTo>
                  <a:pt x="45920" y="46080"/>
                </a:lnTo>
                <a:lnTo>
                  <a:pt x="45930" y="46080"/>
                </a:lnTo>
                <a:lnTo>
                  <a:pt x="45940" y="46080"/>
                </a:lnTo>
                <a:lnTo>
                  <a:pt x="45940" y="46090"/>
                </a:lnTo>
                <a:lnTo>
                  <a:pt x="45950" y="46100"/>
                </a:lnTo>
                <a:lnTo>
                  <a:pt x="45960" y="46100"/>
                </a:lnTo>
                <a:lnTo>
                  <a:pt x="45970" y="46100"/>
                </a:lnTo>
                <a:lnTo>
                  <a:pt x="45980" y="46100"/>
                </a:lnTo>
                <a:lnTo>
                  <a:pt x="46000" y="46100"/>
                </a:lnTo>
                <a:lnTo>
                  <a:pt x="46010" y="46100"/>
                </a:lnTo>
                <a:lnTo>
                  <a:pt x="46020" y="46100"/>
                </a:lnTo>
                <a:lnTo>
                  <a:pt x="46030" y="46100"/>
                </a:lnTo>
                <a:lnTo>
                  <a:pt x="46060" y="46110"/>
                </a:lnTo>
                <a:lnTo>
                  <a:pt x="46090" y="46120"/>
                </a:lnTo>
                <a:lnTo>
                  <a:pt x="46100" y="46120"/>
                </a:lnTo>
                <a:lnTo>
                  <a:pt x="46120" y="46120"/>
                </a:lnTo>
                <a:lnTo>
                  <a:pt x="46130" y="46120"/>
                </a:lnTo>
                <a:lnTo>
                  <a:pt x="46140" y="46110"/>
                </a:lnTo>
                <a:lnTo>
                  <a:pt x="46150" y="46110"/>
                </a:lnTo>
                <a:lnTo>
                  <a:pt x="46160" y="46110"/>
                </a:lnTo>
                <a:lnTo>
                  <a:pt x="46170" y="46100"/>
                </a:lnTo>
                <a:lnTo>
                  <a:pt x="46180" y="46100"/>
                </a:lnTo>
                <a:lnTo>
                  <a:pt x="46200" y="46100"/>
                </a:lnTo>
                <a:lnTo>
                  <a:pt x="46210" y="46100"/>
                </a:lnTo>
                <a:lnTo>
                  <a:pt x="46210" y="46090"/>
                </a:lnTo>
                <a:lnTo>
                  <a:pt x="46220" y="46080"/>
                </a:lnTo>
                <a:lnTo>
                  <a:pt x="46230" y="46080"/>
                </a:lnTo>
                <a:lnTo>
                  <a:pt x="46240" y="46080"/>
                </a:lnTo>
                <a:lnTo>
                  <a:pt x="46250" y="46080"/>
                </a:lnTo>
                <a:lnTo>
                  <a:pt x="46270" y="46080"/>
                </a:lnTo>
                <a:lnTo>
                  <a:pt x="46280" y="46080"/>
                </a:lnTo>
                <a:lnTo>
                  <a:pt x="46300" y="46080"/>
                </a:lnTo>
                <a:lnTo>
                  <a:pt x="46330" y="46080"/>
                </a:lnTo>
                <a:lnTo>
                  <a:pt x="46360" y="46080"/>
                </a:lnTo>
                <a:lnTo>
                  <a:pt x="46380" y="46080"/>
                </a:lnTo>
                <a:lnTo>
                  <a:pt x="46400" y="46080"/>
                </a:lnTo>
                <a:lnTo>
                  <a:pt x="46410" y="46080"/>
                </a:lnTo>
                <a:lnTo>
                  <a:pt x="46430" y="46080"/>
                </a:lnTo>
                <a:lnTo>
                  <a:pt x="46440" y="46080"/>
                </a:lnTo>
                <a:lnTo>
                  <a:pt x="46450" y="46080"/>
                </a:lnTo>
                <a:lnTo>
                  <a:pt x="46460" y="46080"/>
                </a:lnTo>
                <a:lnTo>
                  <a:pt x="46470" y="46070"/>
                </a:lnTo>
                <a:lnTo>
                  <a:pt x="46480" y="46060"/>
                </a:lnTo>
                <a:lnTo>
                  <a:pt x="46490" y="46060"/>
                </a:lnTo>
                <a:lnTo>
                  <a:pt x="46500" y="46050"/>
                </a:lnTo>
                <a:lnTo>
                  <a:pt x="46510" y="46050"/>
                </a:lnTo>
                <a:lnTo>
                  <a:pt x="46530" y="46050"/>
                </a:lnTo>
                <a:lnTo>
                  <a:pt x="46550" y="46050"/>
                </a:lnTo>
                <a:lnTo>
                  <a:pt x="46560" y="46050"/>
                </a:lnTo>
                <a:lnTo>
                  <a:pt x="46560" y="46040"/>
                </a:lnTo>
                <a:lnTo>
                  <a:pt x="46570" y="46040"/>
                </a:lnTo>
                <a:lnTo>
                  <a:pt x="46570" y="46030"/>
                </a:lnTo>
                <a:lnTo>
                  <a:pt x="46580" y="46020"/>
                </a:lnTo>
                <a:lnTo>
                  <a:pt x="46600" y="46000"/>
                </a:lnTo>
                <a:lnTo>
                  <a:pt x="46620" y="45980"/>
                </a:lnTo>
                <a:lnTo>
                  <a:pt x="46660" y="45950"/>
                </a:lnTo>
                <a:lnTo>
                  <a:pt x="46700" y="46020"/>
                </a:lnTo>
                <a:lnTo>
                  <a:pt x="46710" y="46030"/>
                </a:lnTo>
                <a:lnTo>
                  <a:pt x="46730" y="46070"/>
                </a:lnTo>
                <a:lnTo>
                  <a:pt x="46740" y="46080"/>
                </a:lnTo>
                <a:lnTo>
                  <a:pt x="46750" y="46100"/>
                </a:lnTo>
                <a:lnTo>
                  <a:pt x="46750" y="46120"/>
                </a:lnTo>
                <a:lnTo>
                  <a:pt x="46760" y="46150"/>
                </a:lnTo>
                <a:lnTo>
                  <a:pt x="46770" y="46200"/>
                </a:lnTo>
                <a:lnTo>
                  <a:pt x="46770" y="46220"/>
                </a:lnTo>
                <a:lnTo>
                  <a:pt x="46770" y="46230"/>
                </a:lnTo>
                <a:lnTo>
                  <a:pt x="46770" y="46240"/>
                </a:lnTo>
                <a:lnTo>
                  <a:pt x="46770" y="46250"/>
                </a:lnTo>
                <a:lnTo>
                  <a:pt x="46760" y="46250"/>
                </a:lnTo>
                <a:lnTo>
                  <a:pt x="46760" y="46260"/>
                </a:lnTo>
                <a:lnTo>
                  <a:pt x="46750" y="46260"/>
                </a:lnTo>
                <a:lnTo>
                  <a:pt x="46730" y="46260"/>
                </a:lnTo>
                <a:lnTo>
                  <a:pt x="46720" y="46270"/>
                </a:lnTo>
                <a:lnTo>
                  <a:pt x="46710" y="46270"/>
                </a:lnTo>
                <a:lnTo>
                  <a:pt x="46700" y="46270"/>
                </a:lnTo>
                <a:lnTo>
                  <a:pt x="46690" y="46280"/>
                </a:lnTo>
                <a:lnTo>
                  <a:pt x="46680" y="46280"/>
                </a:lnTo>
                <a:lnTo>
                  <a:pt x="46670" y="46290"/>
                </a:lnTo>
                <a:lnTo>
                  <a:pt x="46660" y="46300"/>
                </a:lnTo>
                <a:lnTo>
                  <a:pt x="46660" y="46310"/>
                </a:lnTo>
                <a:lnTo>
                  <a:pt x="46660" y="46320"/>
                </a:lnTo>
                <a:lnTo>
                  <a:pt x="46660" y="46330"/>
                </a:lnTo>
                <a:lnTo>
                  <a:pt x="46660" y="46340"/>
                </a:lnTo>
                <a:lnTo>
                  <a:pt x="46670" y="46340"/>
                </a:lnTo>
                <a:lnTo>
                  <a:pt x="46680" y="46350"/>
                </a:lnTo>
                <a:lnTo>
                  <a:pt x="46690" y="46350"/>
                </a:lnTo>
                <a:lnTo>
                  <a:pt x="46690" y="46360"/>
                </a:lnTo>
                <a:lnTo>
                  <a:pt x="46700" y="46360"/>
                </a:lnTo>
                <a:lnTo>
                  <a:pt x="46710" y="46360"/>
                </a:lnTo>
                <a:lnTo>
                  <a:pt x="46720" y="46370"/>
                </a:lnTo>
                <a:lnTo>
                  <a:pt x="46730" y="46370"/>
                </a:lnTo>
                <a:lnTo>
                  <a:pt x="46740" y="46380"/>
                </a:lnTo>
                <a:lnTo>
                  <a:pt x="46750" y="46390"/>
                </a:lnTo>
                <a:lnTo>
                  <a:pt x="46760" y="46400"/>
                </a:lnTo>
                <a:lnTo>
                  <a:pt x="46760" y="46410"/>
                </a:lnTo>
                <a:lnTo>
                  <a:pt x="46760" y="46420"/>
                </a:lnTo>
                <a:lnTo>
                  <a:pt x="46760" y="46430"/>
                </a:lnTo>
                <a:lnTo>
                  <a:pt x="46760" y="46440"/>
                </a:lnTo>
                <a:lnTo>
                  <a:pt x="46760" y="46450"/>
                </a:lnTo>
                <a:lnTo>
                  <a:pt x="46750" y="46460"/>
                </a:lnTo>
                <a:lnTo>
                  <a:pt x="46750" y="46480"/>
                </a:lnTo>
                <a:lnTo>
                  <a:pt x="46740" y="46490"/>
                </a:lnTo>
                <a:lnTo>
                  <a:pt x="46740" y="46500"/>
                </a:lnTo>
                <a:lnTo>
                  <a:pt x="46740" y="46510"/>
                </a:lnTo>
                <a:lnTo>
                  <a:pt x="46740" y="46530"/>
                </a:lnTo>
                <a:lnTo>
                  <a:pt x="46740" y="46540"/>
                </a:lnTo>
                <a:lnTo>
                  <a:pt x="46740" y="46570"/>
                </a:lnTo>
                <a:lnTo>
                  <a:pt x="46740" y="46580"/>
                </a:lnTo>
                <a:lnTo>
                  <a:pt x="46750" y="46600"/>
                </a:lnTo>
                <a:lnTo>
                  <a:pt x="46750" y="46620"/>
                </a:lnTo>
                <a:lnTo>
                  <a:pt x="46740" y="46630"/>
                </a:lnTo>
                <a:lnTo>
                  <a:pt x="46740" y="46640"/>
                </a:lnTo>
                <a:lnTo>
                  <a:pt x="46730" y="46650"/>
                </a:lnTo>
                <a:lnTo>
                  <a:pt x="46720" y="46650"/>
                </a:lnTo>
                <a:lnTo>
                  <a:pt x="46710" y="46660"/>
                </a:lnTo>
                <a:lnTo>
                  <a:pt x="46690" y="46670"/>
                </a:lnTo>
                <a:lnTo>
                  <a:pt x="46670" y="46680"/>
                </a:lnTo>
                <a:lnTo>
                  <a:pt x="46660" y="46690"/>
                </a:lnTo>
                <a:lnTo>
                  <a:pt x="46650" y="46690"/>
                </a:lnTo>
                <a:lnTo>
                  <a:pt x="46640" y="46700"/>
                </a:lnTo>
                <a:lnTo>
                  <a:pt x="46620" y="46710"/>
                </a:lnTo>
                <a:lnTo>
                  <a:pt x="46620" y="46720"/>
                </a:lnTo>
                <a:lnTo>
                  <a:pt x="46610" y="46720"/>
                </a:lnTo>
                <a:lnTo>
                  <a:pt x="46590" y="46720"/>
                </a:lnTo>
                <a:lnTo>
                  <a:pt x="46580" y="46720"/>
                </a:lnTo>
                <a:lnTo>
                  <a:pt x="46560" y="46700"/>
                </a:lnTo>
                <a:lnTo>
                  <a:pt x="46540" y="46690"/>
                </a:lnTo>
                <a:lnTo>
                  <a:pt x="46530" y="46690"/>
                </a:lnTo>
                <a:lnTo>
                  <a:pt x="46520" y="46690"/>
                </a:lnTo>
                <a:lnTo>
                  <a:pt x="46510" y="46690"/>
                </a:lnTo>
                <a:lnTo>
                  <a:pt x="46500" y="46690"/>
                </a:lnTo>
                <a:lnTo>
                  <a:pt x="46500" y="46700"/>
                </a:lnTo>
                <a:lnTo>
                  <a:pt x="46490" y="46700"/>
                </a:lnTo>
                <a:lnTo>
                  <a:pt x="46490" y="46720"/>
                </a:lnTo>
                <a:lnTo>
                  <a:pt x="46480" y="46730"/>
                </a:lnTo>
                <a:lnTo>
                  <a:pt x="46480" y="46740"/>
                </a:lnTo>
                <a:lnTo>
                  <a:pt x="46490" y="46740"/>
                </a:lnTo>
                <a:lnTo>
                  <a:pt x="46500" y="46760"/>
                </a:lnTo>
                <a:lnTo>
                  <a:pt x="46510" y="46770"/>
                </a:lnTo>
                <a:lnTo>
                  <a:pt x="46510" y="46780"/>
                </a:lnTo>
                <a:lnTo>
                  <a:pt x="46510" y="46790"/>
                </a:lnTo>
                <a:lnTo>
                  <a:pt x="46510" y="46800"/>
                </a:lnTo>
                <a:lnTo>
                  <a:pt x="46510" y="46810"/>
                </a:lnTo>
                <a:lnTo>
                  <a:pt x="46500" y="46820"/>
                </a:lnTo>
                <a:lnTo>
                  <a:pt x="46500" y="46830"/>
                </a:lnTo>
                <a:lnTo>
                  <a:pt x="46490" y="46830"/>
                </a:lnTo>
                <a:lnTo>
                  <a:pt x="46480" y="46830"/>
                </a:lnTo>
                <a:lnTo>
                  <a:pt x="46480" y="46840"/>
                </a:lnTo>
                <a:lnTo>
                  <a:pt x="46480" y="46850"/>
                </a:lnTo>
                <a:lnTo>
                  <a:pt x="46480" y="46860"/>
                </a:lnTo>
                <a:lnTo>
                  <a:pt x="46480" y="46870"/>
                </a:lnTo>
                <a:lnTo>
                  <a:pt x="46480" y="46880"/>
                </a:lnTo>
                <a:lnTo>
                  <a:pt x="46470" y="46880"/>
                </a:lnTo>
                <a:lnTo>
                  <a:pt x="46460" y="46880"/>
                </a:lnTo>
                <a:lnTo>
                  <a:pt x="46450" y="46880"/>
                </a:lnTo>
                <a:lnTo>
                  <a:pt x="46450" y="46870"/>
                </a:lnTo>
                <a:lnTo>
                  <a:pt x="46440" y="46870"/>
                </a:lnTo>
                <a:lnTo>
                  <a:pt x="46440" y="46860"/>
                </a:lnTo>
                <a:lnTo>
                  <a:pt x="46430" y="46850"/>
                </a:lnTo>
                <a:lnTo>
                  <a:pt x="46430" y="46840"/>
                </a:lnTo>
                <a:lnTo>
                  <a:pt x="46420" y="46840"/>
                </a:lnTo>
                <a:lnTo>
                  <a:pt x="46410" y="46830"/>
                </a:lnTo>
                <a:lnTo>
                  <a:pt x="46400" y="46830"/>
                </a:lnTo>
                <a:lnTo>
                  <a:pt x="46390" y="46830"/>
                </a:lnTo>
                <a:lnTo>
                  <a:pt x="46390" y="46820"/>
                </a:lnTo>
                <a:lnTo>
                  <a:pt x="46370" y="46820"/>
                </a:lnTo>
                <a:lnTo>
                  <a:pt x="46360" y="46820"/>
                </a:lnTo>
                <a:lnTo>
                  <a:pt x="46350" y="46830"/>
                </a:lnTo>
                <a:lnTo>
                  <a:pt x="46330" y="46830"/>
                </a:lnTo>
                <a:lnTo>
                  <a:pt x="46330" y="46840"/>
                </a:lnTo>
                <a:lnTo>
                  <a:pt x="46330" y="46850"/>
                </a:lnTo>
                <a:lnTo>
                  <a:pt x="46320" y="46860"/>
                </a:lnTo>
                <a:lnTo>
                  <a:pt x="46310" y="46860"/>
                </a:lnTo>
                <a:lnTo>
                  <a:pt x="46310" y="46870"/>
                </a:lnTo>
                <a:lnTo>
                  <a:pt x="46310" y="46880"/>
                </a:lnTo>
                <a:lnTo>
                  <a:pt x="46310" y="46890"/>
                </a:lnTo>
                <a:lnTo>
                  <a:pt x="46320" y="46890"/>
                </a:lnTo>
                <a:lnTo>
                  <a:pt x="46320" y="46900"/>
                </a:lnTo>
                <a:lnTo>
                  <a:pt x="46320" y="46930"/>
                </a:lnTo>
                <a:lnTo>
                  <a:pt x="46320" y="46940"/>
                </a:lnTo>
                <a:lnTo>
                  <a:pt x="46310" y="46950"/>
                </a:lnTo>
                <a:lnTo>
                  <a:pt x="46300" y="46950"/>
                </a:lnTo>
                <a:lnTo>
                  <a:pt x="46290" y="46950"/>
                </a:lnTo>
                <a:lnTo>
                  <a:pt x="46290" y="46940"/>
                </a:lnTo>
                <a:lnTo>
                  <a:pt x="46280" y="46940"/>
                </a:lnTo>
                <a:lnTo>
                  <a:pt x="46270" y="46940"/>
                </a:lnTo>
                <a:lnTo>
                  <a:pt x="46260" y="46940"/>
                </a:lnTo>
                <a:lnTo>
                  <a:pt x="46250" y="46940"/>
                </a:lnTo>
                <a:lnTo>
                  <a:pt x="46240" y="46940"/>
                </a:lnTo>
                <a:lnTo>
                  <a:pt x="46230" y="46940"/>
                </a:lnTo>
                <a:lnTo>
                  <a:pt x="46220" y="46940"/>
                </a:lnTo>
                <a:lnTo>
                  <a:pt x="46220" y="46950"/>
                </a:lnTo>
                <a:lnTo>
                  <a:pt x="46220" y="46960"/>
                </a:lnTo>
                <a:lnTo>
                  <a:pt x="46220" y="46970"/>
                </a:lnTo>
                <a:lnTo>
                  <a:pt x="46230" y="46970"/>
                </a:lnTo>
                <a:lnTo>
                  <a:pt x="46230" y="46980"/>
                </a:lnTo>
                <a:lnTo>
                  <a:pt x="46230" y="46990"/>
                </a:lnTo>
                <a:lnTo>
                  <a:pt x="46230" y="47000"/>
                </a:lnTo>
                <a:lnTo>
                  <a:pt x="46220" y="47000"/>
                </a:lnTo>
                <a:lnTo>
                  <a:pt x="46220" y="47010"/>
                </a:lnTo>
                <a:lnTo>
                  <a:pt x="46220" y="47020"/>
                </a:lnTo>
                <a:lnTo>
                  <a:pt x="46220" y="47030"/>
                </a:lnTo>
                <a:lnTo>
                  <a:pt x="46210" y="47040"/>
                </a:lnTo>
                <a:lnTo>
                  <a:pt x="46200" y="47060"/>
                </a:lnTo>
                <a:lnTo>
                  <a:pt x="46200" y="47080"/>
                </a:lnTo>
                <a:lnTo>
                  <a:pt x="46200" y="47090"/>
                </a:lnTo>
                <a:lnTo>
                  <a:pt x="46200" y="47100"/>
                </a:lnTo>
                <a:lnTo>
                  <a:pt x="46190" y="47100"/>
                </a:lnTo>
                <a:lnTo>
                  <a:pt x="46190" y="47120"/>
                </a:lnTo>
                <a:lnTo>
                  <a:pt x="46180" y="47130"/>
                </a:lnTo>
                <a:lnTo>
                  <a:pt x="46180" y="47140"/>
                </a:lnTo>
                <a:lnTo>
                  <a:pt x="46170" y="47140"/>
                </a:lnTo>
                <a:lnTo>
                  <a:pt x="46160" y="47150"/>
                </a:lnTo>
                <a:lnTo>
                  <a:pt x="46150" y="47150"/>
                </a:lnTo>
                <a:lnTo>
                  <a:pt x="46130" y="47150"/>
                </a:lnTo>
                <a:lnTo>
                  <a:pt x="46120" y="47150"/>
                </a:lnTo>
                <a:lnTo>
                  <a:pt x="46120" y="47160"/>
                </a:lnTo>
                <a:lnTo>
                  <a:pt x="46110" y="47160"/>
                </a:lnTo>
                <a:lnTo>
                  <a:pt x="46110" y="47170"/>
                </a:lnTo>
                <a:lnTo>
                  <a:pt x="46110" y="47180"/>
                </a:lnTo>
                <a:lnTo>
                  <a:pt x="46110" y="47190"/>
                </a:lnTo>
                <a:lnTo>
                  <a:pt x="46110" y="47200"/>
                </a:lnTo>
                <a:lnTo>
                  <a:pt x="46110" y="47210"/>
                </a:lnTo>
                <a:lnTo>
                  <a:pt x="46100" y="47220"/>
                </a:lnTo>
                <a:lnTo>
                  <a:pt x="46090" y="47240"/>
                </a:lnTo>
                <a:lnTo>
                  <a:pt x="46080" y="47250"/>
                </a:lnTo>
                <a:lnTo>
                  <a:pt x="46080" y="47260"/>
                </a:lnTo>
                <a:lnTo>
                  <a:pt x="46070" y="47270"/>
                </a:lnTo>
                <a:lnTo>
                  <a:pt x="46070" y="47280"/>
                </a:lnTo>
                <a:lnTo>
                  <a:pt x="46070" y="47290"/>
                </a:lnTo>
                <a:lnTo>
                  <a:pt x="46080" y="47300"/>
                </a:lnTo>
                <a:lnTo>
                  <a:pt x="46080" y="47310"/>
                </a:lnTo>
                <a:lnTo>
                  <a:pt x="46090" y="47320"/>
                </a:lnTo>
                <a:lnTo>
                  <a:pt x="46090" y="47330"/>
                </a:lnTo>
                <a:lnTo>
                  <a:pt x="46090" y="47340"/>
                </a:lnTo>
                <a:lnTo>
                  <a:pt x="46090" y="47350"/>
                </a:lnTo>
                <a:lnTo>
                  <a:pt x="46080" y="47360"/>
                </a:lnTo>
                <a:lnTo>
                  <a:pt x="46080" y="47370"/>
                </a:lnTo>
                <a:lnTo>
                  <a:pt x="46070" y="47380"/>
                </a:lnTo>
                <a:lnTo>
                  <a:pt x="46070" y="47390"/>
                </a:lnTo>
                <a:lnTo>
                  <a:pt x="46060" y="47400"/>
                </a:lnTo>
                <a:lnTo>
                  <a:pt x="46050" y="47410"/>
                </a:lnTo>
                <a:lnTo>
                  <a:pt x="46040" y="47410"/>
                </a:lnTo>
                <a:lnTo>
                  <a:pt x="46020" y="47410"/>
                </a:lnTo>
                <a:lnTo>
                  <a:pt x="45990" y="47410"/>
                </a:lnTo>
                <a:lnTo>
                  <a:pt x="45980" y="47410"/>
                </a:lnTo>
                <a:lnTo>
                  <a:pt x="45970" y="47410"/>
                </a:lnTo>
                <a:lnTo>
                  <a:pt x="45960" y="47410"/>
                </a:lnTo>
                <a:lnTo>
                  <a:pt x="45950" y="47410"/>
                </a:lnTo>
                <a:lnTo>
                  <a:pt x="45940" y="47410"/>
                </a:lnTo>
                <a:lnTo>
                  <a:pt x="45940" y="47400"/>
                </a:lnTo>
                <a:lnTo>
                  <a:pt x="45930" y="47400"/>
                </a:lnTo>
                <a:lnTo>
                  <a:pt x="45930" y="47380"/>
                </a:lnTo>
                <a:lnTo>
                  <a:pt x="45930" y="47370"/>
                </a:lnTo>
                <a:lnTo>
                  <a:pt x="45920" y="47370"/>
                </a:lnTo>
                <a:lnTo>
                  <a:pt x="45910" y="47370"/>
                </a:lnTo>
                <a:lnTo>
                  <a:pt x="45900" y="47370"/>
                </a:lnTo>
                <a:lnTo>
                  <a:pt x="45900" y="47380"/>
                </a:lnTo>
                <a:lnTo>
                  <a:pt x="45890" y="47380"/>
                </a:lnTo>
                <a:lnTo>
                  <a:pt x="45880" y="47380"/>
                </a:lnTo>
                <a:lnTo>
                  <a:pt x="45870" y="47380"/>
                </a:lnTo>
                <a:lnTo>
                  <a:pt x="45850" y="47380"/>
                </a:lnTo>
                <a:lnTo>
                  <a:pt x="45830" y="47390"/>
                </a:lnTo>
                <a:lnTo>
                  <a:pt x="45830" y="47400"/>
                </a:lnTo>
                <a:lnTo>
                  <a:pt x="45810" y="47410"/>
                </a:lnTo>
                <a:lnTo>
                  <a:pt x="45800" y="47420"/>
                </a:lnTo>
                <a:lnTo>
                  <a:pt x="45800" y="47430"/>
                </a:lnTo>
                <a:lnTo>
                  <a:pt x="45790" y="47430"/>
                </a:lnTo>
                <a:lnTo>
                  <a:pt x="45780" y="47430"/>
                </a:lnTo>
                <a:lnTo>
                  <a:pt x="45770" y="47430"/>
                </a:lnTo>
                <a:lnTo>
                  <a:pt x="45760" y="47430"/>
                </a:lnTo>
                <a:lnTo>
                  <a:pt x="45730" y="47420"/>
                </a:lnTo>
                <a:lnTo>
                  <a:pt x="45720" y="47410"/>
                </a:lnTo>
                <a:lnTo>
                  <a:pt x="45710" y="47410"/>
                </a:lnTo>
                <a:lnTo>
                  <a:pt x="45700" y="47410"/>
                </a:lnTo>
                <a:lnTo>
                  <a:pt x="45700" y="47400"/>
                </a:lnTo>
                <a:lnTo>
                  <a:pt x="45690" y="47400"/>
                </a:lnTo>
                <a:lnTo>
                  <a:pt x="45680" y="47400"/>
                </a:lnTo>
                <a:lnTo>
                  <a:pt x="45670" y="47410"/>
                </a:lnTo>
                <a:lnTo>
                  <a:pt x="45660" y="47420"/>
                </a:lnTo>
                <a:lnTo>
                  <a:pt x="45650" y="47420"/>
                </a:lnTo>
                <a:lnTo>
                  <a:pt x="45640" y="47420"/>
                </a:lnTo>
                <a:lnTo>
                  <a:pt x="45630" y="47430"/>
                </a:lnTo>
                <a:lnTo>
                  <a:pt x="45620" y="47440"/>
                </a:lnTo>
                <a:lnTo>
                  <a:pt x="45620" y="47450"/>
                </a:lnTo>
                <a:lnTo>
                  <a:pt x="45610" y="47460"/>
                </a:lnTo>
                <a:lnTo>
                  <a:pt x="45590" y="47470"/>
                </a:lnTo>
                <a:lnTo>
                  <a:pt x="45580" y="47480"/>
                </a:lnTo>
                <a:lnTo>
                  <a:pt x="45570" y="47480"/>
                </a:lnTo>
                <a:lnTo>
                  <a:pt x="45560" y="47480"/>
                </a:lnTo>
                <a:lnTo>
                  <a:pt x="45560" y="47470"/>
                </a:lnTo>
                <a:lnTo>
                  <a:pt x="45560" y="47460"/>
                </a:lnTo>
                <a:lnTo>
                  <a:pt x="45550" y="47450"/>
                </a:lnTo>
                <a:lnTo>
                  <a:pt x="45540" y="47450"/>
                </a:lnTo>
                <a:lnTo>
                  <a:pt x="45530" y="47450"/>
                </a:lnTo>
                <a:lnTo>
                  <a:pt x="45520" y="47450"/>
                </a:lnTo>
                <a:lnTo>
                  <a:pt x="45510" y="47470"/>
                </a:lnTo>
                <a:lnTo>
                  <a:pt x="45500" y="47480"/>
                </a:lnTo>
                <a:lnTo>
                  <a:pt x="45480" y="47510"/>
                </a:lnTo>
                <a:lnTo>
                  <a:pt x="45470" y="47520"/>
                </a:lnTo>
                <a:lnTo>
                  <a:pt x="45460" y="47530"/>
                </a:lnTo>
                <a:lnTo>
                  <a:pt x="45450" y="47530"/>
                </a:lnTo>
                <a:lnTo>
                  <a:pt x="45440" y="47520"/>
                </a:lnTo>
                <a:lnTo>
                  <a:pt x="45430" y="47520"/>
                </a:lnTo>
                <a:lnTo>
                  <a:pt x="45420" y="47510"/>
                </a:lnTo>
                <a:lnTo>
                  <a:pt x="45410" y="47500"/>
                </a:lnTo>
                <a:lnTo>
                  <a:pt x="45400" y="47500"/>
                </a:lnTo>
                <a:lnTo>
                  <a:pt x="45390" y="47500"/>
                </a:lnTo>
                <a:lnTo>
                  <a:pt x="45380" y="47490"/>
                </a:lnTo>
                <a:lnTo>
                  <a:pt x="45370" y="47480"/>
                </a:lnTo>
                <a:lnTo>
                  <a:pt x="45360" y="47470"/>
                </a:lnTo>
                <a:lnTo>
                  <a:pt x="45360" y="47460"/>
                </a:lnTo>
                <a:lnTo>
                  <a:pt x="45360" y="47450"/>
                </a:lnTo>
                <a:lnTo>
                  <a:pt x="45370" y="47430"/>
                </a:lnTo>
                <a:lnTo>
                  <a:pt x="45360" y="47420"/>
                </a:lnTo>
                <a:lnTo>
                  <a:pt x="45360" y="47410"/>
                </a:lnTo>
                <a:lnTo>
                  <a:pt x="45360" y="47400"/>
                </a:lnTo>
                <a:lnTo>
                  <a:pt x="45350" y="47400"/>
                </a:lnTo>
                <a:lnTo>
                  <a:pt x="45340" y="47400"/>
                </a:lnTo>
                <a:lnTo>
                  <a:pt x="45330" y="47400"/>
                </a:lnTo>
                <a:lnTo>
                  <a:pt x="45330" y="47470"/>
                </a:lnTo>
                <a:lnTo>
                  <a:pt x="45330" y="47490"/>
                </a:lnTo>
                <a:lnTo>
                  <a:pt x="45330" y="47510"/>
                </a:lnTo>
                <a:lnTo>
                  <a:pt x="45330" y="47520"/>
                </a:lnTo>
                <a:lnTo>
                  <a:pt x="45330" y="47530"/>
                </a:lnTo>
                <a:lnTo>
                  <a:pt x="45320" y="47530"/>
                </a:lnTo>
                <a:lnTo>
                  <a:pt x="45310" y="47530"/>
                </a:lnTo>
                <a:lnTo>
                  <a:pt x="45300" y="47540"/>
                </a:lnTo>
                <a:lnTo>
                  <a:pt x="45280" y="47550"/>
                </a:lnTo>
                <a:lnTo>
                  <a:pt x="45280" y="47560"/>
                </a:lnTo>
                <a:lnTo>
                  <a:pt x="45270" y="47570"/>
                </a:lnTo>
                <a:lnTo>
                  <a:pt x="45270" y="47580"/>
                </a:lnTo>
                <a:lnTo>
                  <a:pt x="45280" y="47580"/>
                </a:lnTo>
                <a:lnTo>
                  <a:pt x="45280" y="47590"/>
                </a:lnTo>
                <a:lnTo>
                  <a:pt x="45280" y="47600"/>
                </a:lnTo>
                <a:lnTo>
                  <a:pt x="45290" y="47600"/>
                </a:lnTo>
                <a:lnTo>
                  <a:pt x="45290" y="47610"/>
                </a:lnTo>
                <a:lnTo>
                  <a:pt x="45300" y="47610"/>
                </a:lnTo>
                <a:lnTo>
                  <a:pt x="45310" y="47620"/>
                </a:lnTo>
                <a:lnTo>
                  <a:pt x="45310" y="47630"/>
                </a:lnTo>
                <a:lnTo>
                  <a:pt x="45310" y="47640"/>
                </a:lnTo>
                <a:lnTo>
                  <a:pt x="45310" y="47650"/>
                </a:lnTo>
                <a:lnTo>
                  <a:pt x="45310" y="47660"/>
                </a:lnTo>
                <a:lnTo>
                  <a:pt x="45300" y="47660"/>
                </a:lnTo>
                <a:lnTo>
                  <a:pt x="45290" y="47660"/>
                </a:lnTo>
                <a:lnTo>
                  <a:pt x="45270" y="47660"/>
                </a:lnTo>
                <a:lnTo>
                  <a:pt x="45260" y="47660"/>
                </a:lnTo>
                <a:lnTo>
                  <a:pt x="45250" y="47660"/>
                </a:lnTo>
                <a:lnTo>
                  <a:pt x="45240" y="47660"/>
                </a:lnTo>
                <a:lnTo>
                  <a:pt x="45240" y="47650"/>
                </a:lnTo>
                <a:lnTo>
                  <a:pt x="45230" y="47650"/>
                </a:lnTo>
                <a:lnTo>
                  <a:pt x="45230" y="47640"/>
                </a:lnTo>
                <a:lnTo>
                  <a:pt x="45230" y="47630"/>
                </a:lnTo>
                <a:lnTo>
                  <a:pt x="45220" y="47620"/>
                </a:lnTo>
                <a:lnTo>
                  <a:pt x="45220" y="47610"/>
                </a:lnTo>
                <a:lnTo>
                  <a:pt x="45220" y="47600"/>
                </a:lnTo>
                <a:lnTo>
                  <a:pt x="45210" y="47590"/>
                </a:lnTo>
                <a:lnTo>
                  <a:pt x="45200" y="47590"/>
                </a:lnTo>
                <a:lnTo>
                  <a:pt x="45190" y="47600"/>
                </a:lnTo>
                <a:lnTo>
                  <a:pt x="45180" y="47600"/>
                </a:lnTo>
                <a:lnTo>
                  <a:pt x="45170" y="47600"/>
                </a:lnTo>
                <a:lnTo>
                  <a:pt x="45170" y="47610"/>
                </a:lnTo>
                <a:lnTo>
                  <a:pt x="45160" y="47610"/>
                </a:lnTo>
                <a:lnTo>
                  <a:pt x="45160" y="47600"/>
                </a:lnTo>
                <a:lnTo>
                  <a:pt x="45160" y="47610"/>
                </a:lnTo>
                <a:lnTo>
                  <a:pt x="45150" y="47610"/>
                </a:lnTo>
                <a:lnTo>
                  <a:pt x="45150" y="47620"/>
                </a:lnTo>
                <a:lnTo>
                  <a:pt x="45140" y="47620"/>
                </a:lnTo>
                <a:lnTo>
                  <a:pt x="45140" y="47630"/>
                </a:lnTo>
                <a:lnTo>
                  <a:pt x="45130" y="47640"/>
                </a:lnTo>
                <a:lnTo>
                  <a:pt x="45120" y="47650"/>
                </a:lnTo>
                <a:lnTo>
                  <a:pt x="45130" y="47650"/>
                </a:lnTo>
                <a:lnTo>
                  <a:pt x="45130" y="47660"/>
                </a:lnTo>
                <a:lnTo>
                  <a:pt x="45140" y="47670"/>
                </a:lnTo>
                <a:lnTo>
                  <a:pt x="45150" y="47680"/>
                </a:lnTo>
                <a:lnTo>
                  <a:pt x="45150" y="47690"/>
                </a:lnTo>
                <a:lnTo>
                  <a:pt x="45150" y="47700"/>
                </a:lnTo>
                <a:lnTo>
                  <a:pt x="45150" y="47720"/>
                </a:lnTo>
                <a:lnTo>
                  <a:pt x="45140" y="47740"/>
                </a:lnTo>
                <a:lnTo>
                  <a:pt x="45140" y="47750"/>
                </a:lnTo>
                <a:lnTo>
                  <a:pt x="45130" y="47760"/>
                </a:lnTo>
                <a:lnTo>
                  <a:pt x="45120" y="47760"/>
                </a:lnTo>
                <a:lnTo>
                  <a:pt x="45120" y="47770"/>
                </a:lnTo>
                <a:lnTo>
                  <a:pt x="45110" y="47770"/>
                </a:lnTo>
                <a:lnTo>
                  <a:pt x="45110" y="47780"/>
                </a:lnTo>
                <a:lnTo>
                  <a:pt x="45110" y="47790"/>
                </a:lnTo>
                <a:lnTo>
                  <a:pt x="45120" y="47790"/>
                </a:lnTo>
                <a:lnTo>
                  <a:pt x="45120" y="47800"/>
                </a:lnTo>
                <a:lnTo>
                  <a:pt x="45130" y="47800"/>
                </a:lnTo>
                <a:lnTo>
                  <a:pt x="45140" y="47810"/>
                </a:lnTo>
                <a:lnTo>
                  <a:pt x="45150" y="47810"/>
                </a:lnTo>
                <a:lnTo>
                  <a:pt x="45150" y="47820"/>
                </a:lnTo>
                <a:lnTo>
                  <a:pt x="45150" y="47830"/>
                </a:lnTo>
                <a:lnTo>
                  <a:pt x="45150" y="47840"/>
                </a:lnTo>
                <a:lnTo>
                  <a:pt x="45140" y="47850"/>
                </a:lnTo>
                <a:lnTo>
                  <a:pt x="45130" y="47860"/>
                </a:lnTo>
                <a:lnTo>
                  <a:pt x="45120" y="47860"/>
                </a:lnTo>
                <a:lnTo>
                  <a:pt x="45110" y="47860"/>
                </a:lnTo>
                <a:lnTo>
                  <a:pt x="45100" y="47860"/>
                </a:lnTo>
                <a:lnTo>
                  <a:pt x="45090" y="47860"/>
                </a:lnTo>
                <a:lnTo>
                  <a:pt x="45090" y="47870"/>
                </a:lnTo>
                <a:lnTo>
                  <a:pt x="45090" y="47880"/>
                </a:lnTo>
                <a:lnTo>
                  <a:pt x="45090" y="47900"/>
                </a:lnTo>
                <a:lnTo>
                  <a:pt x="45080" y="47900"/>
                </a:lnTo>
                <a:lnTo>
                  <a:pt x="45090" y="47910"/>
                </a:lnTo>
                <a:lnTo>
                  <a:pt x="45090" y="47920"/>
                </a:lnTo>
                <a:lnTo>
                  <a:pt x="45090" y="47930"/>
                </a:lnTo>
                <a:lnTo>
                  <a:pt x="45100" y="47940"/>
                </a:lnTo>
                <a:lnTo>
                  <a:pt x="45110" y="47950"/>
                </a:lnTo>
                <a:lnTo>
                  <a:pt x="45120" y="47960"/>
                </a:lnTo>
                <a:lnTo>
                  <a:pt x="45120" y="47970"/>
                </a:lnTo>
                <a:lnTo>
                  <a:pt x="45120" y="47980"/>
                </a:lnTo>
                <a:lnTo>
                  <a:pt x="45110" y="47980"/>
                </a:lnTo>
                <a:lnTo>
                  <a:pt x="45100" y="47980"/>
                </a:lnTo>
                <a:lnTo>
                  <a:pt x="45090" y="47980"/>
                </a:lnTo>
                <a:lnTo>
                  <a:pt x="45080" y="47990"/>
                </a:lnTo>
                <a:lnTo>
                  <a:pt x="45070" y="48000"/>
                </a:lnTo>
                <a:lnTo>
                  <a:pt x="45060" y="47990"/>
                </a:lnTo>
                <a:lnTo>
                  <a:pt x="45070" y="47990"/>
                </a:lnTo>
                <a:lnTo>
                  <a:pt x="45070" y="47980"/>
                </a:lnTo>
                <a:lnTo>
                  <a:pt x="45060" y="47970"/>
                </a:lnTo>
                <a:lnTo>
                  <a:pt x="45050" y="47970"/>
                </a:lnTo>
                <a:lnTo>
                  <a:pt x="45040" y="47970"/>
                </a:lnTo>
                <a:lnTo>
                  <a:pt x="45030" y="47970"/>
                </a:lnTo>
                <a:lnTo>
                  <a:pt x="45020" y="47970"/>
                </a:lnTo>
                <a:lnTo>
                  <a:pt x="45010" y="47970"/>
                </a:lnTo>
                <a:lnTo>
                  <a:pt x="45000" y="47970"/>
                </a:lnTo>
                <a:lnTo>
                  <a:pt x="44990" y="47980"/>
                </a:lnTo>
                <a:lnTo>
                  <a:pt x="44980" y="47980"/>
                </a:lnTo>
                <a:lnTo>
                  <a:pt x="44970" y="47980"/>
                </a:lnTo>
                <a:lnTo>
                  <a:pt x="44960" y="47980"/>
                </a:lnTo>
                <a:lnTo>
                  <a:pt x="44950" y="47990"/>
                </a:lnTo>
                <a:lnTo>
                  <a:pt x="44950" y="48000"/>
                </a:lnTo>
                <a:lnTo>
                  <a:pt x="44940" y="48000"/>
                </a:lnTo>
                <a:lnTo>
                  <a:pt x="44930" y="48000"/>
                </a:lnTo>
                <a:lnTo>
                  <a:pt x="44920" y="48000"/>
                </a:lnTo>
                <a:lnTo>
                  <a:pt x="44910" y="48010"/>
                </a:lnTo>
                <a:lnTo>
                  <a:pt x="44910" y="48020"/>
                </a:lnTo>
                <a:lnTo>
                  <a:pt x="44900" y="48020"/>
                </a:lnTo>
                <a:lnTo>
                  <a:pt x="44890" y="48020"/>
                </a:lnTo>
                <a:lnTo>
                  <a:pt x="44880" y="48020"/>
                </a:lnTo>
                <a:lnTo>
                  <a:pt x="44870" y="48020"/>
                </a:lnTo>
                <a:lnTo>
                  <a:pt x="44870" y="48030"/>
                </a:lnTo>
                <a:lnTo>
                  <a:pt x="44880" y="48030"/>
                </a:lnTo>
                <a:lnTo>
                  <a:pt x="44880" y="48040"/>
                </a:lnTo>
                <a:lnTo>
                  <a:pt x="44880" y="48050"/>
                </a:lnTo>
                <a:lnTo>
                  <a:pt x="44890" y="48060"/>
                </a:lnTo>
                <a:lnTo>
                  <a:pt x="44900" y="48060"/>
                </a:lnTo>
                <a:lnTo>
                  <a:pt x="44900" y="48070"/>
                </a:lnTo>
                <a:lnTo>
                  <a:pt x="44910" y="48070"/>
                </a:lnTo>
                <a:lnTo>
                  <a:pt x="44910" y="48080"/>
                </a:lnTo>
                <a:lnTo>
                  <a:pt x="44920" y="48080"/>
                </a:lnTo>
                <a:lnTo>
                  <a:pt x="44920" y="48090"/>
                </a:lnTo>
                <a:lnTo>
                  <a:pt x="44930" y="48090"/>
                </a:lnTo>
                <a:lnTo>
                  <a:pt x="44930" y="48100"/>
                </a:lnTo>
                <a:lnTo>
                  <a:pt x="44930" y="48110"/>
                </a:lnTo>
                <a:lnTo>
                  <a:pt x="44930" y="48120"/>
                </a:lnTo>
                <a:lnTo>
                  <a:pt x="44930" y="48130"/>
                </a:lnTo>
                <a:lnTo>
                  <a:pt x="44930" y="48140"/>
                </a:lnTo>
                <a:lnTo>
                  <a:pt x="44930" y="48150"/>
                </a:lnTo>
                <a:lnTo>
                  <a:pt x="44920" y="48160"/>
                </a:lnTo>
                <a:lnTo>
                  <a:pt x="44910" y="48170"/>
                </a:lnTo>
                <a:lnTo>
                  <a:pt x="44900" y="48170"/>
                </a:lnTo>
                <a:lnTo>
                  <a:pt x="44890" y="48180"/>
                </a:lnTo>
                <a:lnTo>
                  <a:pt x="44900" y="48180"/>
                </a:lnTo>
                <a:lnTo>
                  <a:pt x="44900" y="48190"/>
                </a:lnTo>
                <a:lnTo>
                  <a:pt x="44890" y="48190"/>
                </a:lnTo>
                <a:lnTo>
                  <a:pt x="44890" y="48200"/>
                </a:lnTo>
                <a:lnTo>
                  <a:pt x="44880" y="48200"/>
                </a:lnTo>
                <a:lnTo>
                  <a:pt x="44870" y="48200"/>
                </a:lnTo>
                <a:lnTo>
                  <a:pt x="44860" y="48210"/>
                </a:lnTo>
                <a:lnTo>
                  <a:pt x="44850" y="48210"/>
                </a:lnTo>
                <a:lnTo>
                  <a:pt x="44850" y="48220"/>
                </a:lnTo>
                <a:lnTo>
                  <a:pt x="44850" y="48230"/>
                </a:lnTo>
                <a:lnTo>
                  <a:pt x="44840" y="48240"/>
                </a:lnTo>
                <a:lnTo>
                  <a:pt x="44840" y="48250"/>
                </a:lnTo>
                <a:lnTo>
                  <a:pt x="44830" y="48250"/>
                </a:lnTo>
                <a:lnTo>
                  <a:pt x="44830" y="48260"/>
                </a:lnTo>
                <a:lnTo>
                  <a:pt x="44830" y="48270"/>
                </a:lnTo>
                <a:lnTo>
                  <a:pt x="44820" y="48280"/>
                </a:lnTo>
                <a:lnTo>
                  <a:pt x="44810" y="48290"/>
                </a:lnTo>
                <a:lnTo>
                  <a:pt x="44810" y="48300"/>
                </a:lnTo>
                <a:lnTo>
                  <a:pt x="44820" y="48310"/>
                </a:lnTo>
                <a:lnTo>
                  <a:pt x="44820" y="48320"/>
                </a:lnTo>
                <a:lnTo>
                  <a:pt x="44820" y="48330"/>
                </a:lnTo>
                <a:lnTo>
                  <a:pt x="44820" y="48360"/>
                </a:lnTo>
                <a:lnTo>
                  <a:pt x="44830" y="48360"/>
                </a:lnTo>
                <a:lnTo>
                  <a:pt x="44830" y="48370"/>
                </a:lnTo>
                <a:lnTo>
                  <a:pt x="44840" y="48380"/>
                </a:lnTo>
                <a:lnTo>
                  <a:pt x="44850" y="48390"/>
                </a:lnTo>
                <a:lnTo>
                  <a:pt x="44860" y="48390"/>
                </a:lnTo>
                <a:lnTo>
                  <a:pt x="44860" y="48400"/>
                </a:lnTo>
                <a:lnTo>
                  <a:pt x="44870" y="48400"/>
                </a:lnTo>
                <a:lnTo>
                  <a:pt x="44870" y="48410"/>
                </a:lnTo>
                <a:lnTo>
                  <a:pt x="44870" y="48420"/>
                </a:lnTo>
                <a:lnTo>
                  <a:pt x="44870" y="48430"/>
                </a:lnTo>
                <a:lnTo>
                  <a:pt x="44870" y="48440"/>
                </a:lnTo>
                <a:lnTo>
                  <a:pt x="44870" y="48450"/>
                </a:lnTo>
                <a:lnTo>
                  <a:pt x="44880" y="48460"/>
                </a:lnTo>
                <a:lnTo>
                  <a:pt x="44880" y="48470"/>
                </a:lnTo>
                <a:lnTo>
                  <a:pt x="44880" y="48480"/>
                </a:lnTo>
                <a:lnTo>
                  <a:pt x="44870" y="48490"/>
                </a:lnTo>
                <a:lnTo>
                  <a:pt x="44870" y="48500"/>
                </a:lnTo>
                <a:lnTo>
                  <a:pt x="44870" y="48510"/>
                </a:lnTo>
                <a:lnTo>
                  <a:pt x="44870" y="48520"/>
                </a:lnTo>
                <a:lnTo>
                  <a:pt x="44880" y="48520"/>
                </a:lnTo>
                <a:lnTo>
                  <a:pt x="44880" y="48530"/>
                </a:lnTo>
                <a:lnTo>
                  <a:pt x="44890" y="48540"/>
                </a:lnTo>
                <a:lnTo>
                  <a:pt x="44900" y="48550"/>
                </a:lnTo>
                <a:lnTo>
                  <a:pt x="44910" y="48560"/>
                </a:lnTo>
                <a:lnTo>
                  <a:pt x="44910" y="48570"/>
                </a:lnTo>
                <a:lnTo>
                  <a:pt x="44920" y="48580"/>
                </a:lnTo>
                <a:lnTo>
                  <a:pt x="44920" y="48590"/>
                </a:lnTo>
                <a:lnTo>
                  <a:pt x="44920" y="48610"/>
                </a:lnTo>
                <a:lnTo>
                  <a:pt x="44920" y="48620"/>
                </a:lnTo>
                <a:lnTo>
                  <a:pt x="44920" y="48630"/>
                </a:lnTo>
                <a:lnTo>
                  <a:pt x="44910" y="48620"/>
                </a:lnTo>
                <a:lnTo>
                  <a:pt x="44900" y="48620"/>
                </a:lnTo>
                <a:lnTo>
                  <a:pt x="44890" y="48620"/>
                </a:lnTo>
                <a:lnTo>
                  <a:pt x="44880" y="48630"/>
                </a:lnTo>
                <a:lnTo>
                  <a:pt x="44870" y="48630"/>
                </a:lnTo>
                <a:lnTo>
                  <a:pt x="44860" y="48630"/>
                </a:lnTo>
                <a:lnTo>
                  <a:pt x="44860" y="48640"/>
                </a:lnTo>
                <a:lnTo>
                  <a:pt x="44850" y="48640"/>
                </a:lnTo>
                <a:lnTo>
                  <a:pt x="44840" y="48640"/>
                </a:lnTo>
                <a:lnTo>
                  <a:pt x="44840" y="48650"/>
                </a:lnTo>
                <a:lnTo>
                  <a:pt x="44830" y="48660"/>
                </a:lnTo>
                <a:lnTo>
                  <a:pt x="44830" y="48670"/>
                </a:lnTo>
                <a:lnTo>
                  <a:pt x="44810" y="48680"/>
                </a:lnTo>
                <a:lnTo>
                  <a:pt x="44810" y="48690"/>
                </a:lnTo>
                <a:lnTo>
                  <a:pt x="44800" y="48700"/>
                </a:lnTo>
                <a:lnTo>
                  <a:pt x="44790" y="48710"/>
                </a:lnTo>
                <a:lnTo>
                  <a:pt x="44780" y="48710"/>
                </a:lnTo>
                <a:lnTo>
                  <a:pt x="44770" y="48710"/>
                </a:lnTo>
                <a:lnTo>
                  <a:pt x="44770" y="48720"/>
                </a:lnTo>
                <a:lnTo>
                  <a:pt x="44750" y="48720"/>
                </a:lnTo>
                <a:lnTo>
                  <a:pt x="44740" y="48730"/>
                </a:lnTo>
                <a:lnTo>
                  <a:pt x="44730" y="48730"/>
                </a:lnTo>
                <a:lnTo>
                  <a:pt x="44720" y="48730"/>
                </a:lnTo>
                <a:lnTo>
                  <a:pt x="44710" y="48740"/>
                </a:lnTo>
                <a:lnTo>
                  <a:pt x="44700" y="48740"/>
                </a:lnTo>
                <a:lnTo>
                  <a:pt x="44690" y="48730"/>
                </a:lnTo>
                <a:lnTo>
                  <a:pt x="44680" y="48730"/>
                </a:lnTo>
                <a:lnTo>
                  <a:pt x="44660" y="48730"/>
                </a:lnTo>
                <a:lnTo>
                  <a:pt x="44650" y="48730"/>
                </a:lnTo>
                <a:lnTo>
                  <a:pt x="44650" y="48720"/>
                </a:lnTo>
                <a:lnTo>
                  <a:pt x="44670" y="48700"/>
                </a:lnTo>
                <a:lnTo>
                  <a:pt x="44670" y="48690"/>
                </a:lnTo>
                <a:lnTo>
                  <a:pt x="44670" y="48680"/>
                </a:lnTo>
                <a:lnTo>
                  <a:pt x="44670" y="48670"/>
                </a:lnTo>
                <a:lnTo>
                  <a:pt x="44660" y="48660"/>
                </a:lnTo>
                <a:lnTo>
                  <a:pt x="44650" y="48650"/>
                </a:lnTo>
                <a:lnTo>
                  <a:pt x="44640" y="48650"/>
                </a:lnTo>
                <a:lnTo>
                  <a:pt x="44640" y="48660"/>
                </a:lnTo>
                <a:lnTo>
                  <a:pt x="44630" y="48670"/>
                </a:lnTo>
                <a:lnTo>
                  <a:pt x="44620" y="48680"/>
                </a:lnTo>
                <a:lnTo>
                  <a:pt x="44620" y="48690"/>
                </a:lnTo>
                <a:lnTo>
                  <a:pt x="44620" y="48700"/>
                </a:lnTo>
                <a:lnTo>
                  <a:pt x="44620" y="48710"/>
                </a:lnTo>
                <a:lnTo>
                  <a:pt x="44610" y="48720"/>
                </a:lnTo>
                <a:lnTo>
                  <a:pt x="44600" y="48720"/>
                </a:lnTo>
                <a:lnTo>
                  <a:pt x="44590" y="48720"/>
                </a:lnTo>
                <a:lnTo>
                  <a:pt x="44590" y="48730"/>
                </a:lnTo>
                <a:lnTo>
                  <a:pt x="44570" y="48740"/>
                </a:lnTo>
                <a:lnTo>
                  <a:pt x="44560" y="48750"/>
                </a:lnTo>
                <a:lnTo>
                  <a:pt x="44550" y="48750"/>
                </a:lnTo>
                <a:lnTo>
                  <a:pt x="44540" y="48750"/>
                </a:lnTo>
                <a:lnTo>
                  <a:pt x="44540" y="48760"/>
                </a:lnTo>
                <a:lnTo>
                  <a:pt x="44530" y="48760"/>
                </a:lnTo>
                <a:lnTo>
                  <a:pt x="44530" y="48770"/>
                </a:lnTo>
                <a:lnTo>
                  <a:pt x="44520" y="48770"/>
                </a:lnTo>
                <a:lnTo>
                  <a:pt x="44500" y="48770"/>
                </a:lnTo>
                <a:lnTo>
                  <a:pt x="44490" y="48770"/>
                </a:lnTo>
                <a:lnTo>
                  <a:pt x="44480" y="48760"/>
                </a:lnTo>
                <a:lnTo>
                  <a:pt x="44470" y="48760"/>
                </a:lnTo>
                <a:lnTo>
                  <a:pt x="44470" y="48750"/>
                </a:lnTo>
                <a:lnTo>
                  <a:pt x="44460" y="48750"/>
                </a:lnTo>
                <a:lnTo>
                  <a:pt x="44450" y="48750"/>
                </a:lnTo>
                <a:lnTo>
                  <a:pt x="44440" y="48760"/>
                </a:lnTo>
                <a:lnTo>
                  <a:pt x="44430" y="48770"/>
                </a:lnTo>
                <a:lnTo>
                  <a:pt x="44400" y="48780"/>
                </a:lnTo>
                <a:lnTo>
                  <a:pt x="44380" y="48780"/>
                </a:lnTo>
                <a:lnTo>
                  <a:pt x="44380" y="48790"/>
                </a:lnTo>
                <a:lnTo>
                  <a:pt x="44370" y="48790"/>
                </a:lnTo>
                <a:lnTo>
                  <a:pt x="44360" y="48800"/>
                </a:lnTo>
                <a:lnTo>
                  <a:pt x="44350" y="48810"/>
                </a:lnTo>
                <a:lnTo>
                  <a:pt x="44340" y="48810"/>
                </a:lnTo>
                <a:lnTo>
                  <a:pt x="44340" y="48820"/>
                </a:lnTo>
                <a:lnTo>
                  <a:pt x="44330" y="48820"/>
                </a:lnTo>
                <a:lnTo>
                  <a:pt x="44320" y="48820"/>
                </a:lnTo>
                <a:lnTo>
                  <a:pt x="44310" y="48820"/>
                </a:lnTo>
                <a:lnTo>
                  <a:pt x="44300" y="48820"/>
                </a:lnTo>
                <a:lnTo>
                  <a:pt x="44280" y="48830"/>
                </a:lnTo>
                <a:lnTo>
                  <a:pt x="44270" y="48830"/>
                </a:lnTo>
                <a:lnTo>
                  <a:pt x="44260" y="48830"/>
                </a:lnTo>
                <a:lnTo>
                  <a:pt x="44260" y="48820"/>
                </a:lnTo>
                <a:lnTo>
                  <a:pt x="44250" y="48820"/>
                </a:lnTo>
                <a:lnTo>
                  <a:pt x="44240" y="48820"/>
                </a:lnTo>
                <a:lnTo>
                  <a:pt x="44230" y="48820"/>
                </a:lnTo>
                <a:lnTo>
                  <a:pt x="44230" y="48830"/>
                </a:lnTo>
                <a:lnTo>
                  <a:pt x="44220" y="48840"/>
                </a:lnTo>
                <a:lnTo>
                  <a:pt x="44210" y="48850"/>
                </a:lnTo>
                <a:lnTo>
                  <a:pt x="44210" y="48860"/>
                </a:lnTo>
                <a:lnTo>
                  <a:pt x="44200" y="48860"/>
                </a:lnTo>
                <a:lnTo>
                  <a:pt x="44200" y="48870"/>
                </a:lnTo>
                <a:lnTo>
                  <a:pt x="44190" y="48870"/>
                </a:lnTo>
                <a:lnTo>
                  <a:pt x="44190" y="48880"/>
                </a:lnTo>
                <a:lnTo>
                  <a:pt x="44190" y="48890"/>
                </a:lnTo>
                <a:lnTo>
                  <a:pt x="44200" y="48900"/>
                </a:lnTo>
                <a:lnTo>
                  <a:pt x="44210" y="48910"/>
                </a:lnTo>
                <a:lnTo>
                  <a:pt x="44210" y="48920"/>
                </a:lnTo>
                <a:lnTo>
                  <a:pt x="44210" y="48930"/>
                </a:lnTo>
                <a:lnTo>
                  <a:pt x="44210" y="48940"/>
                </a:lnTo>
                <a:lnTo>
                  <a:pt x="44200" y="48950"/>
                </a:lnTo>
                <a:lnTo>
                  <a:pt x="44190" y="48950"/>
                </a:lnTo>
                <a:lnTo>
                  <a:pt x="44190" y="48940"/>
                </a:lnTo>
                <a:lnTo>
                  <a:pt x="44180" y="48940"/>
                </a:lnTo>
                <a:lnTo>
                  <a:pt x="44170" y="48920"/>
                </a:lnTo>
                <a:lnTo>
                  <a:pt x="44150" y="48890"/>
                </a:lnTo>
                <a:lnTo>
                  <a:pt x="44140" y="48890"/>
                </a:lnTo>
                <a:lnTo>
                  <a:pt x="44140" y="48880"/>
                </a:lnTo>
                <a:lnTo>
                  <a:pt x="44120" y="48870"/>
                </a:lnTo>
                <a:lnTo>
                  <a:pt x="44110" y="48860"/>
                </a:lnTo>
                <a:lnTo>
                  <a:pt x="44100" y="48860"/>
                </a:lnTo>
                <a:lnTo>
                  <a:pt x="44090" y="48860"/>
                </a:lnTo>
                <a:lnTo>
                  <a:pt x="44080" y="48860"/>
                </a:lnTo>
                <a:lnTo>
                  <a:pt x="44070" y="48860"/>
                </a:lnTo>
                <a:lnTo>
                  <a:pt x="44060" y="48860"/>
                </a:lnTo>
                <a:lnTo>
                  <a:pt x="44050" y="48860"/>
                </a:lnTo>
                <a:lnTo>
                  <a:pt x="44050" y="48870"/>
                </a:lnTo>
                <a:lnTo>
                  <a:pt x="44050" y="48880"/>
                </a:lnTo>
                <a:lnTo>
                  <a:pt x="44040" y="48890"/>
                </a:lnTo>
                <a:lnTo>
                  <a:pt x="44040" y="48900"/>
                </a:lnTo>
                <a:lnTo>
                  <a:pt x="44030" y="48900"/>
                </a:lnTo>
                <a:lnTo>
                  <a:pt x="44030" y="48910"/>
                </a:lnTo>
                <a:lnTo>
                  <a:pt x="44020" y="48920"/>
                </a:lnTo>
                <a:lnTo>
                  <a:pt x="44010" y="48920"/>
                </a:lnTo>
                <a:lnTo>
                  <a:pt x="43990" y="48910"/>
                </a:lnTo>
                <a:lnTo>
                  <a:pt x="43980" y="48910"/>
                </a:lnTo>
                <a:lnTo>
                  <a:pt x="43960" y="48910"/>
                </a:lnTo>
                <a:lnTo>
                  <a:pt x="43950" y="48910"/>
                </a:lnTo>
                <a:lnTo>
                  <a:pt x="43940" y="48910"/>
                </a:lnTo>
                <a:lnTo>
                  <a:pt x="43930" y="48910"/>
                </a:lnTo>
                <a:lnTo>
                  <a:pt x="43920" y="48910"/>
                </a:lnTo>
                <a:lnTo>
                  <a:pt x="43910" y="48920"/>
                </a:lnTo>
                <a:lnTo>
                  <a:pt x="43910" y="48930"/>
                </a:lnTo>
                <a:lnTo>
                  <a:pt x="43910" y="48940"/>
                </a:lnTo>
                <a:lnTo>
                  <a:pt x="43910" y="48950"/>
                </a:lnTo>
                <a:lnTo>
                  <a:pt x="43920" y="48980"/>
                </a:lnTo>
                <a:lnTo>
                  <a:pt x="43930" y="48990"/>
                </a:lnTo>
                <a:lnTo>
                  <a:pt x="43930" y="49000"/>
                </a:lnTo>
                <a:lnTo>
                  <a:pt x="43930" y="49010"/>
                </a:lnTo>
                <a:lnTo>
                  <a:pt x="43940" y="49030"/>
                </a:lnTo>
                <a:lnTo>
                  <a:pt x="43930" y="49040"/>
                </a:lnTo>
                <a:lnTo>
                  <a:pt x="43920" y="49050"/>
                </a:lnTo>
                <a:lnTo>
                  <a:pt x="43900" y="49050"/>
                </a:lnTo>
                <a:lnTo>
                  <a:pt x="43880" y="49060"/>
                </a:lnTo>
                <a:lnTo>
                  <a:pt x="43870" y="49070"/>
                </a:lnTo>
                <a:lnTo>
                  <a:pt x="43860" y="49080"/>
                </a:lnTo>
                <a:lnTo>
                  <a:pt x="43850" y="49080"/>
                </a:lnTo>
                <a:lnTo>
                  <a:pt x="43840" y="49080"/>
                </a:lnTo>
                <a:lnTo>
                  <a:pt x="43830" y="49080"/>
                </a:lnTo>
                <a:lnTo>
                  <a:pt x="43810" y="49080"/>
                </a:lnTo>
                <a:lnTo>
                  <a:pt x="43800" y="49090"/>
                </a:lnTo>
                <a:lnTo>
                  <a:pt x="43780" y="49100"/>
                </a:lnTo>
                <a:lnTo>
                  <a:pt x="43770" y="49110"/>
                </a:lnTo>
                <a:lnTo>
                  <a:pt x="43770" y="49120"/>
                </a:lnTo>
                <a:lnTo>
                  <a:pt x="43760" y="49130"/>
                </a:lnTo>
                <a:lnTo>
                  <a:pt x="43760" y="49140"/>
                </a:lnTo>
                <a:lnTo>
                  <a:pt x="43760" y="49150"/>
                </a:lnTo>
                <a:lnTo>
                  <a:pt x="43760" y="49170"/>
                </a:lnTo>
                <a:lnTo>
                  <a:pt x="43760" y="49180"/>
                </a:lnTo>
                <a:lnTo>
                  <a:pt x="43750" y="49190"/>
                </a:lnTo>
                <a:lnTo>
                  <a:pt x="43750" y="49200"/>
                </a:lnTo>
                <a:lnTo>
                  <a:pt x="43740" y="49200"/>
                </a:lnTo>
                <a:lnTo>
                  <a:pt x="43740" y="49210"/>
                </a:lnTo>
                <a:lnTo>
                  <a:pt x="43730" y="49210"/>
                </a:lnTo>
                <a:lnTo>
                  <a:pt x="43720" y="49210"/>
                </a:lnTo>
                <a:lnTo>
                  <a:pt x="43710" y="49200"/>
                </a:lnTo>
                <a:lnTo>
                  <a:pt x="43700" y="49190"/>
                </a:lnTo>
                <a:lnTo>
                  <a:pt x="43690" y="49180"/>
                </a:lnTo>
                <a:lnTo>
                  <a:pt x="43690" y="49170"/>
                </a:lnTo>
                <a:lnTo>
                  <a:pt x="43680" y="49170"/>
                </a:lnTo>
                <a:lnTo>
                  <a:pt x="43670" y="49180"/>
                </a:lnTo>
                <a:lnTo>
                  <a:pt x="43660" y="49170"/>
                </a:lnTo>
                <a:lnTo>
                  <a:pt x="43650" y="49170"/>
                </a:lnTo>
                <a:lnTo>
                  <a:pt x="43640" y="49180"/>
                </a:lnTo>
                <a:lnTo>
                  <a:pt x="43640" y="49190"/>
                </a:lnTo>
                <a:lnTo>
                  <a:pt x="43640" y="49200"/>
                </a:lnTo>
                <a:lnTo>
                  <a:pt x="43630" y="49200"/>
                </a:lnTo>
                <a:lnTo>
                  <a:pt x="43630" y="49210"/>
                </a:lnTo>
                <a:lnTo>
                  <a:pt x="43630" y="49220"/>
                </a:lnTo>
                <a:lnTo>
                  <a:pt x="43630" y="49230"/>
                </a:lnTo>
                <a:lnTo>
                  <a:pt x="43620" y="49230"/>
                </a:lnTo>
                <a:lnTo>
                  <a:pt x="43620" y="49240"/>
                </a:lnTo>
                <a:lnTo>
                  <a:pt x="43620" y="49250"/>
                </a:lnTo>
                <a:lnTo>
                  <a:pt x="43620" y="49260"/>
                </a:lnTo>
                <a:lnTo>
                  <a:pt x="43610" y="49260"/>
                </a:lnTo>
                <a:lnTo>
                  <a:pt x="43600" y="49270"/>
                </a:lnTo>
                <a:lnTo>
                  <a:pt x="43590" y="49280"/>
                </a:lnTo>
                <a:lnTo>
                  <a:pt x="43590" y="49290"/>
                </a:lnTo>
                <a:lnTo>
                  <a:pt x="43590" y="49300"/>
                </a:lnTo>
                <a:lnTo>
                  <a:pt x="43590" y="49310"/>
                </a:lnTo>
                <a:lnTo>
                  <a:pt x="43590" y="49320"/>
                </a:lnTo>
                <a:lnTo>
                  <a:pt x="43580" y="49330"/>
                </a:lnTo>
                <a:lnTo>
                  <a:pt x="43570" y="49340"/>
                </a:lnTo>
                <a:lnTo>
                  <a:pt x="43560" y="49340"/>
                </a:lnTo>
                <a:lnTo>
                  <a:pt x="43560" y="49330"/>
                </a:lnTo>
                <a:lnTo>
                  <a:pt x="43560" y="49320"/>
                </a:lnTo>
                <a:lnTo>
                  <a:pt x="43560" y="49310"/>
                </a:lnTo>
                <a:lnTo>
                  <a:pt x="43560" y="49300"/>
                </a:lnTo>
                <a:lnTo>
                  <a:pt x="43550" y="49300"/>
                </a:lnTo>
                <a:lnTo>
                  <a:pt x="43540" y="49300"/>
                </a:lnTo>
                <a:lnTo>
                  <a:pt x="43530" y="49300"/>
                </a:lnTo>
                <a:lnTo>
                  <a:pt x="43520" y="49290"/>
                </a:lnTo>
                <a:lnTo>
                  <a:pt x="43510" y="49290"/>
                </a:lnTo>
                <a:lnTo>
                  <a:pt x="43510" y="49280"/>
                </a:lnTo>
                <a:lnTo>
                  <a:pt x="43500" y="49280"/>
                </a:lnTo>
                <a:lnTo>
                  <a:pt x="43490" y="49280"/>
                </a:lnTo>
                <a:lnTo>
                  <a:pt x="43490" y="49290"/>
                </a:lnTo>
                <a:lnTo>
                  <a:pt x="43480" y="49290"/>
                </a:lnTo>
                <a:lnTo>
                  <a:pt x="43480" y="49300"/>
                </a:lnTo>
                <a:lnTo>
                  <a:pt x="43470" y="49300"/>
                </a:lnTo>
                <a:lnTo>
                  <a:pt x="43470" y="49310"/>
                </a:lnTo>
                <a:lnTo>
                  <a:pt x="43460" y="49310"/>
                </a:lnTo>
                <a:lnTo>
                  <a:pt x="43460" y="49320"/>
                </a:lnTo>
                <a:lnTo>
                  <a:pt x="43460" y="49330"/>
                </a:lnTo>
                <a:lnTo>
                  <a:pt x="43450" y="49340"/>
                </a:lnTo>
                <a:lnTo>
                  <a:pt x="43450" y="49350"/>
                </a:lnTo>
                <a:lnTo>
                  <a:pt x="43440" y="49350"/>
                </a:lnTo>
                <a:lnTo>
                  <a:pt x="43430" y="49360"/>
                </a:lnTo>
                <a:lnTo>
                  <a:pt x="43420" y="49360"/>
                </a:lnTo>
                <a:lnTo>
                  <a:pt x="43410" y="49360"/>
                </a:lnTo>
                <a:lnTo>
                  <a:pt x="43400" y="49370"/>
                </a:lnTo>
                <a:lnTo>
                  <a:pt x="43390" y="49370"/>
                </a:lnTo>
                <a:lnTo>
                  <a:pt x="43380" y="49380"/>
                </a:lnTo>
                <a:lnTo>
                  <a:pt x="43370" y="49390"/>
                </a:lnTo>
                <a:lnTo>
                  <a:pt x="43370" y="49400"/>
                </a:lnTo>
                <a:lnTo>
                  <a:pt x="43370" y="49410"/>
                </a:lnTo>
                <a:lnTo>
                  <a:pt x="43380" y="49420"/>
                </a:lnTo>
                <a:lnTo>
                  <a:pt x="43380" y="49430"/>
                </a:lnTo>
                <a:lnTo>
                  <a:pt x="43380" y="49440"/>
                </a:lnTo>
                <a:lnTo>
                  <a:pt x="43390" y="49440"/>
                </a:lnTo>
                <a:lnTo>
                  <a:pt x="43390" y="49450"/>
                </a:lnTo>
                <a:lnTo>
                  <a:pt x="43380" y="49450"/>
                </a:lnTo>
                <a:lnTo>
                  <a:pt x="43370" y="49460"/>
                </a:lnTo>
                <a:lnTo>
                  <a:pt x="43360" y="49460"/>
                </a:lnTo>
                <a:lnTo>
                  <a:pt x="43350" y="49450"/>
                </a:lnTo>
                <a:lnTo>
                  <a:pt x="43340" y="49460"/>
                </a:lnTo>
                <a:lnTo>
                  <a:pt x="43320" y="49470"/>
                </a:lnTo>
                <a:lnTo>
                  <a:pt x="43310" y="49470"/>
                </a:lnTo>
                <a:lnTo>
                  <a:pt x="43300" y="49480"/>
                </a:lnTo>
                <a:lnTo>
                  <a:pt x="43290" y="49490"/>
                </a:lnTo>
                <a:lnTo>
                  <a:pt x="43280" y="49490"/>
                </a:lnTo>
                <a:lnTo>
                  <a:pt x="43280" y="49500"/>
                </a:lnTo>
                <a:lnTo>
                  <a:pt x="43280" y="49510"/>
                </a:lnTo>
                <a:lnTo>
                  <a:pt x="43270" y="49520"/>
                </a:lnTo>
                <a:lnTo>
                  <a:pt x="43260" y="49530"/>
                </a:lnTo>
                <a:lnTo>
                  <a:pt x="43260" y="49540"/>
                </a:lnTo>
                <a:lnTo>
                  <a:pt x="43250" y="49550"/>
                </a:lnTo>
                <a:lnTo>
                  <a:pt x="43250" y="49560"/>
                </a:lnTo>
                <a:lnTo>
                  <a:pt x="43250" y="49570"/>
                </a:lnTo>
                <a:lnTo>
                  <a:pt x="43240" y="49570"/>
                </a:lnTo>
                <a:lnTo>
                  <a:pt x="43240" y="49580"/>
                </a:lnTo>
                <a:lnTo>
                  <a:pt x="43240" y="49590"/>
                </a:lnTo>
                <a:lnTo>
                  <a:pt x="43230" y="49600"/>
                </a:lnTo>
                <a:lnTo>
                  <a:pt x="43230" y="49610"/>
                </a:lnTo>
                <a:lnTo>
                  <a:pt x="43220" y="49610"/>
                </a:lnTo>
                <a:lnTo>
                  <a:pt x="43220" y="49620"/>
                </a:lnTo>
                <a:lnTo>
                  <a:pt x="43220" y="49630"/>
                </a:lnTo>
                <a:lnTo>
                  <a:pt x="43210" y="49650"/>
                </a:lnTo>
                <a:lnTo>
                  <a:pt x="43210" y="49660"/>
                </a:lnTo>
                <a:lnTo>
                  <a:pt x="43220" y="49660"/>
                </a:lnTo>
                <a:lnTo>
                  <a:pt x="43220" y="49670"/>
                </a:lnTo>
                <a:lnTo>
                  <a:pt x="43230" y="49690"/>
                </a:lnTo>
                <a:lnTo>
                  <a:pt x="43220" y="49700"/>
                </a:lnTo>
                <a:lnTo>
                  <a:pt x="43220" y="49710"/>
                </a:lnTo>
                <a:lnTo>
                  <a:pt x="43210" y="49720"/>
                </a:lnTo>
                <a:lnTo>
                  <a:pt x="43200" y="49730"/>
                </a:lnTo>
                <a:lnTo>
                  <a:pt x="43200" y="49740"/>
                </a:lnTo>
                <a:lnTo>
                  <a:pt x="43210" y="49750"/>
                </a:lnTo>
                <a:lnTo>
                  <a:pt x="43210" y="49760"/>
                </a:lnTo>
                <a:lnTo>
                  <a:pt x="43200" y="49760"/>
                </a:lnTo>
                <a:lnTo>
                  <a:pt x="43190" y="49760"/>
                </a:lnTo>
                <a:lnTo>
                  <a:pt x="43190" y="49750"/>
                </a:lnTo>
                <a:lnTo>
                  <a:pt x="43190" y="49740"/>
                </a:lnTo>
                <a:lnTo>
                  <a:pt x="43180" y="49740"/>
                </a:lnTo>
                <a:lnTo>
                  <a:pt x="43160" y="49740"/>
                </a:lnTo>
                <a:lnTo>
                  <a:pt x="43150" y="49740"/>
                </a:lnTo>
                <a:lnTo>
                  <a:pt x="43140" y="49750"/>
                </a:lnTo>
                <a:lnTo>
                  <a:pt x="43130" y="49760"/>
                </a:lnTo>
                <a:lnTo>
                  <a:pt x="43130" y="49770"/>
                </a:lnTo>
                <a:lnTo>
                  <a:pt x="43120" y="49780"/>
                </a:lnTo>
                <a:lnTo>
                  <a:pt x="43120" y="49790"/>
                </a:lnTo>
                <a:lnTo>
                  <a:pt x="43120" y="49800"/>
                </a:lnTo>
                <a:lnTo>
                  <a:pt x="43130" y="49810"/>
                </a:lnTo>
                <a:lnTo>
                  <a:pt x="43130" y="49820"/>
                </a:lnTo>
                <a:lnTo>
                  <a:pt x="43140" y="49820"/>
                </a:lnTo>
                <a:lnTo>
                  <a:pt x="43150" y="49830"/>
                </a:lnTo>
                <a:lnTo>
                  <a:pt x="43150" y="49840"/>
                </a:lnTo>
                <a:lnTo>
                  <a:pt x="43160" y="49840"/>
                </a:lnTo>
                <a:lnTo>
                  <a:pt x="43150" y="49860"/>
                </a:lnTo>
                <a:lnTo>
                  <a:pt x="43150" y="49870"/>
                </a:lnTo>
                <a:lnTo>
                  <a:pt x="43140" y="49870"/>
                </a:lnTo>
                <a:lnTo>
                  <a:pt x="43130" y="49870"/>
                </a:lnTo>
                <a:lnTo>
                  <a:pt x="43120" y="49870"/>
                </a:lnTo>
                <a:lnTo>
                  <a:pt x="43110" y="49870"/>
                </a:lnTo>
                <a:lnTo>
                  <a:pt x="43110" y="49880"/>
                </a:lnTo>
                <a:lnTo>
                  <a:pt x="43100" y="49880"/>
                </a:lnTo>
                <a:lnTo>
                  <a:pt x="43100" y="49890"/>
                </a:lnTo>
                <a:lnTo>
                  <a:pt x="43090" y="49900"/>
                </a:lnTo>
                <a:lnTo>
                  <a:pt x="43090" y="49910"/>
                </a:lnTo>
                <a:lnTo>
                  <a:pt x="43090" y="49930"/>
                </a:lnTo>
                <a:lnTo>
                  <a:pt x="43080" y="49930"/>
                </a:lnTo>
                <a:lnTo>
                  <a:pt x="43080" y="49940"/>
                </a:lnTo>
                <a:lnTo>
                  <a:pt x="43070" y="49950"/>
                </a:lnTo>
                <a:lnTo>
                  <a:pt x="43060" y="49950"/>
                </a:lnTo>
                <a:lnTo>
                  <a:pt x="43040" y="49960"/>
                </a:lnTo>
                <a:lnTo>
                  <a:pt x="43030" y="49960"/>
                </a:lnTo>
                <a:lnTo>
                  <a:pt x="43010" y="49960"/>
                </a:lnTo>
                <a:lnTo>
                  <a:pt x="43000" y="49970"/>
                </a:lnTo>
                <a:lnTo>
                  <a:pt x="42970" y="49980"/>
                </a:lnTo>
                <a:lnTo>
                  <a:pt x="42970" y="49990"/>
                </a:lnTo>
                <a:lnTo>
                  <a:pt x="42960" y="49990"/>
                </a:lnTo>
                <a:lnTo>
                  <a:pt x="42960" y="50000"/>
                </a:lnTo>
                <a:lnTo>
                  <a:pt x="42950" y="50010"/>
                </a:lnTo>
                <a:lnTo>
                  <a:pt x="42950" y="50020"/>
                </a:lnTo>
                <a:lnTo>
                  <a:pt x="42950" y="50030"/>
                </a:lnTo>
                <a:lnTo>
                  <a:pt x="42940" y="50030"/>
                </a:lnTo>
                <a:lnTo>
                  <a:pt x="42940" y="50040"/>
                </a:lnTo>
                <a:lnTo>
                  <a:pt x="42930" y="50040"/>
                </a:lnTo>
                <a:lnTo>
                  <a:pt x="42920" y="50040"/>
                </a:lnTo>
                <a:lnTo>
                  <a:pt x="42910" y="50040"/>
                </a:lnTo>
                <a:lnTo>
                  <a:pt x="42910" y="50050"/>
                </a:lnTo>
                <a:lnTo>
                  <a:pt x="42900" y="50060"/>
                </a:lnTo>
                <a:lnTo>
                  <a:pt x="42900" y="50070"/>
                </a:lnTo>
                <a:lnTo>
                  <a:pt x="42890" y="50080"/>
                </a:lnTo>
                <a:lnTo>
                  <a:pt x="42890" y="50090"/>
                </a:lnTo>
                <a:lnTo>
                  <a:pt x="42890" y="50100"/>
                </a:lnTo>
                <a:lnTo>
                  <a:pt x="42880" y="50100"/>
                </a:lnTo>
                <a:lnTo>
                  <a:pt x="42870" y="50130"/>
                </a:lnTo>
                <a:lnTo>
                  <a:pt x="42850" y="50140"/>
                </a:lnTo>
                <a:lnTo>
                  <a:pt x="42840" y="50150"/>
                </a:lnTo>
                <a:lnTo>
                  <a:pt x="42830" y="50160"/>
                </a:lnTo>
                <a:lnTo>
                  <a:pt x="42820" y="50160"/>
                </a:lnTo>
                <a:lnTo>
                  <a:pt x="42820" y="50170"/>
                </a:lnTo>
                <a:lnTo>
                  <a:pt x="42820" y="50180"/>
                </a:lnTo>
                <a:lnTo>
                  <a:pt x="42810" y="50180"/>
                </a:lnTo>
                <a:lnTo>
                  <a:pt x="42800" y="50180"/>
                </a:lnTo>
                <a:lnTo>
                  <a:pt x="42790" y="50180"/>
                </a:lnTo>
                <a:lnTo>
                  <a:pt x="42790" y="50190"/>
                </a:lnTo>
                <a:lnTo>
                  <a:pt x="42780" y="50190"/>
                </a:lnTo>
                <a:lnTo>
                  <a:pt x="42760" y="50200"/>
                </a:lnTo>
                <a:lnTo>
                  <a:pt x="42750" y="50220"/>
                </a:lnTo>
                <a:lnTo>
                  <a:pt x="42750" y="50230"/>
                </a:lnTo>
                <a:lnTo>
                  <a:pt x="42740" y="50240"/>
                </a:lnTo>
                <a:lnTo>
                  <a:pt x="42730" y="50250"/>
                </a:lnTo>
                <a:lnTo>
                  <a:pt x="42730" y="50260"/>
                </a:lnTo>
                <a:lnTo>
                  <a:pt x="42730" y="50270"/>
                </a:lnTo>
                <a:lnTo>
                  <a:pt x="42720" y="50270"/>
                </a:lnTo>
                <a:lnTo>
                  <a:pt x="42710" y="50280"/>
                </a:lnTo>
                <a:lnTo>
                  <a:pt x="42710" y="50270"/>
                </a:lnTo>
                <a:lnTo>
                  <a:pt x="42700" y="50270"/>
                </a:lnTo>
                <a:lnTo>
                  <a:pt x="42690" y="50270"/>
                </a:lnTo>
                <a:lnTo>
                  <a:pt x="42680" y="50270"/>
                </a:lnTo>
                <a:lnTo>
                  <a:pt x="42680" y="50280"/>
                </a:lnTo>
                <a:lnTo>
                  <a:pt x="42670" y="50290"/>
                </a:lnTo>
                <a:lnTo>
                  <a:pt x="42660" y="50290"/>
                </a:lnTo>
                <a:lnTo>
                  <a:pt x="42660" y="50300"/>
                </a:lnTo>
                <a:lnTo>
                  <a:pt x="42650" y="50310"/>
                </a:lnTo>
                <a:lnTo>
                  <a:pt x="42640" y="50310"/>
                </a:lnTo>
                <a:lnTo>
                  <a:pt x="42640" y="50320"/>
                </a:lnTo>
                <a:lnTo>
                  <a:pt x="42630" y="50320"/>
                </a:lnTo>
                <a:lnTo>
                  <a:pt x="42620" y="50320"/>
                </a:lnTo>
                <a:lnTo>
                  <a:pt x="42610" y="50320"/>
                </a:lnTo>
                <a:lnTo>
                  <a:pt x="42600" y="50320"/>
                </a:lnTo>
                <a:lnTo>
                  <a:pt x="42580" y="50320"/>
                </a:lnTo>
                <a:lnTo>
                  <a:pt x="42580" y="50310"/>
                </a:lnTo>
                <a:lnTo>
                  <a:pt x="42570" y="50310"/>
                </a:lnTo>
                <a:lnTo>
                  <a:pt x="42560" y="50310"/>
                </a:lnTo>
                <a:lnTo>
                  <a:pt x="42550" y="50310"/>
                </a:lnTo>
                <a:lnTo>
                  <a:pt x="42530" y="50310"/>
                </a:lnTo>
                <a:lnTo>
                  <a:pt x="42520" y="50310"/>
                </a:lnTo>
                <a:lnTo>
                  <a:pt x="42510" y="50320"/>
                </a:lnTo>
                <a:lnTo>
                  <a:pt x="42500" y="50330"/>
                </a:lnTo>
                <a:lnTo>
                  <a:pt x="42490" y="50330"/>
                </a:lnTo>
                <a:lnTo>
                  <a:pt x="42480" y="50330"/>
                </a:lnTo>
                <a:lnTo>
                  <a:pt x="42470" y="50330"/>
                </a:lnTo>
                <a:lnTo>
                  <a:pt x="42460" y="50330"/>
                </a:lnTo>
                <a:lnTo>
                  <a:pt x="42460" y="50340"/>
                </a:lnTo>
                <a:lnTo>
                  <a:pt x="42450" y="50340"/>
                </a:lnTo>
                <a:lnTo>
                  <a:pt x="42440" y="50340"/>
                </a:lnTo>
                <a:lnTo>
                  <a:pt x="42430" y="50340"/>
                </a:lnTo>
                <a:lnTo>
                  <a:pt x="42420" y="50350"/>
                </a:lnTo>
                <a:lnTo>
                  <a:pt x="42410" y="50350"/>
                </a:lnTo>
                <a:lnTo>
                  <a:pt x="42400" y="50350"/>
                </a:lnTo>
                <a:lnTo>
                  <a:pt x="42400" y="50360"/>
                </a:lnTo>
                <a:lnTo>
                  <a:pt x="42390" y="50360"/>
                </a:lnTo>
                <a:lnTo>
                  <a:pt x="42380" y="50360"/>
                </a:lnTo>
                <a:lnTo>
                  <a:pt x="42370" y="50370"/>
                </a:lnTo>
                <a:lnTo>
                  <a:pt x="42360" y="50370"/>
                </a:lnTo>
                <a:lnTo>
                  <a:pt x="42360" y="50380"/>
                </a:lnTo>
                <a:lnTo>
                  <a:pt x="42350" y="50380"/>
                </a:lnTo>
                <a:lnTo>
                  <a:pt x="42340" y="50380"/>
                </a:lnTo>
                <a:lnTo>
                  <a:pt x="42340" y="50370"/>
                </a:lnTo>
                <a:lnTo>
                  <a:pt x="42330" y="50370"/>
                </a:lnTo>
                <a:lnTo>
                  <a:pt x="42320" y="50370"/>
                </a:lnTo>
                <a:lnTo>
                  <a:pt x="42310" y="50370"/>
                </a:lnTo>
                <a:lnTo>
                  <a:pt x="42300" y="50370"/>
                </a:lnTo>
                <a:lnTo>
                  <a:pt x="42300" y="50380"/>
                </a:lnTo>
                <a:lnTo>
                  <a:pt x="42290" y="50380"/>
                </a:lnTo>
                <a:lnTo>
                  <a:pt x="42290" y="50390"/>
                </a:lnTo>
                <a:lnTo>
                  <a:pt x="42280" y="50390"/>
                </a:lnTo>
                <a:lnTo>
                  <a:pt x="42270" y="50400"/>
                </a:lnTo>
                <a:lnTo>
                  <a:pt x="42260" y="50410"/>
                </a:lnTo>
                <a:lnTo>
                  <a:pt x="42250" y="50410"/>
                </a:lnTo>
                <a:lnTo>
                  <a:pt x="42240" y="50410"/>
                </a:lnTo>
                <a:lnTo>
                  <a:pt x="42230" y="50400"/>
                </a:lnTo>
                <a:lnTo>
                  <a:pt x="42230" y="50390"/>
                </a:lnTo>
                <a:lnTo>
                  <a:pt x="42220" y="50390"/>
                </a:lnTo>
                <a:lnTo>
                  <a:pt x="42220" y="50380"/>
                </a:lnTo>
                <a:lnTo>
                  <a:pt x="42210" y="50380"/>
                </a:lnTo>
                <a:lnTo>
                  <a:pt x="42200" y="50390"/>
                </a:lnTo>
                <a:lnTo>
                  <a:pt x="42190" y="50390"/>
                </a:lnTo>
                <a:lnTo>
                  <a:pt x="42180" y="50400"/>
                </a:lnTo>
                <a:lnTo>
                  <a:pt x="42170" y="50400"/>
                </a:lnTo>
                <a:lnTo>
                  <a:pt x="42160" y="50400"/>
                </a:lnTo>
                <a:lnTo>
                  <a:pt x="42150" y="50410"/>
                </a:lnTo>
                <a:lnTo>
                  <a:pt x="42120" y="50410"/>
                </a:lnTo>
                <a:lnTo>
                  <a:pt x="42110" y="50410"/>
                </a:lnTo>
                <a:lnTo>
                  <a:pt x="42100" y="50410"/>
                </a:lnTo>
                <a:lnTo>
                  <a:pt x="42090" y="50410"/>
                </a:lnTo>
                <a:lnTo>
                  <a:pt x="42090" y="50400"/>
                </a:lnTo>
                <a:lnTo>
                  <a:pt x="42080" y="50400"/>
                </a:lnTo>
                <a:lnTo>
                  <a:pt x="42070" y="50400"/>
                </a:lnTo>
                <a:lnTo>
                  <a:pt x="42060" y="50400"/>
                </a:lnTo>
                <a:lnTo>
                  <a:pt x="42050" y="50400"/>
                </a:lnTo>
                <a:lnTo>
                  <a:pt x="42040" y="50400"/>
                </a:lnTo>
                <a:lnTo>
                  <a:pt x="42030" y="50400"/>
                </a:lnTo>
                <a:lnTo>
                  <a:pt x="42020" y="50400"/>
                </a:lnTo>
                <a:lnTo>
                  <a:pt x="42020" y="50410"/>
                </a:lnTo>
                <a:lnTo>
                  <a:pt x="42020" y="50420"/>
                </a:lnTo>
                <a:lnTo>
                  <a:pt x="42020" y="50430"/>
                </a:lnTo>
                <a:lnTo>
                  <a:pt x="42010" y="50430"/>
                </a:lnTo>
                <a:lnTo>
                  <a:pt x="42000" y="50440"/>
                </a:lnTo>
                <a:lnTo>
                  <a:pt x="41990" y="50440"/>
                </a:lnTo>
                <a:lnTo>
                  <a:pt x="41990" y="50450"/>
                </a:lnTo>
                <a:lnTo>
                  <a:pt x="41980" y="50460"/>
                </a:lnTo>
                <a:lnTo>
                  <a:pt x="41970" y="50460"/>
                </a:lnTo>
                <a:lnTo>
                  <a:pt x="41960" y="50460"/>
                </a:lnTo>
                <a:lnTo>
                  <a:pt x="41950" y="50470"/>
                </a:lnTo>
                <a:lnTo>
                  <a:pt x="41930" y="50470"/>
                </a:lnTo>
                <a:lnTo>
                  <a:pt x="41930" y="50480"/>
                </a:lnTo>
                <a:lnTo>
                  <a:pt x="41920" y="50480"/>
                </a:lnTo>
                <a:lnTo>
                  <a:pt x="41920" y="50490"/>
                </a:lnTo>
                <a:lnTo>
                  <a:pt x="41920" y="50500"/>
                </a:lnTo>
                <a:lnTo>
                  <a:pt x="41910" y="50500"/>
                </a:lnTo>
                <a:lnTo>
                  <a:pt x="41900" y="50510"/>
                </a:lnTo>
                <a:lnTo>
                  <a:pt x="41900" y="50520"/>
                </a:lnTo>
                <a:lnTo>
                  <a:pt x="41890" y="50520"/>
                </a:lnTo>
                <a:lnTo>
                  <a:pt x="41890" y="50530"/>
                </a:lnTo>
                <a:lnTo>
                  <a:pt x="41870" y="50530"/>
                </a:lnTo>
                <a:lnTo>
                  <a:pt x="41860" y="50530"/>
                </a:lnTo>
                <a:lnTo>
                  <a:pt x="41850" y="50540"/>
                </a:lnTo>
                <a:lnTo>
                  <a:pt x="41840" y="50540"/>
                </a:lnTo>
                <a:lnTo>
                  <a:pt x="41840" y="50530"/>
                </a:lnTo>
                <a:lnTo>
                  <a:pt x="41830" y="50530"/>
                </a:lnTo>
                <a:lnTo>
                  <a:pt x="41820" y="50530"/>
                </a:lnTo>
                <a:lnTo>
                  <a:pt x="41810" y="50530"/>
                </a:lnTo>
                <a:lnTo>
                  <a:pt x="41810" y="50540"/>
                </a:lnTo>
                <a:lnTo>
                  <a:pt x="41810" y="50550"/>
                </a:lnTo>
                <a:lnTo>
                  <a:pt x="41800" y="50550"/>
                </a:lnTo>
                <a:lnTo>
                  <a:pt x="41800" y="50560"/>
                </a:lnTo>
                <a:lnTo>
                  <a:pt x="41790" y="50560"/>
                </a:lnTo>
                <a:lnTo>
                  <a:pt x="41790" y="50570"/>
                </a:lnTo>
                <a:lnTo>
                  <a:pt x="41780" y="50570"/>
                </a:lnTo>
                <a:lnTo>
                  <a:pt x="41770" y="50570"/>
                </a:lnTo>
                <a:lnTo>
                  <a:pt x="41760" y="50570"/>
                </a:lnTo>
                <a:lnTo>
                  <a:pt x="41750" y="50580"/>
                </a:lnTo>
                <a:lnTo>
                  <a:pt x="41740" y="50580"/>
                </a:lnTo>
                <a:lnTo>
                  <a:pt x="41740" y="50590"/>
                </a:lnTo>
                <a:lnTo>
                  <a:pt x="41740" y="50600"/>
                </a:lnTo>
                <a:lnTo>
                  <a:pt x="41740" y="50610"/>
                </a:lnTo>
                <a:lnTo>
                  <a:pt x="41740" y="50620"/>
                </a:lnTo>
                <a:lnTo>
                  <a:pt x="41730" y="50630"/>
                </a:lnTo>
                <a:lnTo>
                  <a:pt x="41730" y="50640"/>
                </a:lnTo>
                <a:lnTo>
                  <a:pt x="41720" y="50640"/>
                </a:lnTo>
                <a:lnTo>
                  <a:pt x="41720" y="50650"/>
                </a:lnTo>
                <a:lnTo>
                  <a:pt x="41720" y="50660"/>
                </a:lnTo>
                <a:lnTo>
                  <a:pt x="41730" y="50660"/>
                </a:lnTo>
                <a:lnTo>
                  <a:pt x="41730" y="50670"/>
                </a:lnTo>
                <a:lnTo>
                  <a:pt x="41730" y="50680"/>
                </a:lnTo>
                <a:lnTo>
                  <a:pt x="41720" y="50680"/>
                </a:lnTo>
                <a:lnTo>
                  <a:pt x="41720" y="50690"/>
                </a:lnTo>
                <a:lnTo>
                  <a:pt x="41710" y="50700"/>
                </a:lnTo>
                <a:lnTo>
                  <a:pt x="41710" y="50710"/>
                </a:lnTo>
                <a:lnTo>
                  <a:pt x="41700" y="50710"/>
                </a:lnTo>
                <a:lnTo>
                  <a:pt x="41700" y="50720"/>
                </a:lnTo>
                <a:lnTo>
                  <a:pt x="41690" y="50720"/>
                </a:lnTo>
                <a:lnTo>
                  <a:pt x="41680" y="50730"/>
                </a:lnTo>
                <a:lnTo>
                  <a:pt x="41670" y="50730"/>
                </a:lnTo>
                <a:lnTo>
                  <a:pt x="41660" y="50730"/>
                </a:lnTo>
                <a:lnTo>
                  <a:pt x="41650" y="50730"/>
                </a:lnTo>
                <a:lnTo>
                  <a:pt x="41650" y="50720"/>
                </a:lnTo>
                <a:lnTo>
                  <a:pt x="41640" y="50730"/>
                </a:lnTo>
                <a:lnTo>
                  <a:pt x="41630" y="50730"/>
                </a:lnTo>
                <a:lnTo>
                  <a:pt x="41620" y="50740"/>
                </a:lnTo>
                <a:lnTo>
                  <a:pt x="41610" y="50730"/>
                </a:lnTo>
                <a:lnTo>
                  <a:pt x="41600" y="50730"/>
                </a:lnTo>
                <a:lnTo>
                  <a:pt x="41590" y="50730"/>
                </a:lnTo>
                <a:lnTo>
                  <a:pt x="41590" y="50740"/>
                </a:lnTo>
                <a:lnTo>
                  <a:pt x="41580" y="50740"/>
                </a:lnTo>
                <a:lnTo>
                  <a:pt x="41580" y="50750"/>
                </a:lnTo>
                <a:lnTo>
                  <a:pt x="41570" y="50750"/>
                </a:lnTo>
                <a:lnTo>
                  <a:pt x="41560" y="50750"/>
                </a:lnTo>
                <a:lnTo>
                  <a:pt x="41560" y="50760"/>
                </a:lnTo>
                <a:lnTo>
                  <a:pt x="41560" y="50770"/>
                </a:lnTo>
                <a:lnTo>
                  <a:pt x="41550" y="50770"/>
                </a:lnTo>
                <a:lnTo>
                  <a:pt x="41540" y="50770"/>
                </a:lnTo>
                <a:lnTo>
                  <a:pt x="41530" y="50780"/>
                </a:lnTo>
                <a:lnTo>
                  <a:pt x="41520" y="50790"/>
                </a:lnTo>
                <a:lnTo>
                  <a:pt x="41510" y="50790"/>
                </a:lnTo>
                <a:lnTo>
                  <a:pt x="41510" y="50800"/>
                </a:lnTo>
                <a:lnTo>
                  <a:pt x="41500" y="50800"/>
                </a:lnTo>
                <a:lnTo>
                  <a:pt x="41490" y="50800"/>
                </a:lnTo>
                <a:lnTo>
                  <a:pt x="41490" y="50810"/>
                </a:lnTo>
                <a:lnTo>
                  <a:pt x="41480" y="50810"/>
                </a:lnTo>
                <a:lnTo>
                  <a:pt x="41480" y="50820"/>
                </a:lnTo>
                <a:lnTo>
                  <a:pt x="41470" y="50820"/>
                </a:lnTo>
                <a:lnTo>
                  <a:pt x="41470" y="50830"/>
                </a:lnTo>
                <a:lnTo>
                  <a:pt x="41460" y="50830"/>
                </a:lnTo>
                <a:lnTo>
                  <a:pt x="41450" y="50830"/>
                </a:lnTo>
                <a:lnTo>
                  <a:pt x="41440" y="50840"/>
                </a:lnTo>
                <a:lnTo>
                  <a:pt x="41440" y="50850"/>
                </a:lnTo>
                <a:lnTo>
                  <a:pt x="41440" y="50860"/>
                </a:lnTo>
                <a:lnTo>
                  <a:pt x="41430" y="50860"/>
                </a:lnTo>
                <a:lnTo>
                  <a:pt x="41420" y="50860"/>
                </a:lnTo>
                <a:lnTo>
                  <a:pt x="41410" y="50860"/>
                </a:lnTo>
                <a:lnTo>
                  <a:pt x="41410" y="50870"/>
                </a:lnTo>
                <a:lnTo>
                  <a:pt x="41400" y="50870"/>
                </a:lnTo>
                <a:lnTo>
                  <a:pt x="41400" y="50880"/>
                </a:lnTo>
                <a:lnTo>
                  <a:pt x="41390" y="50880"/>
                </a:lnTo>
                <a:lnTo>
                  <a:pt x="41380" y="50880"/>
                </a:lnTo>
                <a:lnTo>
                  <a:pt x="41370" y="50880"/>
                </a:lnTo>
                <a:lnTo>
                  <a:pt x="41370" y="50890"/>
                </a:lnTo>
                <a:lnTo>
                  <a:pt x="41360" y="50890"/>
                </a:lnTo>
                <a:lnTo>
                  <a:pt x="41350" y="50890"/>
                </a:lnTo>
                <a:lnTo>
                  <a:pt x="41340" y="50890"/>
                </a:lnTo>
                <a:lnTo>
                  <a:pt x="41320" y="50890"/>
                </a:lnTo>
                <a:lnTo>
                  <a:pt x="41310" y="50890"/>
                </a:lnTo>
                <a:lnTo>
                  <a:pt x="41300" y="50890"/>
                </a:lnTo>
                <a:lnTo>
                  <a:pt x="41280" y="50880"/>
                </a:lnTo>
                <a:lnTo>
                  <a:pt x="41270" y="50880"/>
                </a:lnTo>
                <a:lnTo>
                  <a:pt x="41260" y="50880"/>
                </a:lnTo>
                <a:lnTo>
                  <a:pt x="41260" y="50870"/>
                </a:lnTo>
                <a:lnTo>
                  <a:pt x="41250" y="50860"/>
                </a:lnTo>
                <a:lnTo>
                  <a:pt x="41240" y="50860"/>
                </a:lnTo>
                <a:lnTo>
                  <a:pt x="41230" y="50870"/>
                </a:lnTo>
                <a:lnTo>
                  <a:pt x="41220" y="50880"/>
                </a:lnTo>
                <a:lnTo>
                  <a:pt x="41210" y="50890"/>
                </a:lnTo>
                <a:lnTo>
                  <a:pt x="41200" y="50890"/>
                </a:lnTo>
                <a:lnTo>
                  <a:pt x="41180" y="50890"/>
                </a:lnTo>
                <a:lnTo>
                  <a:pt x="41170" y="50900"/>
                </a:lnTo>
                <a:lnTo>
                  <a:pt x="41160" y="50900"/>
                </a:lnTo>
                <a:lnTo>
                  <a:pt x="41150" y="50900"/>
                </a:lnTo>
                <a:lnTo>
                  <a:pt x="41140" y="50890"/>
                </a:lnTo>
                <a:lnTo>
                  <a:pt x="41130" y="50890"/>
                </a:lnTo>
                <a:lnTo>
                  <a:pt x="41110" y="50890"/>
                </a:lnTo>
                <a:lnTo>
                  <a:pt x="41100" y="50880"/>
                </a:lnTo>
                <a:lnTo>
                  <a:pt x="41080" y="50870"/>
                </a:lnTo>
                <a:lnTo>
                  <a:pt x="41070" y="50870"/>
                </a:lnTo>
                <a:lnTo>
                  <a:pt x="41060" y="50870"/>
                </a:lnTo>
                <a:lnTo>
                  <a:pt x="41050" y="50860"/>
                </a:lnTo>
                <a:lnTo>
                  <a:pt x="41020" y="50840"/>
                </a:lnTo>
                <a:lnTo>
                  <a:pt x="41010" y="50830"/>
                </a:lnTo>
                <a:lnTo>
                  <a:pt x="41000" y="50830"/>
                </a:lnTo>
                <a:lnTo>
                  <a:pt x="40990" y="50840"/>
                </a:lnTo>
                <a:lnTo>
                  <a:pt x="40980" y="50840"/>
                </a:lnTo>
                <a:lnTo>
                  <a:pt x="40960" y="50840"/>
                </a:lnTo>
                <a:lnTo>
                  <a:pt x="40950" y="50840"/>
                </a:lnTo>
                <a:lnTo>
                  <a:pt x="40940" y="50830"/>
                </a:lnTo>
                <a:lnTo>
                  <a:pt x="40940" y="50820"/>
                </a:lnTo>
                <a:lnTo>
                  <a:pt x="40940" y="50800"/>
                </a:lnTo>
                <a:lnTo>
                  <a:pt x="40930" y="50800"/>
                </a:lnTo>
                <a:lnTo>
                  <a:pt x="40920" y="50800"/>
                </a:lnTo>
                <a:lnTo>
                  <a:pt x="40910" y="50800"/>
                </a:lnTo>
                <a:lnTo>
                  <a:pt x="40910" y="50790"/>
                </a:lnTo>
                <a:lnTo>
                  <a:pt x="40910" y="50780"/>
                </a:lnTo>
                <a:lnTo>
                  <a:pt x="40900" y="50780"/>
                </a:lnTo>
                <a:lnTo>
                  <a:pt x="40900" y="50770"/>
                </a:lnTo>
                <a:lnTo>
                  <a:pt x="40900" y="50760"/>
                </a:lnTo>
                <a:lnTo>
                  <a:pt x="40890" y="50760"/>
                </a:lnTo>
                <a:lnTo>
                  <a:pt x="40880" y="50760"/>
                </a:lnTo>
                <a:lnTo>
                  <a:pt x="40870" y="50760"/>
                </a:lnTo>
                <a:lnTo>
                  <a:pt x="40860" y="50760"/>
                </a:lnTo>
                <a:lnTo>
                  <a:pt x="40850" y="50750"/>
                </a:lnTo>
                <a:lnTo>
                  <a:pt x="40840" y="50740"/>
                </a:lnTo>
                <a:lnTo>
                  <a:pt x="40830" y="50740"/>
                </a:lnTo>
                <a:lnTo>
                  <a:pt x="40820" y="50740"/>
                </a:lnTo>
                <a:lnTo>
                  <a:pt x="40810" y="50740"/>
                </a:lnTo>
                <a:lnTo>
                  <a:pt x="40810" y="50750"/>
                </a:lnTo>
                <a:lnTo>
                  <a:pt x="40810" y="50760"/>
                </a:lnTo>
                <a:lnTo>
                  <a:pt x="40790" y="50750"/>
                </a:lnTo>
                <a:lnTo>
                  <a:pt x="40790" y="50760"/>
                </a:lnTo>
                <a:lnTo>
                  <a:pt x="40780" y="50760"/>
                </a:lnTo>
                <a:lnTo>
                  <a:pt x="40770" y="50760"/>
                </a:lnTo>
                <a:lnTo>
                  <a:pt x="40760" y="50760"/>
                </a:lnTo>
                <a:lnTo>
                  <a:pt x="40760" y="50750"/>
                </a:lnTo>
                <a:lnTo>
                  <a:pt x="40750" y="50740"/>
                </a:lnTo>
                <a:lnTo>
                  <a:pt x="40740" y="50740"/>
                </a:lnTo>
                <a:lnTo>
                  <a:pt x="40730" y="50730"/>
                </a:lnTo>
                <a:lnTo>
                  <a:pt x="40720" y="50730"/>
                </a:lnTo>
                <a:lnTo>
                  <a:pt x="40710" y="50740"/>
                </a:lnTo>
                <a:lnTo>
                  <a:pt x="40700" y="50740"/>
                </a:lnTo>
                <a:lnTo>
                  <a:pt x="40690" y="50740"/>
                </a:lnTo>
                <a:lnTo>
                  <a:pt x="40680" y="50740"/>
                </a:lnTo>
                <a:lnTo>
                  <a:pt x="40670" y="50740"/>
                </a:lnTo>
                <a:lnTo>
                  <a:pt x="40670" y="50730"/>
                </a:lnTo>
                <a:lnTo>
                  <a:pt x="40660" y="50730"/>
                </a:lnTo>
                <a:lnTo>
                  <a:pt x="40660" y="50720"/>
                </a:lnTo>
                <a:lnTo>
                  <a:pt x="40650" y="50720"/>
                </a:lnTo>
                <a:lnTo>
                  <a:pt x="40640" y="50720"/>
                </a:lnTo>
                <a:lnTo>
                  <a:pt x="40630" y="50730"/>
                </a:lnTo>
                <a:lnTo>
                  <a:pt x="40620" y="50730"/>
                </a:lnTo>
                <a:lnTo>
                  <a:pt x="40610" y="50730"/>
                </a:lnTo>
                <a:lnTo>
                  <a:pt x="40600" y="50730"/>
                </a:lnTo>
                <a:lnTo>
                  <a:pt x="40580" y="50730"/>
                </a:lnTo>
                <a:lnTo>
                  <a:pt x="40570" y="50720"/>
                </a:lnTo>
                <a:lnTo>
                  <a:pt x="40560" y="50710"/>
                </a:lnTo>
                <a:lnTo>
                  <a:pt x="40550" y="50710"/>
                </a:lnTo>
                <a:lnTo>
                  <a:pt x="40550" y="50700"/>
                </a:lnTo>
                <a:lnTo>
                  <a:pt x="40540" y="50700"/>
                </a:lnTo>
                <a:lnTo>
                  <a:pt x="40540" y="50710"/>
                </a:lnTo>
                <a:lnTo>
                  <a:pt x="40530" y="50710"/>
                </a:lnTo>
                <a:lnTo>
                  <a:pt x="40510" y="50710"/>
                </a:lnTo>
                <a:lnTo>
                  <a:pt x="40490" y="50720"/>
                </a:lnTo>
                <a:lnTo>
                  <a:pt x="40480" y="50720"/>
                </a:lnTo>
                <a:lnTo>
                  <a:pt x="40470" y="50730"/>
                </a:lnTo>
                <a:lnTo>
                  <a:pt x="40460" y="50730"/>
                </a:lnTo>
                <a:lnTo>
                  <a:pt x="40450" y="50720"/>
                </a:lnTo>
                <a:lnTo>
                  <a:pt x="40440" y="50720"/>
                </a:lnTo>
                <a:lnTo>
                  <a:pt x="40420" y="50710"/>
                </a:lnTo>
                <a:lnTo>
                  <a:pt x="40410" y="50710"/>
                </a:lnTo>
                <a:lnTo>
                  <a:pt x="40400" y="50700"/>
                </a:lnTo>
                <a:lnTo>
                  <a:pt x="40400" y="50690"/>
                </a:lnTo>
                <a:lnTo>
                  <a:pt x="40390" y="50690"/>
                </a:lnTo>
                <a:lnTo>
                  <a:pt x="40380" y="50690"/>
                </a:lnTo>
                <a:lnTo>
                  <a:pt x="40370" y="50690"/>
                </a:lnTo>
                <a:lnTo>
                  <a:pt x="40360" y="50680"/>
                </a:lnTo>
                <a:lnTo>
                  <a:pt x="40350" y="50680"/>
                </a:lnTo>
                <a:lnTo>
                  <a:pt x="40340" y="50680"/>
                </a:lnTo>
                <a:lnTo>
                  <a:pt x="40340" y="50690"/>
                </a:lnTo>
                <a:lnTo>
                  <a:pt x="40330" y="50690"/>
                </a:lnTo>
                <a:lnTo>
                  <a:pt x="40320" y="50710"/>
                </a:lnTo>
                <a:lnTo>
                  <a:pt x="40310" y="50710"/>
                </a:lnTo>
                <a:lnTo>
                  <a:pt x="40300" y="50720"/>
                </a:lnTo>
                <a:lnTo>
                  <a:pt x="40290" y="50720"/>
                </a:lnTo>
                <a:lnTo>
                  <a:pt x="40280" y="50710"/>
                </a:lnTo>
                <a:lnTo>
                  <a:pt x="40260" y="50710"/>
                </a:lnTo>
                <a:lnTo>
                  <a:pt x="40250" y="50710"/>
                </a:lnTo>
                <a:lnTo>
                  <a:pt x="40240" y="50720"/>
                </a:lnTo>
                <a:lnTo>
                  <a:pt x="40230" y="50720"/>
                </a:lnTo>
                <a:lnTo>
                  <a:pt x="40220" y="50720"/>
                </a:lnTo>
                <a:lnTo>
                  <a:pt x="40200" y="50710"/>
                </a:lnTo>
                <a:lnTo>
                  <a:pt x="40190" y="50710"/>
                </a:lnTo>
                <a:lnTo>
                  <a:pt x="40180" y="50700"/>
                </a:lnTo>
                <a:lnTo>
                  <a:pt x="40170" y="50700"/>
                </a:lnTo>
                <a:lnTo>
                  <a:pt x="40150" y="50670"/>
                </a:lnTo>
                <a:lnTo>
                  <a:pt x="40140" y="50670"/>
                </a:lnTo>
                <a:lnTo>
                  <a:pt x="40130" y="50660"/>
                </a:lnTo>
                <a:lnTo>
                  <a:pt x="40120" y="50660"/>
                </a:lnTo>
                <a:lnTo>
                  <a:pt x="40110" y="50660"/>
                </a:lnTo>
                <a:lnTo>
                  <a:pt x="40090" y="50650"/>
                </a:lnTo>
                <a:lnTo>
                  <a:pt x="40080" y="50640"/>
                </a:lnTo>
                <a:lnTo>
                  <a:pt x="40080" y="50630"/>
                </a:lnTo>
                <a:lnTo>
                  <a:pt x="40070" y="50630"/>
                </a:lnTo>
                <a:lnTo>
                  <a:pt x="40060" y="50620"/>
                </a:lnTo>
                <a:lnTo>
                  <a:pt x="40040" y="50600"/>
                </a:lnTo>
                <a:lnTo>
                  <a:pt x="40020" y="50600"/>
                </a:lnTo>
                <a:lnTo>
                  <a:pt x="40010" y="50600"/>
                </a:lnTo>
                <a:lnTo>
                  <a:pt x="40010" y="50590"/>
                </a:lnTo>
                <a:lnTo>
                  <a:pt x="40000" y="50580"/>
                </a:lnTo>
                <a:lnTo>
                  <a:pt x="39990" y="50590"/>
                </a:lnTo>
                <a:lnTo>
                  <a:pt x="39980" y="50590"/>
                </a:lnTo>
                <a:lnTo>
                  <a:pt x="39970" y="50590"/>
                </a:lnTo>
                <a:lnTo>
                  <a:pt x="39970" y="50580"/>
                </a:lnTo>
                <a:lnTo>
                  <a:pt x="39950" y="50570"/>
                </a:lnTo>
                <a:lnTo>
                  <a:pt x="39940" y="50570"/>
                </a:lnTo>
                <a:lnTo>
                  <a:pt x="39920" y="50570"/>
                </a:lnTo>
                <a:lnTo>
                  <a:pt x="39890" y="50550"/>
                </a:lnTo>
                <a:lnTo>
                  <a:pt x="39870" y="50550"/>
                </a:lnTo>
                <a:lnTo>
                  <a:pt x="39850" y="50540"/>
                </a:lnTo>
                <a:lnTo>
                  <a:pt x="39830" y="50530"/>
                </a:lnTo>
                <a:lnTo>
                  <a:pt x="39820" y="50530"/>
                </a:lnTo>
                <a:lnTo>
                  <a:pt x="39810" y="50520"/>
                </a:lnTo>
                <a:lnTo>
                  <a:pt x="39810" y="50530"/>
                </a:lnTo>
                <a:lnTo>
                  <a:pt x="39780" y="50530"/>
                </a:lnTo>
                <a:lnTo>
                  <a:pt x="39770" y="50530"/>
                </a:lnTo>
                <a:lnTo>
                  <a:pt x="39770" y="50520"/>
                </a:lnTo>
                <a:lnTo>
                  <a:pt x="39760" y="50520"/>
                </a:lnTo>
                <a:lnTo>
                  <a:pt x="39750" y="50520"/>
                </a:lnTo>
                <a:lnTo>
                  <a:pt x="39740" y="50520"/>
                </a:lnTo>
                <a:lnTo>
                  <a:pt x="39740" y="50510"/>
                </a:lnTo>
                <a:lnTo>
                  <a:pt x="39730" y="50520"/>
                </a:lnTo>
                <a:lnTo>
                  <a:pt x="39730" y="50530"/>
                </a:lnTo>
                <a:lnTo>
                  <a:pt x="39720" y="50530"/>
                </a:lnTo>
                <a:lnTo>
                  <a:pt x="39710" y="50530"/>
                </a:lnTo>
                <a:lnTo>
                  <a:pt x="39700" y="50530"/>
                </a:lnTo>
                <a:lnTo>
                  <a:pt x="39690" y="50530"/>
                </a:lnTo>
                <a:lnTo>
                  <a:pt x="39680" y="50540"/>
                </a:lnTo>
                <a:lnTo>
                  <a:pt x="39670" y="50540"/>
                </a:lnTo>
                <a:lnTo>
                  <a:pt x="39650" y="50530"/>
                </a:lnTo>
                <a:lnTo>
                  <a:pt x="39630" y="50540"/>
                </a:lnTo>
                <a:lnTo>
                  <a:pt x="39620" y="50540"/>
                </a:lnTo>
                <a:lnTo>
                  <a:pt x="39600" y="50550"/>
                </a:lnTo>
                <a:lnTo>
                  <a:pt x="39590" y="50550"/>
                </a:lnTo>
                <a:lnTo>
                  <a:pt x="39570" y="50540"/>
                </a:lnTo>
                <a:lnTo>
                  <a:pt x="39560" y="50540"/>
                </a:lnTo>
                <a:lnTo>
                  <a:pt x="39550" y="50540"/>
                </a:lnTo>
                <a:lnTo>
                  <a:pt x="39540" y="50540"/>
                </a:lnTo>
                <a:lnTo>
                  <a:pt x="39530" y="50530"/>
                </a:lnTo>
                <a:lnTo>
                  <a:pt x="39520" y="50530"/>
                </a:lnTo>
                <a:lnTo>
                  <a:pt x="39520" y="50540"/>
                </a:lnTo>
                <a:lnTo>
                  <a:pt x="39510" y="50540"/>
                </a:lnTo>
                <a:lnTo>
                  <a:pt x="39490" y="50560"/>
                </a:lnTo>
                <a:lnTo>
                  <a:pt x="39480" y="50560"/>
                </a:lnTo>
                <a:lnTo>
                  <a:pt x="39460" y="50560"/>
                </a:lnTo>
                <a:lnTo>
                  <a:pt x="39450" y="50570"/>
                </a:lnTo>
                <a:lnTo>
                  <a:pt x="39440" y="50570"/>
                </a:lnTo>
                <a:lnTo>
                  <a:pt x="39430" y="50570"/>
                </a:lnTo>
                <a:lnTo>
                  <a:pt x="39420" y="50570"/>
                </a:lnTo>
                <a:lnTo>
                  <a:pt x="39410" y="50570"/>
                </a:lnTo>
                <a:lnTo>
                  <a:pt x="39400" y="50570"/>
                </a:lnTo>
                <a:lnTo>
                  <a:pt x="39390" y="50580"/>
                </a:lnTo>
                <a:lnTo>
                  <a:pt x="39390" y="50590"/>
                </a:lnTo>
                <a:lnTo>
                  <a:pt x="39380" y="50590"/>
                </a:lnTo>
                <a:lnTo>
                  <a:pt x="39370" y="50590"/>
                </a:lnTo>
                <a:lnTo>
                  <a:pt x="39360" y="50600"/>
                </a:lnTo>
                <a:lnTo>
                  <a:pt x="39340" y="50600"/>
                </a:lnTo>
                <a:lnTo>
                  <a:pt x="39330" y="50600"/>
                </a:lnTo>
                <a:lnTo>
                  <a:pt x="39320" y="50610"/>
                </a:lnTo>
                <a:lnTo>
                  <a:pt x="39310" y="50590"/>
                </a:lnTo>
                <a:lnTo>
                  <a:pt x="39300" y="50590"/>
                </a:lnTo>
                <a:lnTo>
                  <a:pt x="39290" y="50590"/>
                </a:lnTo>
                <a:lnTo>
                  <a:pt x="39280" y="50590"/>
                </a:lnTo>
                <a:lnTo>
                  <a:pt x="39270" y="50580"/>
                </a:lnTo>
                <a:lnTo>
                  <a:pt x="39260" y="50580"/>
                </a:lnTo>
                <a:lnTo>
                  <a:pt x="39240" y="50580"/>
                </a:lnTo>
                <a:lnTo>
                  <a:pt x="39230" y="50580"/>
                </a:lnTo>
                <a:lnTo>
                  <a:pt x="39220" y="50580"/>
                </a:lnTo>
                <a:lnTo>
                  <a:pt x="39210" y="50580"/>
                </a:lnTo>
                <a:lnTo>
                  <a:pt x="39200" y="50580"/>
                </a:lnTo>
                <a:lnTo>
                  <a:pt x="39190" y="50590"/>
                </a:lnTo>
                <a:lnTo>
                  <a:pt x="39170" y="50610"/>
                </a:lnTo>
                <a:lnTo>
                  <a:pt x="39150" y="50610"/>
                </a:lnTo>
                <a:lnTo>
                  <a:pt x="39110" y="50610"/>
                </a:lnTo>
                <a:lnTo>
                  <a:pt x="39100" y="50600"/>
                </a:lnTo>
                <a:lnTo>
                  <a:pt x="39080" y="50580"/>
                </a:lnTo>
                <a:lnTo>
                  <a:pt x="39070" y="50580"/>
                </a:lnTo>
                <a:lnTo>
                  <a:pt x="39070" y="50570"/>
                </a:lnTo>
                <a:lnTo>
                  <a:pt x="39060" y="50570"/>
                </a:lnTo>
                <a:lnTo>
                  <a:pt x="39050" y="50560"/>
                </a:lnTo>
                <a:lnTo>
                  <a:pt x="39050" y="50550"/>
                </a:lnTo>
                <a:lnTo>
                  <a:pt x="39050" y="50540"/>
                </a:lnTo>
                <a:lnTo>
                  <a:pt x="39040" y="50540"/>
                </a:lnTo>
                <a:lnTo>
                  <a:pt x="39030" y="50540"/>
                </a:lnTo>
                <a:lnTo>
                  <a:pt x="39020" y="50540"/>
                </a:lnTo>
                <a:lnTo>
                  <a:pt x="39000" y="50530"/>
                </a:lnTo>
                <a:lnTo>
                  <a:pt x="39000" y="50520"/>
                </a:lnTo>
                <a:lnTo>
                  <a:pt x="38990" y="50520"/>
                </a:lnTo>
                <a:lnTo>
                  <a:pt x="38980" y="50520"/>
                </a:lnTo>
                <a:lnTo>
                  <a:pt x="38960" y="50520"/>
                </a:lnTo>
                <a:lnTo>
                  <a:pt x="38960" y="50510"/>
                </a:lnTo>
                <a:lnTo>
                  <a:pt x="38950" y="50510"/>
                </a:lnTo>
                <a:lnTo>
                  <a:pt x="38940" y="50500"/>
                </a:lnTo>
                <a:lnTo>
                  <a:pt x="38920" y="50490"/>
                </a:lnTo>
                <a:lnTo>
                  <a:pt x="38920" y="50480"/>
                </a:lnTo>
                <a:lnTo>
                  <a:pt x="38910" y="50480"/>
                </a:lnTo>
                <a:lnTo>
                  <a:pt x="38900" y="50470"/>
                </a:lnTo>
                <a:lnTo>
                  <a:pt x="38880" y="50460"/>
                </a:lnTo>
                <a:lnTo>
                  <a:pt x="38870" y="50460"/>
                </a:lnTo>
                <a:lnTo>
                  <a:pt x="38860" y="50460"/>
                </a:lnTo>
                <a:lnTo>
                  <a:pt x="38860" y="50450"/>
                </a:lnTo>
                <a:lnTo>
                  <a:pt x="38840" y="50450"/>
                </a:lnTo>
                <a:lnTo>
                  <a:pt x="38830" y="50450"/>
                </a:lnTo>
                <a:lnTo>
                  <a:pt x="38820" y="50440"/>
                </a:lnTo>
                <a:lnTo>
                  <a:pt x="38820" y="50430"/>
                </a:lnTo>
                <a:lnTo>
                  <a:pt x="38810" y="50430"/>
                </a:lnTo>
                <a:lnTo>
                  <a:pt x="38790" y="50410"/>
                </a:lnTo>
                <a:lnTo>
                  <a:pt x="38780" y="50400"/>
                </a:lnTo>
                <a:lnTo>
                  <a:pt x="38760" y="50390"/>
                </a:lnTo>
                <a:lnTo>
                  <a:pt x="38750" y="50390"/>
                </a:lnTo>
                <a:lnTo>
                  <a:pt x="38720" y="50380"/>
                </a:lnTo>
                <a:lnTo>
                  <a:pt x="38710" y="50370"/>
                </a:lnTo>
                <a:lnTo>
                  <a:pt x="38690" y="50360"/>
                </a:lnTo>
                <a:lnTo>
                  <a:pt x="38680" y="50360"/>
                </a:lnTo>
                <a:lnTo>
                  <a:pt x="38680" y="50350"/>
                </a:lnTo>
                <a:lnTo>
                  <a:pt x="38680" y="50340"/>
                </a:lnTo>
                <a:lnTo>
                  <a:pt x="38680" y="50320"/>
                </a:lnTo>
                <a:lnTo>
                  <a:pt x="38670" y="50310"/>
                </a:lnTo>
                <a:lnTo>
                  <a:pt x="38670" y="50290"/>
                </a:lnTo>
                <a:lnTo>
                  <a:pt x="38660" y="50280"/>
                </a:lnTo>
                <a:lnTo>
                  <a:pt x="38660" y="50270"/>
                </a:lnTo>
                <a:lnTo>
                  <a:pt x="38670" y="50270"/>
                </a:lnTo>
                <a:lnTo>
                  <a:pt x="38680" y="50260"/>
                </a:lnTo>
                <a:lnTo>
                  <a:pt x="38690" y="50260"/>
                </a:lnTo>
                <a:lnTo>
                  <a:pt x="38700" y="50260"/>
                </a:lnTo>
                <a:lnTo>
                  <a:pt x="38700" y="50250"/>
                </a:lnTo>
                <a:lnTo>
                  <a:pt x="38700" y="50240"/>
                </a:lnTo>
                <a:lnTo>
                  <a:pt x="38690" y="50220"/>
                </a:lnTo>
                <a:lnTo>
                  <a:pt x="38680" y="50200"/>
                </a:lnTo>
                <a:lnTo>
                  <a:pt x="38680" y="50180"/>
                </a:lnTo>
                <a:lnTo>
                  <a:pt x="38670" y="50170"/>
                </a:lnTo>
                <a:lnTo>
                  <a:pt x="38660" y="50160"/>
                </a:lnTo>
                <a:lnTo>
                  <a:pt x="38650" y="50150"/>
                </a:lnTo>
                <a:lnTo>
                  <a:pt x="38650" y="50140"/>
                </a:lnTo>
                <a:lnTo>
                  <a:pt x="38650" y="50130"/>
                </a:lnTo>
                <a:lnTo>
                  <a:pt x="38650" y="50120"/>
                </a:lnTo>
                <a:lnTo>
                  <a:pt x="38650" y="50110"/>
                </a:lnTo>
                <a:lnTo>
                  <a:pt x="38660" y="50090"/>
                </a:lnTo>
                <a:lnTo>
                  <a:pt x="38650" y="50050"/>
                </a:lnTo>
                <a:lnTo>
                  <a:pt x="38650" y="50040"/>
                </a:lnTo>
                <a:lnTo>
                  <a:pt x="38640" y="50040"/>
                </a:lnTo>
                <a:lnTo>
                  <a:pt x="38640" y="50030"/>
                </a:lnTo>
                <a:lnTo>
                  <a:pt x="38640" y="50020"/>
                </a:lnTo>
                <a:lnTo>
                  <a:pt x="38640" y="50010"/>
                </a:lnTo>
                <a:lnTo>
                  <a:pt x="38630" y="50010"/>
                </a:lnTo>
                <a:lnTo>
                  <a:pt x="38630" y="50000"/>
                </a:lnTo>
                <a:lnTo>
                  <a:pt x="38630" y="49990"/>
                </a:lnTo>
                <a:lnTo>
                  <a:pt x="38630" y="49980"/>
                </a:lnTo>
                <a:lnTo>
                  <a:pt x="38640" y="49970"/>
                </a:lnTo>
                <a:lnTo>
                  <a:pt x="38650" y="49960"/>
                </a:lnTo>
                <a:lnTo>
                  <a:pt x="38650" y="49940"/>
                </a:lnTo>
                <a:lnTo>
                  <a:pt x="38650" y="49900"/>
                </a:lnTo>
                <a:lnTo>
                  <a:pt x="38650" y="49880"/>
                </a:lnTo>
                <a:lnTo>
                  <a:pt x="38630" y="49850"/>
                </a:lnTo>
                <a:lnTo>
                  <a:pt x="38630" y="49830"/>
                </a:lnTo>
                <a:lnTo>
                  <a:pt x="38630" y="49800"/>
                </a:lnTo>
                <a:lnTo>
                  <a:pt x="38630" y="49790"/>
                </a:lnTo>
                <a:lnTo>
                  <a:pt x="38640" y="49780"/>
                </a:lnTo>
                <a:lnTo>
                  <a:pt x="38640" y="49770"/>
                </a:lnTo>
                <a:lnTo>
                  <a:pt x="38630" y="49760"/>
                </a:lnTo>
                <a:lnTo>
                  <a:pt x="38630" y="49750"/>
                </a:lnTo>
                <a:lnTo>
                  <a:pt x="38630" y="49740"/>
                </a:lnTo>
                <a:lnTo>
                  <a:pt x="38630" y="49730"/>
                </a:lnTo>
                <a:lnTo>
                  <a:pt x="38630" y="49720"/>
                </a:lnTo>
                <a:lnTo>
                  <a:pt x="38630" y="49710"/>
                </a:lnTo>
                <a:lnTo>
                  <a:pt x="38630" y="49700"/>
                </a:lnTo>
                <a:lnTo>
                  <a:pt x="38630" y="49690"/>
                </a:lnTo>
                <a:lnTo>
                  <a:pt x="38620" y="49690"/>
                </a:lnTo>
                <a:lnTo>
                  <a:pt x="38610" y="49690"/>
                </a:lnTo>
                <a:lnTo>
                  <a:pt x="38590" y="49690"/>
                </a:lnTo>
                <a:lnTo>
                  <a:pt x="38580" y="49690"/>
                </a:lnTo>
                <a:lnTo>
                  <a:pt x="38570" y="49690"/>
                </a:lnTo>
                <a:lnTo>
                  <a:pt x="38560" y="49680"/>
                </a:lnTo>
                <a:lnTo>
                  <a:pt x="38550" y="49670"/>
                </a:lnTo>
                <a:lnTo>
                  <a:pt x="38550" y="49650"/>
                </a:lnTo>
                <a:lnTo>
                  <a:pt x="38540" y="49620"/>
                </a:lnTo>
                <a:lnTo>
                  <a:pt x="38530" y="49590"/>
                </a:lnTo>
                <a:lnTo>
                  <a:pt x="38530" y="49580"/>
                </a:lnTo>
                <a:lnTo>
                  <a:pt x="38530" y="49560"/>
                </a:lnTo>
                <a:lnTo>
                  <a:pt x="38550" y="49540"/>
                </a:lnTo>
                <a:lnTo>
                  <a:pt x="38560" y="49520"/>
                </a:lnTo>
                <a:lnTo>
                  <a:pt x="38560" y="49500"/>
                </a:lnTo>
                <a:lnTo>
                  <a:pt x="38560" y="49490"/>
                </a:lnTo>
                <a:lnTo>
                  <a:pt x="38570" y="49470"/>
                </a:lnTo>
                <a:lnTo>
                  <a:pt x="38600" y="49430"/>
                </a:lnTo>
                <a:lnTo>
                  <a:pt x="38600" y="49420"/>
                </a:lnTo>
                <a:lnTo>
                  <a:pt x="38600" y="49410"/>
                </a:lnTo>
                <a:lnTo>
                  <a:pt x="38600" y="49380"/>
                </a:lnTo>
                <a:lnTo>
                  <a:pt x="38600" y="49360"/>
                </a:lnTo>
                <a:lnTo>
                  <a:pt x="38610" y="49340"/>
                </a:lnTo>
                <a:lnTo>
                  <a:pt x="38620" y="49320"/>
                </a:lnTo>
                <a:lnTo>
                  <a:pt x="38640" y="49300"/>
                </a:lnTo>
                <a:lnTo>
                  <a:pt x="38660" y="49260"/>
                </a:lnTo>
                <a:lnTo>
                  <a:pt x="38700" y="49220"/>
                </a:lnTo>
                <a:lnTo>
                  <a:pt x="38720" y="49200"/>
                </a:lnTo>
                <a:lnTo>
                  <a:pt x="38740" y="49180"/>
                </a:lnTo>
                <a:lnTo>
                  <a:pt x="38750" y="49160"/>
                </a:lnTo>
                <a:lnTo>
                  <a:pt x="38760" y="49140"/>
                </a:lnTo>
                <a:lnTo>
                  <a:pt x="38760" y="49120"/>
                </a:lnTo>
                <a:lnTo>
                  <a:pt x="38760" y="49100"/>
                </a:lnTo>
                <a:lnTo>
                  <a:pt x="38760" y="49090"/>
                </a:lnTo>
                <a:lnTo>
                  <a:pt x="38760" y="49060"/>
                </a:lnTo>
                <a:lnTo>
                  <a:pt x="38760" y="49050"/>
                </a:lnTo>
                <a:lnTo>
                  <a:pt x="38740" y="49040"/>
                </a:lnTo>
                <a:lnTo>
                  <a:pt x="38730" y="49030"/>
                </a:lnTo>
                <a:lnTo>
                  <a:pt x="38700" y="49010"/>
                </a:lnTo>
                <a:lnTo>
                  <a:pt x="38680" y="49010"/>
                </a:lnTo>
                <a:lnTo>
                  <a:pt x="38670" y="49000"/>
                </a:lnTo>
                <a:lnTo>
                  <a:pt x="38660" y="49000"/>
                </a:lnTo>
                <a:lnTo>
                  <a:pt x="38640" y="49010"/>
                </a:lnTo>
                <a:lnTo>
                  <a:pt x="38630" y="49010"/>
                </a:lnTo>
                <a:lnTo>
                  <a:pt x="38620" y="49010"/>
                </a:lnTo>
                <a:lnTo>
                  <a:pt x="38610" y="48990"/>
                </a:lnTo>
                <a:lnTo>
                  <a:pt x="38590" y="48960"/>
                </a:lnTo>
                <a:lnTo>
                  <a:pt x="38560" y="48940"/>
                </a:lnTo>
                <a:lnTo>
                  <a:pt x="38540" y="48930"/>
                </a:lnTo>
                <a:lnTo>
                  <a:pt x="38510" y="48930"/>
                </a:lnTo>
                <a:lnTo>
                  <a:pt x="38480" y="48910"/>
                </a:lnTo>
                <a:lnTo>
                  <a:pt x="38460" y="48900"/>
                </a:lnTo>
                <a:lnTo>
                  <a:pt x="38430" y="48890"/>
                </a:lnTo>
                <a:lnTo>
                  <a:pt x="38400" y="48900"/>
                </a:lnTo>
                <a:lnTo>
                  <a:pt x="38360" y="48910"/>
                </a:lnTo>
                <a:lnTo>
                  <a:pt x="38330" y="48920"/>
                </a:lnTo>
                <a:lnTo>
                  <a:pt x="38300" y="48920"/>
                </a:lnTo>
                <a:lnTo>
                  <a:pt x="38270" y="48910"/>
                </a:lnTo>
                <a:lnTo>
                  <a:pt x="38240" y="48900"/>
                </a:lnTo>
                <a:lnTo>
                  <a:pt x="38230" y="48900"/>
                </a:lnTo>
                <a:lnTo>
                  <a:pt x="38210" y="48890"/>
                </a:lnTo>
                <a:lnTo>
                  <a:pt x="38160" y="48860"/>
                </a:lnTo>
                <a:lnTo>
                  <a:pt x="38160" y="48840"/>
                </a:lnTo>
                <a:lnTo>
                  <a:pt x="38150" y="48840"/>
                </a:lnTo>
                <a:lnTo>
                  <a:pt x="38130" y="48800"/>
                </a:lnTo>
                <a:lnTo>
                  <a:pt x="38120" y="48780"/>
                </a:lnTo>
                <a:lnTo>
                  <a:pt x="38110" y="48760"/>
                </a:lnTo>
                <a:lnTo>
                  <a:pt x="38080" y="48710"/>
                </a:lnTo>
                <a:lnTo>
                  <a:pt x="38060" y="48680"/>
                </a:lnTo>
                <a:lnTo>
                  <a:pt x="38050" y="48660"/>
                </a:lnTo>
                <a:lnTo>
                  <a:pt x="38050" y="48640"/>
                </a:lnTo>
                <a:lnTo>
                  <a:pt x="38040" y="48620"/>
                </a:lnTo>
                <a:lnTo>
                  <a:pt x="38040" y="48610"/>
                </a:lnTo>
                <a:lnTo>
                  <a:pt x="38020" y="48590"/>
                </a:lnTo>
                <a:lnTo>
                  <a:pt x="38010" y="48580"/>
                </a:lnTo>
                <a:lnTo>
                  <a:pt x="37980" y="48550"/>
                </a:lnTo>
                <a:lnTo>
                  <a:pt x="37930" y="48510"/>
                </a:lnTo>
                <a:lnTo>
                  <a:pt x="37880" y="48470"/>
                </a:lnTo>
                <a:lnTo>
                  <a:pt x="37870" y="48460"/>
                </a:lnTo>
                <a:lnTo>
                  <a:pt x="37860" y="48440"/>
                </a:lnTo>
                <a:lnTo>
                  <a:pt x="37830" y="48410"/>
                </a:lnTo>
                <a:lnTo>
                  <a:pt x="37830" y="48400"/>
                </a:lnTo>
                <a:lnTo>
                  <a:pt x="37830" y="48360"/>
                </a:lnTo>
                <a:lnTo>
                  <a:pt x="37830" y="48320"/>
                </a:lnTo>
                <a:lnTo>
                  <a:pt x="37830" y="48310"/>
                </a:lnTo>
                <a:lnTo>
                  <a:pt x="37830" y="48300"/>
                </a:lnTo>
                <a:lnTo>
                  <a:pt x="37820" y="48290"/>
                </a:lnTo>
                <a:lnTo>
                  <a:pt x="37810" y="48280"/>
                </a:lnTo>
                <a:lnTo>
                  <a:pt x="37810" y="48260"/>
                </a:lnTo>
                <a:lnTo>
                  <a:pt x="37800" y="48250"/>
                </a:lnTo>
                <a:lnTo>
                  <a:pt x="37780" y="48220"/>
                </a:lnTo>
                <a:lnTo>
                  <a:pt x="37780" y="48200"/>
                </a:lnTo>
                <a:lnTo>
                  <a:pt x="37770" y="48190"/>
                </a:lnTo>
                <a:lnTo>
                  <a:pt x="37770" y="48180"/>
                </a:lnTo>
                <a:lnTo>
                  <a:pt x="37750" y="48160"/>
                </a:lnTo>
                <a:lnTo>
                  <a:pt x="37720" y="48130"/>
                </a:lnTo>
                <a:lnTo>
                  <a:pt x="37700" y="48130"/>
                </a:lnTo>
                <a:lnTo>
                  <a:pt x="37700" y="48120"/>
                </a:lnTo>
                <a:lnTo>
                  <a:pt x="37680" y="48110"/>
                </a:lnTo>
                <a:lnTo>
                  <a:pt x="37660" y="48090"/>
                </a:lnTo>
                <a:lnTo>
                  <a:pt x="37640" y="48080"/>
                </a:lnTo>
                <a:lnTo>
                  <a:pt x="37620" y="48060"/>
                </a:lnTo>
                <a:lnTo>
                  <a:pt x="37600" y="48040"/>
                </a:lnTo>
                <a:lnTo>
                  <a:pt x="37580" y="48030"/>
                </a:lnTo>
                <a:lnTo>
                  <a:pt x="37560" y="48020"/>
                </a:lnTo>
                <a:lnTo>
                  <a:pt x="37550" y="48020"/>
                </a:lnTo>
                <a:lnTo>
                  <a:pt x="37490" y="47990"/>
                </a:lnTo>
                <a:lnTo>
                  <a:pt x="37470" y="47970"/>
                </a:lnTo>
                <a:lnTo>
                  <a:pt x="37460" y="47960"/>
                </a:lnTo>
                <a:lnTo>
                  <a:pt x="37460" y="47950"/>
                </a:lnTo>
                <a:lnTo>
                  <a:pt x="37450" y="47930"/>
                </a:lnTo>
                <a:lnTo>
                  <a:pt x="37450" y="47920"/>
                </a:lnTo>
                <a:lnTo>
                  <a:pt x="37440" y="47910"/>
                </a:lnTo>
                <a:lnTo>
                  <a:pt x="37440" y="47890"/>
                </a:lnTo>
                <a:lnTo>
                  <a:pt x="37440" y="47880"/>
                </a:lnTo>
                <a:lnTo>
                  <a:pt x="37430" y="47870"/>
                </a:lnTo>
                <a:lnTo>
                  <a:pt x="37430" y="47860"/>
                </a:lnTo>
                <a:lnTo>
                  <a:pt x="37420" y="47840"/>
                </a:lnTo>
                <a:lnTo>
                  <a:pt x="37410" y="47830"/>
                </a:lnTo>
                <a:lnTo>
                  <a:pt x="37400" y="47830"/>
                </a:lnTo>
                <a:lnTo>
                  <a:pt x="37390" y="47830"/>
                </a:lnTo>
                <a:lnTo>
                  <a:pt x="37380" y="47820"/>
                </a:lnTo>
                <a:lnTo>
                  <a:pt x="37370" y="47820"/>
                </a:lnTo>
                <a:lnTo>
                  <a:pt x="37360" y="47820"/>
                </a:lnTo>
                <a:lnTo>
                  <a:pt x="37350" y="47820"/>
                </a:lnTo>
                <a:lnTo>
                  <a:pt x="37340" y="47810"/>
                </a:lnTo>
                <a:lnTo>
                  <a:pt x="37330" y="47810"/>
                </a:lnTo>
                <a:lnTo>
                  <a:pt x="37320" y="47800"/>
                </a:lnTo>
                <a:lnTo>
                  <a:pt x="37310" y="47790"/>
                </a:lnTo>
                <a:lnTo>
                  <a:pt x="37310" y="47780"/>
                </a:lnTo>
                <a:lnTo>
                  <a:pt x="37300" y="47780"/>
                </a:lnTo>
                <a:lnTo>
                  <a:pt x="37290" y="47780"/>
                </a:lnTo>
                <a:lnTo>
                  <a:pt x="37290" y="47790"/>
                </a:lnTo>
                <a:lnTo>
                  <a:pt x="37280" y="47800"/>
                </a:lnTo>
                <a:lnTo>
                  <a:pt x="37270" y="47810"/>
                </a:lnTo>
                <a:lnTo>
                  <a:pt x="37260" y="47800"/>
                </a:lnTo>
                <a:lnTo>
                  <a:pt x="37250" y="47800"/>
                </a:lnTo>
                <a:lnTo>
                  <a:pt x="37240" y="47800"/>
                </a:lnTo>
                <a:lnTo>
                  <a:pt x="37230" y="47800"/>
                </a:lnTo>
                <a:lnTo>
                  <a:pt x="37220" y="47800"/>
                </a:lnTo>
                <a:lnTo>
                  <a:pt x="37210" y="47800"/>
                </a:lnTo>
                <a:lnTo>
                  <a:pt x="37200" y="47800"/>
                </a:lnTo>
                <a:lnTo>
                  <a:pt x="37190" y="47800"/>
                </a:lnTo>
                <a:lnTo>
                  <a:pt x="37180" y="47810"/>
                </a:lnTo>
                <a:lnTo>
                  <a:pt x="37160" y="47800"/>
                </a:lnTo>
                <a:lnTo>
                  <a:pt x="37150" y="47800"/>
                </a:lnTo>
                <a:lnTo>
                  <a:pt x="37140" y="47800"/>
                </a:lnTo>
                <a:lnTo>
                  <a:pt x="37130" y="47790"/>
                </a:lnTo>
                <a:lnTo>
                  <a:pt x="37110" y="47780"/>
                </a:lnTo>
                <a:lnTo>
                  <a:pt x="37100" y="47780"/>
                </a:lnTo>
                <a:lnTo>
                  <a:pt x="37090" y="47770"/>
                </a:lnTo>
                <a:lnTo>
                  <a:pt x="37080" y="47770"/>
                </a:lnTo>
                <a:lnTo>
                  <a:pt x="37080" y="47760"/>
                </a:lnTo>
                <a:lnTo>
                  <a:pt x="37090" y="47750"/>
                </a:lnTo>
                <a:lnTo>
                  <a:pt x="37100" y="47740"/>
                </a:lnTo>
                <a:lnTo>
                  <a:pt x="37100" y="47730"/>
                </a:lnTo>
                <a:lnTo>
                  <a:pt x="37100" y="47720"/>
                </a:lnTo>
                <a:lnTo>
                  <a:pt x="37110" y="47690"/>
                </a:lnTo>
                <a:lnTo>
                  <a:pt x="37120" y="47680"/>
                </a:lnTo>
                <a:lnTo>
                  <a:pt x="37120" y="47670"/>
                </a:lnTo>
                <a:lnTo>
                  <a:pt x="37120" y="47660"/>
                </a:lnTo>
                <a:lnTo>
                  <a:pt x="37130" y="47650"/>
                </a:lnTo>
                <a:lnTo>
                  <a:pt x="37130" y="47630"/>
                </a:lnTo>
                <a:lnTo>
                  <a:pt x="37130" y="47620"/>
                </a:lnTo>
                <a:lnTo>
                  <a:pt x="37120" y="47620"/>
                </a:lnTo>
                <a:lnTo>
                  <a:pt x="37120" y="47610"/>
                </a:lnTo>
                <a:lnTo>
                  <a:pt x="37110" y="47600"/>
                </a:lnTo>
                <a:lnTo>
                  <a:pt x="37110" y="47590"/>
                </a:lnTo>
                <a:lnTo>
                  <a:pt x="37110" y="47580"/>
                </a:lnTo>
                <a:lnTo>
                  <a:pt x="37100" y="47570"/>
                </a:lnTo>
                <a:lnTo>
                  <a:pt x="37100" y="47560"/>
                </a:lnTo>
                <a:lnTo>
                  <a:pt x="37100" y="47550"/>
                </a:lnTo>
                <a:lnTo>
                  <a:pt x="37100" y="47540"/>
                </a:lnTo>
                <a:lnTo>
                  <a:pt x="37100" y="47530"/>
                </a:lnTo>
                <a:lnTo>
                  <a:pt x="37100" y="47520"/>
                </a:lnTo>
                <a:lnTo>
                  <a:pt x="37100" y="47510"/>
                </a:lnTo>
                <a:lnTo>
                  <a:pt x="37100" y="47500"/>
                </a:lnTo>
                <a:lnTo>
                  <a:pt x="37100" y="47490"/>
                </a:lnTo>
                <a:lnTo>
                  <a:pt x="37090" y="47490"/>
                </a:lnTo>
                <a:lnTo>
                  <a:pt x="37090" y="47480"/>
                </a:lnTo>
                <a:lnTo>
                  <a:pt x="37090" y="47470"/>
                </a:lnTo>
                <a:lnTo>
                  <a:pt x="37080" y="47470"/>
                </a:lnTo>
                <a:lnTo>
                  <a:pt x="37080" y="47460"/>
                </a:lnTo>
                <a:lnTo>
                  <a:pt x="37070" y="47460"/>
                </a:lnTo>
                <a:lnTo>
                  <a:pt x="37070" y="47450"/>
                </a:lnTo>
                <a:lnTo>
                  <a:pt x="37060" y="47440"/>
                </a:lnTo>
                <a:lnTo>
                  <a:pt x="37050" y="47430"/>
                </a:lnTo>
                <a:lnTo>
                  <a:pt x="37040" y="47420"/>
                </a:lnTo>
                <a:lnTo>
                  <a:pt x="37030" y="47420"/>
                </a:lnTo>
                <a:lnTo>
                  <a:pt x="37030" y="47410"/>
                </a:lnTo>
                <a:lnTo>
                  <a:pt x="37020" y="47400"/>
                </a:lnTo>
                <a:lnTo>
                  <a:pt x="37020" y="47390"/>
                </a:lnTo>
                <a:lnTo>
                  <a:pt x="37020" y="47380"/>
                </a:lnTo>
                <a:lnTo>
                  <a:pt x="37020" y="47370"/>
                </a:lnTo>
                <a:lnTo>
                  <a:pt x="37020" y="47360"/>
                </a:lnTo>
                <a:lnTo>
                  <a:pt x="37020" y="47350"/>
                </a:lnTo>
                <a:lnTo>
                  <a:pt x="37020" y="47340"/>
                </a:lnTo>
                <a:lnTo>
                  <a:pt x="37030" y="47330"/>
                </a:lnTo>
                <a:lnTo>
                  <a:pt x="37040" y="47320"/>
                </a:lnTo>
                <a:lnTo>
                  <a:pt x="37050" y="47310"/>
                </a:lnTo>
                <a:lnTo>
                  <a:pt x="37060" y="47300"/>
                </a:lnTo>
                <a:lnTo>
                  <a:pt x="37070" y="47290"/>
                </a:lnTo>
                <a:lnTo>
                  <a:pt x="37070" y="47280"/>
                </a:lnTo>
                <a:lnTo>
                  <a:pt x="37080" y="47270"/>
                </a:lnTo>
                <a:lnTo>
                  <a:pt x="37080" y="47260"/>
                </a:lnTo>
                <a:lnTo>
                  <a:pt x="37090" y="47250"/>
                </a:lnTo>
                <a:lnTo>
                  <a:pt x="37100" y="47240"/>
                </a:lnTo>
                <a:lnTo>
                  <a:pt x="37090" y="47230"/>
                </a:lnTo>
                <a:lnTo>
                  <a:pt x="37090" y="47220"/>
                </a:lnTo>
                <a:lnTo>
                  <a:pt x="37090" y="47210"/>
                </a:lnTo>
                <a:lnTo>
                  <a:pt x="37090" y="47200"/>
                </a:lnTo>
                <a:lnTo>
                  <a:pt x="37080" y="47190"/>
                </a:lnTo>
                <a:lnTo>
                  <a:pt x="37080" y="47180"/>
                </a:lnTo>
                <a:lnTo>
                  <a:pt x="37080" y="47170"/>
                </a:lnTo>
                <a:lnTo>
                  <a:pt x="37080" y="47160"/>
                </a:lnTo>
                <a:lnTo>
                  <a:pt x="37080" y="47150"/>
                </a:lnTo>
                <a:lnTo>
                  <a:pt x="37080" y="47140"/>
                </a:lnTo>
                <a:lnTo>
                  <a:pt x="37070" y="47120"/>
                </a:lnTo>
                <a:lnTo>
                  <a:pt x="37060" y="47100"/>
                </a:lnTo>
                <a:lnTo>
                  <a:pt x="37030" y="47040"/>
                </a:lnTo>
                <a:lnTo>
                  <a:pt x="37030" y="47000"/>
                </a:lnTo>
                <a:lnTo>
                  <a:pt x="37020" y="47000"/>
                </a:lnTo>
                <a:lnTo>
                  <a:pt x="37020" y="46980"/>
                </a:lnTo>
                <a:lnTo>
                  <a:pt x="37020" y="46970"/>
                </a:lnTo>
                <a:lnTo>
                  <a:pt x="37020" y="46960"/>
                </a:lnTo>
                <a:lnTo>
                  <a:pt x="37010" y="46950"/>
                </a:lnTo>
                <a:lnTo>
                  <a:pt x="37000" y="46930"/>
                </a:lnTo>
                <a:lnTo>
                  <a:pt x="37000" y="46920"/>
                </a:lnTo>
                <a:lnTo>
                  <a:pt x="37010" y="46920"/>
                </a:lnTo>
                <a:lnTo>
                  <a:pt x="37020" y="46910"/>
                </a:lnTo>
                <a:lnTo>
                  <a:pt x="37030" y="46910"/>
                </a:lnTo>
                <a:lnTo>
                  <a:pt x="37040" y="46910"/>
                </a:lnTo>
                <a:lnTo>
                  <a:pt x="37050" y="46900"/>
                </a:lnTo>
                <a:lnTo>
                  <a:pt x="37060" y="46910"/>
                </a:lnTo>
                <a:lnTo>
                  <a:pt x="37080" y="46910"/>
                </a:lnTo>
                <a:lnTo>
                  <a:pt x="37090" y="46910"/>
                </a:lnTo>
                <a:lnTo>
                  <a:pt x="37110" y="46910"/>
                </a:lnTo>
                <a:lnTo>
                  <a:pt x="37120" y="46920"/>
                </a:lnTo>
                <a:lnTo>
                  <a:pt x="37130" y="46920"/>
                </a:lnTo>
                <a:lnTo>
                  <a:pt x="37130" y="46930"/>
                </a:lnTo>
                <a:lnTo>
                  <a:pt x="37140" y="46930"/>
                </a:lnTo>
                <a:lnTo>
                  <a:pt x="37140" y="46920"/>
                </a:lnTo>
                <a:lnTo>
                  <a:pt x="37150" y="46920"/>
                </a:lnTo>
                <a:lnTo>
                  <a:pt x="37160" y="46910"/>
                </a:lnTo>
                <a:lnTo>
                  <a:pt x="37160" y="46900"/>
                </a:lnTo>
                <a:lnTo>
                  <a:pt x="37160" y="46890"/>
                </a:lnTo>
                <a:lnTo>
                  <a:pt x="37160" y="46880"/>
                </a:lnTo>
                <a:lnTo>
                  <a:pt x="37160" y="46850"/>
                </a:lnTo>
                <a:lnTo>
                  <a:pt x="37160" y="46840"/>
                </a:lnTo>
                <a:lnTo>
                  <a:pt x="37160" y="46830"/>
                </a:lnTo>
                <a:lnTo>
                  <a:pt x="37160" y="46820"/>
                </a:lnTo>
                <a:lnTo>
                  <a:pt x="37160" y="46810"/>
                </a:lnTo>
                <a:lnTo>
                  <a:pt x="37170" y="46810"/>
                </a:lnTo>
                <a:lnTo>
                  <a:pt x="37170" y="46800"/>
                </a:lnTo>
                <a:lnTo>
                  <a:pt x="37180" y="46790"/>
                </a:lnTo>
                <a:lnTo>
                  <a:pt x="37180" y="46780"/>
                </a:lnTo>
                <a:lnTo>
                  <a:pt x="37180" y="46770"/>
                </a:lnTo>
                <a:lnTo>
                  <a:pt x="37180" y="46760"/>
                </a:lnTo>
                <a:lnTo>
                  <a:pt x="37180" y="46750"/>
                </a:lnTo>
                <a:lnTo>
                  <a:pt x="37180" y="46740"/>
                </a:lnTo>
                <a:lnTo>
                  <a:pt x="37180" y="46730"/>
                </a:lnTo>
                <a:lnTo>
                  <a:pt x="37180" y="46720"/>
                </a:lnTo>
                <a:lnTo>
                  <a:pt x="37180" y="46710"/>
                </a:lnTo>
                <a:lnTo>
                  <a:pt x="37180" y="46700"/>
                </a:lnTo>
                <a:lnTo>
                  <a:pt x="37180" y="46690"/>
                </a:lnTo>
                <a:lnTo>
                  <a:pt x="37180" y="46680"/>
                </a:lnTo>
                <a:lnTo>
                  <a:pt x="37180" y="46670"/>
                </a:lnTo>
                <a:lnTo>
                  <a:pt x="37180" y="46660"/>
                </a:lnTo>
                <a:lnTo>
                  <a:pt x="37180" y="46650"/>
                </a:lnTo>
                <a:lnTo>
                  <a:pt x="37170" y="46640"/>
                </a:lnTo>
                <a:lnTo>
                  <a:pt x="37170" y="46630"/>
                </a:lnTo>
                <a:lnTo>
                  <a:pt x="37160" y="46620"/>
                </a:lnTo>
                <a:lnTo>
                  <a:pt x="37160" y="46610"/>
                </a:lnTo>
                <a:lnTo>
                  <a:pt x="37150" y="46600"/>
                </a:lnTo>
                <a:lnTo>
                  <a:pt x="37140" y="46590"/>
                </a:lnTo>
                <a:lnTo>
                  <a:pt x="37130" y="46580"/>
                </a:lnTo>
                <a:lnTo>
                  <a:pt x="37120" y="46580"/>
                </a:lnTo>
                <a:lnTo>
                  <a:pt x="37120" y="46570"/>
                </a:lnTo>
                <a:lnTo>
                  <a:pt x="37120" y="46560"/>
                </a:lnTo>
                <a:lnTo>
                  <a:pt x="37110" y="46560"/>
                </a:lnTo>
                <a:lnTo>
                  <a:pt x="37100" y="46550"/>
                </a:lnTo>
                <a:lnTo>
                  <a:pt x="37090" y="46550"/>
                </a:lnTo>
                <a:lnTo>
                  <a:pt x="37080" y="46550"/>
                </a:lnTo>
                <a:lnTo>
                  <a:pt x="37070" y="46550"/>
                </a:lnTo>
                <a:lnTo>
                  <a:pt x="37060" y="46550"/>
                </a:lnTo>
                <a:lnTo>
                  <a:pt x="37050" y="46550"/>
                </a:lnTo>
                <a:lnTo>
                  <a:pt x="37040" y="46550"/>
                </a:lnTo>
                <a:lnTo>
                  <a:pt x="37030" y="46550"/>
                </a:lnTo>
                <a:lnTo>
                  <a:pt x="37020" y="46550"/>
                </a:lnTo>
                <a:lnTo>
                  <a:pt x="37010" y="46550"/>
                </a:lnTo>
                <a:lnTo>
                  <a:pt x="37010" y="46560"/>
                </a:lnTo>
                <a:lnTo>
                  <a:pt x="37000" y="46560"/>
                </a:lnTo>
                <a:lnTo>
                  <a:pt x="36990" y="46560"/>
                </a:lnTo>
                <a:lnTo>
                  <a:pt x="36980" y="46560"/>
                </a:lnTo>
                <a:lnTo>
                  <a:pt x="36980" y="46550"/>
                </a:lnTo>
                <a:lnTo>
                  <a:pt x="36970" y="46540"/>
                </a:lnTo>
                <a:lnTo>
                  <a:pt x="36960" y="46540"/>
                </a:lnTo>
                <a:lnTo>
                  <a:pt x="36950" y="46530"/>
                </a:lnTo>
                <a:lnTo>
                  <a:pt x="36940" y="46530"/>
                </a:lnTo>
                <a:lnTo>
                  <a:pt x="36940" y="46520"/>
                </a:lnTo>
                <a:lnTo>
                  <a:pt x="36930" y="46520"/>
                </a:lnTo>
                <a:lnTo>
                  <a:pt x="36920" y="46520"/>
                </a:lnTo>
                <a:lnTo>
                  <a:pt x="36910" y="46510"/>
                </a:lnTo>
                <a:lnTo>
                  <a:pt x="36900" y="46500"/>
                </a:lnTo>
                <a:lnTo>
                  <a:pt x="36890" y="46500"/>
                </a:lnTo>
                <a:lnTo>
                  <a:pt x="36890" y="46490"/>
                </a:lnTo>
                <a:lnTo>
                  <a:pt x="36880" y="46490"/>
                </a:lnTo>
                <a:lnTo>
                  <a:pt x="36870" y="46490"/>
                </a:lnTo>
                <a:lnTo>
                  <a:pt x="36860" y="46490"/>
                </a:lnTo>
                <a:lnTo>
                  <a:pt x="36850" y="46480"/>
                </a:lnTo>
                <a:lnTo>
                  <a:pt x="36830" y="46480"/>
                </a:lnTo>
                <a:lnTo>
                  <a:pt x="36820" y="46480"/>
                </a:lnTo>
                <a:lnTo>
                  <a:pt x="36810" y="46480"/>
                </a:lnTo>
                <a:lnTo>
                  <a:pt x="36800" y="46480"/>
                </a:lnTo>
                <a:lnTo>
                  <a:pt x="36790" y="46480"/>
                </a:lnTo>
                <a:lnTo>
                  <a:pt x="36780" y="46480"/>
                </a:lnTo>
                <a:lnTo>
                  <a:pt x="36780" y="46470"/>
                </a:lnTo>
                <a:lnTo>
                  <a:pt x="36770" y="46470"/>
                </a:lnTo>
                <a:lnTo>
                  <a:pt x="36760" y="46470"/>
                </a:lnTo>
                <a:lnTo>
                  <a:pt x="36750" y="46460"/>
                </a:lnTo>
                <a:lnTo>
                  <a:pt x="36740" y="46450"/>
                </a:lnTo>
                <a:lnTo>
                  <a:pt x="36740" y="46440"/>
                </a:lnTo>
                <a:lnTo>
                  <a:pt x="36730" y="46430"/>
                </a:lnTo>
                <a:lnTo>
                  <a:pt x="36730" y="46420"/>
                </a:lnTo>
                <a:lnTo>
                  <a:pt x="36720" y="46410"/>
                </a:lnTo>
                <a:lnTo>
                  <a:pt x="36720" y="46400"/>
                </a:lnTo>
                <a:lnTo>
                  <a:pt x="36720" y="46390"/>
                </a:lnTo>
                <a:lnTo>
                  <a:pt x="36710" y="46390"/>
                </a:lnTo>
                <a:lnTo>
                  <a:pt x="36710" y="46360"/>
                </a:lnTo>
                <a:lnTo>
                  <a:pt x="36700" y="46360"/>
                </a:lnTo>
                <a:lnTo>
                  <a:pt x="36700" y="46350"/>
                </a:lnTo>
                <a:lnTo>
                  <a:pt x="36700" y="46340"/>
                </a:lnTo>
                <a:lnTo>
                  <a:pt x="36700" y="46330"/>
                </a:lnTo>
                <a:lnTo>
                  <a:pt x="36690" y="46320"/>
                </a:lnTo>
                <a:lnTo>
                  <a:pt x="36690" y="46310"/>
                </a:lnTo>
                <a:lnTo>
                  <a:pt x="36690" y="46300"/>
                </a:lnTo>
                <a:lnTo>
                  <a:pt x="36690" y="46290"/>
                </a:lnTo>
                <a:lnTo>
                  <a:pt x="36690" y="46280"/>
                </a:lnTo>
                <a:lnTo>
                  <a:pt x="36680" y="46280"/>
                </a:lnTo>
                <a:lnTo>
                  <a:pt x="36670" y="46280"/>
                </a:lnTo>
                <a:lnTo>
                  <a:pt x="36660" y="46280"/>
                </a:lnTo>
                <a:lnTo>
                  <a:pt x="36650" y="46280"/>
                </a:lnTo>
                <a:lnTo>
                  <a:pt x="36640" y="46280"/>
                </a:lnTo>
                <a:lnTo>
                  <a:pt x="36630" y="46280"/>
                </a:lnTo>
                <a:lnTo>
                  <a:pt x="36620" y="46280"/>
                </a:lnTo>
                <a:lnTo>
                  <a:pt x="36620" y="46290"/>
                </a:lnTo>
                <a:lnTo>
                  <a:pt x="36610" y="46290"/>
                </a:lnTo>
                <a:lnTo>
                  <a:pt x="36600" y="46290"/>
                </a:lnTo>
                <a:lnTo>
                  <a:pt x="36590" y="46300"/>
                </a:lnTo>
                <a:lnTo>
                  <a:pt x="36580" y="46310"/>
                </a:lnTo>
                <a:lnTo>
                  <a:pt x="36570" y="46310"/>
                </a:lnTo>
                <a:lnTo>
                  <a:pt x="36570" y="46320"/>
                </a:lnTo>
                <a:lnTo>
                  <a:pt x="36560" y="46330"/>
                </a:lnTo>
                <a:lnTo>
                  <a:pt x="36550" y="46340"/>
                </a:lnTo>
                <a:lnTo>
                  <a:pt x="36540" y="46350"/>
                </a:lnTo>
                <a:lnTo>
                  <a:pt x="36540" y="46360"/>
                </a:lnTo>
                <a:lnTo>
                  <a:pt x="36530" y="46360"/>
                </a:lnTo>
                <a:lnTo>
                  <a:pt x="36520" y="46360"/>
                </a:lnTo>
                <a:lnTo>
                  <a:pt x="36520" y="46370"/>
                </a:lnTo>
                <a:lnTo>
                  <a:pt x="36500" y="46380"/>
                </a:lnTo>
                <a:lnTo>
                  <a:pt x="36490" y="46380"/>
                </a:lnTo>
                <a:lnTo>
                  <a:pt x="36480" y="46380"/>
                </a:lnTo>
                <a:lnTo>
                  <a:pt x="36470" y="46380"/>
                </a:lnTo>
                <a:lnTo>
                  <a:pt x="36470" y="46370"/>
                </a:lnTo>
                <a:lnTo>
                  <a:pt x="36460" y="46370"/>
                </a:lnTo>
                <a:lnTo>
                  <a:pt x="36460" y="46360"/>
                </a:lnTo>
                <a:lnTo>
                  <a:pt x="36450" y="46360"/>
                </a:lnTo>
                <a:lnTo>
                  <a:pt x="36450" y="46350"/>
                </a:lnTo>
                <a:lnTo>
                  <a:pt x="36440" y="46340"/>
                </a:lnTo>
                <a:lnTo>
                  <a:pt x="36440" y="46330"/>
                </a:lnTo>
                <a:lnTo>
                  <a:pt x="36430" y="46330"/>
                </a:lnTo>
                <a:lnTo>
                  <a:pt x="36430" y="46320"/>
                </a:lnTo>
                <a:lnTo>
                  <a:pt x="36420" y="46320"/>
                </a:lnTo>
                <a:lnTo>
                  <a:pt x="36420" y="46310"/>
                </a:lnTo>
                <a:lnTo>
                  <a:pt x="36410" y="46310"/>
                </a:lnTo>
                <a:lnTo>
                  <a:pt x="36400" y="46300"/>
                </a:lnTo>
                <a:lnTo>
                  <a:pt x="36400" y="46290"/>
                </a:lnTo>
                <a:lnTo>
                  <a:pt x="36390" y="46280"/>
                </a:lnTo>
                <a:lnTo>
                  <a:pt x="36380" y="46270"/>
                </a:lnTo>
                <a:lnTo>
                  <a:pt x="36380" y="46260"/>
                </a:lnTo>
                <a:lnTo>
                  <a:pt x="36370" y="46250"/>
                </a:lnTo>
                <a:lnTo>
                  <a:pt x="36360" y="46250"/>
                </a:lnTo>
                <a:lnTo>
                  <a:pt x="36350" y="46240"/>
                </a:lnTo>
                <a:lnTo>
                  <a:pt x="36340" y="46240"/>
                </a:lnTo>
                <a:lnTo>
                  <a:pt x="36330" y="46240"/>
                </a:lnTo>
                <a:lnTo>
                  <a:pt x="36320" y="46240"/>
                </a:lnTo>
                <a:lnTo>
                  <a:pt x="36310" y="46240"/>
                </a:lnTo>
                <a:lnTo>
                  <a:pt x="36300" y="46240"/>
                </a:lnTo>
                <a:lnTo>
                  <a:pt x="36290" y="46240"/>
                </a:lnTo>
                <a:lnTo>
                  <a:pt x="36280" y="46250"/>
                </a:lnTo>
                <a:lnTo>
                  <a:pt x="36270" y="46250"/>
                </a:lnTo>
                <a:lnTo>
                  <a:pt x="36260" y="46250"/>
                </a:lnTo>
                <a:lnTo>
                  <a:pt x="36260" y="46260"/>
                </a:lnTo>
                <a:lnTo>
                  <a:pt x="36250" y="46260"/>
                </a:lnTo>
                <a:lnTo>
                  <a:pt x="36240" y="46260"/>
                </a:lnTo>
                <a:lnTo>
                  <a:pt x="36230" y="46260"/>
                </a:lnTo>
                <a:lnTo>
                  <a:pt x="36220" y="46270"/>
                </a:lnTo>
                <a:lnTo>
                  <a:pt x="36210" y="46270"/>
                </a:lnTo>
                <a:lnTo>
                  <a:pt x="36200" y="46270"/>
                </a:lnTo>
                <a:lnTo>
                  <a:pt x="36190" y="46270"/>
                </a:lnTo>
                <a:lnTo>
                  <a:pt x="36180" y="46260"/>
                </a:lnTo>
                <a:lnTo>
                  <a:pt x="36170" y="46270"/>
                </a:lnTo>
                <a:lnTo>
                  <a:pt x="36160" y="46270"/>
                </a:lnTo>
                <a:lnTo>
                  <a:pt x="36140" y="46270"/>
                </a:lnTo>
                <a:lnTo>
                  <a:pt x="36130" y="46260"/>
                </a:lnTo>
                <a:lnTo>
                  <a:pt x="36120" y="46260"/>
                </a:lnTo>
                <a:lnTo>
                  <a:pt x="36110" y="46270"/>
                </a:lnTo>
                <a:lnTo>
                  <a:pt x="36100" y="46270"/>
                </a:lnTo>
                <a:lnTo>
                  <a:pt x="36090" y="46280"/>
                </a:lnTo>
                <a:lnTo>
                  <a:pt x="36080" y="46280"/>
                </a:lnTo>
                <a:lnTo>
                  <a:pt x="36070" y="46290"/>
                </a:lnTo>
                <a:lnTo>
                  <a:pt x="36070" y="46300"/>
                </a:lnTo>
                <a:lnTo>
                  <a:pt x="36060" y="46300"/>
                </a:lnTo>
                <a:lnTo>
                  <a:pt x="36050" y="46300"/>
                </a:lnTo>
                <a:lnTo>
                  <a:pt x="36040" y="46300"/>
                </a:lnTo>
                <a:lnTo>
                  <a:pt x="36030" y="46300"/>
                </a:lnTo>
                <a:lnTo>
                  <a:pt x="36010" y="46300"/>
                </a:lnTo>
                <a:lnTo>
                  <a:pt x="36000" y="46300"/>
                </a:lnTo>
                <a:lnTo>
                  <a:pt x="35990" y="46310"/>
                </a:lnTo>
                <a:lnTo>
                  <a:pt x="35970" y="46310"/>
                </a:lnTo>
                <a:lnTo>
                  <a:pt x="35960" y="46310"/>
                </a:lnTo>
                <a:lnTo>
                  <a:pt x="35940" y="46310"/>
                </a:lnTo>
                <a:lnTo>
                  <a:pt x="35930" y="46320"/>
                </a:lnTo>
                <a:lnTo>
                  <a:pt x="35920" y="46320"/>
                </a:lnTo>
                <a:lnTo>
                  <a:pt x="35910" y="46320"/>
                </a:lnTo>
                <a:lnTo>
                  <a:pt x="35900" y="46320"/>
                </a:lnTo>
                <a:lnTo>
                  <a:pt x="35880" y="46330"/>
                </a:lnTo>
                <a:lnTo>
                  <a:pt x="35860" y="46330"/>
                </a:lnTo>
                <a:lnTo>
                  <a:pt x="35850" y="46330"/>
                </a:lnTo>
                <a:lnTo>
                  <a:pt x="35830" y="46350"/>
                </a:lnTo>
                <a:lnTo>
                  <a:pt x="35820" y="46360"/>
                </a:lnTo>
                <a:lnTo>
                  <a:pt x="35810" y="46370"/>
                </a:lnTo>
                <a:lnTo>
                  <a:pt x="35800" y="46380"/>
                </a:lnTo>
                <a:lnTo>
                  <a:pt x="35790" y="46390"/>
                </a:lnTo>
                <a:lnTo>
                  <a:pt x="35780" y="46390"/>
                </a:lnTo>
                <a:lnTo>
                  <a:pt x="35770" y="46400"/>
                </a:lnTo>
                <a:lnTo>
                  <a:pt x="35760" y="46400"/>
                </a:lnTo>
                <a:lnTo>
                  <a:pt x="35750" y="46400"/>
                </a:lnTo>
                <a:lnTo>
                  <a:pt x="35740" y="46400"/>
                </a:lnTo>
                <a:lnTo>
                  <a:pt x="35730" y="46400"/>
                </a:lnTo>
                <a:lnTo>
                  <a:pt x="35720" y="46410"/>
                </a:lnTo>
                <a:lnTo>
                  <a:pt x="35710" y="46410"/>
                </a:lnTo>
                <a:lnTo>
                  <a:pt x="35700" y="46410"/>
                </a:lnTo>
                <a:lnTo>
                  <a:pt x="35690" y="46410"/>
                </a:lnTo>
                <a:lnTo>
                  <a:pt x="35680" y="46420"/>
                </a:lnTo>
                <a:lnTo>
                  <a:pt x="35670" y="46430"/>
                </a:lnTo>
                <a:lnTo>
                  <a:pt x="35660" y="46430"/>
                </a:lnTo>
                <a:lnTo>
                  <a:pt x="35650" y="46430"/>
                </a:lnTo>
                <a:lnTo>
                  <a:pt x="35640" y="46440"/>
                </a:lnTo>
                <a:lnTo>
                  <a:pt x="35630" y="46440"/>
                </a:lnTo>
                <a:lnTo>
                  <a:pt x="35620" y="46440"/>
                </a:lnTo>
                <a:lnTo>
                  <a:pt x="35620" y="46450"/>
                </a:lnTo>
                <a:lnTo>
                  <a:pt x="35610" y="46450"/>
                </a:lnTo>
                <a:lnTo>
                  <a:pt x="35600" y="46460"/>
                </a:lnTo>
                <a:lnTo>
                  <a:pt x="35590" y="46470"/>
                </a:lnTo>
                <a:lnTo>
                  <a:pt x="35580" y="46470"/>
                </a:lnTo>
                <a:lnTo>
                  <a:pt x="35580" y="46480"/>
                </a:lnTo>
                <a:lnTo>
                  <a:pt x="35570" y="46480"/>
                </a:lnTo>
                <a:lnTo>
                  <a:pt x="35560" y="46480"/>
                </a:lnTo>
                <a:lnTo>
                  <a:pt x="35550" y="46480"/>
                </a:lnTo>
                <a:lnTo>
                  <a:pt x="35540" y="46480"/>
                </a:lnTo>
                <a:lnTo>
                  <a:pt x="35530" y="46470"/>
                </a:lnTo>
                <a:lnTo>
                  <a:pt x="35520" y="46460"/>
                </a:lnTo>
                <a:lnTo>
                  <a:pt x="35510" y="46450"/>
                </a:lnTo>
                <a:lnTo>
                  <a:pt x="35500" y="46450"/>
                </a:lnTo>
                <a:lnTo>
                  <a:pt x="35490" y="46450"/>
                </a:lnTo>
                <a:lnTo>
                  <a:pt x="35480" y="46450"/>
                </a:lnTo>
                <a:lnTo>
                  <a:pt x="35470" y="46450"/>
                </a:lnTo>
                <a:lnTo>
                  <a:pt x="35460" y="46450"/>
                </a:lnTo>
                <a:lnTo>
                  <a:pt x="35450" y="46460"/>
                </a:lnTo>
                <a:lnTo>
                  <a:pt x="35450" y="46450"/>
                </a:lnTo>
                <a:lnTo>
                  <a:pt x="35440" y="46450"/>
                </a:lnTo>
                <a:lnTo>
                  <a:pt x="35430" y="46450"/>
                </a:lnTo>
                <a:lnTo>
                  <a:pt x="35420" y="46440"/>
                </a:lnTo>
                <a:lnTo>
                  <a:pt x="35410" y="46440"/>
                </a:lnTo>
                <a:lnTo>
                  <a:pt x="35400" y="46440"/>
                </a:lnTo>
                <a:lnTo>
                  <a:pt x="35400" y="46430"/>
                </a:lnTo>
                <a:lnTo>
                  <a:pt x="35380" y="46430"/>
                </a:lnTo>
                <a:lnTo>
                  <a:pt x="35370" y="46430"/>
                </a:lnTo>
                <a:lnTo>
                  <a:pt x="35360" y="46430"/>
                </a:lnTo>
                <a:lnTo>
                  <a:pt x="35360" y="46420"/>
                </a:lnTo>
                <a:lnTo>
                  <a:pt x="35350" y="46420"/>
                </a:lnTo>
                <a:lnTo>
                  <a:pt x="35350" y="46410"/>
                </a:lnTo>
                <a:lnTo>
                  <a:pt x="35350" y="46390"/>
                </a:lnTo>
                <a:lnTo>
                  <a:pt x="35340" y="46380"/>
                </a:lnTo>
                <a:lnTo>
                  <a:pt x="35340" y="46360"/>
                </a:lnTo>
                <a:lnTo>
                  <a:pt x="35340" y="46350"/>
                </a:lnTo>
                <a:lnTo>
                  <a:pt x="35330" y="46340"/>
                </a:lnTo>
                <a:lnTo>
                  <a:pt x="35330" y="46330"/>
                </a:lnTo>
                <a:lnTo>
                  <a:pt x="35320" y="46330"/>
                </a:lnTo>
                <a:lnTo>
                  <a:pt x="35310" y="46330"/>
                </a:lnTo>
                <a:lnTo>
                  <a:pt x="35300" y="46330"/>
                </a:lnTo>
                <a:lnTo>
                  <a:pt x="35300" y="46320"/>
                </a:lnTo>
                <a:lnTo>
                  <a:pt x="35290" y="46320"/>
                </a:lnTo>
                <a:lnTo>
                  <a:pt x="35280" y="46310"/>
                </a:lnTo>
                <a:lnTo>
                  <a:pt x="35270" y="46300"/>
                </a:lnTo>
                <a:lnTo>
                  <a:pt x="35260" y="46290"/>
                </a:lnTo>
                <a:lnTo>
                  <a:pt x="35250" y="46270"/>
                </a:lnTo>
                <a:lnTo>
                  <a:pt x="35250" y="46260"/>
                </a:lnTo>
                <a:lnTo>
                  <a:pt x="35250" y="46250"/>
                </a:lnTo>
                <a:lnTo>
                  <a:pt x="35260" y="46240"/>
                </a:lnTo>
                <a:lnTo>
                  <a:pt x="35260" y="46230"/>
                </a:lnTo>
                <a:lnTo>
                  <a:pt x="35270" y="46220"/>
                </a:lnTo>
                <a:lnTo>
                  <a:pt x="35280" y="46210"/>
                </a:lnTo>
                <a:lnTo>
                  <a:pt x="35290" y="46200"/>
                </a:lnTo>
                <a:lnTo>
                  <a:pt x="35300" y="46200"/>
                </a:lnTo>
                <a:lnTo>
                  <a:pt x="35300" y="46190"/>
                </a:lnTo>
                <a:lnTo>
                  <a:pt x="35310" y="46180"/>
                </a:lnTo>
                <a:lnTo>
                  <a:pt x="35330" y="46170"/>
                </a:lnTo>
                <a:lnTo>
                  <a:pt x="35330" y="46160"/>
                </a:lnTo>
                <a:lnTo>
                  <a:pt x="35340" y="46160"/>
                </a:lnTo>
                <a:lnTo>
                  <a:pt x="35350" y="46150"/>
                </a:lnTo>
                <a:lnTo>
                  <a:pt x="35350" y="46140"/>
                </a:lnTo>
                <a:lnTo>
                  <a:pt x="35350" y="46130"/>
                </a:lnTo>
                <a:lnTo>
                  <a:pt x="35360" y="46130"/>
                </a:lnTo>
                <a:lnTo>
                  <a:pt x="35360" y="46120"/>
                </a:lnTo>
                <a:lnTo>
                  <a:pt x="35360" y="46100"/>
                </a:lnTo>
                <a:lnTo>
                  <a:pt x="35370" y="46090"/>
                </a:lnTo>
                <a:lnTo>
                  <a:pt x="35370" y="46080"/>
                </a:lnTo>
                <a:lnTo>
                  <a:pt x="35370" y="46070"/>
                </a:lnTo>
                <a:lnTo>
                  <a:pt x="35360" y="46060"/>
                </a:lnTo>
                <a:lnTo>
                  <a:pt x="35360" y="46050"/>
                </a:lnTo>
                <a:lnTo>
                  <a:pt x="35350" y="46040"/>
                </a:lnTo>
                <a:lnTo>
                  <a:pt x="35340" y="46030"/>
                </a:lnTo>
                <a:lnTo>
                  <a:pt x="35340" y="46020"/>
                </a:lnTo>
                <a:lnTo>
                  <a:pt x="35340" y="46010"/>
                </a:lnTo>
                <a:lnTo>
                  <a:pt x="35340" y="46000"/>
                </a:lnTo>
                <a:lnTo>
                  <a:pt x="35340" y="45990"/>
                </a:lnTo>
                <a:lnTo>
                  <a:pt x="35350" y="45970"/>
                </a:lnTo>
                <a:lnTo>
                  <a:pt x="35350" y="45960"/>
                </a:lnTo>
                <a:lnTo>
                  <a:pt x="35350" y="45950"/>
                </a:lnTo>
                <a:lnTo>
                  <a:pt x="35360" y="45940"/>
                </a:lnTo>
                <a:lnTo>
                  <a:pt x="35370" y="45930"/>
                </a:lnTo>
                <a:lnTo>
                  <a:pt x="35370" y="45920"/>
                </a:lnTo>
                <a:lnTo>
                  <a:pt x="35370" y="45910"/>
                </a:lnTo>
                <a:lnTo>
                  <a:pt x="35370" y="45900"/>
                </a:lnTo>
                <a:lnTo>
                  <a:pt x="35370" y="45890"/>
                </a:lnTo>
                <a:lnTo>
                  <a:pt x="35360" y="45870"/>
                </a:lnTo>
                <a:lnTo>
                  <a:pt x="35350" y="45850"/>
                </a:lnTo>
                <a:lnTo>
                  <a:pt x="35340" y="45840"/>
                </a:lnTo>
                <a:lnTo>
                  <a:pt x="35330" y="45820"/>
                </a:lnTo>
                <a:lnTo>
                  <a:pt x="35330" y="45810"/>
                </a:lnTo>
                <a:lnTo>
                  <a:pt x="35340" y="45810"/>
                </a:lnTo>
                <a:lnTo>
                  <a:pt x="35340" y="45800"/>
                </a:lnTo>
                <a:lnTo>
                  <a:pt x="35340" y="45790"/>
                </a:lnTo>
                <a:lnTo>
                  <a:pt x="35350" y="45770"/>
                </a:lnTo>
                <a:lnTo>
                  <a:pt x="35360" y="45760"/>
                </a:lnTo>
                <a:lnTo>
                  <a:pt x="35360" y="45750"/>
                </a:lnTo>
                <a:lnTo>
                  <a:pt x="35370" y="45750"/>
                </a:lnTo>
                <a:lnTo>
                  <a:pt x="35370" y="45740"/>
                </a:lnTo>
                <a:lnTo>
                  <a:pt x="35370" y="45730"/>
                </a:lnTo>
                <a:lnTo>
                  <a:pt x="35370" y="45720"/>
                </a:lnTo>
                <a:lnTo>
                  <a:pt x="35380" y="45710"/>
                </a:lnTo>
                <a:lnTo>
                  <a:pt x="35380" y="45690"/>
                </a:lnTo>
                <a:lnTo>
                  <a:pt x="35390" y="45680"/>
                </a:lnTo>
                <a:lnTo>
                  <a:pt x="35390" y="45670"/>
                </a:lnTo>
                <a:lnTo>
                  <a:pt x="35400" y="45670"/>
                </a:lnTo>
                <a:lnTo>
                  <a:pt x="35400" y="45660"/>
                </a:lnTo>
                <a:lnTo>
                  <a:pt x="35410" y="45650"/>
                </a:lnTo>
                <a:lnTo>
                  <a:pt x="35420" y="45640"/>
                </a:lnTo>
                <a:lnTo>
                  <a:pt x="35430" y="45620"/>
                </a:lnTo>
                <a:lnTo>
                  <a:pt x="35430" y="45610"/>
                </a:lnTo>
                <a:lnTo>
                  <a:pt x="35430" y="45600"/>
                </a:lnTo>
                <a:lnTo>
                  <a:pt x="35440" y="45590"/>
                </a:lnTo>
                <a:lnTo>
                  <a:pt x="35440" y="45580"/>
                </a:lnTo>
                <a:lnTo>
                  <a:pt x="35440" y="45570"/>
                </a:lnTo>
                <a:lnTo>
                  <a:pt x="35440" y="45560"/>
                </a:lnTo>
                <a:lnTo>
                  <a:pt x="35440" y="45550"/>
                </a:lnTo>
                <a:lnTo>
                  <a:pt x="35440" y="45530"/>
                </a:lnTo>
                <a:lnTo>
                  <a:pt x="35440" y="45520"/>
                </a:lnTo>
                <a:lnTo>
                  <a:pt x="35440" y="45510"/>
                </a:lnTo>
                <a:lnTo>
                  <a:pt x="35430" y="45500"/>
                </a:lnTo>
                <a:lnTo>
                  <a:pt x="35430" y="45490"/>
                </a:lnTo>
                <a:lnTo>
                  <a:pt x="35420" y="45480"/>
                </a:lnTo>
                <a:lnTo>
                  <a:pt x="35420" y="45470"/>
                </a:lnTo>
                <a:lnTo>
                  <a:pt x="35420" y="45460"/>
                </a:lnTo>
                <a:lnTo>
                  <a:pt x="35430" y="45450"/>
                </a:lnTo>
                <a:lnTo>
                  <a:pt x="35430" y="45440"/>
                </a:lnTo>
                <a:lnTo>
                  <a:pt x="35430" y="45430"/>
                </a:lnTo>
                <a:lnTo>
                  <a:pt x="35440" y="45420"/>
                </a:lnTo>
                <a:lnTo>
                  <a:pt x="35440" y="45410"/>
                </a:lnTo>
                <a:lnTo>
                  <a:pt x="35440" y="45400"/>
                </a:lnTo>
                <a:lnTo>
                  <a:pt x="35450" y="45390"/>
                </a:lnTo>
                <a:lnTo>
                  <a:pt x="35460" y="45380"/>
                </a:lnTo>
                <a:lnTo>
                  <a:pt x="35460" y="45370"/>
                </a:lnTo>
                <a:lnTo>
                  <a:pt x="35460" y="45360"/>
                </a:lnTo>
                <a:lnTo>
                  <a:pt x="35460" y="45350"/>
                </a:lnTo>
                <a:lnTo>
                  <a:pt x="35460" y="45340"/>
                </a:lnTo>
                <a:lnTo>
                  <a:pt x="35450" y="45330"/>
                </a:lnTo>
                <a:lnTo>
                  <a:pt x="35450" y="45320"/>
                </a:lnTo>
                <a:lnTo>
                  <a:pt x="35460" y="45310"/>
                </a:lnTo>
                <a:lnTo>
                  <a:pt x="35450" y="45310"/>
                </a:lnTo>
                <a:lnTo>
                  <a:pt x="35450" y="45300"/>
                </a:lnTo>
                <a:lnTo>
                  <a:pt x="35450" y="45290"/>
                </a:lnTo>
                <a:lnTo>
                  <a:pt x="35450" y="45280"/>
                </a:lnTo>
                <a:lnTo>
                  <a:pt x="35450" y="45270"/>
                </a:lnTo>
                <a:lnTo>
                  <a:pt x="35460" y="45260"/>
                </a:lnTo>
                <a:lnTo>
                  <a:pt x="35460" y="45250"/>
                </a:lnTo>
                <a:lnTo>
                  <a:pt x="35460" y="45240"/>
                </a:lnTo>
                <a:lnTo>
                  <a:pt x="35470" y="45240"/>
                </a:lnTo>
                <a:lnTo>
                  <a:pt x="35480" y="45230"/>
                </a:lnTo>
                <a:lnTo>
                  <a:pt x="35490" y="45230"/>
                </a:lnTo>
                <a:lnTo>
                  <a:pt x="35500" y="45220"/>
                </a:lnTo>
                <a:lnTo>
                  <a:pt x="35500" y="45210"/>
                </a:lnTo>
                <a:lnTo>
                  <a:pt x="35510" y="45210"/>
                </a:lnTo>
                <a:lnTo>
                  <a:pt x="35510" y="45200"/>
                </a:lnTo>
                <a:lnTo>
                  <a:pt x="35510" y="45190"/>
                </a:lnTo>
                <a:lnTo>
                  <a:pt x="35510" y="45180"/>
                </a:lnTo>
                <a:lnTo>
                  <a:pt x="35510" y="45170"/>
                </a:lnTo>
                <a:lnTo>
                  <a:pt x="35520" y="45160"/>
                </a:lnTo>
                <a:lnTo>
                  <a:pt x="35520" y="45150"/>
                </a:lnTo>
                <a:lnTo>
                  <a:pt x="35530" y="45140"/>
                </a:lnTo>
                <a:lnTo>
                  <a:pt x="35540" y="45130"/>
                </a:lnTo>
                <a:lnTo>
                  <a:pt x="35530" y="45120"/>
                </a:lnTo>
                <a:lnTo>
                  <a:pt x="35530" y="45110"/>
                </a:lnTo>
                <a:lnTo>
                  <a:pt x="35530" y="45100"/>
                </a:lnTo>
                <a:lnTo>
                  <a:pt x="35540" y="45090"/>
                </a:lnTo>
                <a:lnTo>
                  <a:pt x="35540" y="45080"/>
                </a:lnTo>
                <a:lnTo>
                  <a:pt x="35550" y="45070"/>
                </a:lnTo>
                <a:lnTo>
                  <a:pt x="35560" y="45070"/>
                </a:lnTo>
                <a:lnTo>
                  <a:pt x="35570" y="45070"/>
                </a:lnTo>
                <a:lnTo>
                  <a:pt x="35580" y="45060"/>
                </a:lnTo>
                <a:lnTo>
                  <a:pt x="35580" y="45050"/>
                </a:lnTo>
                <a:lnTo>
                  <a:pt x="35590" y="45050"/>
                </a:lnTo>
                <a:lnTo>
                  <a:pt x="35590" y="45040"/>
                </a:lnTo>
                <a:lnTo>
                  <a:pt x="35590" y="45020"/>
                </a:lnTo>
                <a:lnTo>
                  <a:pt x="35590" y="45010"/>
                </a:lnTo>
                <a:lnTo>
                  <a:pt x="35590" y="45000"/>
                </a:lnTo>
                <a:lnTo>
                  <a:pt x="35590" y="44990"/>
                </a:lnTo>
                <a:lnTo>
                  <a:pt x="35590" y="44980"/>
                </a:lnTo>
                <a:lnTo>
                  <a:pt x="35600" y="44980"/>
                </a:lnTo>
                <a:lnTo>
                  <a:pt x="35600" y="44970"/>
                </a:lnTo>
                <a:lnTo>
                  <a:pt x="35600" y="44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