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Masaka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Masak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740" y="76810"/>
                </a:moveTo>
                <a:lnTo>
                  <a:pt x="40730" y="76770"/>
                </a:lnTo>
                <a:lnTo>
                  <a:pt x="40730" y="76720"/>
                </a:lnTo>
                <a:lnTo>
                  <a:pt x="40730" y="76690"/>
                </a:lnTo>
                <a:lnTo>
                  <a:pt x="40730" y="76680"/>
                </a:lnTo>
                <a:lnTo>
                  <a:pt x="40720" y="76680"/>
                </a:lnTo>
                <a:lnTo>
                  <a:pt x="40720" y="76670"/>
                </a:lnTo>
                <a:lnTo>
                  <a:pt x="40720" y="76650"/>
                </a:lnTo>
                <a:lnTo>
                  <a:pt x="40710" y="76630"/>
                </a:lnTo>
                <a:lnTo>
                  <a:pt x="40690" y="76600"/>
                </a:lnTo>
                <a:lnTo>
                  <a:pt x="40690" y="76590"/>
                </a:lnTo>
                <a:lnTo>
                  <a:pt x="40680" y="76580"/>
                </a:lnTo>
                <a:lnTo>
                  <a:pt x="40680" y="76570"/>
                </a:lnTo>
                <a:lnTo>
                  <a:pt x="40680" y="76560"/>
                </a:lnTo>
                <a:lnTo>
                  <a:pt x="40670" y="76550"/>
                </a:lnTo>
                <a:lnTo>
                  <a:pt x="40670" y="76530"/>
                </a:lnTo>
                <a:lnTo>
                  <a:pt x="40670" y="76500"/>
                </a:lnTo>
                <a:lnTo>
                  <a:pt x="40670" y="76480"/>
                </a:lnTo>
                <a:lnTo>
                  <a:pt x="40670" y="76470"/>
                </a:lnTo>
                <a:lnTo>
                  <a:pt x="40670" y="76450"/>
                </a:lnTo>
                <a:lnTo>
                  <a:pt x="40680" y="76420"/>
                </a:lnTo>
                <a:lnTo>
                  <a:pt x="40690" y="76360"/>
                </a:lnTo>
                <a:lnTo>
                  <a:pt x="40700" y="76340"/>
                </a:lnTo>
                <a:lnTo>
                  <a:pt x="40700" y="76330"/>
                </a:lnTo>
                <a:lnTo>
                  <a:pt x="40710" y="76310"/>
                </a:lnTo>
                <a:lnTo>
                  <a:pt x="40720" y="76280"/>
                </a:lnTo>
                <a:lnTo>
                  <a:pt x="40740" y="76250"/>
                </a:lnTo>
                <a:lnTo>
                  <a:pt x="40740" y="76240"/>
                </a:lnTo>
                <a:lnTo>
                  <a:pt x="40740" y="76230"/>
                </a:lnTo>
                <a:lnTo>
                  <a:pt x="40760" y="76180"/>
                </a:lnTo>
                <a:lnTo>
                  <a:pt x="40780" y="76150"/>
                </a:lnTo>
                <a:lnTo>
                  <a:pt x="40790" y="76140"/>
                </a:lnTo>
                <a:lnTo>
                  <a:pt x="40800" y="76120"/>
                </a:lnTo>
                <a:lnTo>
                  <a:pt x="40810" y="76110"/>
                </a:lnTo>
                <a:lnTo>
                  <a:pt x="40830" y="76080"/>
                </a:lnTo>
                <a:lnTo>
                  <a:pt x="40830" y="76070"/>
                </a:lnTo>
                <a:lnTo>
                  <a:pt x="40850" y="76050"/>
                </a:lnTo>
                <a:lnTo>
                  <a:pt x="40860" y="76030"/>
                </a:lnTo>
                <a:lnTo>
                  <a:pt x="40870" y="76030"/>
                </a:lnTo>
                <a:lnTo>
                  <a:pt x="40870" y="76020"/>
                </a:lnTo>
                <a:lnTo>
                  <a:pt x="40880" y="76020"/>
                </a:lnTo>
                <a:lnTo>
                  <a:pt x="40890" y="76020"/>
                </a:lnTo>
                <a:lnTo>
                  <a:pt x="40900" y="76030"/>
                </a:lnTo>
                <a:lnTo>
                  <a:pt x="40910" y="76040"/>
                </a:lnTo>
                <a:lnTo>
                  <a:pt x="40930" y="76050"/>
                </a:lnTo>
                <a:lnTo>
                  <a:pt x="40960" y="76090"/>
                </a:lnTo>
                <a:lnTo>
                  <a:pt x="40980" y="76130"/>
                </a:lnTo>
                <a:lnTo>
                  <a:pt x="41030" y="76190"/>
                </a:lnTo>
                <a:lnTo>
                  <a:pt x="41040" y="76210"/>
                </a:lnTo>
                <a:lnTo>
                  <a:pt x="41090" y="76270"/>
                </a:lnTo>
                <a:lnTo>
                  <a:pt x="41100" y="76290"/>
                </a:lnTo>
                <a:lnTo>
                  <a:pt x="41110" y="76290"/>
                </a:lnTo>
                <a:lnTo>
                  <a:pt x="41110" y="76300"/>
                </a:lnTo>
                <a:lnTo>
                  <a:pt x="41130" y="76320"/>
                </a:lnTo>
                <a:lnTo>
                  <a:pt x="41160" y="76340"/>
                </a:lnTo>
                <a:lnTo>
                  <a:pt x="41170" y="76350"/>
                </a:lnTo>
                <a:lnTo>
                  <a:pt x="41190" y="76360"/>
                </a:lnTo>
                <a:lnTo>
                  <a:pt x="41190" y="76370"/>
                </a:lnTo>
                <a:lnTo>
                  <a:pt x="41200" y="76370"/>
                </a:lnTo>
                <a:lnTo>
                  <a:pt x="41200" y="76360"/>
                </a:lnTo>
                <a:lnTo>
                  <a:pt x="41220" y="76360"/>
                </a:lnTo>
                <a:lnTo>
                  <a:pt x="41230" y="76360"/>
                </a:lnTo>
                <a:lnTo>
                  <a:pt x="41240" y="76360"/>
                </a:lnTo>
                <a:lnTo>
                  <a:pt x="41260" y="76350"/>
                </a:lnTo>
                <a:lnTo>
                  <a:pt x="41280" y="76350"/>
                </a:lnTo>
                <a:lnTo>
                  <a:pt x="41290" y="76350"/>
                </a:lnTo>
                <a:lnTo>
                  <a:pt x="41300" y="76350"/>
                </a:lnTo>
                <a:lnTo>
                  <a:pt x="41310" y="76350"/>
                </a:lnTo>
                <a:lnTo>
                  <a:pt x="41330" y="76350"/>
                </a:lnTo>
                <a:lnTo>
                  <a:pt x="41340" y="76340"/>
                </a:lnTo>
                <a:lnTo>
                  <a:pt x="41350" y="76340"/>
                </a:lnTo>
                <a:lnTo>
                  <a:pt x="41350" y="76350"/>
                </a:lnTo>
                <a:lnTo>
                  <a:pt x="41410" y="76360"/>
                </a:lnTo>
                <a:lnTo>
                  <a:pt x="41420" y="76360"/>
                </a:lnTo>
                <a:lnTo>
                  <a:pt x="41450" y="76360"/>
                </a:lnTo>
                <a:lnTo>
                  <a:pt x="41460" y="76360"/>
                </a:lnTo>
                <a:lnTo>
                  <a:pt x="41470" y="76360"/>
                </a:lnTo>
                <a:lnTo>
                  <a:pt x="41500" y="76360"/>
                </a:lnTo>
                <a:lnTo>
                  <a:pt x="41510" y="76370"/>
                </a:lnTo>
                <a:lnTo>
                  <a:pt x="41540" y="76370"/>
                </a:lnTo>
                <a:lnTo>
                  <a:pt x="41570" y="76370"/>
                </a:lnTo>
                <a:lnTo>
                  <a:pt x="41590" y="76360"/>
                </a:lnTo>
                <a:lnTo>
                  <a:pt x="41610" y="76350"/>
                </a:lnTo>
                <a:lnTo>
                  <a:pt x="41620" y="76350"/>
                </a:lnTo>
                <a:lnTo>
                  <a:pt x="41640" y="76340"/>
                </a:lnTo>
                <a:lnTo>
                  <a:pt x="41670" y="76340"/>
                </a:lnTo>
                <a:lnTo>
                  <a:pt x="41680" y="76340"/>
                </a:lnTo>
                <a:lnTo>
                  <a:pt x="41690" y="76330"/>
                </a:lnTo>
                <a:lnTo>
                  <a:pt x="41700" y="76330"/>
                </a:lnTo>
                <a:lnTo>
                  <a:pt x="41710" y="76330"/>
                </a:lnTo>
                <a:lnTo>
                  <a:pt x="41730" y="76320"/>
                </a:lnTo>
                <a:lnTo>
                  <a:pt x="41750" y="76310"/>
                </a:lnTo>
                <a:lnTo>
                  <a:pt x="41760" y="76320"/>
                </a:lnTo>
                <a:lnTo>
                  <a:pt x="41770" y="76330"/>
                </a:lnTo>
                <a:lnTo>
                  <a:pt x="41790" y="76340"/>
                </a:lnTo>
                <a:lnTo>
                  <a:pt x="41800" y="76340"/>
                </a:lnTo>
                <a:lnTo>
                  <a:pt x="41810" y="76340"/>
                </a:lnTo>
                <a:lnTo>
                  <a:pt x="41820" y="76340"/>
                </a:lnTo>
                <a:lnTo>
                  <a:pt x="41830" y="76330"/>
                </a:lnTo>
                <a:lnTo>
                  <a:pt x="41840" y="76330"/>
                </a:lnTo>
                <a:lnTo>
                  <a:pt x="41840" y="76320"/>
                </a:lnTo>
                <a:lnTo>
                  <a:pt x="41850" y="76300"/>
                </a:lnTo>
                <a:lnTo>
                  <a:pt x="41850" y="76260"/>
                </a:lnTo>
                <a:lnTo>
                  <a:pt x="41870" y="76230"/>
                </a:lnTo>
                <a:lnTo>
                  <a:pt x="41880" y="76200"/>
                </a:lnTo>
                <a:lnTo>
                  <a:pt x="41900" y="76160"/>
                </a:lnTo>
                <a:lnTo>
                  <a:pt x="41910" y="76130"/>
                </a:lnTo>
                <a:lnTo>
                  <a:pt x="41920" y="76100"/>
                </a:lnTo>
                <a:lnTo>
                  <a:pt x="41920" y="76090"/>
                </a:lnTo>
                <a:lnTo>
                  <a:pt x="41930" y="76080"/>
                </a:lnTo>
                <a:lnTo>
                  <a:pt x="41940" y="76070"/>
                </a:lnTo>
                <a:lnTo>
                  <a:pt x="41950" y="76060"/>
                </a:lnTo>
                <a:lnTo>
                  <a:pt x="41950" y="76050"/>
                </a:lnTo>
                <a:lnTo>
                  <a:pt x="41960" y="76050"/>
                </a:lnTo>
                <a:lnTo>
                  <a:pt x="41960" y="76040"/>
                </a:lnTo>
                <a:lnTo>
                  <a:pt x="41980" y="76020"/>
                </a:lnTo>
                <a:lnTo>
                  <a:pt x="41980" y="76010"/>
                </a:lnTo>
                <a:lnTo>
                  <a:pt x="41990" y="76000"/>
                </a:lnTo>
                <a:lnTo>
                  <a:pt x="41990" y="75990"/>
                </a:lnTo>
                <a:lnTo>
                  <a:pt x="41990" y="75980"/>
                </a:lnTo>
                <a:lnTo>
                  <a:pt x="42000" y="75980"/>
                </a:lnTo>
                <a:lnTo>
                  <a:pt x="42000" y="75970"/>
                </a:lnTo>
                <a:lnTo>
                  <a:pt x="42000" y="75960"/>
                </a:lnTo>
                <a:lnTo>
                  <a:pt x="42000" y="75950"/>
                </a:lnTo>
                <a:lnTo>
                  <a:pt x="42000" y="75940"/>
                </a:lnTo>
                <a:lnTo>
                  <a:pt x="42000" y="75930"/>
                </a:lnTo>
                <a:lnTo>
                  <a:pt x="42010" y="75920"/>
                </a:lnTo>
                <a:lnTo>
                  <a:pt x="42010" y="75910"/>
                </a:lnTo>
                <a:lnTo>
                  <a:pt x="42010" y="75900"/>
                </a:lnTo>
                <a:lnTo>
                  <a:pt x="42010" y="75890"/>
                </a:lnTo>
                <a:lnTo>
                  <a:pt x="42010" y="75880"/>
                </a:lnTo>
                <a:lnTo>
                  <a:pt x="42010" y="75870"/>
                </a:lnTo>
                <a:lnTo>
                  <a:pt x="42020" y="75860"/>
                </a:lnTo>
                <a:lnTo>
                  <a:pt x="42020" y="75850"/>
                </a:lnTo>
                <a:lnTo>
                  <a:pt x="42010" y="75850"/>
                </a:lnTo>
                <a:lnTo>
                  <a:pt x="42000" y="75850"/>
                </a:lnTo>
                <a:lnTo>
                  <a:pt x="41990" y="75850"/>
                </a:lnTo>
                <a:lnTo>
                  <a:pt x="41990" y="75860"/>
                </a:lnTo>
                <a:lnTo>
                  <a:pt x="41980" y="75850"/>
                </a:lnTo>
                <a:lnTo>
                  <a:pt x="41970" y="75850"/>
                </a:lnTo>
                <a:lnTo>
                  <a:pt x="41960" y="75840"/>
                </a:lnTo>
                <a:lnTo>
                  <a:pt x="41950" y="75830"/>
                </a:lnTo>
                <a:lnTo>
                  <a:pt x="41940" y="75830"/>
                </a:lnTo>
                <a:lnTo>
                  <a:pt x="41930" y="75830"/>
                </a:lnTo>
                <a:lnTo>
                  <a:pt x="41920" y="75820"/>
                </a:lnTo>
                <a:lnTo>
                  <a:pt x="41910" y="75820"/>
                </a:lnTo>
                <a:lnTo>
                  <a:pt x="41900" y="75820"/>
                </a:lnTo>
                <a:lnTo>
                  <a:pt x="41900" y="75810"/>
                </a:lnTo>
                <a:lnTo>
                  <a:pt x="41900" y="75800"/>
                </a:lnTo>
                <a:lnTo>
                  <a:pt x="41900" y="75770"/>
                </a:lnTo>
                <a:lnTo>
                  <a:pt x="41900" y="75760"/>
                </a:lnTo>
                <a:lnTo>
                  <a:pt x="41900" y="75740"/>
                </a:lnTo>
                <a:lnTo>
                  <a:pt x="41900" y="75730"/>
                </a:lnTo>
                <a:lnTo>
                  <a:pt x="41900" y="75720"/>
                </a:lnTo>
                <a:lnTo>
                  <a:pt x="41910" y="75710"/>
                </a:lnTo>
                <a:lnTo>
                  <a:pt x="41920" y="75710"/>
                </a:lnTo>
                <a:lnTo>
                  <a:pt x="41920" y="75700"/>
                </a:lnTo>
                <a:lnTo>
                  <a:pt x="41930" y="75690"/>
                </a:lnTo>
                <a:lnTo>
                  <a:pt x="41940" y="75680"/>
                </a:lnTo>
                <a:lnTo>
                  <a:pt x="41960" y="75670"/>
                </a:lnTo>
                <a:lnTo>
                  <a:pt x="41990" y="75680"/>
                </a:lnTo>
                <a:lnTo>
                  <a:pt x="42010" y="75690"/>
                </a:lnTo>
                <a:lnTo>
                  <a:pt x="42050" y="75720"/>
                </a:lnTo>
                <a:lnTo>
                  <a:pt x="42080" y="75750"/>
                </a:lnTo>
                <a:lnTo>
                  <a:pt x="42120" y="75780"/>
                </a:lnTo>
                <a:lnTo>
                  <a:pt x="42140" y="75790"/>
                </a:lnTo>
                <a:lnTo>
                  <a:pt x="42170" y="75810"/>
                </a:lnTo>
                <a:lnTo>
                  <a:pt x="42190" y="75820"/>
                </a:lnTo>
                <a:lnTo>
                  <a:pt x="42220" y="75830"/>
                </a:lnTo>
                <a:lnTo>
                  <a:pt x="42240" y="75830"/>
                </a:lnTo>
                <a:lnTo>
                  <a:pt x="42240" y="75820"/>
                </a:lnTo>
                <a:lnTo>
                  <a:pt x="42250" y="75800"/>
                </a:lnTo>
                <a:lnTo>
                  <a:pt x="42250" y="75790"/>
                </a:lnTo>
                <a:lnTo>
                  <a:pt x="42250" y="75780"/>
                </a:lnTo>
                <a:lnTo>
                  <a:pt x="42260" y="75770"/>
                </a:lnTo>
                <a:lnTo>
                  <a:pt x="42260" y="75740"/>
                </a:lnTo>
                <a:lnTo>
                  <a:pt x="42270" y="75730"/>
                </a:lnTo>
                <a:lnTo>
                  <a:pt x="42280" y="75700"/>
                </a:lnTo>
                <a:lnTo>
                  <a:pt x="42300" y="75690"/>
                </a:lnTo>
                <a:lnTo>
                  <a:pt x="42330" y="75680"/>
                </a:lnTo>
                <a:lnTo>
                  <a:pt x="42330" y="75670"/>
                </a:lnTo>
                <a:lnTo>
                  <a:pt x="42340" y="75670"/>
                </a:lnTo>
                <a:lnTo>
                  <a:pt x="42340" y="75680"/>
                </a:lnTo>
                <a:lnTo>
                  <a:pt x="42340" y="75690"/>
                </a:lnTo>
                <a:lnTo>
                  <a:pt x="42340" y="75700"/>
                </a:lnTo>
                <a:lnTo>
                  <a:pt x="42340" y="75710"/>
                </a:lnTo>
                <a:lnTo>
                  <a:pt x="42350" y="75710"/>
                </a:lnTo>
                <a:lnTo>
                  <a:pt x="42350" y="75730"/>
                </a:lnTo>
                <a:lnTo>
                  <a:pt x="42350" y="75740"/>
                </a:lnTo>
                <a:lnTo>
                  <a:pt x="42360" y="75740"/>
                </a:lnTo>
                <a:lnTo>
                  <a:pt x="42360" y="75750"/>
                </a:lnTo>
                <a:lnTo>
                  <a:pt x="42390" y="75760"/>
                </a:lnTo>
                <a:lnTo>
                  <a:pt x="42390" y="75770"/>
                </a:lnTo>
                <a:lnTo>
                  <a:pt x="42390" y="75780"/>
                </a:lnTo>
                <a:lnTo>
                  <a:pt x="42400" y="75790"/>
                </a:lnTo>
                <a:lnTo>
                  <a:pt x="42410" y="75800"/>
                </a:lnTo>
                <a:lnTo>
                  <a:pt x="42410" y="75810"/>
                </a:lnTo>
                <a:lnTo>
                  <a:pt x="42410" y="75820"/>
                </a:lnTo>
                <a:lnTo>
                  <a:pt x="42420" y="75820"/>
                </a:lnTo>
                <a:lnTo>
                  <a:pt x="42440" y="75830"/>
                </a:lnTo>
                <a:lnTo>
                  <a:pt x="42440" y="75840"/>
                </a:lnTo>
                <a:lnTo>
                  <a:pt x="42450" y="75840"/>
                </a:lnTo>
                <a:lnTo>
                  <a:pt x="42460" y="75840"/>
                </a:lnTo>
                <a:lnTo>
                  <a:pt x="42470" y="75840"/>
                </a:lnTo>
                <a:lnTo>
                  <a:pt x="42480" y="75840"/>
                </a:lnTo>
                <a:lnTo>
                  <a:pt x="42490" y="75850"/>
                </a:lnTo>
                <a:lnTo>
                  <a:pt x="42500" y="75860"/>
                </a:lnTo>
                <a:lnTo>
                  <a:pt x="42510" y="75860"/>
                </a:lnTo>
                <a:lnTo>
                  <a:pt x="42520" y="75850"/>
                </a:lnTo>
                <a:lnTo>
                  <a:pt x="42530" y="75860"/>
                </a:lnTo>
                <a:lnTo>
                  <a:pt x="42530" y="75870"/>
                </a:lnTo>
                <a:lnTo>
                  <a:pt x="42530" y="75880"/>
                </a:lnTo>
                <a:lnTo>
                  <a:pt x="42540" y="75880"/>
                </a:lnTo>
                <a:lnTo>
                  <a:pt x="42540" y="75890"/>
                </a:lnTo>
                <a:lnTo>
                  <a:pt x="42550" y="75890"/>
                </a:lnTo>
                <a:lnTo>
                  <a:pt x="42550" y="75900"/>
                </a:lnTo>
                <a:lnTo>
                  <a:pt x="42560" y="75900"/>
                </a:lnTo>
                <a:lnTo>
                  <a:pt x="42570" y="75900"/>
                </a:lnTo>
                <a:lnTo>
                  <a:pt x="42570" y="75890"/>
                </a:lnTo>
                <a:lnTo>
                  <a:pt x="42580" y="75890"/>
                </a:lnTo>
                <a:lnTo>
                  <a:pt x="42590" y="75890"/>
                </a:lnTo>
                <a:lnTo>
                  <a:pt x="42600" y="75890"/>
                </a:lnTo>
                <a:lnTo>
                  <a:pt x="42610" y="75890"/>
                </a:lnTo>
                <a:lnTo>
                  <a:pt x="42620" y="75890"/>
                </a:lnTo>
                <a:lnTo>
                  <a:pt x="42630" y="75890"/>
                </a:lnTo>
                <a:lnTo>
                  <a:pt x="42650" y="75890"/>
                </a:lnTo>
                <a:lnTo>
                  <a:pt x="42670" y="75890"/>
                </a:lnTo>
                <a:lnTo>
                  <a:pt x="42680" y="75890"/>
                </a:lnTo>
                <a:lnTo>
                  <a:pt x="42690" y="75900"/>
                </a:lnTo>
                <a:lnTo>
                  <a:pt x="42700" y="75900"/>
                </a:lnTo>
                <a:lnTo>
                  <a:pt x="42710" y="75910"/>
                </a:lnTo>
                <a:lnTo>
                  <a:pt x="42720" y="75910"/>
                </a:lnTo>
                <a:lnTo>
                  <a:pt x="42720" y="75920"/>
                </a:lnTo>
                <a:lnTo>
                  <a:pt x="42720" y="75930"/>
                </a:lnTo>
                <a:lnTo>
                  <a:pt x="42720" y="75940"/>
                </a:lnTo>
                <a:lnTo>
                  <a:pt x="42730" y="75940"/>
                </a:lnTo>
                <a:lnTo>
                  <a:pt x="42740" y="75950"/>
                </a:lnTo>
                <a:lnTo>
                  <a:pt x="42740" y="75960"/>
                </a:lnTo>
                <a:lnTo>
                  <a:pt x="42750" y="75960"/>
                </a:lnTo>
                <a:lnTo>
                  <a:pt x="42750" y="75970"/>
                </a:lnTo>
                <a:lnTo>
                  <a:pt x="42760" y="75970"/>
                </a:lnTo>
                <a:lnTo>
                  <a:pt x="42760" y="75980"/>
                </a:lnTo>
                <a:lnTo>
                  <a:pt x="42770" y="75990"/>
                </a:lnTo>
                <a:lnTo>
                  <a:pt x="42770" y="76000"/>
                </a:lnTo>
                <a:lnTo>
                  <a:pt x="42780" y="76000"/>
                </a:lnTo>
                <a:lnTo>
                  <a:pt x="42790" y="76010"/>
                </a:lnTo>
                <a:lnTo>
                  <a:pt x="42800" y="76030"/>
                </a:lnTo>
                <a:lnTo>
                  <a:pt x="42820" y="76040"/>
                </a:lnTo>
                <a:lnTo>
                  <a:pt x="42830" y="76060"/>
                </a:lnTo>
                <a:lnTo>
                  <a:pt x="42840" y="76080"/>
                </a:lnTo>
                <a:lnTo>
                  <a:pt x="42850" y="76100"/>
                </a:lnTo>
                <a:lnTo>
                  <a:pt x="42860" y="76120"/>
                </a:lnTo>
                <a:lnTo>
                  <a:pt x="42870" y="76140"/>
                </a:lnTo>
                <a:lnTo>
                  <a:pt x="42880" y="76150"/>
                </a:lnTo>
                <a:lnTo>
                  <a:pt x="42890" y="76150"/>
                </a:lnTo>
                <a:lnTo>
                  <a:pt x="42900" y="76150"/>
                </a:lnTo>
                <a:lnTo>
                  <a:pt x="42910" y="76150"/>
                </a:lnTo>
                <a:lnTo>
                  <a:pt x="42920" y="76140"/>
                </a:lnTo>
                <a:lnTo>
                  <a:pt x="42930" y="76130"/>
                </a:lnTo>
                <a:lnTo>
                  <a:pt x="42940" y="76120"/>
                </a:lnTo>
                <a:lnTo>
                  <a:pt x="42950" y="76120"/>
                </a:lnTo>
                <a:lnTo>
                  <a:pt x="43000" y="76080"/>
                </a:lnTo>
                <a:lnTo>
                  <a:pt x="43010" y="76070"/>
                </a:lnTo>
                <a:lnTo>
                  <a:pt x="43020" y="76070"/>
                </a:lnTo>
                <a:lnTo>
                  <a:pt x="43020" y="76060"/>
                </a:lnTo>
                <a:lnTo>
                  <a:pt x="43040" y="76060"/>
                </a:lnTo>
                <a:lnTo>
                  <a:pt x="43050" y="76060"/>
                </a:lnTo>
                <a:lnTo>
                  <a:pt x="43070" y="76060"/>
                </a:lnTo>
                <a:lnTo>
                  <a:pt x="43090" y="76060"/>
                </a:lnTo>
                <a:lnTo>
                  <a:pt x="43160" y="76070"/>
                </a:lnTo>
                <a:lnTo>
                  <a:pt x="43170" y="76070"/>
                </a:lnTo>
                <a:lnTo>
                  <a:pt x="43190" y="76070"/>
                </a:lnTo>
                <a:lnTo>
                  <a:pt x="43210" y="76070"/>
                </a:lnTo>
                <a:lnTo>
                  <a:pt x="43230" y="76070"/>
                </a:lnTo>
                <a:lnTo>
                  <a:pt x="43260" y="76060"/>
                </a:lnTo>
                <a:lnTo>
                  <a:pt x="43270" y="76050"/>
                </a:lnTo>
                <a:lnTo>
                  <a:pt x="43310" y="76030"/>
                </a:lnTo>
                <a:lnTo>
                  <a:pt x="43320" y="76030"/>
                </a:lnTo>
                <a:lnTo>
                  <a:pt x="43320" y="76020"/>
                </a:lnTo>
                <a:lnTo>
                  <a:pt x="43330" y="76020"/>
                </a:lnTo>
                <a:lnTo>
                  <a:pt x="43340" y="76010"/>
                </a:lnTo>
                <a:lnTo>
                  <a:pt x="43360" y="75990"/>
                </a:lnTo>
                <a:lnTo>
                  <a:pt x="43360" y="75980"/>
                </a:lnTo>
                <a:lnTo>
                  <a:pt x="43370" y="75970"/>
                </a:lnTo>
                <a:lnTo>
                  <a:pt x="43370" y="75960"/>
                </a:lnTo>
                <a:lnTo>
                  <a:pt x="43380" y="75940"/>
                </a:lnTo>
                <a:lnTo>
                  <a:pt x="43380" y="75930"/>
                </a:lnTo>
                <a:lnTo>
                  <a:pt x="43380" y="75920"/>
                </a:lnTo>
                <a:lnTo>
                  <a:pt x="43380" y="75910"/>
                </a:lnTo>
                <a:lnTo>
                  <a:pt x="43380" y="75900"/>
                </a:lnTo>
                <a:lnTo>
                  <a:pt x="43370" y="75890"/>
                </a:lnTo>
                <a:lnTo>
                  <a:pt x="43360" y="75890"/>
                </a:lnTo>
                <a:lnTo>
                  <a:pt x="43360" y="75880"/>
                </a:lnTo>
                <a:lnTo>
                  <a:pt x="43350" y="75880"/>
                </a:lnTo>
                <a:lnTo>
                  <a:pt x="43350" y="75870"/>
                </a:lnTo>
                <a:lnTo>
                  <a:pt x="43370" y="75860"/>
                </a:lnTo>
                <a:lnTo>
                  <a:pt x="43370" y="75850"/>
                </a:lnTo>
                <a:lnTo>
                  <a:pt x="43380" y="75850"/>
                </a:lnTo>
                <a:lnTo>
                  <a:pt x="43380" y="75840"/>
                </a:lnTo>
                <a:lnTo>
                  <a:pt x="43390" y="75840"/>
                </a:lnTo>
                <a:lnTo>
                  <a:pt x="43400" y="75840"/>
                </a:lnTo>
                <a:lnTo>
                  <a:pt x="43410" y="75830"/>
                </a:lnTo>
                <a:lnTo>
                  <a:pt x="43420" y="75830"/>
                </a:lnTo>
                <a:lnTo>
                  <a:pt x="43420" y="75820"/>
                </a:lnTo>
                <a:lnTo>
                  <a:pt x="43430" y="75800"/>
                </a:lnTo>
                <a:lnTo>
                  <a:pt x="43450" y="75790"/>
                </a:lnTo>
                <a:lnTo>
                  <a:pt x="43450" y="75780"/>
                </a:lnTo>
                <a:lnTo>
                  <a:pt x="43460" y="75770"/>
                </a:lnTo>
                <a:lnTo>
                  <a:pt x="43460" y="75760"/>
                </a:lnTo>
                <a:lnTo>
                  <a:pt x="43460" y="75750"/>
                </a:lnTo>
                <a:lnTo>
                  <a:pt x="43460" y="75740"/>
                </a:lnTo>
                <a:lnTo>
                  <a:pt x="43460" y="75730"/>
                </a:lnTo>
                <a:lnTo>
                  <a:pt x="43470" y="75720"/>
                </a:lnTo>
                <a:lnTo>
                  <a:pt x="43480" y="75700"/>
                </a:lnTo>
                <a:lnTo>
                  <a:pt x="43480" y="75690"/>
                </a:lnTo>
                <a:lnTo>
                  <a:pt x="43480" y="75680"/>
                </a:lnTo>
                <a:lnTo>
                  <a:pt x="43490" y="75670"/>
                </a:lnTo>
                <a:lnTo>
                  <a:pt x="43490" y="75660"/>
                </a:lnTo>
                <a:lnTo>
                  <a:pt x="43480" y="75660"/>
                </a:lnTo>
                <a:lnTo>
                  <a:pt x="43470" y="75660"/>
                </a:lnTo>
                <a:lnTo>
                  <a:pt x="43460" y="75660"/>
                </a:lnTo>
                <a:lnTo>
                  <a:pt x="43460" y="75670"/>
                </a:lnTo>
                <a:lnTo>
                  <a:pt x="43450" y="75670"/>
                </a:lnTo>
                <a:lnTo>
                  <a:pt x="43450" y="75660"/>
                </a:lnTo>
                <a:lnTo>
                  <a:pt x="43450" y="75650"/>
                </a:lnTo>
                <a:lnTo>
                  <a:pt x="43460" y="75640"/>
                </a:lnTo>
                <a:lnTo>
                  <a:pt x="43460" y="75630"/>
                </a:lnTo>
                <a:lnTo>
                  <a:pt x="43450" y="75630"/>
                </a:lnTo>
                <a:lnTo>
                  <a:pt x="43450" y="75620"/>
                </a:lnTo>
                <a:lnTo>
                  <a:pt x="43450" y="75610"/>
                </a:lnTo>
                <a:lnTo>
                  <a:pt x="43440" y="75610"/>
                </a:lnTo>
                <a:lnTo>
                  <a:pt x="43440" y="75600"/>
                </a:lnTo>
                <a:lnTo>
                  <a:pt x="43440" y="75590"/>
                </a:lnTo>
                <a:lnTo>
                  <a:pt x="43450" y="75580"/>
                </a:lnTo>
                <a:lnTo>
                  <a:pt x="43450" y="75570"/>
                </a:lnTo>
                <a:lnTo>
                  <a:pt x="43460" y="75560"/>
                </a:lnTo>
                <a:lnTo>
                  <a:pt x="43470" y="75560"/>
                </a:lnTo>
                <a:lnTo>
                  <a:pt x="43480" y="75560"/>
                </a:lnTo>
                <a:lnTo>
                  <a:pt x="43490" y="75550"/>
                </a:lnTo>
                <a:lnTo>
                  <a:pt x="43500" y="75550"/>
                </a:lnTo>
                <a:lnTo>
                  <a:pt x="43520" y="75540"/>
                </a:lnTo>
                <a:lnTo>
                  <a:pt x="43530" y="75530"/>
                </a:lnTo>
                <a:lnTo>
                  <a:pt x="43530" y="75520"/>
                </a:lnTo>
                <a:lnTo>
                  <a:pt x="43520" y="75510"/>
                </a:lnTo>
                <a:lnTo>
                  <a:pt x="43520" y="75500"/>
                </a:lnTo>
                <a:lnTo>
                  <a:pt x="43530" y="75500"/>
                </a:lnTo>
                <a:lnTo>
                  <a:pt x="43540" y="75510"/>
                </a:lnTo>
                <a:lnTo>
                  <a:pt x="43550" y="75510"/>
                </a:lnTo>
                <a:lnTo>
                  <a:pt x="43560" y="75520"/>
                </a:lnTo>
                <a:lnTo>
                  <a:pt x="43570" y="75530"/>
                </a:lnTo>
                <a:lnTo>
                  <a:pt x="43580" y="75530"/>
                </a:lnTo>
                <a:lnTo>
                  <a:pt x="43590" y="75530"/>
                </a:lnTo>
                <a:lnTo>
                  <a:pt x="43600" y="75530"/>
                </a:lnTo>
                <a:lnTo>
                  <a:pt x="43600" y="75520"/>
                </a:lnTo>
                <a:lnTo>
                  <a:pt x="43610" y="75520"/>
                </a:lnTo>
                <a:lnTo>
                  <a:pt x="43610" y="75510"/>
                </a:lnTo>
                <a:lnTo>
                  <a:pt x="43620" y="75510"/>
                </a:lnTo>
                <a:lnTo>
                  <a:pt x="43630" y="75510"/>
                </a:lnTo>
                <a:lnTo>
                  <a:pt x="43640" y="75510"/>
                </a:lnTo>
                <a:lnTo>
                  <a:pt x="43650" y="75520"/>
                </a:lnTo>
                <a:lnTo>
                  <a:pt x="43650" y="75530"/>
                </a:lnTo>
                <a:lnTo>
                  <a:pt x="43660" y="75530"/>
                </a:lnTo>
                <a:lnTo>
                  <a:pt x="43670" y="75520"/>
                </a:lnTo>
                <a:lnTo>
                  <a:pt x="43670" y="75510"/>
                </a:lnTo>
                <a:lnTo>
                  <a:pt x="43670" y="75500"/>
                </a:lnTo>
                <a:lnTo>
                  <a:pt x="43670" y="75490"/>
                </a:lnTo>
                <a:lnTo>
                  <a:pt x="43660" y="75490"/>
                </a:lnTo>
                <a:lnTo>
                  <a:pt x="43660" y="75480"/>
                </a:lnTo>
                <a:lnTo>
                  <a:pt x="43660" y="75470"/>
                </a:lnTo>
                <a:lnTo>
                  <a:pt x="43670" y="75460"/>
                </a:lnTo>
                <a:lnTo>
                  <a:pt x="43670" y="75450"/>
                </a:lnTo>
                <a:lnTo>
                  <a:pt x="43680" y="75450"/>
                </a:lnTo>
                <a:lnTo>
                  <a:pt x="43690" y="75450"/>
                </a:lnTo>
                <a:lnTo>
                  <a:pt x="43700" y="75450"/>
                </a:lnTo>
                <a:lnTo>
                  <a:pt x="43760" y="75440"/>
                </a:lnTo>
                <a:lnTo>
                  <a:pt x="43780" y="75430"/>
                </a:lnTo>
                <a:lnTo>
                  <a:pt x="43820" y="75430"/>
                </a:lnTo>
                <a:lnTo>
                  <a:pt x="43920" y="75420"/>
                </a:lnTo>
                <a:lnTo>
                  <a:pt x="43950" y="75410"/>
                </a:lnTo>
                <a:lnTo>
                  <a:pt x="44000" y="75400"/>
                </a:lnTo>
                <a:lnTo>
                  <a:pt x="44030" y="75390"/>
                </a:lnTo>
                <a:lnTo>
                  <a:pt x="44050" y="75380"/>
                </a:lnTo>
                <a:lnTo>
                  <a:pt x="44070" y="75370"/>
                </a:lnTo>
                <a:lnTo>
                  <a:pt x="44080" y="75360"/>
                </a:lnTo>
                <a:lnTo>
                  <a:pt x="44100" y="75340"/>
                </a:lnTo>
                <a:lnTo>
                  <a:pt x="44110" y="75340"/>
                </a:lnTo>
                <a:lnTo>
                  <a:pt x="44170" y="75270"/>
                </a:lnTo>
                <a:lnTo>
                  <a:pt x="44210" y="75240"/>
                </a:lnTo>
                <a:lnTo>
                  <a:pt x="44240" y="75200"/>
                </a:lnTo>
                <a:lnTo>
                  <a:pt x="44260" y="75170"/>
                </a:lnTo>
                <a:lnTo>
                  <a:pt x="44280" y="75130"/>
                </a:lnTo>
                <a:lnTo>
                  <a:pt x="44300" y="75110"/>
                </a:lnTo>
                <a:lnTo>
                  <a:pt x="44310" y="75090"/>
                </a:lnTo>
                <a:lnTo>
                  <a:pt x="44320" y="75080"/>
                </a:lnTo>
                <a:lnTo>
                  <a:pt x="44330" y="75070"/>
                </a:lnTo>
                <a:lnTo>
                  <a:pt x="44360" y="75030"/>
                </a:lnTo>
                <a:lnTo>
                  <a:pt x="44390" y="75000"/>
                </a:lnTo>
                <a:lnTo>
                  <a:pt x="44410" y="74980"/>
                </a:lnTo>
                <a:lnTo>
                  <a:pt x="44450" y="74950"/>
                </a:lnTo>
                <a:lnTo>
                  <a:pt x="44480" y="74920"/>
                </a:lnTo>
                <a:lnTo>
                  <a:pt x="44500" y="74900"/>
                </a:lnTo>
                <a:lnTo>
                  <a:pt x="44510" y="74890"/>
                </a:lnTo>
                <a:lnTo>
                  <a:pt x="44520" y="74880"/>
                </a:lnTo>
                <a:lnTo>
                  <a:pt x="44530" y="74860"/>
                </a:lnTo>
                <a:lnTo>
                  <a:pt x="44540" y="74860"/>
                </a:lnTo>
                <a:lnTo>
                  <a:pt x="44550" y="74840"/>
                </a:lnTo>
                <a:lnTo>
                  <a:pt x="44560" y="74820"/>
                </a:lnTo>
                <a:lnTo>
                  <a:pt x="44580" y="74800"/>
                </a:lnTo>
                <a:lnTo>
                  <a:pt x="44610" y="74760"/>
                </a:lnTo>
                <a:lnTo>
                  <a:pt x="44640" y="74730"/>
                </a:lnTo>
                <a:lnTo>
                  <a:pt x="44650" y="74720"/>
                </a:lnTo>
                <a:lnTo>
                  <a:pt x="44680" y="74690"/>
                </a:lnTo>
                <a:lnTo>
                  <a:pt x="44700" y="74670"/>
                </a:lnTo>
                <a:lnTo>
                  <a:pt x="44730" y="74650"/>
                </a:lnTo>
                <a:lnTo>
                  <a:pt x="44750" y="74630"/>
                </a:lnTo>
                <a:lnTo>
                  <a:pt x="44780" y="74610"/>
                </a:lnTo>
                <a:lnTo>
                  <a:pt x="44820" y="74590"/>
                </a:lnTo>
                <a:lnTo>
                  <a:pt x="44840" y="74580"/>
                </a:lnTo>
                <a:lnTo>
                  <a:pt x="44880" y="74560"/>
                </a:lnTo>
                <a:lnTo>
                  <a:pt x="44890" y="74560"/>
                </a:lnTo>
                <a:lnTo>
                  <a:pt x="44930" y="74540"/>
                </a:lnTo>
                <a:lnTo>
                  <a:pt x="44930" y="74530"/>
                </a:lnTo>
                <a:lnTo>
                  <a:pt x="44950" y="74530"/>
                </a:lnTo>
                <a:lnTo>
                  <a:pt x="44970" y="74520"/>
                </a:lnTo>
                <a:lnTo>
                  <a:pt x="45070" y="74480"/>
                </a:lnTo>
                <a:lnTo>
                  <a:pt x="45120" y="74460"/>
                </a:lnTo>
                <a:lnTo>
                  <a:pt x="45240" y="74430"/>
                </a:lnTo>
                <a:lnTo>
                  <a:pt x="45280" y="74430"/>
                </a:lnTo>
                <a:lnTo>
                  <a:pt x="45320" y="74410"/>
                </a:lnTo>
                <a:lnTo>
                  <a:pt x="45320" y="74750"/>
                </a:lnTo>
                <a:lnTo>
                  <a:pt x="45320" y="75050"/>
                </a:lnTo>
                <a:lnTo>
                  <a:pt x="45320" y="75180"/>
                </a:lnTo>
                <a:lnTo>
                  <a:pt x="45320" y="75310"/>
                </a:lnTo>
                <a:lnTo>
                  <a:pt x="45320" y="75370"/>
                </a:lnTo>
                <a:lnTo>
                  <a:pt x="45320" y="75400"/>
                </a:lnTo>
                <a:lnTo>
                  <a:pt x="45320" y="75440"/>
                </a:lnTo>
                <a:lnTo>
                  <a:pt x="45320" y="75450"/>
                </a:lnTo>
                <a:lnTo>
                  <a:pt x="45320" y="75460"/>
                </a:lnTo>
                <a:lnTo>
                  <a:pt x="45330" y="75460"/>
                </a:lnTo>
                <a:lnTo>
                  <a:pt x="45380" y="75520"/>
                </a:lnTo>
                <a:lnTo>
                  <a:pt x="45400" y="75540"/>
                </a:lnTo>
                <a:lnTo>
                  <a:pt x="45450" y="75590"/>
                </a:lnTo>
                <a:lnTo>
                  <a:pt x="45490" y="75640"/>
                </a:lnTo>
                <a:lnTo>
                  <a:pt x="45520" y="75670"/>
                </a:lnTo>
                <a:lnTo>
                  <a:pt x="45530" y="75670"/>
                </a:lnTo>
                <a:lnTo>
                  <a:pt x="45550" y="75700"/>
                </a:lnTo>
                <a:lnTo>
                  <a:pt x="45610" y="75760"/>
                </a:lnTo>
                <a:lnTo>
                  <a:pt x="45650" y="75800"/>
                </a:lnTo>
                <a:lnTo>
                  <a:pt x="45650" y="75810"/>
                </a:lnTo>
                <a:lnTo>
                  <a:pt x="45690" y="75840"/>
                </a:lnTo>
                <a:lnTo>
                  <a:pt x="45730" y="75890"/>
                </a:lnTo>
                <a:lnTo>
                  <a:pt x="45740" y="75900"/>
                </a:lnTo>
                <a:lnTo>
                  <a:pt x="45750" y="75900"/>
                </a:lnTo>
                <a:lnTo>
                  <a:pt x="45760" y="75920"/>
                </a:lnTo>
                <a:lnTo>
                  <a:pt x="45770" y="75930"/>
                </a:lnTo>
                <a:lnTo>
                  <a:pt x="45780" y="75940"/>
                </a:lnTo>
                <a:lnTo>
                  <a:pt x="45790" y="75950"/>
                </a:lnTo>
                <a:lnTo>
                  <a:pt x="45800" y="75950"/>
                </a:lnTo>
                <a:lnTo>
                  <a:pt x="45800" y="75960"/>
                </a:lnTo>
                <a:lnTo>
                  <a:pt x="45820" y="75990"/>
                </a:lnTo>
                <a:lnTo>
                  <a:pt x="45830" y="75990"/>
                </a:lnTo>
                <a:lnTo>
                  <a:pt x="45880" y="76040"/>
                </a:lnTo>
                <a:lnTo>
                  <a:pt x="45910" y="76070"/>
                </a:lnTo>
                <a:lnTo>
                  <a:pt x="45930" y="76090"/>
                </a:lnTo>
                <a:lnTo>
                  <a:pt x="45940" y="76100"/>
                </a:lnTo>
                <a:lnTo>
                  <a:pt x="45960" y="76130"/>
                </a:lnTo>
                <a:lnTo>
                  <a:pt x="46060" y="76230"/>
                </a:lnTo>
                <a:lnTo>
                  <a:pt x="46060" y="76240"/>
                </a:lnTo>
                <a:lnTo>
                  <a:pt x="46070" y="76240"/>
                </a:lnTo>
                <a:lnTo>
                  <a:pt x="46070" y="76250"/>
                </a:lnTo>
                <a:lnTo>
                  <a:pt x="46080" y="76250"/>
                </a:lnTo>
                <a:lnTo>
                  <a:pt x="46080" y="76260"/>
                </a:lnTo>
                <a:lnTo>
                  <a:pt x="46110" y="76280"/>
                </a:lnTo>
                <a:lnTo>
                  <a:pt x="46130" y="76320"/>
                </a:lnTo>
                <a:lnTo>
                  <a:pt x="46160" y="76340"/>
                </a:lnTo>
                <a:lnTo>
                  <a:pt x="46160" y="76350"/>
                </a:lnTo>
                <a:lnTo>
                  <a:pt x="46170" y="76360"/>
                </a:lnTo>
                <a:lnTo>
                  <a:pt x="46190" y="76390"/>
                </a:lnTo>
                <a:lnTo>
                  <a:pt x="46210" y="76420"/>
                </a:lnTo>
                <a:lnTo>
                  <a:pt x="46220" y="76450"/>
                </a:lnTo>
                <a:lnTo>
                  <a:pt x="46220" y="76460"/>
                </a:lnTo>
                <a:lnTo>
                  <a:pt x="46230" y="76470"/>
                </a:lnTo>
                <a:lnTo>
                  <a:pt x="46240" y="76490"/>
                </a:lnTo>
                <a:lnTo>
                  <a:pt x="46240" y="76500"/>
                </a:lnTo>
                <a:lnTo>
                  <a:pt x="46250" y="76520"/>
                </a:lnTo>
                <a:lnTo>
                  <a:pt x="46260" y="76560"/>
                </a:lnTo>
                <a:lnTo>
                  <a:pt x="46270" y="76610"/>
                </a:lnTo>
                <a:lnTo>
                  <a:pt x="46280" y="76650"/>
                </a:lnTo>
                <a:lnTo>
                  <a:pt x="46280" y="76660"/>
                </a:lnTo>
                <a:lnTo>
                  <a:pt x="46280" y="76690"/>
                </a:lnTo>
                <a:lnTo>
                  <a:pt x="46290" y="76740"/>
                </a:lnTo>
                <a:lnTo>
                  <a:pt x="46290" y="76750"/>
                </a:lnTo>
                <a:lnTo>
                  <a:pt x="46290" y="76810"/>
                </a:lnTo>
                <a:lnTo>
                  <a:pt x="46290" y="76820"/>
                </a:lnTo>
                <a:lnTo>
                  <a:pt x="46290" y="76850"/>
                </a:lnTo>
                <a:lnTo>
                  <a:pt x="46290" y="76870"/>
                </a:lnTo>
                <a:lnTo>
                  <a:pt x="46290" y="76910"/>
                </a:lnTo>
                <a:lnTo>
                  <a:pt x="46290" y="76930"/>
                </a:lnTo>
                <a:lnTo>
                  <a:pt x="46290" y="76940"/>
                </a:lnTo>
                <a:lnTo>
                  <a:pt x="46290" y="76950"/>
                </a:lnTo>
                <a:lnTo>
                  <a:pt x="46290" y="76960"/>
                </a:lnTo>
                <a:lnTo>
                  <a:pt x="46280" y="76990"/>
                </a:lnTo>
                <a:lnTo>
                  <a:pt x="46280" y="77040"/>
                </a:lnTo>
                <a:lnTo>
                  <a:pt x="46270" y="77060"/>
                </a:lnTo>
                <a:lnTo>
                  <a:pt x="46260" y="77130"/>
                </a:lnTo>
                <a:lnTo>
                  <a:pt x="46230" y="77220"/>
                </a:lnTo>
                <a:lnTo>
                  <a:pt x="46210" y="77250"/>
                </a:lnTo>
                <a:lnTo>
                  <a:pt x="46190" y="77290"/>
                </a:lnTo>
                <a:lnTo>
                  <a:pt x="46150" y="77340"/>
                </a:lnTo>
                <a:lnTo>
                  <a:pt x="46150" y="77350"/>
                </a:lnTo>
                <a:lnTo>
                  <a:pt x="46140" y="77360"/>
                </a:lnTo>
                <a:lnTo>
                  <a:pt x="46110" y="77400"/>
                </a:lnTo>
                <a:lnTo>
                  <a:pt x="46090" y="77420"/>
                </a:lnTo>
                <a:lnTo>
                  <a:pt x="46090" y="77430"/>
                </a:lnTo>
                <a:lnTo>
                  <a:pt x="46080" y="77430"/>
                </a:lnTo>
                <a:lnTo>
                  <a:pt x="46020" y="77490"/>
                </a:lnTo>
                <a:lnTo>
                  <a:pt x="45930" y="77570"/>
                </a:lnTo>
                <a:lnTo>
                  <a:pt x="45910" y="77590"/>
                </a:lnTo>
                <a:lnTo>
                  <a:pt x="45810" y="77680"/>
                </a:lnTo>
                <a:lnTo>
                  <a:pt x="45690" y="77790"/>
                </a:lnTo>
                <a:lnTo>
                  <a:pt x="45630" y="77840"/>
                </a:lnTo>
                <a:lnTo>
                  <a:pt x="45590" y="77880"/>
                </a:lnTo>
                <a:lnTo>
                  <a:pt x="45570" y="77890"/>
                </a:lnTo>
                <a:lnTo>
                  <a:pt x="45550" y="77910"/>
                </a:lnTo>
                <a:lnTo>
                  <a:pt x="45500" y="77950"/>
                </a:lnTo>
                <a:lnTo>
                  <a:pt x="45460" y="77990"/>
                </a:lnTo>
                <a:lnTo>
                  <a:pt x="45440" y="78000"/>
                </a:lnTo>
                <a:lnTo>
                  <a:pt x="45440" y="78010"/>
                </a:lnTo>
                <a:lnTo>
                  <a:pt x="45430" y="78010"/>
                </a:lnTo>
                <a:lnTo>
                  <a:pt x="45410" y="78030"/>
                </a:lnTo>
                <a:lnTo>
                  <a:pt x="45390" y="78050"/>
                </a:lnTo>
                <a:lnTo>
                  <a:pt x="45330" y="78100"/>
                </a:lnTo>
                <a:lnTo>
                  <a:pt x="45330" y="78200"/>
                </a:lnTo>
                <a:lnTo>
                  <a:pt x="45330" y="78250"/>
                </a:lnTo>
                <a:lnTo>
                  <a:pt x="45330" y="78330"/>
                </a:lnTo>
                <a:lnTo>
                  <a:pt x="45330" y="78380"/>
                </a:lnTo>
                <a:lnTo>
                  <a:pt x="45330" y="78410"/>
                </a:lnTo>
                <a:lnTo>
                  <a:pt x="45330" y="78440"/>
                </a:lnTo>
                <a:lnTo>
                  <a:pt x="45330" y="78790"/>
                </a:lnTo>
                <a:lnTo>
                  <a:pt x="45320" y="79100"/>
                </a:lnTo>
                <a:lnTo>
                  <a:pt x="45320" y="79260"/>
                </a:lnTo>
                <a:lnTo>
                  <a:pt x="45320" y="79320"/>
                </a:lnTo>
                <a:lnTo>
                  <a:pt x="45320" y="79350"/>
                </a:lnTo>
                <a:lnTo>
                  <a:pt x="45320" y="79800"/>
                </a:lnTo>
                <a:lnTo>
                  <a:pt x="45320" y="79960"/>
                </a:lnTo>
                <a:lnTo>
                  <a:pt x="45320" y="79970"/>
                </a:lnTo>
                <a:lnTo>
                  <a:pt x="45320" y="80060"/>
                </a:lnTo>
                <a:lnTo>
                  <a:pt x="45320" y="80160"/>
                </a:lnTo>
                <a:lnTo>
                  <a:pt x="45320" y="80270"/>
                </a:lnTo>
                <a:lnTo>
                  <a:pt x="45320" y="80370"/>
                </a:lnTo>
                <a:lnTo>
                  <a:pt x="45320" y="80480"/>
                </a:lnTo>
                <a:lnTo>
                  <a:pt x="45320" y="80590"/>
                </a:lnTo>
                <a:lnTo>
                  <a:pt x="45320" y="80700"/>
                </a:lnTo>
                <a:lnTo>
                  <a:pt x="45320" y="80800"/>
                </a:lnTo>
                <a:lnTo>
                  <a:pt x="45320" y="80910"/>
                </a:lnTo>
                <a:lnTo>
                  <a:pt x="45320" y="80980"/>
                </a:lnTo>
                <a:lnTo>
                  <a:pt x="45320" y="81020"/>
                </a:lnTo>
                <a:lnTo>
                  <a:pt x="45320" y="81120"/>
                </a:lnTo>
                <a:lnTo>
                  <a:pt x="45320" y="81230"/>
                </a:lnTo>
                <a:lnTo>
                  <a:pt x="45320" y="81320"/>
                </a:lnTo>
                <a:lnTo>
                  <a:pt x="45320" y="81450"/>
                </a:lnTo>
                <a:lnTo>
                  <a:pt x="45320" y="81590"/>
                </a:lnTo>
                <a:lnTo>
                  <a:pt x="45320" y="81640"/>
                </a:lnTo>
                <a:lnTo>
                  <a:pt x="45320" y="81680"/>
                </a:lnTo>
                <a:lnTo>
                  <a:pt x="45320" y="81750"/>
                </a:lnTo>
                <a:lnTo>
                  <a:pt x="45320" y="81790"/>
                </a:lnTo>
                <a:lnTo>
                  <a:pt x="45320" y="81900"/>
                </a:lnTo>
                <a:lnTo>
                  <a:pt x="45320" y="81940"/>
                </a:lnTo>
                <a:lnTo>
                  <a:pt x="45320" y="81990"/>
                </a:lnTo>
                <a:lnTo>
                  <a:pt x="45320" y="82220"/>
                </a:lnTo>
                <a:lnTo>
                  <a:pt x="45320" y="82290"/>
                </a:lnTo>
                <a:lnTo>
                  <a:pt x="45320" y="82340"/>
                </a:lnTo>
                <a:lnTo>
                  <a:pt x="45320" y="82440"/>
                </a:lnTo>
                <a:lnTo>
                  <a:pt x="45320" y="82460"/>
                </a:lnTo>
                <a:lnTo>
                  <a:pt x="45320" y="82550"/>
                </a:lnTo>
                <a:lnTo>
                  <a:pt x="45320" y="82620"/>
                </a:lnTo>
                <a:lnTo>
                  <a:pt x="45320" y="82660"/>
                </a:lnTo>
                <a:lnTo>
                  <a:pt x="45320" y="82770"/>
                </a:lnTo>
                <a:lnTo>
                  <a:pt x="45320" y="82880"/>
                </a:lnTo>
                <a:lnTo>
                  <a:pt x="45320" y="82990"/>
                </a:lnTo>
                <a:lnTo>
                  <a:pt x="45320" y="83100"/>
                </a:lnTo>
                <a:lnTo>
                  <a:pt x="45320" y="83210"/>
                </a:lnTo>
                <a:lnTo>
                  <a:pt x="45320" y="83320"/>
                </a:lnTo>
                <a:lnTo>
                  <a:pt x="45320" y="83340"/>
                </a:lnTo>
                <a:lnTo>
                  <a:pt x="45320" y="83430"/>
                </a:lnTo>
                <a:lnTo>
                  <a:pt x="45320" y="83540"/>
                </a:lnTo>
                <a:lnTo>
                  <a:pt x="45320" y="83600"/>
                </a:lnTo>
                <a:lnTo>
                  <a:pt x="45320" y="83700"/>
                </a:lnTo>
                <a:lnTo>
                  <a:pt x="45320" y="83720"/>
                </a:lnTo>
                <a:lnTo>
                  <a:pt x="45320" y="83800"/>
                </a:lnTo>
                <a:lnTo>
                  <a:pt x="45320" y="83840"/>
                </a:lnTo>
                <a:lnTo>
                  <a:pt x="45320" y="83950"/>
                </a:lnTo>
                <a:lnTo>
                  <a:pt x="45320" y="84220"/>
                </a:lnTo>
                <a:lnTo>
                  <a:pt x="45320" y="84240"/>
                </a:lnTo>
                <a:lnTo>
                  <a:pt x="45320" y="84270"/>
                </a:lnTo>
                <a:lnTo>
                  <a:pt x="45320" y="84290"/>
                </a:lnTo>
                <a:lnTo>
                  <a:pt x="45320" y="84300"/>
                </a:lnTo>
                <a:lnTo>
                  <a:pt x="45320" y="84310"/>
                </a:lnTo>
                <a:lnTo>
                  <a:pt x="45320" y="85000"/>
                </a:lnTo>
                <a:lnTo>
                  <a:pt x="43710" y="84670"/>
                </a:lnTo>
                <a:lnTo>
                  <a:pt x="43690" y="84660"/>
                </a:lnTo>
                <a:lnTo>
                  <a:pt x="43600" y="84650"/>
                </a:lnTo>
                <a:lnTo>
                  <a:pt x="43350" y="84530"/>
                </a:lnTo>
                <a:lnTo>
                  <a:pt x="42150" y="83950"/>
                </a:lnTo>
                <a:lnTo>
                  <a:pt x="42140" y="83950"/>
                </a:lnTo>
                <a:lnTo>
                  <a:pt x="42120" y="83950"/>
                </a:lnTo>
                <a:lnTo>
                  <a:pt x="42110" y="83950"/>
                </a:lnTo>
                <a:lnTo>
                  <a:pt x="42060" y="83950"/>
                </a:lnTo>
                <a:lnTo>
                  <a:pt x="42010" y="83950"/>
                </a:lnTo>
                <a:lnTo>
                  <a:pt x="42000" y="83950"/>
                </a:lnTo>
                <a:lnTo>
                  <a:pt x="41930" y="83910"/>
                </a:lnTo>
                <a:lnTo>
                  <a:pt x="41890" y="83890"/>
                </a:lnTo>
                <a:lnTo>
                  <a:pt x="41770" y="83840"/>
                </a:lnTo>
                <a:lnTo>
                  <a:pt x="41620" y="83790"/>
                </a:lnTo>
                <a:lnTo>
                  <a:pt x="41580" y="83770"/>
                </a:lnTo>
                <a:lnTo>
                  <a:pt x="41550" y="83760"/>
                </a:lnTo>
                <a:lnTo>
                  <a:pt x="41520" y="83740"/>
                </a:lnTo>
                <a:lnTo>
                  <a:pt x="41430" y="83700"/>
                </a:lnTo>
                <a:lnTo>
                  <a:pt x="41360" y="83660"/>
                </a:lnTo>
                <a:lnTo>
                  <a:pt x="41340" y="83650"/>
                </a:lnTo>
                <a:lnTo>
                  <a:pt x="41280" y="83600"/>
                </a:lnTo>
                <a:lnTo>
                  <a:pt x="41240" y="83560"/>
                </a:lnTo>
                <a:lnTo>
                  <a:pt x="41230" y="83540"/>
                </a:lnTo>
                <a:lnTo>
                  <a:pt x="41200" y="83510"/>
                </a:lnTo>
                <a:lnTo>
                  <a:pt x="41190" y="83500"/>
                </a:lnTo>
                <a:lnTo>
                  <a:pt x="41180" y="83480"/>
                </a:lnTo>
                <a:lnTo>
                  <a:pt x="41160" y="83460"/>
                </a:lnTo>
                <a:lnTo>
                  <a:pt x="41160" y="83450"/>
                </a:lnTo>
                <a:lnTo>
                  <a:pt x="41150" y="83440"/>
                </a:lnTo>
                <a:lnTo>
                  <a:pt x="41140" y="83440"/>
                </a:lnTo>
                <a:lnTo>
                  <a:pt x="41140" y="83430"/>
                </a:lnTo>
                <a:lnTo>
                  <a:pt x="41130" y="83420"/>
                </a:lnTo>
                <a:lnTo>
                  <a:pt x="41120" y="83420"/>
                </a:lnTo>
                <a:lnTo>
                  <a:pt x="41100" y="83390"/>
                </a:lnTo>
                <a:lnTo>
                  <a:pt x="41080" y="83370"/>
                </a:lnTo>
                <a:lnTo>
                  <a:pt x="41070" y="83360"/>
                </a:lnTo>
                <a:lnTo>
                  <a:pt x="41060" y="83350"/>
                </a:lnTo>
                <a:lnTo>
                  <a:pt x="41050" y="83340"/>
                </a:lnTo>
                <a:lnTo>
                  <a:pt x="41010" y="83300"/>
                </a:lnTo>
                <a:lnTo>
                  <a:pt x="41000" y="83280"/>
                </a:lnTo>
                <a:lnTo>
                  <a:pt x="40990" y="83280"/>
                </a:lnTo>
                <a:lnTo>
                  <a:pt x="40980" y="83250"/>
                </a:lnTo>
                <a:lnTo>
                  <a:pt x="40970" y="83240"/>
                </a:lnTo>
                <a:lnTo>
                  <a:pt x="40960" y="83220"/>
                </a:lnTo>
                <a:lnTo>
                  <a:pt x="40960" y="83210"/>
                </a:lnTo>
                <a:lnTo>
                  <a:pt x="40950" y="83200"/>
                </a:lnTo>
                <a:lnTo>
                  <a:pt x="40950" y="83190"/>
                </a:lnTo>
                <a:lnTo>
                  <a:pt x="40940" y="83180"/>
                </a:lnTo>
                <a:lnTo>
                  <a:pt x="40940" y="83170"/>
                </a:lnTo>
                <a:lnTo>
                  <a:pt x="40940" y="83160"/>
                </a:lnTo>
                <a:lnTo>
                  <a:pt x="40930" y="83150"/>
                </a:lnTo>
                <a:lnTo>
                  <a:pt x="40920" y="83150"/>
                </a:lnTo>
                <a:lnTo>
                  <a:pt x="40920" y="83140"/>
                </a:lnTo>
                <a:lnTo>
                  <a:pt x="40910" y="83130"/>
                </a:lnTo>
                <a:lnTo>
                  <a:pt x="40900" y="83130"/>
                </a:lnTo>
                <a:lnTo>
                  <a:pt x="40900" y="83120"/>
                </a:lnTo>
                <a:lnTo>
                  <a:pt x="40890" y="83120"/>
                </a:lnTo>
                <a:lnTo>
                  <a:pt x="40880" y="83120"/>
                </a:lnTo>
                <a:lnTo>
                  <a:pt x="40880" y="83110"/>
                </a:lnTo>
                <a:lnTo>
                  <a:pt x="40870" y="83100"/>
                </a:lnTo>
                <a:lnTo>
                  <a:pt x="40860" y="83080"/>
                </a:lnTo>
                <a:lnTo>
                  <a:pt x="40860" y="83070"/>
                </a:lnTo>
                <a:lnTo>
                  <a:pt x="40850" y="83060"/>
                </a:lnTo>
                <a:lnTo>
                  <a:pt x="40850" y="83040"/>
                </a:lnTo>
                <a:lnTo>
                  <a:pt x="40850" y="83020"/>
                </a:lnTo>
                <a:lnTo>
                  <a:pt x="40840" y="83010"/>
                </a:lnTo>
                <a:lnTo>
                  <a:pt x="40840" y="83000"/>
                </a:lnTo>
                <a:lnTo>
                  <a:pt x="40840" y="82990"/>
                </a:lnTo>
                <a:lnTo>
                  <a:pt x="40840" y="82980"/>
                </a:lnTo>
                <a:lnTo>
                  <a:pt x="40830" y="82970"/>
                </a:lnTo>
                <a:lnTo>
                  <a:pt x="40830" y="82960"/>
                </a:lnTo>
                <a:lnTo>
                  <a:pt x="40820" y="82950"/>
                </a:lnTo>
                <a:lnTo>
                  <a:pt x="40820" y="82940"/>
                </a:lnTo>
                <a:lnTo>
                  <a:pt x="40820" y="82930"/>
                </a:lnTo>
                <a:lnTo>
                  <a:pt x="40810" y="82900"/>
                </a:lnTo>
                <a:lnTo>
                  <a:pt x="40810" y="82890"/>
                </a:lnTo>
                <a:lnTo>
                  <a:pt x="40820" y="82880"/>
                </a:lnTo>
                <a:lnTo>
                  <a:pt x="40820" y="82870"/>
                </a:lnTo>
                <a:lnTo>
                  <a:pt x="40820" y="82860"/>
                </a:lnTo>
                <a:lnTo>
                  <a:pt x="40830" y="82860"/>
                </a:lnTo>
                <a:lnTo>
                  <a:pt x="40830" y="82850"/>
                </a:lnTo>
                <a:lnTo>
                  <a:pt x="40830" y="82840"/>
                </a:lnTo>
                <a:lnTo>
                  <a:pt x="40820" y="82840"/>
                </a:lnTo>
                <a:lnTo>
                  <a:pt x="40810" y="82840"/>
                </a:lnTo>
                <a:lnTo>
                  <a:pt x="40800" y="82840"/>
                </a:lnTo>
                <a:lnTo>
                  <a:pt x="40790" y="82830"/>
                </a:lnTo>
                <a:lnTo>
                  <a:pt x="40780" y="82820"/>
                </a:lnTo>
                <a:lnTo>
                  <a:pt x="40780" y="82810"/>
                </a:lnTo>
                <a:lnTo>
                  <a:pt x="40780" y="82800"/>
                </a:lnTo>
                <a:lnTo>
                  <a:pt x="40780" y="82790"/>
                </a:lnTo>
                <a:lnTo>
                  <a:pt x="40790" y="82790"/>
                </a:lnTo>
                <a:lnTo>
                  <a:pt x="40800" y="82790"/>
                </a:lnTo>
                <a:lnTo>
                  <a:pt x="40800" y="82780"/>
                </a:lnTo>
                <a:lnTo>
                  <a:pt x="40810" y="82780"/>
                </a:lnTo>
                <a:lnTo>
                  <a:pt x="40810" y="82770"/>
                </a:lnTo>
                <a:lnTo>
                  <a:pt x="40800" y="82770"/>
                </a:lnTo>
                <a:lnTo>
                  <a:pt x="40800" y="82760"/>
                </a:lnTo>
                <a:lnTo>
                  <a:pt x="40800" y="82750"/>
                </a:lnTo>
                <a:lnTo>
                  <a:pt x="40790" y="82750"/>
                </a:lnTo>
                <a:lnTo>
                  <a:pt x="40790" y="82740"/>
                </a:lnTo>
                <a:lnTo>
                  <a:pt x="40780" y="82740"/>
                </a:lnTo>
                <a:lnTo>
                  <a:pt x="40780" y="82730"/>
                </a:lnTo>
                <a:lnTo>
                  <a:pt x="40770" y="82720"/>
                </a:lnTo>
                <a:lnTo>
                  <a:pt x="40760" y="82710"/>
                </a:lnTo>
                <a:lnTo>
                  <a:pt x="40760" y="82700"/>
                </a:lnTo>
                <a:lnTo>
                  <a:pt x="40760" y="82690"/>
                </a:lnTo>
                <a:lnTo>
                  <a:pt x="40750" y="82690"/>
                </a:lnTo>
                <a:lnTo>
                  <a:pt x="40750" y="82680"/>
                </a:lnTo>
                <a:lnTo>
                  <a:pt x="40740" y="82670"/>
                </a:lnTo>
                <a:lnTo>
                  <a:pt x="40730" y="82660"/>
                </a:lnTo>
                <a:lnTo>
                  <a:pt x="40730" y="82650"/>
                </a:lnTo>
                <a:lnTo>
                  <a:pt x="40730" y="82640"/>
                </a:lnTo>
                <a:lnTo>
                  <a:pt x="40720" y="82640"/>
                </a:lnTo>
                <a:lnTo>
                  <a:pt x="40720" y="82630"/>
                </a:lnTo>
                <a:lnTo>
                  <a:pt x="40710" y="82630"/>
                </a:lnTo>
                <a:lnTo>
                  <a:pt x="40710" y="82620"/>
                </a:lnTo>
                <a:lnTo>
                  <a:pt x="40700" y="82610"/>
                </a:lnTo>
                <a:lnTo>
                  <a:pt x="40700" y="82600"/>
                </a:lnTo>
                <a:lnTo>
                  <a:pt x="40700" y="82590"/>
                </a:lnTo>
                <a:lnTo>
                  <a:pt x="40700" y="82580"/>
                </a:lnTo>
                <a:lnTo>
                  <a:pt x="40710" y="82570"/>
                </a:lnTo>
                <a:lnTo>
                  <a:pt x="40710" y="82560"/>
                </a:lnTo>
                <a:lnTo>
                  <a:pt x="40700" y="82550"/>
                </a:lnTo>
                <a:lnTo>
                  <a:pt x="40690" y="82540"/>
                </a:lnTo>
                <a:lnTo>
                  <a:pt x="40680" y="82530"/>
                </a:lnTo>
                <a:lnTo>
                  <a:pt x="40670" y="82520"/>
                </a:lnTo>
                <a:lnTo>
                  <a:pt x="40670" y="82500"/>
                </a:lnTo>
                <a:lnTo>
                  <a:pt x="40660" y="82490"/>
                </a:lnTo>
                <a:lnTo>
                  <a:pt x="40660" y="82480"/>
                </a:lnTo>
                <a:lnTo>
                  <a:pt x="40650" y="82470"/>
                </a:lnTo>
                <a:lnTo>
                  <a:pt x="40640" y="82470"/>
                </a:lnTo>
                <a:lnTo>
                  <a:pt x="40630" y="82470"/>
                </a:lnTo>
                <a:lnTo>
                  <a:pt x="40620" y="82470"/>
                </a:lnTo>
                <a:lnTo>
                  <a:pt x="40610" y="82470"/>
                </a:lnTo>
                <a:lnTo>
                  <a:pt x="40600" y="82470"/>
                </a:lnTo>
                <a:lnTo>
                  <a:pt x="40590" y="82470"/>
                </a:lnTo>
                <a:lnTo>
                  <a:pt x="40590" y="82460"/>
                </a:lnTo>
                <a:lnTo>
                  <a:pt x="40580" y="82450"/>
                </a:lnTo>
                <a:lnTo>
                  <a:pt x="40560" y="82440"/>
                </a:lnTo>
                <a:lnTo>
                  <a:pt x="40550" y="82430"/>
                </a:lnTo>
                <a:lnTo>
                  <a:pt x="40540" y="82420"/>
                </a:lnTo>
                <a:lnTo>
                  <a:pt x="40530" y="82410"/>
                </a:lnTo>
                <a:lnTo>
                  <a:pt x="40530" y="82390"/>
                </a:lnTo>
                <a:lnTo>
                  <a:pt x="40520" y="82390"/>
                </a:lnTo>
                <a:lnTo>
                  <a:pt x="40500" y="82360"/>
                </a:lnTo>
                <a:lnTo>
                  <a:pt x="40500" y="82350"/>
                </a:lnTo>
                <a:lnTo>
                  <a:pt x="40490" y="82340"/>
                </a:lnTo>
                <a:lnTo>
                  <a:pt x="40480" y="82320"/>
                </a:lnTo>
                <a:lnTo>
                  <a:pt x="40450" y="82270"/>
                </a:lnTo>
                <a:lnTo>
                  <a:pt x="40440" y="82250"/>
                </a:lnTo>
                <a:lnTo>
                  <a:pt x="40410" y="82210"/>
                </a:lnTo>
                <a:lnTo>
                  <a:pt x="40390" y="82180"/>
                </a:lnTo>
                <a:lnTo>
                  <a:pt x="40360" y="82150"/>
                </a:lnTo>
                <a:lnTo>
                  <a:pt x="40350" y="82120"/>
                </a:lnTo>
                <a:lnTo>
                  <a:pt x="40340" y="82120"/>
                </a:lnTo>
                <a:lnTo>
                  <a:pt x="40330" y="82100"/>
                </a:lnTo>
                <a:lnTo>
                  <a:pt x="40310" y="82060"/>
                </a:lnTo>
                <a:lnTo>
                  <a:pt x="40300" y="82060"/>
                </a:lnTo>
                <a:lnTo>
                  <a:pt x="40300" y="82050"/>
                </a:lnTo>
                <a:lnTo>
                  <a:pt x="40290" y="82030"/>
                </a:lnTo>
                <a:lnTo>
                  <a:pt x="40280" y="82020"/>
                </a:lnTo>
                <a:lnTo>
                  <a:pt x="40230" y="81950"/>
                </a:lnTo>
                <a:lnTo>
                  <a:pt x="40220" y="81920"/>
                </a:lnTo>
                <a:lnTo>
                  <a:pt x="40220" y="81900"/>
                </a:lnTo>
                <a:lnTo>
                  <a:pt x="40210" y="81900"/>
                </a:lnTo>
                <a:lnTo>
                  <a:pt x="40210" y="81890"/>
                </a:lnTo>
                <a:lnTo>
                  <a:pt x="40220" y="81880"/>
                </a:lnTo>
                <a:lnTo>
                  <a:pt x="40220" y="81870"/>
                </a:lnTo>
                <a:lnTo>
                  <a:pt x="40220" y="81860"/>
                </a:lnTo>
                <a:lnTo>
                  <a:pt x="40220" y="81850"/>
                </a:lnTo>
                <a:lnTo>
                  <a:pt x="40210" y="81830"/>
                </a:lnTo>
                <a:lnTo>
                  <a:pt x="40210" y="81820"/>
                </a:lnTo>
                <a:lnTo>
                  <a:pt x="40200" y="81820"/>
                </a:lnTo>
                <a:lnTo>
                  <a:pt x="40200" y="81810"/>
                </a:lnTo>
                <a:lnTo>
                  <a:pt x="40180" y="81780"/>
                </a:lnTo>
                <a:lnTo>
                  <a:pt x="40180" y="81770"/>
                </a:lnTo>
                <a:lnTo>
                  <a:pt x="40170" y="81750"/>
                </a:lnTo>
                <a:lnTo>
                  <a:pt x="40170" y="81730"/>
                </a:lnTo>
                <a:lnTo>
                  <a:pt x="40160" y="81720"/>
                </a:lnTo>
                <a:lnTo>
                  <a:pt x="40160" y="81690"/>
                </a:lnTo>
                <a:lnTo>
                  <a:pt x="40160" y="81680"/>
                </a:lnTo>
                <a:lnTo>
                  <a:pt x="40170" y="81670"/>
                </a:lnTo>
                <a:lnTo>
                  <a:pt x="40170" y="81660"/>
                </a:lnTo>
                <a:lnTo>
                  <a:pt x="40170" y="81650"/>
                </a:lnTo>
                <a:lnTo>
                  <a:pt x="40170" y="81640"/>
                </a:lnTo>
                <a:lnTo>
                  <a:pt x="40160" y="81610"/>
                </a:lnTo>
                <a:lnTo>
                  <a:pt x="40160" y="81600"/>
                </a:lnTo>
                <a:lnTo>
                  <a:pt x="40160" y="81580"/>
                </a:lnTo>
                <a:lnTo>
                  <a:pt x="40160" y="81560"/>
                </a:lnTo>
                <a:lnTo>
                  <a:pt x="40170" y="81550"/>
                </a:lnTo>
                <a:lnTo>
                  <a:pt x="40170" y="81530"/>
                </a:lnTo>
                <a:lnTo>
                  <a:pt x="40180" y="81520"/>
                </a:lnTo>
                <a:lnTo>
                  <a:pt x="40180" y="81510"/>
                </a:lnTo>
                <a:lnTo>
                  <a:pt x="40180" y="81500"/>
                </a:lnTo>
                <a:lnTo>
                  <a:pt x="40180" y="81490"/>
                </a:lnTo>
                <a:lnTo>
                  <a:pt x="40190" y="81470"/>
                </a:lnTo>
                <a:lnTo>
                  <a:pt x="40200" y="81430"/>
                </a:lnTo>
                <a:lnTo>
                  <a:pt x="40200" y="81420"/>
                </a:lnTo>
                <a:lnTo>
                  <a:pt x="40200" y="81410"/>
                </a:lnTo>
                <a:lnTo>
                  <a:pt x="40210" y="81400"/>
                </a:lnTo>
                <a:lnTo>
                  <a:pt x="40220" y="81390"/>
                </a:lnTo>
                <a:lnTo>
                  <a:pt x="40230" y="81380"/>
                </a:lnTo>
                <a:lnTo>
                  <a:pt x="40250" y="81360"/>
                </a:lnTo>
                <a:lnTo>
                  <a:pt x="40260" y="81350"/>
                </a:lnTo>
                <a:lnTo>
                  <a:pt x="40270" y="81340"/>
                </a:lnTo>
                <a:lnTo>
                  <a:pt x="40280" y="81330"/>
                </a:lnTo>
                <a:lnTo>
                  <a:pt x="40290" y="81320"/>
                </a:lnTo>
                <a:lnTo>
                  <a:pt x="40300" y="81300"/>
                </a:lnTo>
                <a:lnTo>
                  <a:pt x="40320" y="81290"/>
                </a:lnTo>
                <a:lnTo>
                  <a:pt x="40330" y="81270"/>
                </a:lnTo>
                <a:lnTo>
                  <a:pt x="40340" y="81260"/>
                </a:lnTo>
                <a:lnTo>
                  <a:pt x="40330" y="81260"/>
                </a:lnTo>
                <a:lnTo>
                  <a:pt x="40330" y="81250"/>
                </a:lnTo>
                <a:lnTo>
                  <a:pt x="40320" y="81250"/>
                </a:lnTo>
                <a:lnTo>
                  <a:pt x="40300" y="81250"/>
                </a:lnTo>
                <a:lnTo>
                  <a:pt x="40280" y="81240"/>
                </a:lnTo>
                <a:lnTo>
                  <a:pt x="40270" y="81240"/>
                </a:lnTo>
                <a:lnTo>
                  <a:pt x="40270" y="81230"/>
                </a:lnTo>
                <a:lnTo>
                  <a:pt x="40260" y="81230"/>
                </a:lnTo>
                <a:lnTo>
                  <a:pt x="40260" y="81220"/>
                </a:lnTo>
                <a:lnTo>
                  <a:pt x="40270" y="81220"/>
                </a:lnTo>
                <a:lnTo>
                  <a:pt x="40270" y="81210"/>
                </a:lnTo>
                <a:lnTo>
                  <a:pt x="40270" y="81200"/>
                </a:lnTo>
                <a:lnTo>
                  <a:pt x="40270" y="81190"/>
                </a:lnTo>
                <a:lnTo>
                  <a:pt x="40270" y="81180"/>
                </a:lnTo>
                <a:lnTo>
                  <a:pt x="40280" y="81170"/>
                </a:lnTo>
                <a:lnTo>
                  <a:pt x="40280" y="81160"/>
                </a:lnTo>
                <a:lnTo>
                  <a:pt x="40280" y="81150"/>
                </a:lnTo>
                <a:lnTo>
                  <a:pt x="40280" y="81130"/>
                </a:lnTo>
                <a:lnTo>
                  <a:pt x="40280" y="81120"/>
                </a:lnTo>
                <a:lnTo>
                  <a:pt x="40290" y="81120"/>
                </a:lnTo>
                <a:lnTo>
                  <a:pt x="40290" y="81110"/>
                </a:lnTo>
                <a:lnTo>
                  <a:pt x="40290" y="81100"/>
                </a:lnTo>
                <a:lnTo>
                  <a:pt x="40300" y="81090"/>
                </a:lnTo>
                <a:lnTo>
                  <a:pt x="40300" y="81080"/>
                </a:lnTo>
                <a:lnTo>
                  <a:pt x="40310" y="81060"/>
                </a:lnTo>
                <a:lnTo>
                  <a:pt x="40310" y="81050"/>
                </a:lnTo>
                <a:lnTo>
                  <a:pt x="40320" y="81030"/>
                </a:lnTo>
                <a:lnTo>
                  <a:pt x="40320" y="81010"/>
                </a:lnTo>
                <a:lnTo>
                  <a:pt x="40330" y="81000"/>
                </a:lnTo>
                <a:lnTo>
                  <a:pt x="40330" y="80990"/>
                </a:lnTo>
                <a:lnTo>
                  <a:pt x="40330" y="80970"/>
                </a:lnTo>
                <a:lnTo>
                  <a:pt x="40330" y="80940"/>
                </a:lnTo>
                <a:lnTo>
                  <a:pt x="40330" y="80930"/>
                </a:lnTo>
                <a:lnTo>
                  <a:pt x="40330" y="80920"/>
                </a:lnTo>
                <a:lnTo>
                  <a:pt x="40340" y="80920"/>
                </a:lnTo>
                <a:lnTo>
                  <a:pt x="40340" y="80900"/>
                </a:lnTo>
                <a:lnTo>
                  <a:pt x="40350" y="80890"/>
                </a:lnTo>
                <a:lnTo>
                  <a:pt x="40360" y="80890"/>
                </a:lnTo>
                <a:lnTo>
                  <a:pt x="40360" y="80880"/>
                </a:lnTo>
                <a:lnTo>
                  <a:pt x="40370" y="80880"/>
                </a:lnTo>
                <a:lnTo>
                  <a:pt x="40380" y="80860"/>
                </a:lnTo>
                <a:lnTo>
                  <a:pt x="40390" y="80850"/>
                </a:lnTo>
                <a:lnTo>
                  <a:pt x="40390" y="80840"/>
                </a:lnTo>
                <a:lnTo>
                  <a:pt x="40400" y="80840"/>
                </a:lnTo>
                <a:lnTo>
                  <a:pt x="40400" y="80830"/>
                </a:lnTo>
                <a:lnTo>
                  <a:pt x="40400" y="80820"/>
                </a:lnTo>
                <a:lnTo>
                  <a:pt x="40390" y="80810"/>
                </a:lnTo>
                <a:lnTo>
                  <a:pt x="40380" y="80810"/>
                </a:lnTo>
                <a:lnTo>
                  <a:pt x="40360" y="80800"/>
                </a:lnTo>
                <a:lnTo>
                  <a:pt x="40330" y="80790"/>
                </a:lnTo>
                <a:lnTo>
                  <a:pt x="40320" y="80770"/>
                </a:lnTo>
                <a:lnTo>
                  <a:pt x="40300" y="80760"/>
                </a:lnTo>
                <a:lnTo>
                  <a:pt x="40290" y="80750"/>
                </a:lnTo>
                <a:lnTo>
                  <a:pt x="40280" y="80740"/>
                </a:lnTo>
                <a:lnTo>
                  <a:pt x="40280" y="80730"/>
                </a:lnTo>
                <a:lnTo>
                  <a:pt x="40280" y="80710"/>
                </a:lnTo>
                <a:lnTo>
                  <a:pt x="40270" y="80710"/>
                </a:lnTo>
                <a:lnTo>
                  <a:pt x="40270" y="80700"/>
                </a:lnTo>
                <a:lnTo>
                  <a:pt x="40280" y="80700"/>
                </a:lnTo>
                <a:lnTo>
                  <a:pt x="40280" y="80690"/>
                </a:lnTo>
                <a:lnTo>
                  <a:pt x="40290" y="80680"/>
                </a:lnTo>
                <a:lnTo>
                  <a:pt x="40300" y="80670"/>
                </a:lnTo>
                <a:lnTo>
                  <a:pt x="40300" y="80660"/>
                </a:lnTo>
                <a:lnTo>
                  <a:pt x="40310" y="80660"/>
                </a:lnTo>
                <a:lnTo>
                  <a:pt x="40320" y="80650"/>
                </a:lnTo>
                <a:lnTo>
                  <a:pt x="40340" y="80640"/>
                </a:lnTo>
                <a:lnTo>
                  <a:pt x="40350" y="80630"/>
                </a:lnTo>
                <a:lnTo>
                  <a:pt x="40360" y="80630"/>
                </a:lnTo>
                <a:lnTo>
                  <a:pt x="40370" y="80620"/>
                </a:lnTo>
                <a:lnTo>
                  <a:pt x="40380" y="80620"/>
                </a:lnTo>
                <a:lnTo>
                  <a:pt x="40390" y="80620"/>
                </a:lnTo>
                <a:lnTo>
                  <a:pt x="40410" y="80610"/>
                </a:lnTo>
                <a:lnTo>
                  <a:pt x="40420" y="80610"/>
                </a:lnTo>
                <a:lnTo>
                  <a:pt x="40430" y="80600"/>
                </a:lnTo>
                <a:lnTo>
                  <a:pt x="40440" y="80600"/>
                </a:lnTo>
                <a:lnTo>
                  <a:pt x="40450" y="80590"/>
                </a:lnTo>
                <a:lnTo>
                  <a:pt x="40460" y="80580"/>
                </a:lnTo>
                <a:lnTo>
                  <a:pt x="40470" y="80580"/>
                </a:lnTo>
                <a:lnTo>
                  <a:pt x="40480" y="80570"/>
                </a:lnTo>
                <a:lnTo>
                  <a:pt x="40490" y="80560"/>
                </a:lnTo>
                <a:lnTo>
                  <a:pt x="40500" y="80560"/>
                </a:lnTo>
                <a:lnTo>
                  <a:pt x="40510" y="80550"/>
                </a:lnTo>
                <a:lnTo>
                  <a:pt x="40520" y="80540"/>
                </a:lnTo>
                <a:lnTo>
                  <a:pt x="40530" y="80540"/>
                </a:lnTo>
                <a:lnTo>
                  <a:pt x="40530" y="80530"/>
                </a:lnTo>
                <a:lnTo>
                  <a:pt x="40540" y="80520"/>
                </a:lnTo>
                <a:lnTo>
                  <a:pt x="40550" y="80510"/>
                </a:lnTo>
                <a:lnTo>
                  <a:pt x="40560" y="80500"/>
                </a:lnTo>
                <a:lnTo>
                  <a:pt x="40570" y="80500"/>
                </a:lnTo>
                <a:lnTo>
                  <a:pt x="40580" y="80500"/>
                </a:lnTo>
                <a:lnTo>
                  <a:pt x="40580" y="80490"/>
                </a:lnTo>
                <a:lnTo>
                  <a:pt x="40590" y="80490"/>
                </a:lnTo>
                <a:lnTo>
                  <a:pt x="40610" y="80480"/>
                </a:lnTo>
                <a:lnTo>
                  <a:pt x="40620" y="80480"/>
                </a:lnTo>
                <a:lnTo>
                  <a:pt x="40630" y="80470"/>
                </a:lnTo>
                <a:lnTo>
                  <a:pt x="40640" y="80470"/>
                </a:lnTo>
                <a:lnTo>
                  <a:pt x="40650" y="80470"/>
                </a:lnTo>
                <a:lnTo>
                  <a:pt x="40660" y="80460"/>
                </a:lnTo>
                <a:lnTo>
                  <a:pt x="40670" y="80450"/>
                </a:lnTo>
                <a:lnTo>
                  <a:pt x="40660" y="80450"/>
                </a:lnTo>
                <a:lnTo>
                  <a:pt x="40650" y="80430"/>
                </a:lnTo>
                <a:lnTo>
                  <a:pt x="40630" y="80420"/>
                </a:lnTo>
                <a:lnTo>
                  <a:pt x="40570" y="80380"/>
                </a:lnTo>
                <a:lnTo>
                  <a:pt x="40540" y="80360"/>
                </a:lnTo>
                <a:lnTo>
                  <a:pt x="40520" y="80350"/>
                </a:lnTo>
                <a:lnTo>
                  <a:pt x="40500" y="80340"/>
                </a:lnTo>
                <a:lnTo>
                  <a:pt x="40450" y="80330"/>
                </a:lnTo>
                <a:lnTo>
                  <a:pt x="40390" y="80320"/>
                </a:lnTo>
                <a:lnTo>
                  <a:pt x="40370" y="80320"/>
                </a:lnTo>
                <a:lnTo>
                  <a:pt x="40360" y="80320"/>
                </a:lnTo>
                <a:lnTo>
                  <a:pt x="40340" y="80320"/>
                </a:lnTo>
                <a:lnTo>
                  <a:pt x="40330" y="80320"/>
                </a:lnTo>
                <a:lnTo>
                  <a:pt x="40320" y="80310"/>
                </a:lnTo>
                <a:lnTo>
                  <a:pt x="40300" y="80310"/>
                </a:lnTo>
                <a:lnTo>
                  <a:pt x="40290" y="80310"/>
                </a:lnTo>
                <a:lnTo>
                  <a:pt x="40280" y="80300"/>
                </a:lnTo>
                <a:lnTo>
                  <a:pt x="40270" y="80300"/>
                </a:lnTo>
                <a:lnTo>
                  <a:pt x="40260" y="80290"/>
                </a:lnTo>
                <a:lnTo>
                  <a:pt x="40240" y="80290"/>
                </a:lnTo>
                <a:lnTo>
                  <a:pt x="40230" y="80280"/>
                </a:lnTo>
                <a:lnTo>
                  <a:pt x="40220" y="80270"/>
                </a:lnTo>
                <a:lnTo>
                  <a:pt x="40210" y="80270"/>
                </a:lnTo>
                <a:lnTo>
                  <a:pt x="40200" y="80260"/>
                </a:lnTo>
                <a:lnTo>
                  <a:pt x="40200" y="80250"/>
                </a:lnTo>
                <a:lnTo>
                  <a:pt x="40200" y="80230"/>
                </a:lnTo>
                <a:lnTo>
                  <a:pt x="40190" y="80210"/>
                </a:lnTo>
                <a:lnTo>
                  <a:pt x="40190" y="80200"/>
                </a:lnTo>
                <a:lnTo>
                  <a:pt x="40180" y="80190"/>
                </a:lnTo>
                <a:lnTo>
                  <a:pt x="40170" y="80180"/>
                </a:lnTo>
                <a:lnTo>
                  <a:pt x="40160" y="80170"/>
                </a:lnTo>
                <a:lnTo>
                  <a:pt x="40150" y="80170"/>
                </a:lnTo>
                <a:lnTo>
                  <a:pt x="40140" y="80170"/>
                </a:lnTo>
                <a:lnTo>
                  <a:pt x="40130" y="80170"/>
                </a:lnTo>
                <a:lnTo>
                  <a:pt x="40110" y="80170"/>
                </a:lnTo>
                <a:lnTo>
                  <a:pt x="40100" y="80170"/>
                </a:lnTo>
                <a:lnTo>
                  <a:pt x="40090" y="80170"/>
                </a:lnTo>
                <a:lnTo>
                  <a:pt x="40080" y="80170"/>
                </a:lnTo>
                <a:lnTo>
                  <a:pt x="40070" y="80170"/>
                </a:lnTo>
                <a:lnTo>
                  <a:pt x="40060" y="80170"/>
                </a:lnTo>
                <a:lnTo>
                  <a:pt x="40050" y="80170"/>
                </a:lnTo>
                <a:lnTo>
                  <a:pt x="40030" y="80170"/>
                </a:lnTo>
                <a:lnTo>
                  <a:pt x="40020" y="80160"/>
                </a:lnTo>
                <a:lnTo>
                  <a:pt x="40010" y="80160"/>
                </a:lnTo>
                <a:lnTo>
                  <a:pt x="40010" y="80150"/>
                </a:lnTo>
                <a:lnTo>
                  <a:pt x="40010" y="80130"/>
                </a:lnTo>
                <a:lnTo>
                  <a:pt x="40000" y="80120"/>
                </a:lnTo>
                <a:lnTo>
                  <a:pt x="40000" y="80110"/>
                </a:lnTo>
                <a:lnTo>
                  <a:pt x="39980" y="80080"/>
                </a:lnTo>
                <a:lnTo>
                  <a:pt x="39970" y="80080"/>
                </a:lnTo>
                <a:lnTo>
                  <a:pt x="39960" y="80060"/>
                </a:lnTo>
                <a:lnTo>
                  <a:pt x="39940" y="80050"/>
                </a:lnTo>
                <a:lnTo>
                  <a:pt x="39930" y="80010"/>
                </a:lnTo>
                <a:lnTo>
                  <a:pt x="39920" y="80000"/>
                </a:lnTo>
                <a:lnTo>
                  <a:pt x="39910" y="79970"/>
                </a:lnTo>
                <a:lnTo>
                  <a:pt x="39900" y="79960"/>
                </a:lnTo>
                <a:lnTo>
                  <a:pt x="39900" y="79950"/>
                </a:lnTo>
                <a:lnTo>
                  <a:pt x="39890" y="79940"/>
                </a:lnTo>
                <a:lnTo>
                  <a:pt x="39870" y="79920"/>
                </a:lnTo>
                <a:lnTo>
                  <a:pt x="39870" y="79910"/>
                </a:lnTo>
                <a:lnTo>
                  <a:pt x="39870" y="79900"/>
                </a:lnTo>
                <a:lnTo>
                  <a:pt x="39870" y="79890"/>
                </a:lnTo>
                <a:lnTo>
                  <a:pt x="39880" y="79880"/>
                </a:lnTo>
                <a:lnTo>
                  <a:pt x="39880" y="79870"/>
                </a:lnTo>
                <a:lnTo>
                  <a:pt x="39880" y="79840"/>
                </a:lnTo>
                <a:lnTo>
                  <a:pt x="39880" y="79810"/>
                </a:lnTo>
                <a:lnTo>
                  <a:pt x="39890" y="79800"/>
                </a:lnTo>
                <a:lnTo>
                  <a:pt x="39890" y="79790"/>
                </a:lnTo>
                <a:lnTo>
                  <a:pt x="39910" y="79770"/>
                </a:lnTo>
                <a:lnTo>
                  <a:pt x="39940" y="79750"/>
                </a:lnTo>
                <a:lnTo>
                  <a:pt x="39960" y="79740"/>
                </a:lnTo>
                <a:lnTo>
                  <a:pt x="39960" y="79720"/>
                </a:lnTo>
                <a:lnTo>
                  <a:pt x="39980" y="79690"/>
                </a:lnTo>
                <a:lnTo>
                  <a:pt x="39990" y="79680"/>
                </a:lnTo>
                <a:lnTo>
                  <a:pt x="39990" y="79660"/>
                </a:lnTo>
                <a:lnTo>
                  <a:pt x="39990" y="79630"/>
                </a:lnTo>
                <a:lnTo>
                  <a:pt x="40000" y="79610"/>
                </a:lnTo>
                <a:lnTo>
                  <a:pt x="40000" y="79600"/>
                </a:lnTo>
                <a:lnTo>
                  <a:pt x="40000" y="79570"/>
                </a:lnTo>
                <a:lnTo>
                  <a:pt x="40010" y="79530"/>
                </a:lnTo>
                <a:lnTo>
                  <a:pt x="40010" y="79510"/>
                </a:lnTo>
                <a:lnTo>
                  <a:pt x="40000" y="79490"/>
                </a:lnTo>
                <a:lnTo>
                  <a:pt x="40000" y="79480"/>
                </a:lnTo>
                <a:lnTo>
                  <a:pt x="40000" y="79460"/>
                </a:lnTo>
                <a:lnTo>
                  <a:pt x="40000" y="79420"/>
                </a:lnTo>
                <a:lnTo>
                  <a:pt x="40000" y="79370"/>
                </a:lnTo>
                <a:lnTo>
                  <a:pt x="40000" y="79330"/>
                </a:lnTo>
                <a:lnTo>
                  <a:pt x="40000" y="79300"/>
                </a:lnTo>
                <a:lnTo>
                  <a:pt x="40010" y="79280"/>
                </a:lnTo>
                <a:lnTo>
                  <a:pt x="40000" y="79270"/>
                </a:lnTo>
                <a:lnTo>
                  <a:pt x="39990" y="79270"/>
                </a:lnTo>
                <a:lnTo>
                  <a:pt x="39980" y="79270"/>
                </a:lnTo>
                <a:lnTo>
                  <a:pt x="39970" y="79270"/>
                </a:lnTo>
                <a:lnTo>
                  <a:pt x="39960" y="79270"/>
                </a:lnTo>
                <a:lnTo>
                  <a:pt x="39950" y="79260"/>
                </a:lnTo>
                <a:lnTo>
                  <a:pt x="39940" y="79250"/>
                </a:lnTo>
                <a:lnTo>
                  <a:pt x="39930" y="79230"/>
                </a:lnTo>
                <a:lnTo>
                  <a:pt x="39930" y="79220"/>
                </a:lnTo>
                <a:lnTo>
                  <a:pt x="39930" y="79210"/>
                </a:lnTo>
                <a:lnTo>
                  <a:pt x="39920" y="79200"/>
                </a:lnTo>
                <a:lnTo>
                  <a:pt x="39910" y="79180"/>
                </a:lnTo>
                <a:lnTo>
                  <a:pt x="39900" y="79160"/>
                </a:lnTo>
                <a:lnTo>
                  <a:pt x="39900" y="79150"/>
                </a:lnTo>
                <a:lnTo>
                  <a:pt x="39890" y="79130"/>
                </a:lnTo>
                <a:lnTo>
                  <a:pt x="39880" y="79120"/>
                </a:lnTo>
                <a:lnTo>
                  <a:pt x="39880" y="79100"/>
                </a:lnTo>
                <a:lnTo>
                  <a:pt x="39880" y="79090"/>
                </a:lnTo>
                <a:lnTo>
                  <a:pt x="39880" y="79080"/>
                </a:lnTo>
                <a:lnTo>
                  <a:pt x="39870" y="79070"/>
                </a:lnTo>
                <a:lnTo>
                  <a:pt x="39870" y="79050"/>
                </a:lnTo>
                <a:lnTo>
                  <a:pt x="39860" y="79040"/>
                </a:lnTo>
                <a:lnTo>
                  <a:pt x="39860" y="79030"/>
                </a:lnTo>
                <a:lnTo>
                  <a:pt x="39850" y="79020"/>
                </a:lnTo>
                <a:lnTo>
                  <a:pt x="39830" y="79010"/>
                </a:lnTo>
                <a:lnTo>
                  <a:pt x="39820" y="79000"/>
                </a:lnTo>
                <a:lnTo>
                  <a:pt x="39800" y="79000"/>
                </a:lnTo>
                <a:lnTo>
                  <a:pt x="39790" y="78990"/>
                </a:lnTo>
                <a:lnTo>
                  <a:pt x="39780" y="78990"/>
                </a:lnTo>
                <a:lnTo>
                  <a:pt x="39770" y="78980"/>
                </a:lnTo>
                <a:lnTo>
                  <a:pt x="39740" y="78980"/>
                </a:lnTo>
                <a:lnTo>
                  <a:pt x="39720" y="78970"/>
                </a:lnTo>
                <a:lnTo>
                  <a:pt x="39710" y="78970"/>
                </a:lnTo>
                <a:lnTo>
                  <a:pt x="39700" y="78970"/>
                </a:lnTo>
                <a:lnTo>
                  <a:pt x="39670" y="78970"/>
                </a:lnTo>
                <a:lnTo>
                  <a:pt x="39630" y="78970"/>
                </a:lnTo>
                <a:lnTo>
                  <a:pt x="39590" y="78980"/>
                </a:lnTo>
                <a:lnTo>
                  <a:pt x="39580" y="78980"/>
                </a:lnTo>
                <a:lnTo>
                  <a:pt x="39570" y="78980"/>
                </a:lnTo>
                <a:lnTo>
                  <a:pt x="39540" y="78980"/>
                </a:lnTo>
                <a:lnTo>
                  <a:pt x="39480" y="78990"/>
                </a:lnTo>
                <a:lnTo>
                  <a:pt x="39470" y="78990"/>
                </a:lnTo>
                <a:lnTo>
                  <a:pt x="39440" y="79000"/>
                </a:lnTo>
                <a:lnTo>
                  <a:pt x="39400" y="79010"/>
                </a:lnTo>
                <a:lnTo>
                  <a:pt x="39360" y="79020"/>
                </a:lnTo>
                <a:lnTo>
                  <a:pt x="39340" y="79030"/>
                </a:lnTo>
                <a:lnTo>
                  <a:pt x="39300" y="79040"/>
                </a:lnTo>
                <a:lnTo>
                  <a:pt x="39290" y="79040"/>
                </a:lnTo>
                <a:lnTo>
                  <a:pt x="39270" y="79040"/>
                </a:lnTo>
                <a:lnTo>
                  <a:pt x="39240" y="79030"/>
                </a:lnTo>
                <a:lnTo>
                  <a:pt x="39220" y="79020"/>
                </a:lnTo>
                <a:lnTo>
                  <a:pt x="39210" y="79020"/>
                </a:lnTo>
                <a:lnTo>
                  <a:pt x="39170" y="78990"/>
                </a:lnTo>
                <a:lnTo>
                  <a:pt x="39160" y="78990"/>
                </a:lnTo>
                <a:lnTo>
                  <a:pt x="39140" y="78970"/>
                </a:lnTo>
                <a:lnTo>
                  <a:pt x="39130" y="78960"/>
                </a:lnTo>
                <a:lnTo>
                  <a:pt x="39110" y="78950"/>
                </a:lnTo>
                <a:lnTo>
                  <a:pt x="39110" y="78940"/>
                </a:lnTo>
                <a:lnTo>
                  <a:pt x="39100" y="78940"/>
                </a:lnTo>
                <a:lnTo>
                  <a:pt x="39040" y="78900"/>
                </a:lnTo>
                <a:lnTo>
                  <a:pt x="39000" y="78880"/>
                </a:lnTo>
                <a:lnTo>
                  <a:pt x="38970" y="78860"/>
                </a:lnTo>
                <a:lnTo>
                  <a:pt x="38950" y="78850"/>
                </a:lnTo>
                <a:lnTo>
                  <a:pt x="38910" y="78840"/>
                </a:lnTo>
                <a:lnTo>
                  <a:pt x="38900" y="78840"/>
                </a:lnTo>
                <a:lnTo>
                  <a:pt x="38890" y="78830"/>
                </a:lnTo>
                <a:lnTo>
                  <a:pt x="38880" y="78800"/>
                </a:lnTo>
                <a:lnTo>
                  <a:pt x="38870" y="78770"/>
                </a:lnTo>
                <a:lnTo>
                  <a:pt x="38870" y="78750"/>
                </a:lnTo>
                <a:lnTo>
                  <a:pt x="38860" y="78730"/>
                </a:lnTo>
                <a:lnTo>
                  <a:pt x="38860" y="78700"/>
                </a:lnTo>
                <a:lnTo>
                  <a:pt x="38850" y="78690"/>
                </a:lnTo>
                <a:lnTo>
                  <a:pt x="38840" y="78630"/>
                </a:lnTo>
                <a:lnTo>
                  <a:pt x="38840" y="78590"/>
                </a:lnTo>
                <a:lnTo>
                  <a:pt x="38830" y="78570"/>
                </a:lnTo>
                <a:lnTo>
                  <a:pt x="38820" y="78530"/>
                </a:lnTo>
                <a:lnTo>
                  <a:pt x="38820" y="78520"/>
                </a:lnTo>
                <a:lnTo>
                  <a:pt x="38810" y="78510"/>
                </a:lnTo>
                <a:lnTo>
                  <a:pt x="38810" y="78490"/>
                </a:lnTo>
                <a:lnTo>
                  <a:pt x="38810" y="78480"/>
                </a:lnTo>
                <a:lnTo>
                  <a:pt x="38810" y="78470"/>
                </a:lnTo>
                <a:lnTo>
                  <a:pt x="38800" y="78460"/>
                </a:lnTo>
                <a:lnTo>
                  <a:pt x="38790" y="78430"/>
                </a:lnTo>
                <a:lnTo>
                  <a:pt x="38790" y="78410"/>
                </a:lnTo>
                <a:lnTo>
                  <a:pt x="38780" y="78390"/>
                </a:lnTo>
                <a:lnTo>
                  <a:pt x="38780" y="78380"/>
                </a:lnTo>
                <a:lnTo>
                  <a:pt x="38780" y="78360"/>
                </a:lnTo>
                <a:lnTo>
                  <a:pt x="38770" y="78340"/>
                </a:lnTo>
                <a:lnTo>
                  <a:pt x="38760" y="78310"/>
                </a:lnTo>
                <a:lnTo>
                  <a:pt x="38760" y="78280"/>
                </a:lnTo>
                <a:lnTo>
                  <a:pt x="38760" y="78270"/>
                </a:lnTo>
                <a:lnTo>
                  <a:pt x="38750" y="78250"/>
                </a:lnTo>
                <a:lnTo>
                  <a:pt x="38740" y="78230"/>
                </a:lnTo>
                <a:lnTo>
                  <a:pt x="38740" y="78210"/>
                </a:lnTo>
                <a:lnTo>
                  <a:pt x="38730" y="78190"/>
                </a:lnTo>
                <a:lnTo>
                  <a:pt x="38720" y="78180"/>
                </a:lnTo>
                <a:lnTo>
                  <a:pt x="38720" y="78160"/>
                </a:lnTo>
                <a:lnTo>
                  <a:pt x="38720" y="78150"/>
                </a:lnTo>
                <a:lnTo>
                  <a:pt x="38720" y="78140"/>
                </a:lnTo>
                <a:lnTo>
                  <a:pt x="38710" y="78120"/>
                </a:lnTo>
                <a:lnTo>
                  <a:pt x="38710" y="78090"/>
                </a:lnTo>
                <a:lnTo>
                  <a:pt x="38700" y="78050"/>
                </a:lnTo>
                <a:lnTo>
                  <a:pt x="38700" y="78040"/>
                </a:lnTo>
                <a:lnTo>
                  <a:pt x="38700" y="78010"/>
                </a:lnTo>
                <a:lnTo>
                  <a:pt x="38690" y="77960"/>
                </a:lnTo>
                <a:lnTo>
                  <a:pt x="38690" y="77930"/>
                </a:lnTo>
                <a:lnTo>
                  <a:pt x="38700" y="77910"/>
                </a:lnTo>
                <a:lnTo>
                  <a:pt x="38700" y="77860"/>
                </a:lnTo>
                <a:lnTo>
                  <a:pt x="38700" y="77850"/>
                </a:lnTo>
                <a:lnTo>
                  <a:pt x="38710" y="77820"/>
                </a:lnTo>
                <a:lnTo>
                  <a:pt x="38730" y="77830"/>
                </a:lnTo>
                <a:lnTo>
                  <a:pt x="38760" y="77830"/>
                </a:lnTo>
                <a:lnTo>
                  <a:pt x="38810" y="77840"/>
                </a:lnTo>
                <a:lnTo>
                  <a:pt x="38830" y="77850"/>
                </a:lnTo>
                <a:lnTo>
                  <a:pt x="38850" y="77850"/>
                </a:lnTo>
                <a:lnTo>
                  <a:pt x="38860" y="77850"/>
                </a:lnTo>
                <a:lnTo>
                  <a:pt x="38880" y="77860"/>
                </a:lnTo>
                <a:lnTo>
                  <a:pt x="38900" y="77860"/>
                </a:lnTo>
                <a:lnTo>
                  <a:pt x="38920" y="77860"/>
                </a:lnTo>
                <a:lnTo>
                  <a:pt x="38940" y="77860"/>
                </a:lnTo>
                <a:lnTo>
                  <a:pt x="38960" y="77860"/>
                </a:lnTo>
                <a:lnTo>
                  <a:pt x="38980" y="77850"/>
                </a:lnTo>
                <a:lnTo>
                  <a:pt x="39000" y="77850"/>
                </a:lnTo>
                <a:lnTo>
                  <a:pt x="39010" y="77850"/>
                </a:lnTo>
                <a:lnTo>
                  <a:pt x="39020" y="77860"/>
                </a:lnTo>
                <a:lnTo>
                  <a:pt x="39040" y="77870"/>
                </a:lnTo>
                <a:lnTo>
                  <a:pt x="39060" y="77880"/>
                </a:lnTo>
                <a:lnTo>
                  <a:pt x="39080" y="77900"/>
                </a:lnTo>
                <a:lnTo>
                  <a:pt x="39100" y="77910"/>
                </a:lnTo>
                <a:lnTo>
                  <a:pt x="39120" y="77930"/>
                </a:lnTo>
                <a:lnTo>
                  <a:pt x="39150" y="77960"/>
                </a:lnTo>
                <a:lnTo>
                  <a:pt x="39160" y="77960"/>
                </a:lnTo>
                <a:lnTo>
                  <a:pt x="39190" y="77980"/>
                </a:lnTo>
                <a:lnTo>
                  <a:pt x="39220" y="78010"/>
                </a:lnTo>
                <a:lnTo>
                  <a:pt x="39270" y="78030"/>
                </a:lnTo>
                <a:lnTo>
                  <a:pt x="39280" y="78040"/>
                </a:lnTo>
                <a:lnTo>
                  <a:pt x="39300" y="78040"/>
                </a:lnTo>
                <a:lnTo>
                  <a:pt x="39310" y="78050"/>
                </a:lnTo>
                <a:lnTo>
                  <a:pt x="39340" y="78060"/>
                </a:lnTo>
                <a:lnTo>
                  <a:pt x="39370" y="78070"/>
                </a:lnTo>
                <a:lnTo>
                  <a:pt x="39410" y="78080"/>
                </a:lnTo>
                <a:lnTo>
                  <a:pt x="39430" y="78080"/>
                </a:lnTo>
                <a:lnTo>
                  <a:pt x="39470" y="78090"/>
                </a:lnTo>
                <a:lnTo>
                  <a:pt x="39480" y="78100"/>
                </a:lnTo>
                <a:lnTo>
                  <a:pt x="39500" y="78110"/>
                </a:lnTo>
                <a:lnTo>
                  <a:pt x="39520" y="78120"/>
                </a:lnTo>
                <a:lnTo>
                  <a:pt x="39530" y="78130"/>
                </a:lnTo>
                <a:lnTo>
                  <a:pt x="39540" y="78130"/>
                </a:lnTo>
                <a:lnTo>
                  <a:pt x="39570" y="78140"/>
                </a:lnTo>
                <a:lnTo>
                  <a:pt x="39570" y="78150"/>
                </a:lnTo>
                <a:lnTo>
                  <a:pt x="39570" y="78140"/>
                </a:lnTo>
                <a:lnTo>
                  <a:pt x="39580" y="78130"/>
                </a:lnTo>
                <a:lnTo>
                  <a:pt x="39590" y="78130"/>
                </a:lnTo>
                <a:lnTo>
                  <a:pt x="39600" y="78120"/>
                </a:lnTo>
                <a:lnTo>
                  <a:pt x="39630" y="78130"/>
                </a:lnTo>
                <a:lnTo>
                  <a:pt x="39650" y="78130"/>
                </a:lnTo>
                <a:lnTo>
                  <a:pt x="39670" y="78130"/>
                </a:lnTo>
                <a:lnTo>
                  <a:pt x="39690" y="78130"/>
                </a:lnTo>
                <a:lnTo>
                  <a:pt x="39700" y="78120"/>
                </a:lnTo>
                <a:lnTo>
                  <a:pt x="39730" y="78110"/>
                </a:lnTo>
                <a:lnTo>
                  <a:pt x="39750" y="78090"/>
                </a:lnTo>
                <a:lnTo>
                  <a:pt x="39760" y="78090"/>
                </a:lnTo>
                <a:lnTo>
                  <a:pt x="39770" y="78090"/>
                </a:lnTo>
                <a:lnTo>
                  <a:pt x="39780" y="78080"/>
                </a:lnTo>
                <a:lnTo>
                  <a:pt x="39800" y="78060"/>
                </a:lnTo>
                <a:lnTo>
                  <a:pt x="39810" y="78050"/>
                </a:lnTo>
                <a:lnTo>
                  <a:pt x="39820" y="78040"/>
                </a:lnTo>
                <a:lnTo>
                  <a:pt x="39840" y="78030"/>
                </a:lnTo>
                <a:lnTo>
                  <a:pt x="39850" y="78020"/>
                </a:lnTo>
                <a:lnTo>
                  <a:pt x="39860" y="78020"/>
                </a:lnTo>
                <a:lnTo>
                  <a:pt x="39870" y="78000"/>
                </a:lnTo>
                <a:lnTo>
                  <a:pt x="39870" y="77990"/>
                </a:lnTo>
                <a:lnTo>
                  <a:pt x="39870" y="77980"/>
                </a:lnTo>
                <a:lnTo>
                  <a:pt x="39880" y="77970"/>
                </a:lnTo>
                <a:lnTo>
                  <a:pt x="39880" y="77960"/>
                </a:lnTo>
                <a:lnTo>
                  <a:pt x="39880" y="77940"/>
                </a:lnTo>
                <a:lnTo>
                  <a:pt x="39900" y="77940"/>
                </a:lnTo>
                <a:lnTo>
                  <a:pt x="39910" y="77940"/>
                </a:lnTo>
                <a:lnTo>
                  <a:pt x="39910" y="77930"/>
                </a:lnTo>
                <a:lnTo>
                  <a:pt x="39920" y="77930"/>
                </a:lnTo>
                <a:lnTo>
                  <a:pt x="39930" y="77920"/>
                </a:lnTo>
                <a:lnTo>
                  <a:pt x="39940" y="77920"/>
                </a:lnTo>
                <a:lnTo>
                  <a:pt x="39950" y="77910"/>
                </a:lnTo>
                <a:lnTo>
                  <a:pt x="39970" y="77910"/>
                </a:lnTo>
                <a:lnTo>
                  <a:pt x="39990" y="77910"/>
                </a:lnTo>
                <a:lnTo>
                  <a:pt x="40000" y="77900"/>
                </a:lnTo>
                <a:lnTo>
                  <a:pt x="40010" y="77900"/>
                </a:lnTo>
                <a:lnTo>
                  <a:pt x="40020" y="77900"/>
                </a:lnTo>
                <a:lnTo>
                  <a:pt x="40030" y="77900"/>
                </a:lnTo>
                <a:lnTo>
                  <a:pt x="40040" y="77890"/>
                </a:lnTo>
                <a:lnTo>
                  <a:pt x="40050" y="77890"/>
                </a:lnTo>
                <a:lnTo>
                  <a:pt x="40060" y="77890"/>
                </a:lnTo>
                <a:lnTo>
                  <a:pt x="40070" y="77890"/>
                </a:lnTo>
                <a:lnTo>
                  <a:pt x="40100" y="77910"/>
                </a:lnTo>
                <a:lnTo>
                  <a:pt x="40120" y="77920"/>
                </a:lnTo>
                <a:lnTo>
                  <a:pt x="40130" y="77920"/>
                </a:lnTo>
                <a:lnTo>
                  <a:pt x="40140" y="77930"/>
                </a:lnTo>
                <a:lnTo>
                  <a:pt x="40150" y="77930"/>
                </a:lnTo>
                <a:lnTo>
                  <a:pt x="40170" y="77950"/>
                </a:lnTo>
                <a:lnTo>
                  <a:pt x="40180" y="77950"/>
                </a:lnTo>
                <a:lnTo>
                  <a:pt x="40220" y="78000"/>
                </a:lnTo>
                <a:lnTo>
                  <a:pt x="40230" y="78010"/>
                </a:lnTo>
                <a:lnTo>
                  <a:pt x="40240" y="78020"/>
                </a:lnTo>
                <a:lnTo>
                  <a:pt x="40250" y="78020"/>
                </a:lnTo>
                <a:lnTo>
                  <a:pt x="40290" y="78020"/>
                </a:lnTo>
                <a:lnTo>
                  <a:pt x="40310" y="78020"/>
                </a:lnTo>
                <a:lnTo>
                  <a:pt x="40330" y="78020"/>
                </a:lnTo>
                <a:lnTo>
                  <a:pt x="40400" y="78020"/>
                </a:lnTo>
                <a:lnTo>
                  <a:pt x="40410" y="78020"/>
                </a:lnTo>
                <a:lnTo>
                  <a:pt x="40420" y="78010"/>
                </a:lnTo>
                <a:lnTo>
                  <a:pt x="40440" y="78010"/>
                </a:lnTo>
                <a:lnTo>
                  <a:pt x="40470" y="77990"/>
                </a:lnTo>
                <a:lnTo>
                  <a:pt x="40480" y="77980"/>
                </a:lnTo>
                <a:lnTo>
                  <a:pt x="40490" y="77970"/>
                </a:lnTo>
                <a:lnTo>
                  <a:pt x="40520" y="77960"/>
                </a:lnTo>
                <a:lnTo>
                  <a:pt x="40540" y="77930"/>
                </a:lnTo>
                <a:lnTo>
                  <a:pt x="40560" y="77910"/>
                </a:lnTo>
                <a:lnTo>
                  <a:pt x="40570" y="77890"/>
                </a:lnTo>
                <a:lnTo>
                  <a:pt x="40580" y="77870"/>
                </a:lnTo>
                <a:lnTo>
                  <a:pt x="40590" y="77850"/>
                </a:lnTo>
                <a:lnTo>
                  <a:pt x="40590" y="77840"/>
                </a:lnTo>
                <a:lnTo>
                  <a:pt x="40600" y="77830"/>
                </a:lnTo>
                <a:lnTo>
                  <a:pt x="40600" y="77810"/>
                </a:lnTo>
                <a:lnTo>
                  <a:pt x="40600" y="77800"/>
                </a:lnTo>
                <a:lnTo>
                  <a:pt x="40610" y="77800"/>
                </a:lnTo>
                <a:lnTo>
                  <a:pt x="40610" y="77780"/>
                </a:lnTo>
                <a:lnTo>
                  <a:pt x="40610" y="77770"/>
                </a:lnTo>
                <a:lnTo>
                  <a:pt x="40610" y="77760"/>
                </a:lnTo>
                <a:lnTo>
                  <a:pt x="40610" y="77750"/>
                </a:lnTo>
                <a:lnTo>
                  <a:pt x="40610" y="77730"/>
                </a:lnTo>
                <a:lnTo>
                  <a:pt x="40610" y="77700"/>
                </a:lnTo>
                <a:lnTo>
                  <a:pt x="40600" y="77690"/>
                </a:lnTo>
                <a:lnTo>
                  <a:pt x="40600" y="77680"/>
                </a:lnTo>
                <a:lnTo>
                  <a:pt x="40600" y="77670"/>
                </a:lnTo>
                <a:lnTo>
                  <a:pt x="40600" y="77660"/>
                </a:lnTo>
                <a:lnTo>
                  <a:pt x="40600" y="77640"/>
                </a:lnTo>
                <a:lnTo>
                  <a:pt x="40600" y="77610"/>
                </a:lnTo>
                <a:lnTo>
                  <a:pt x="40610" y="77590"/>
                </a:lnTo>
                <a:lnTo>
                  <a:pt x="40610" y="77580"/>
                </a:lnTo>
                <a:lnTo>
                  <a:pt x="40610" y="77570"/>
                </a:lnTo>
                <a:lnTo>
                  <a:pt x="40620" y="77560"/>
                </a:lnTo>
                <a:lnTo>
                  <a:pt x="40630" y="77540"/>
                </a:lnTo>
                <a:lnTo>
                  <a:pt x="40640" y="77520"/>
                </a:lnTo>
                <a:lnTo>
                  <a:pt x="40650" y="77510"/>
                </a:lnTo>
                <a:lnTo>
                  <a:pt x="40660" y="77500"/>
                </a:lnTo>
                <a:lnTo>
                  <a:pt x="40690" y="77470"/>
                </a:lnTo>
                <a:lnTo>
                  <a:pt x="40680" y="77450"/>
                </a:lnTo>
                <a:lnTo>
                  <a:pt x="40670" y="77450"/>
                </a:lnTo>
                <a:lnTo>
                  <a:pt x="40660" y="77430"/>
                </a:lnTo>
                <a:lnTo>
                  <a:pt x="40650" y="77430"/>
                </a:lnTo>
                <a:lnTo>
                  <a:pt x="40640" y="77420"/>
                </a:lnTo>
                <a:lnTo>
                  <a:pt x="40620" y="77410"/>
                </a:lnTo>
                <a:lnTo>
                  <a:pt x="40610" y="77400"/>
                </a:lnTo>
                <a:lnTo>
                  <a:pt x="40600" y="77400"/>
                </a:lnTo>
                <a:lnTo>
                  <a:pt x="40590" y="77390"/>
                </a:lnTo>
                <a:lnTo>
                  <a:pt x="40580" y="77390"/>
                </a:lnTo>
                <a:lnTo>
                  <a:pt x="40570" y="77390"/>
                </a:lnTo>
                <a:lnTo>
                  <a:pt x="40570" y="77380"/>
                </a:lnTo>
                <a:lnTo>
                  <a:pt x="40560" y="77380"/>
                </a:lnTo>
                <a:lnTo>
                  <a:pt x="40550" y="77370"/>
                </a:lnTo>
                <a:lnTo>
                  <a:pt x="40540" y="77350"/>
                </a:lnTo>
                <a:lnTo>
                  <a:pt x="40530" y="77350"/>
                </a:lnTo>
                <a:lnTo>
                  <a:pt x="40520" y="77340"/>
                </a:lnTo>
                <a:lnTo>
                  <a:pt x="40520" y="77330"/>
                </a:lnTo>
                <a:lnTo>
                  <a:pt x="40510" y="77330"/>
                </a:lnTo>
                <a:lnTo>
                  <a:pt x="40500" y="77330"/>
                </a:lnTo>
                <a:lnTo>
                  <a:pt x="40500" y="77310"/>
                </a:lnTo>
                <a:lnTo>
                  <a:pt x="40490" y="77300"/>
                </a:lnTo>
                <a:lnTo>
                  <a:pt x="40480" y="77290"/>
                </a:lnTo>
                <a:lnTo>
                  <a:pt x="40470" y="77280"/>
                </a:lnTo>
                <a:lnTo>
                  <a:pt x="40470" y="77260"/>
                </a:lnTo>
                <a:lnTo>
                  <a:pt x="40470" y="77250"/>
                </a:lnTo>
                <a:lnTo>
                  <a:pt x="40470" y="77240"/>
                </a:lnTo>
                <a:lnTo>
                  <a:pt x="40460" y="77220"/>
                </a:lnTo>
                <a:lnTo>
                  <a:pt x="40460" y="77210"/>
                </a:lnTo>
                <a:lnTo>
                  <a:pt x="40460" y="77200"/>
                </a:lnTo>
                <a:lnTo>
                  <a:pt x="40460" y="77190"/>
                </a:lnTo>
                <a:lnTo>
                  <a:pt x="40460" y="77160"/>
                </a:lnTo>
                <a:lnTo>
                  <a:pt x="40460" y="77150"/>
                </a:lnTo>
                <a:lnTo>
                  <a:pt x="40460" y="77120"/>
                </a:lnTo>
                <a:lnTo>
                  <a:pt x="40470" y="77100"/>
                </a:lnTo>
                <a:lnTo>
                  <a:pt x="40470" y="77090"/>
                </a:lnTo>
                <a:lnTo>
                  <a:pt x="40470" y="77080"/>
                </a:lnTo>
                <a:lnTo>
                  <a:pt x="40480" y="77080"/>
                </a:lnTo>
                <a:lnTo>
                  <a:pt x="40490" y="77080"/>
                </a:lnTo>
                <a:lnTo>
                  <a:pt x="40500" y="77080"/>
                </a:lnTo>
                <a:lnTo>
                  <a:pt x="40520" y="77080"/>
                </a:lnTo>
                <a:lnTo>
                  <a:pt x="40540" y="77080"/>
                </a:lnTo>
                <a:lnTo>
                  <a:pt x="40560" y="77080"/>
                </a:lnTo>
                <a:lnTo>
                  <a:pt x="40570" y="77080"/>
                </a:lnTo>
                <a:lnTo>
                  <a:pt x="40580" y="77080"/>
                </a:lnTo>
                <a:lnTo>
                  <a:pt x="40580" y="77070"/>
                </a:lnTo>
                <a:lnTo>
                  <a:pt x="40610" y="77070"/>
                </a:lnTo>
                <a:lnTo>
                  <a:pt x="40620" y="77070"/>
                </a:lnTo>
                <a:lnTo>
                  <a:pt x="40640" y="77070"/>
                </a:lnTo>
                <a:lnTo>
                  <a:pt x="40670" y="77070"/>
                </a:lnTo>
                <a:lnTo>
                  <a:pt x="40680" y="77070"/>
                </a:lnTo>
                <a:lnTo>
                  <a:pt x="40700" y="77070"/>
                </a:lnTo>
                <a:lnTo>
                  <a:pt x="40720" y="77070"/>
                </a:lnTo>
                <a:lnTo>
                  <a:pt x="40740" y="77060"/>
                </a:lnTo>
                <a:lnTo>
                  <a:pt x="40770" y="77050"/>
                </a:lnTo>
                <a:lnTo>
                  <a:pt x="40780" y="77040"/>
                </a:lnTo>
                <a:lnTo>
                  <a:pt x="40780" y="77020"/>
                </a:lnTo>
                <a:lnTo>
                  <a:pt x="40770" y="77010"/>
                </a:lnTo>
                <a:lnTo>
                  <a:pt x="40760" y="76920"/>
                </a:lnTo>
                <a:lnTo>
                  <a:pt x="40750" y="76910"/>
                </a:lnTo>
                <a:lnTo>
                  <a:pt x="40750" y="76870"/>
                </a:lnTo>
                <a:lnTo>
                  <a:pt x="40740" y="76820"/>
                </a:lnTo>
                <a:lnTo>
                  <a:pt x="40740" y="76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