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Maracha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rach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090" y="18300"/>
                </a:moveTo>
                <a:lnTo>
                  <a:pt x="28100" y="18300"/>
                </a:lnTo>
                <a:lnTo>
                  <a:pt x="28100" y="18310"/>
                </a:lnTo>
                <a:lnTo>
                  <a:pt x="28120" y="18320"/>
                </a:lnTo>
                <a:lnTo>
                  <a:pt x="28130" y="18320"/>
                </a:lnTo>
                <a:lnTo>
                  <a:pt x="28130" y="18330"/>
                </a:lnTo>
                <a:lnTo>
                  <a:pt x="28140" y="18330"/>
                </a:lnTo>
                <a:lnTo>
                  <a:pt x="28150" y="18330"/>
                </a:lnTo>
                <a:lnTo>
                  <a:pt x="28150" y="18340"/>
                </a:lnTo>
                <a:lnTo>
                  <a:pt x="28160" y="18350"/>
                </a:lnTo>
                <a:lnTo>
                  <a:pt x="28170" y="18360"/>
                </a:lnTo>
                <a:lnTo>
                  <a:pt x="28180" y="18370"/>
                </a:lnTo>
                <a:lnTo>
                  <a:pt x="28190" y="18380"/>
                </a:lnTo>
                <a:lnTo>
                  <a:pt x="28200" y="18380"/>
                </a:lnTo>
                <a:lnTo>
                  <a:pt x="28200" y="18390"/>
                </a:lnTo>
                <a:lnTo>
                  <a:pt x="28210" y="18390"/>
                </a:lnTo>
                <a:lnTo>
                  <a:pt x="28210" y="18400"/>
                </a:lnTo>
                <a:lnTo>
                  <a:pt x="28220" y="18410"/>
                </a:lnTo>
                <a:lnTo>
                  <a:pt x="28230" y="18420"/>
                </a:lnTo>
                <a:lnTo>
                  <a:pt x="28220" y="18430"/>
                </a:lnTo>
                <a:lnTo>
                  <a:pt x="28230" y="18440"/>
                </a:lnTo>
                <a:lnTo>
                  <a:pt x="28230" y="18450"/>
                </a:lnTo>
                <a:lnTo>
                  <a:pt x="28240" y="18450"/>
                </a:lnTo>
                <a:lnTo>
                  <a:pt x="28240" y="18460"/>
                </a:lnTo>
                <a:lnTo>
                  <a:pt x="28240" y="18470"/>
                </a:lnTo>
                <a:lnTo>
                  <a:pt x="28250" y="18470"/>
                </a:lnTo>
                <a:lnTo>
                  <a:pt x="28250" y="18480"/>
                </a:lnTo>
                <a:lnTo>
                  <a:pt x="28260" y="18480"/>
                </a:lnTo>
                <a:lnTo>
                  <a:pt x="28260" y="18490"/>
                </a:lnTo>
                <a:lnTo>
                  <a:pt x="28270" y="18490"/>
                </a:lnTo>
                <a:lnTo>
                  <a:pt x="28280" y="18490"/>
                </a:lnTo>
                <a:lnTo>
                  <a:pt x="28280" y="18500"/>
                </a:lnTo>
                <a:lnTo>
                  <a:pt x="28290" y="18500"/>
                </a:lnTo>
                <a:lnTo>
                  <a:pt x="28300" y="18510"/>
                </a:lnTo>
                <a:lnTo>
                  <a:pt x="28300" y="18520"/>
                </a:lnTo>
                <a:lnTo>
                  <a:pt x="28300" y="18530"/>
                </a:lnTo>
                <a:lnTo>
                  <a:pt x="28290" y="18530"/>
                </a:lnTo>
                <a:lnTo>
                  <a:pt x="28290" y="18540"/>
                </a:lnTo>
                <a:lnTo>
                  <a:pt x="28300" y="18540"/>
                </a:lnTo>
                <a:lnTo>
                  <a:pt x="28310" y="18550"/>
                </a:lnTo>
                <a:lnTo>
                  <a:pt x="28320" y="18550"/>
                </a:lnTo>
                <a:lnTo>
                  <a:pt x="28320" y="18560"/>
                </a:lnTo>
                <a:lnTo>
                  <a:pt x="28310" y="18570"/>
                </a:lnTo>
                <a:lnTo>
                  <a:pt x="28310" y="18580"/>
                </a:lnTo>
                <a:lnTo>
                  <a:pt x="28310" y="18590"/>
                </a:lnTo>
                <a:lnTo>
                  <a:pt x="28310" y="18600"/>
                </a:lnTo>
                <a:lnTo>
                  <a:pt x="28320" y="18600"/>
                </a:lnTo>
                <a:lnTo>
                  <a:pt x="28330" y="18600"/>
                </a:lnTo>
                <a:lnTo>
                  <a:pt x="28340" y="18600"/>
                </a:lnTo>
                <a:lnTo>
                  <a:pt x="28350" y="18600"/>
                </a:lnTo>
                <a:lnTo>
                  <a:pt x="28350" y="18610"/>
                </a:lnTo>
                <a:lnTo>
                  <a:pt x="28360" y="18610"/>
                </a:lnTo>
                <a:lnTo>
                  <a:pt x="28370" y="18610"/>
                </a:lnTo>
                <a:lnTo>
                  <a:pt x="28370" y="18620"/>
                </a:lnTo>
                <a:lnTo>
                  <a:pt x="28380" y="18620"/>
                </a:lnTo>
                <a:lnTo>
                  <a:pt x="28390" y="18620"/>
                </a:lnTo>
                <a:lnTo>
                  <a:pt x="28390" y="18610"/>
                </a:lnTo>
                <a:lnTo>
                  <a:pt x="28400" y="18610"/>
                </a:lnTo>
                <a:lnTo>
                  <a:pt x="28400" y="18620"/>
                </a:lnTo>
                <a:lnTo>
                  <a:pt x="28400" y="18630"/>
                </a:lnTo>
                <a:lnTo>
                  <a:pt x="28410" y="18630"/>
                </a:lnTo>
                <a:lnTo>
                  <a:pt x="28410" y="18640"/>
                </a:lnTo>
                <a:lnTo>
                  <a:pt x="28400" y="18640"/>
                </a:lnTo>
                <a:lnTo>
                  <a:pt x="28390" y="18640"/>
                </a:lnTo>
                <a:lnTo>
                  <a:pt x="28390" y="18650"/>
                </a:lnTo>
                <a:lnTo>
                  <a:pt x="28400" y="18650"/>
                </a:lnTo>
                <a:lnTo>
                  <a:pt x="28390" y="18650"/>
                </a:lnTo>
                <a:lnTo>
                  <a:pt x="28390" y="18660"/>
                </a:lnTo>
                <a:lnTo>
                  <a:pt x="28390" y="18670"/>
                </a:lnTo>
                <a:lnTo>
                  <a:pt x="28390" y="18680"/>
                </a:lnTo>
                <a:lnTo>
                  <a:pt x="28400" y="18680"/>
                </a:lnTo>
                <a:lnTo>
                  <a:pt x="28400" y="18690"/>
                </a:lnTo>
                <a:lnTo>
                  <a:pt x="28390" y="18690"/>
                </a:lnTo>
                <a:lnTo>
                  <a:pt x="28390" y="18700"/>
                </a:lnTo>
                <a:lnTo>
                  <a:pt x="28390" y="18710"/>
                </a:lnTo>
                <a:lnTo>
                  <a:pt x="28390" y="18720"/>
                </a:lnTo>
                <a:lnTo>
                  <a:pt x="28400" y="18730"/>
                </a:lnTo>
                <a:lnTo>
                  <a:pt x="28400" y="18740"/>
                </a:lnTo>
                <a:lnTo>
                  <a:pt x="28410" y="18740"/>
                </a:lnTo>
                <a:lnTo>
                  <a:pt x="28420" y="18740"/>
                </a:lnTo>
                <a:lnTo>
                  <a:pt x="28420" y="18750"/>
                </a:lnTo>
                <a:lnTo>
                  <a:pt x="28430" y="18750"/>
                </a:lnTo>
                <a:lnTo>
                  <a:pt x="28420" y="18750"/>
                </a:lnTo>
                <a:lnTo>
                  <a:pt x="28420" y="18760"/>
                </a:lnTo>
                <a:lnTo>
                  <a:pt x="28430" y="18760"/>
                </a:lnTo>
                <a:lnTo>
                  <a:pt x="28430" y="18770"/>
                </a:lnTo>
                <a:lnTo>
                  <a:pt x="28430" y="18780"/>
                </a:lnTo>
                <a:lnTo>
                  <a:pt x="28430" y="18790"/>
                </a:lnTo>
                <a:lnTo>
                  <a:pt x="28440" y="18790"/>
                </a:lnTo>
                <a:lnTo>
                  <a:pt x="28440" y="18800"/>
                </a:lnTo>
                <a:lnTo>
                  <a:pt x="28450" y="18800"/>
                </a:lnTo>
                <a:lnTo>
                  <a:pt x="28450" y="18810"/>
                </a:lnTo>
                <a:lnTo>
                  <a:pt x="28460" y="18820"/>
                </a:lnTo>
                <a:lnTo>
                  <a:pt x="28460" y="18830"/>
                </a:lnTo>
                <a:lnTo>
                  <a:pt x="28470" y="18830"/>
                </a:lnTo>
                <a:lnTo>
                  <a:pt x="28470" y="18840"/>
                </a:lnTo>
                <a:lnTo>
                  <a:pt x="28480" y="18840"/>
                </a:lnTo>
                <a:lnTo>
                  <a:pt x="28490" y="18850"/>
                </a:lnTo>
                <a:lnTo>
                  <a:pt x="28500" y="18850"/>
                </a:lnTo>
                <a:lnTo>
                  <a:pt x="28500" y="18860"/>
                </a:lnTo>
                <a:lnTo>
                  <a:pt x="28500" y="18870"/>
                </a:lnTo>
                <a:lnTo>
                  <a:pt x="28510" y="18870"/>
                </a:lnTo>
                <a:lnTo>
                  <a:pt x="28520" y="18880"/>
                </a:lnTo>
                <a:lnTo>
                  <a:pt x="28530" y="18880"/>
                </a:lnTo>
                <a:lnTo>
                  <a:pt x="28530" y="18890"/>
                </a:lnTo>
                <a:lnTo>
                  <a:pt x="28540" y="18890"/>
                </a:lnTo>
                <a:lnTo>
                  <a:pt x="28550" y="18890"/>
                </a:lnTo>
                <a:lnTo>
                  <a:pt x="28550" y="18880"/>
                </a:lnTo>
                <a:lnTo>
                  <a:pt x="28560" y="18880"/>
                </a:lnTo>
                <a:lnTo>
                  <a:pt x="28560" y="18870"/>
                </a:lnTo>
                <a:lnTo>
                  <a:pt x="28550" y="18850"/>
                </a:lnTo>
                <a:lnTo>
                  <a:pt x="28550" y="18840"/>
                </a:lnTo>
                <a:lnTo>
                  <a:pt x="28560" y="18840"/>
                </a:lnTo>
                <a:lnTo>
                  <a:pt x="28560" y="18830"/>
                </a:lnTo>
                <a:lnTo>
                  <a:pt x="28570" y="18840"/>
                </a:lnTo>
                <a:lnTo>
                  <a:pt x="28580" y="18850"/>
                </a:lnTo>
                <a:lnTo>
                  <a:pt x="28590" y="18850"/>
                </a:lnTo>
                <a:lnTo>
                  <a:pt x="28600" y="18860"/>
                </a:lnTo>
                <a:lnTo>
                  <a:pt x="28600" y="18870"/>
                </a:lnTo>
                <a:lnTo>
                  <a:pt x="28610" y="18870"/>
                </a:lnTo>
                <a:lnTo>
                  <a:pt x="28620" y="18870"/>
                </a:lnTo>
                <a:lnTo>
                  <a:pt x="28620" y="18860"/>
                </a:lnTo>
                <a:lnTo>
                  <a:pt x="28620" y="18850"/>
                </a:lnTo>
                <a:lnTo>
                  <a:pt x="28630" y="18850"/>
                </a:lnTo>
                <a:lnTo>
                  <a:pt x="28640" y="18860"/>
                </a:lnTo>
                <a:lnTo>
                  <a:pt x="28650" y="18860"/>
                </a:lnTo>
                <a:lnTo>
                  <a:pt x="28650" y="18870"/>
                </a:lnTo>
                <a:lnTo>
                  <a:pt x="28660" y="18870"/>
                </a:lnTo>
                <a:lnTo>
                  <a:pt x="28670" y="18880"/>
                </a:lnTo>
                <a:lnTo>
                  <a:pt x="28670" y="18890"/>
                </a:lnTo>
                <a:lnTo>
                  <a:pt x="28680" y="18890"/>
                </a:lnTo>
                <a:lnTo>
                  <a:pt x="28690" y="18890"/>
                </a:lnTo>
                <a:lnTo>
                  <a:pt x="28690" y="18900"/>
                </a:lnTo>
                <a:lnTo>
                  <a:pt x="28700" y="18900"/>
                </a:lnTo>
                <a:lnTo>
                  <a:pt x="28710" y="18900"/>
                </a:lnTo>
                <a:lnTo>
                  <a:pt x="28720" y="18900"/>
                </a:lnTo>
                <a:lnTo>
                  <a:pt x="28720" y="18910"/>
                </a:lnTo>
                <a:lnTo>
                  <a:pt x="28710" y="18910"/>
                </a:lnTo>
                <a:lnTo>
                  <a:pt x="28710" y="18920"/>
                </a:lnTo>
                <a:lnTo>
                  <a:pt x="28720" y="18920"/>
                </a:lnTo>
                <a:lnTo>
                  <a:pt x="28720" y="18930"/>
                </a:lnTo>
                <a:lnTo>
                  <a:pt x="28720" y="18940"/>
                </a:lnTo>
                <a:lnTo>
                  <a:pt x="28730" y="18940"/>
                </a:lnTo>
                <a:lnTo>
                  <a:pt x="28740" y="18940"/>
                </a:lnTo>
                <a:lnTo>
                  <a:pt x="28750" y="18940"/>
                </a:lnTo>
                <a:lnTo>
                  <a:pt x="28760" y="18930"/>
                </a:lnTo>
                <a:lnTo>
                  <a:pt x="28760" y="18940"/>
                </a:lnTo>
                <a:lnTo>
                  <a:pt x="28760" y="18950"/>
                </a:lnTo>
                <a:lnTo>
                  <a:pt x="28770" y="18950"/>
                </a:lnTo>
                <a:lnTo>
                  <a:pt x="28780" y="18950"/>
                </a:lnTo>
                <a:lnTo>
                  <a:pt x="28780" y="18940"/>
                </a:lnTo>
                <a:lnTo>
                  <a:pt x="28790" y="18940"/>
                </a:lnTo>
                <a:lnTo>
                  <a:pt x="28800" y="18940"/>
                </a:lnTo>
                <a:lnTo>
                  <a:pt x="28810" y="18940"/>
                </a:lnTo>
                <a:lnTo>
                  <a:pt x="28800" y="18940"/>
                </a:lnTo>
                <a:lnTo>
                  <a:pt x="28800" y="18950"/>
                </a:lnTo>
                <a:lnTo>
                  <a:pt x="28800" y="18960"/>
                </a:lnTo>
                <a:lnTo>
                  <a:pt x="28790" y="18970"/>
                </a:lnTo>
                <a:lnTo>
                  <a:pt x="28790" y="18980"/>
                </a:lnTo>
                <a:lnTo>
                  <a:pt x="28790" y="18990"/>
                </a:lnTo>
                <a:lnTo>
                  <a:pt x="28800" y="18990"/>
                </a:lnTo>
                <a:lnTo>
                  <a:pt x="28810" y="18990"/>
                </a:lnTo>
                <a:lnTo>
                  <a:pt x="28820" y="18990"/>
                </a:lnTo>
                <a:lnTo>
                  <a:pt x="28810" y="18980"/>
                </a:lnTo>
                <a:lnTo>
                  <a:pt x="28810" y="18970"/>
                </a:lnTo>
                <a:lnTo>
                  <a:pt x="28810" y="18960"/>
                </a:lnTo>
                <a:lnTo>
                  <a:pt x="28820" y="18960"/>
                </a:lnTo>
                <a:lnTo>
                  <a:pt x="28830" y="18960"/>
                </a:lnTo>
                <a:lnTo>
                  <a:pt x="28830" y="18970"/>
                </a:lnTo>
                <a:lnTo>
                  <a:pt x="28820" y="18970"/>
                </a:lnTo>
                <a:lnTo>
                  <a:pt x="28820" y="18980"/>
                </a:lnTo>
                <a:lnTo>
                  <a:pt x="28830" y="18980"/>
                </a:lnTo>
                <a:lnTo>
                  <a:pt x="28840" y="18980"/>
                </a:lnTo>
                <a:lnTo>
                  <a:pt x="28850" y="18980"/>
                </a:lnTo>
                <a:lnTo>
                  <a:pt x="28850" y="18970"/>
                </a:lnTo>
                <a:lnTo>
                  <a:pt x="28850" y="18960"/>
                </a:lnTo>
                <a:lnTo>
                  <a:pt x="28850" y="18950"/>
                </a:lnTo>
                <a:lnTo>
                  <a:pt x="28850" y="18940"/>
                </a:lnTo>
                <a:lnTo>
                  <a:pt x="28850" y="18930"/>
                </a:lnTo>
                <a:lnTo>
                  <a:pt x="28860" y="18930"/>
                </a:lnTo>
                <a:lnTo>
                  <a:pt x="28870" y="18930"/>
                </a:lnTo>
                <a:lnTo>
                  <a:pt x="28880" y="18930"/>
                </a:lnTo>
                <a:lnTo>
                  <a:pt x="28890" y="18930"/>
                </a:lnTo>
                <a:lnTo>
                  <a:pt x="28900" y="18930"/>
                </a:lnTo>
                <a:lnTo>
                  <a:pt x="28910" y="18930"/>
                </a:lnTo>
                <a:lnTo>
                  <a:pt x="28920" y="18930"/>
                </a:lnTo>
                <a:lnTo>
                  <a:pt x="28930" y="18930"/>
                </a:lnTo>
                <a:lnTo>
                  <a:pt x="28940" y="18930"/>
                </a:lnTo>
                <a:lnTo>
                  <a:pt x="28940" y="18920"/>
                </a:lnTo>
                <a:lnTo>
                  <a:pt x="28950" y="18920"/>
                </a:lnTo>
                <a:lnTo>
                  <a:pt x="28950" y="18910"/>
                </a:lnTo>
                <a:lnTo>
                  <a:pt x="28940" y="18900"/>
                </a:lnTo>
                <a:lnTo>
                  <a:pt x="28940" y="18890"/>
                </a:lnTo>
                <a:lnTo>
                  <a:pt x="28950" y="18880"/>
                </a:lnTo>
                <a:lnTo>
                  <a:pt x="28960" y="18880"/>
                </a:lnTo>
                <a:lnTo>
                  <a:pt x="28960" y="18870"/>
                </a:lnTo>
                <a:lnTo>
                  <a:pt x="28970" y="18870"/>
                </a:lnTo>
                <a:lnTo>
                  <a:pt x="28970" y="18880"/>
                </a:lnTo>
                <a:lnTo>
                  <a:pt x="28960" y="18890"/>
                </a:lnTo>
                <a:lnTo>
                  <a:pt x="28970" y="18900"/>
                </a:lnTo>
                <a:lnTo>
                  <a:pt x="28970" y="18910"/>
                </a:lnTo>
                <a:lnTo>
                  <a:pt x="28980" y="18920"/>
                </a:lnTo>
                <a:lnTo>
                  <a:pt x="28990" y="18920"/>
                </a:lnTo>
                <a:lnTo>
                  <a:pt x="28990" y="18910"/>
                </a:lnTo>
                <a:lnTo>
                  <a:pt x="29000" y="18910"/>
                </a:lnTo>
                <a:lnTo>
                  <a:pt x="29010" y="18910"/>
                </a:lnTo>
                <a:lnTo>
                  <a:pt x="29010" y="18920"/>
                </a:lnTo>
                <a:lnTo>
                  <a:pt x="29000" y="18920"/>
                </a:lnTo>
                <a:lnTo>
                  <a:pt x="29000" y="18930"/>
                </a:lnTo>
                <a:lnTo>
                  <a:pt x="29000" y="18940"/>
                </a:lnTo>
                <a:lnTo>
                  <a:pt x="29010" y="18940"/>
                </a:lnTo>
                <a:lnTo>
                  <a:pt x="29020" y="18950"/>
                </a:lnTo>
                <a:lnTo>
                  <a:pt x="29030" y="18960"/>
                </a:lnTo>
                <a:lnTo>
                  <a:pt x="29040" y="18960"/>
                </a:lnTo>
                <a:lnTo>
                  <a:pt x="29050" y="18960"/>
                </a:lnTo>
                <a:lnTo>
                  <a:pt x="29060" y="18960"/>
                </a:lnTo>
                <a:lnTo>
                  <a:pt x="29070" y="18950"/>
                </a:lnTo>
                <a:lnTo>
                  <a:pt x="29080" y="18950"/>
                </a:lnTo>
                <a:lnTo>
                  <a:pt x="29080" y="18960"/>
                </a:lnTo>
                <a:lnTo>
                  <a:pt x="29070" y="18970"/>
                </a:lnTo>
                <a:lnTo>
                  <a:pt x="29070" y="18980"/>
                </a:lnTo>
                <a:lnTo>
                  <a:pt x="29080" y="19000"/>
                </a:lnTo>
                <a:lnTo>
                  <a:pt x="29080" y="19010"/>
                </a:lnTo>
                <a:lnTo>
                  <a:pt x="29090" y="19010"/>
                </a:lnTo>
                <a:lnTo>
                  <a:pt x="29100" y="19010"/>
                </a:lnTo>
                <a:lnTo>
                  <a:pt x="29100" y="19020"/>
                </a:lnTo>
                <a:lnTo>
                  <a:pt x="29110" y="19020"/>
                </a:lnTo>
                <a:lnTo>
                  <a:pt x="29120" y="19020"/>
                </a:lnTo>
                <a:lnTo>
                  <a:pt x="29130" y="19020"/>
                </a:lnTo>
                <a:lnTo>
                  <a:pt x="29130" y="19010"/>
                </a:lnTo>
                <a:lnTo>
                  <a:pt x="29140" y="18970"/>
                </a:lnTo>
                <a:lnTo>
                  <a:pt x="29150" y="18940"/>
                </a:lnTo>
                <a:lnTo>
                  <a:pt x="29160" y="18900"/>
                </a:lnTo>
                <a:lnTo>
                  <a:pt x="29170" y="18850"/>
                </a:lnTo>
                <a:lnTo>
                  <a:pt x="29190" y="18800"/>
                </a:lnTo>
                <a:lnTo>
                  <a:pt x="29190" y="18790"/>
                </a:lnTo>
                <a:lnTo>
                  <a:pt x="29190" y="18770"/>
                </a:lnTo>
                <a:lnTo>
                  <a:pt x="29190" y="18790"/>
                </a:lnTo>
                <a:lnTo>
                  <a:pt x="29220" y="18790"/>
                </a:lnTo>
                <a:lnTo>
                  <a:pt x="29300" y="18820"/>
                </a:lnTo>
                <a:lnTo>
                  <a:pt x="29370" y="18850"/>
                </a:lnTo>
                <a:lnTo>
                  <a:pt x="29420" y="18870"/>
                </a:lnTo>
                <a:lnTo>
                  <a:pt x="29450" y="18880"/>
                </a:lnTo>
                <a:lnTo>
                  <a:pt x="29460" y="18880"/>
                </a:lnTo>
                <a:lnTo>
                  <a:pt x="29470" y="18880"/>
                </a:lnTo>
                <a:lnTo>
                  <a:pt x="29480" y="18880"/>
                </a:lnTo>
                <a:lnTo>
                  <a:pt x="29490" y="18880"/>
                </a:lnTo>
                <a:lnTo>
                  <a:pt x="29510" y="18880"/>
                </a:lnTo>
                <a:lnTo>
                  <a:pt x="29520" y="18890"/>
                </a:lnTo>
                <a:lnTo>
                  <a:pt x="29530" y="18900"/>
                </a:lnTo>
                <a:lnTo>
                  <a:pt x="29540" y="18900"/>
                </a:lnTo>
                <a:lnTo>
                  <a:pt x="29560" y="18900"/>
                </a:lnTo>
                <a:lnTo>
                  <a:pt x="29570" y="18900"/>
                </a:lnTo>
                <a:lnTo>
                  <a:pt x="29590" y="18900"/>
                </a:lnTo>
                <a:lnTo>
                  <a:pt x="29600" y="18900"/>
                </a:lnTo>
                <a:lnTo>
                  <a:pt x="29610" y="18890"/>
                </a:lnTo>
                <a:lnTo>
                  <a:pt x="29620" y="18890"/>
                </a:lnTo>
                <a:lnTo>
                  <a:pt x="29630" y="18890"/>
                </a:lnTo>
                <a:lnTo>
                  <a:pt x="29650" y="18890"/>
                </a:lnTo>
                <a:lnTo>
                  <a:pt x="29660" y="18890"/>
                </a:lnTo>
                <a:lnTo>
                  <a:pt x="29670" y="18890"/>
                </a:lnTo>
                <a:lnTo>
                  <a:pt x="29680" y="18900"/>
                </a:lnTo>
                <a:lnTo>
                  <a:pt x="29690" y="18900"/>
                </a:lnTo>
                <a:lnTo>
                  <a:pt x="29700" y="18900"/>
                </a:lnTo>
                <a:lnTo>
                  <a:pt x="29710" y="18890"/>
                </a:lnTo>
                <a:lnTo>
                  <a:pt x="29720" y="18890"/>
                </a:lnTo>
                <a:lnTo>
                  <a:pt x="29770" y="18880"/>
                </a:lnTo>
                <a:lnTo>
                  <a:pt x="29820" y="18870"/>
                </a:lnTo>
                <a:lnTo>
                  <a:pt x="29880" y="18870"/>
                </a:lnTo>
                <a:lnTo>
                  <a:pt x="29890" y="18860"/>
                </a:lnTo>
                <a:lnTo>
                  <a:pt x="29900" y="18860"/>
                </a:lnTo>
                <a:lnTo>
                  <a:pt x="29930" y="18870"/>
                </a:lnTo>
                <a:lnTo>
                  <a:pt x="29940" y="18880"/>
                </a:lnTo>
                <a:lnTo>
                  <a:pt x="29950" y="18880"/>
                </a:lnTo>
                <a:lnTo>
                  <a:pt x="29960" y="18880"/>
                </a:lnTo>
                <a:lnTo>
                  <a:pt x="29970" y="18880"/>
                </a:lnTo>
                <a:lnTo>
                  <a:pt x="29980" y="18880"/>
                </a:lnTo>
                <a:lnTo>
                  <a:pt x="29990" y="18880"/>
                </a:lnTo>
                <a:lnTo>
                  <a:pt x="30000" y="18890"/>
                </a:lnTo>
                <a:lnTo>
                  <a:pt x="30010" y="18890"/>
                </a:lnTo>
                <a:lnTo>
                  <a:pt x="30010" y="18900"/>
                </a:lnTo>
                <a:lnTo>
                  <a:pt x="30020" y="18900"/>
                </a:lnTo>
                <a:lnTo>
                  <a:pt x="30020" y="18890"/>
                </a:lnTo>
                <a:lnTo>
                  <a:pt x="30030" y="18890"/>
                </a:lnTo>
                <a:lnTo>
                  <a:pt x="30040" y="18890"/>
                </a:lnTo>
                <a:lnTo>
                  <a:pt x="30050" y="18880"/>
                </a:lnTo>
                <a:lnTo>
                  <a:pt x="30060" y="18880"/>
                </a:lnTo>
                <a:lnTo>
                  <a:pt x="30070" y="18890"/>
                </a:lnTo>
                <a:lnTo>
                  <a:pt x="30080" y="18900"/>
                </a:lnTo>
                <a:lnTo>
                  <a:pt x="30080" y="18910"/>
                </a:lnTo>
                <a:lnTo>
                  <a:pt x="30090" y="18910"/>
                </a:lnTo>
                <a:lnTo>
                  <a:pt x="30090" y="18920"/>
                </a:lnTo>
                <a:lnTo>
                  <a:pt x="30100" y="18920"/>
                </a:lnTo>
                <a:lnTo>
                  <a:pt x="30110" y="18930"/>
                </a:lnTo>
                <a:lnTo>
                  <a:pt x="30120" y="18930"/>
                </a:lnTo>
                <a:lnTo>
                  <a:pt x="30120" y="18940"/>
                </a:lnTo>
                <a:lnTo>
                  <a:pt x="30120" y="18950"/>
                </a:lnTo>
                <a:lnTo>
                  <a:pt x="30120" y="18960"/>
                </a:lnTo>
                <a:lnTo>
                  <a:pt x="30120" y="18970"/>
                </a:lnTo>
                <a:lnTo>
                  <a:pt x="30120" y="18980"/>
                </a:lnTo>
                <a:lnTo>
                  <a:pt x="30120" y="18990"/>
                </a:lnTo>
                <a:lnTo>
                  <a:pt x="30120" y="19000"/>
                </a:lnTo>
                <a:lnTo>
                  <a:pt x="30120" y="19010"/>
                </a:lnTo>
                <a:lnTo>
                  <a:pt x="30120" y="19020"/>
                </a:lnTo>
                <a:lnTo>
                  <a:pt x="30120" y="19030"/>
                </a:lnTo>
                <a:lnTo>
                  <a:pt x="30120" y="19040"/>
                </a:lnTo>
                <a:lnTo>
                  <a:pt x="30130" y="19050"/>
                </a:lnTo>
                <a:lnTo>
                  <a:pt x="30130" y="19060"/>
                </a:lnTo>
                <a:lnTo>
                  <a:pt x="30140" y="19070"/>
                </a:lnTo>
                <a:lnTo>
                  <a:pt x="30150" y="19080"/>
                </a:lnTo>
                <a:lnTo>
                  <a:pt x="30150" y="19100"/>
                </a:lnTo>
                <a:lnTo>
                  <a:pt x="30150" y="19110"/>
                </a:lnTo>
                <a:lnTo>
                  <a:pt x="30150" y="19120"/>
                </a:lnTo>
                <a:lnTo>
                  <a:pt x="30150" y="19130"/>
                </a:lnTo>
                <a:lnTo>
                  <a:pt x="30150" y="19140"/>
                </a:lnTo>
                <a:lnTo>
                  <a:pt x="30150" y="19150"/>
                </a:lnTo>
                <a:lnTo>
                  <a:pt x="30160" y="19150"/>
                </a:lnTo>
                <a:lnTo>
                  <a:pt x="30160" y="19160"/>
                </a:lnTo>
                <a:lnTo>
                  <a:pt x="30160" y="19170"/>
                </a:lnTo>
                <a:lnTo>
                  <a:pt x="30160" y="19180"/>
                </a:lnTo>
                <a:lnTo>
                  <a:pt x="30160" y="19190"/>
                </a:lnTo>
                <a:lnTo>
                  <a:pt x="30170" y="19190"/>
                </a:lnTo>
                <a:lnTo>
                  <a:pt x="30170" y="19200"/>
                </a:lnTo>
                <a:lnTo>
                  <a:pt x="30180" y="19200"/>
                </a:lnTo>
                <a:lnTo>
                  <a:pt x="30180" y="19210"/>
                </a:lnTo>
                <a:lnTo>
                  <a:pt x="30190" y="19210"/>
                </a:lnTo>
                <a:lnTo>
                  <a:pt x="30190" y="19220"/>
                </a:lnTo>
                <a:lnTo>
                  <a:pt x="30200" y="19220"/>
                </a:lnTo>
                <a:lnTo>
                  <a:pt x="30210" y="19220"/>
                </a:lnTo>
                <a:lnTo>
                  <a:pt x="30220" y="19220"/>
                </a:lnTo>
                <a:lnTo>
                  <a:pt x="30220" y="19230"/>
                </a:lnTo>
                <a:lnTo>
                  <a:pt x="30230" y="19230"/>
                </a:lnTo>
                <a:lnTo>
                  <a:pt x="30230" y="19240"/>
                </a:lnTo>
                <a:lnTo>
                  <a:pt x="30240" y="19250"/>
                </a:lnTo>
                <a:lnTo>
                  <a:pt x="30240" y="19260"/>
                </a:lnTo>
                <a:lnTo>
                  <a:pt x="30240" y="19270"/>
                </a:lnTo>
                <a:lnTo>
                  <a:pt x="30250" y="19280"/>
                </a:lnTo>
                <a:lnTo>
                  <a:pt x="30250" y="19290"/>
                </a:lnTo>
                <a:lnTo>
                  <a:pt x="30250" y="19300"/>
                </a:lnTo>
                <a:lnTo>
                  <a:pt x="30260" y="19300"/>
                </a:lnTo>
                <a:lnTo>
                  <a:pt x="30260" y="19310"/>
                </a:lnTo>
                <a:lnTo>
                  <a:pt x="30260" y="19320"/>
                </a:lnTo>
                <a:lnTo>
                  <a:pt x="30270" y="19320"/>
                </a:lnTo>
                <a:lnTo>
                  <a:pt x="30280" y="19320"/>
                </a:lnTo>
                <a:lnTo>
                  <a:pt x="30290" y="19330"/>
                </a:lnTo>
                <a:lnTo>
                  <a:pt x="30300" y="19330"/>
                </a:lnTo>
                <a:lnTo>
                  <a:pt x="30300" y="19340"/>
                </a:lnTo>
                <a:lnTo>
                  <a:pt x="30310" y="19340"/>
                </a:lnTo>
                <a:lnTo>
                  <a:pt x="30320" y="19340"/>
                </a:lnTo>
                <a:lnTo>
                  <a:pt x="30330" y="19340"/>
                </a:lnTo>
                <a:lnTo>
                  <a:pt x="30340" y="19340"/>
                </a:lnTo>
                <a:lnTo>
                  <a:pt x="30340" y="19350"/>
                </a:lnTo>
                <a:lnTo>
                  <a:pt x="30350" y="19350"/>
                </a:lnTo>
                <a:lnTo>
                  <a:pt x="30350" y="19360"/>
                </a:lnTo>
                <a:lnTo>
                  <a:pt x="30360" y="19360"/>
                </a:lnTo>
                <a:lnTo>
                  <a:pt x="30360" y="19370"/>
                </a:lnTo>
                <a:lnTo>
                  <a:pt x="30360" y="19380"/>
                </a:lnTo>
                <a:lnTo>
                  <a:pt x="30370" y="19380"/>
                </a:lnTo>
                <a:lnTo>
                  <a:pt x="30370" y="19390"/>
                </a:lnTo>
                <a:lnTo>
                  <a:pt x="30370" y="19400"/>
                </a:lnTo>
                <a:lnTo>
                  <a:pt x="30370" y="19410"/>
                </a:lnTo>
                <a:lnTo>
                  <a:pt x="30380" y="19410"/>
                </a:lnTo>
                <a:lnTo>
                  <a:pt x="30390" y="19410"/>
                </a:lnTo>
                <a:lnTo>
                  <a:pt x="30390" y="19420"/>
                </a:lnTo>
                <a:lnTo>
                  <a:pt x="30400" y="19420"/>
                </a:lnTo>
                <a:lnTo>
                  <a:pt x="30400" y="19430"/>
                </a:lnTo>
                <a:lnTo>
                  <a:pt x="30410" y="19430"/>
                </a:lnTo>
                <a:lnTo>
                  <a:pt x="30410" y="19440"/>
                </a:lnTo>
                <a:lnTo>
                  <a:pt x="30420" y="19440"/>
                </a:lnTo>
                <a:lnTo>
                  <a:pt x="30420" y="19450"/>
                </a:lnTo>
                <a:lnTo>
                  <a:pt x="30430" y="19450"/>
                </a:lnTo>
                <a:lnTo>
                  <a:pt x="30430" y="19460"/>
                </a:lnTo>
                <a:lnTo>
                  <a:pt x="30440" y="19460"/>
                </a:lnTo>
                <a:lnTo>
                  <a:pt x="30450" y="19460"/>
                </a:lnTo>
                <a:lnTo>
                  <a:pt x="30460" y="19460"/>
                </a:lnTo>
                <a:lnTo>
                  <a:pt x="30470" y="19460"/>
                </a:lnTo>
                <a:lnTo>
                  <a:pt x="30480" y="19460"/>
                </a:lnTo>
                <a:lnTo>
                  <a:pt x="30490" y="19470"/>
                </a:lnTo>
                <a:lnTo>
                  <a:pt x="30500" y="19470"/>
                </a:lnTo>
                <a:lnTo>
                  <a:pt x="30510" y="19470"/>
                </a:lnTo>
                <a:lnTo>
                  <a:pt x="30510" y="19480"/>
                </a:lnTo>
                <a:lnTo>
                  <a:pt x="30510" y="19490"/>
                </a:lnTo>
                <a:lnTo>
                  <a:pt x="30520" y="19490"/>
                </a:lnTo>
                <a:lnTo>
                  <a:pt x="30520" y="19500"/>
                </a:lnTo>
                <a:lnTo>
                  <a:pt x="30530" y="19500"/>
                </a:lnTo>
                <a:lnTo>
                  <a:pt x="30530" y="19510"/>
                </a:lnTo>
                <a:lnTo>
                  <a:pt x="30540" y="19510"/>
                </a:lnTo>
                <a:lnTo>
                  <a:pt x="30540" y="19520"/>
                </a:lnTo>
                <a:lnTo>
                  <a:pt x="30540" y="19530"/>
                </a:lnTo>
                <a:lnTo>
                  <a:pt x="30540" y="19540"/>
                </a:lnTo>
                <a:lnTo>
                  <a:pt x="30540" y="19550"/>
                </a:lnTo>
                <a:lnTo>
                  <a:pt x="30550" y="19560"/>
                </a:lnTo>
                <a:lnTo>
                  <a:pt x="30560" y="19560"/>
                </a:lnTo>
                <a:lnTo>
                  <a:pt x="30560" y="19570"/>
                </a:lnTo>
                <a:lnTo>
                  <a:pt x="30560" y="19580"/>
                </a:lnTo>
                <a:lnTo>
                  <a:pt x="30570" y="19580"/>
                </a:lnTo>
                <a:lnTo>
                  <a:pt x="30570" y="19590"/>
                </a:lnTo>
                <a:lnTo>
                  <a:pt x="30570" y="19600"/>
                </a:lnTo>
                <a:lnTo>
                  <a:pt x="30560" y="19610"/>
                </a:lnTo>
                <a:lnTo>
                  <a:pt x="30550" y="19610"/>
                </a:lnTo>
                <a:lnTo>
                  <a:pt x="30550" y="19600"/>
                </a:lnTo>
                <a:lnTo>
                  <a:pt x="30540" y="19600"/>
                </a:lnTo>
                <a:lnTo>
                  <a:pt x="30540" y="19610"/>
                </a:lnTo>
                <a:lnTo>
                  <a:pt x="30530" y="19610"/>
                </a:lnTo>
                <a:lnTo>
                  <a:pt x="30520" y="19610"/>
                </a:lnTo>
                <a:lnTo>
                  <a:pt x="30510" y="19610"/>
                </a:lnTo>
                <a:lnTo>
                  <a:pt x="30500" y="19610"/>
                </a:lnTo>
                <a:lnTo>
                  <a:pt x="30490" y="19610"/>
                </a:lnTo>
                <a:lnTo>
                  <a:pt x="30490" y="19620"/>
                </a:lnTo>
                <a:lnTo>
                  <a:pt x="30480" y="19620"/>
                </a:lnTo>
                <a:lnTo>
                  <a:pt x="30470" y="19620"/>
                </a:lnTo>
                <a:lnTo>
                  <a:pt x="30490" y="19660"/>
                </a:lnTo>
                <a:lnTo>
                  <a:pt x="30500" y="19670"/>
                </a:lnTo>
                <a:lnTo>
                  <a:pt x="30530" y="19740"/>
                </a:lnTo>
                <a:lnTo>
                  <a:pt x="30550" y="19790"/>
                </a:lnTo>
                <a:lnTo>
                  <a:pt x="30560" y="19800"/>
                </a:lnTo>
                <a:lnTo>
                  <a:pt x="30550" y="19800"/>
                </a:lnTo>
                <a:lnTo>
                  <a:pt x="30540" y="19800"/>
                </a:lnTo>
                <a:lnTo>
                  <a:pt x="30530" y="19800"/>
                </a:lnTo>
                <a:lnTo>
                  <a:pt x="30520" y="19800"/>
                </a:lnTo>
                <a:lnTo>
                  <a:pt x="30510" y="19810"/>
                </a:lnTo>
                <a:lnTo>
                  <a:pt x="30500" y="19820"/>
                </a:lnTo>
                <a:lnTo>
                  <a:pt x="30480" y="19830"/>
                </a:lnTo>
                <a:lnTo>
                  <a:pt x="30470" y="19830"/>
                </a:lnTo>
                <a:lnTo>
                  <a:pt x="30460" y="19840"/>
                </a:lnTo>
                <a:lnTo>
                  <a:pt x="30450" y="19840"/>
                </a:lnTo>
                <a:lnTo>
                  <a:pt x="30440" y="19840"/>
                </a:lnTo>
                <a:lnTo>
                  <a:pt x="30430" y="19830"/>
                </a:lnTo>
                <a:lnTo>
                  <a:pt x="30420" y="19830"/>
                </a:lnTo>
                <a:lnTo>
                  <a:pt x="30410" y="19820"/>
                </a:lnTo>
                <a:lnTo>
                  <a:pt x="30400" y="19820"/>
                </a:lnTo>
                <a:lnTo>
                  <a:pt x="30400" y="19830"/>
                </a:lnTo>
                <a:lnTo>
                  <a:pt x="30390" y="19830"/>
                </a:lnTo>
                <a:lnTo>
                  <a:pt x="30390" y="19840"/>
                </a:lnTo>
                <a:lnTo>
                  <a:pt x="30380" y="19840"/>
                </a:lnTo>
                <a:lnTo>
                  <a:pt x="30370" y="19840"/>
                </a:lnTo>
                <a:lnTo>
                  <a:pt x="30360" y="19840"/>
                </a:lnTo>
                <a:lnTo>
                  <a:pt x="30350" y="19850"/>
                </a:lnTo>
                <a:lnTo>
                  <a:pt x="30340" y="19860"/>
                </a:lnTo>
                <a:lnTo>
                  <a:pt x="30330" y="19870"/>
                </a:lnTo>
                <a:lnTo>
                  <a:pt x="30320" y="19870"/>
                </a:lnTo>
                <a:lnTo>
                  <a:pt x="30310" y="19870"/>
                </a:lnTo>
                <a:lnTo>
                  <a:pt x="30310" y="19880"/>
                </a:lnTo>
                <a:lnTo>
                  <a:pt x="30300" y="19870"/>
                </a:lnTo>
                <a:lnTo>
                  <a:pt x="30300" y="19860"/>
                </a:lnTo>
                <a:lnTo>
                  <a:pt x="30300" y="19850"/>
                </a:lnTo>
                <a:lnTo>
                  <a:pt x="30300" y="19840"/>
                </a:lnTo>
                <a:lnTo>
                  <a:pt x="30290" y="19840"/>
                </a:lnTo>
                <a:lnTo>
                  <a:pt x="30280" y="19850"/>
                </a:lnTo>
                <a:lnTo>
                  <a:pt x="30280" y="19860"/>
                </a:lnTo>
                <a:lnTo>
                  <a:pt x="30270" y="19860"/>
                </a:lnTo>
                <a:lnTo>
                  <a:pt x="30270" y="19870"/>
                </a:lnTo>
                <a:lnTo>
                  <a:pt x="30260" y="19880"/>
                </a:lnTo>
                <a:lnTo>
                  <a:pt x="30260" y="19890"/>
                </a:lnTo>
                <a:lnTo>
                  <a:pt x="30250" y="19900"/>
                </a:lnTo>
                <a:lnTo>
                  <a:pt x="30250" y="19910"/>
                </a:lnTo>
                <a:lnTo>
                  <a:pt x="30240" y="19910"/>
                </a:lnTo>
                <a:lnTo>
                  <a:pt x="30240" y="19920"/>
                </a:lnTo>
                <a:lnTo>
                  <a:pt x="30240" y="19910"/>
                </a:lnTo>
                <a:lnTo>
                  <a:pt x="30230" y="19910"/>
                </a:lnTo>
                <a:lnTo>
                  <a:pt x="30220" y="19910"/>
                </a:lnTo>
                <a:lnTo>
                  <a:pt x="30220" y="19900"/>
                </a:lnTo>
                <a:lnTo>
                  <a:pt x="30210" y="19900"/>
                </a:lnTo>
                <a:lnTo>
                  <a:pt x="30210" y="19890"/>
                </a:lnTo>
                <a:lnTo>
                  <a:pt x="30200" y="19890"/>
                </a:lnTo>
                <a:lnTo>
                  <a:pt x="30190" y="19890"/>
                </a:lnTo>
                <a:lnTo>
                  <a:pt x="30190" y="19880"/>
                </a:lnTo>
                <a:lnTo>
                  <a:pt x="30180" y="19880"/>
                </a:lnTo>
                <a:lnTo>
                  <a:pt x="30180" y="19870"/>
                </a:lnTo>
                <a:lnTo>
                  <a:pt x="30180" y="19860"/>
                </a:lnTo>
                <a:lnTo>
                  <a:pt x="30170" y="19860"/>
                </a:lnTo>
                <a:lnTo>
                  <a:pt x="30160" y="19860"/>
                </a:lnTo>
                <a:lnTo>
                  <a:pt x="30120" y="19850"/>
                </a:lnTo>
                <a:lnTo>
                  <a:pt x="30110" y="19850"/>
                </a:lnTo>
                <a:lnTo>
                  <a:pt x="30090" y="19840"/>
                </a:lnTo>
                <a:lnTo>
                  <a:pt x="30090" y="19830"/>
                </a:lnTo>
                <a:lnTo>
                  <a:pt x="30090" y="19820"/>
                </a:lnTo>
                <a:lnTo>
                  <a:pt x="30080" y="19820"/>
                </a:lnTo>
                <a:lnTo>
                  <a:pt x="30070" y="19820"/>
                </a:lnTo>
                <a:lnTo>
                  <a:pt x="30060" y="19820"/>
                </a:lnTo>
                <a:lnTo>
                  <a:pt x="30050" y="19820"/>
                </a:lnTo>
                <a:lnTo>
                  <a:pt x="30050" y="19810"/>
                </a:lnTo>
                <a:lnTo>
                  <a:pt x="30040" y="19810"/>
                </a:lnTo>
                <a:lnTo>
                  <a:pt x="30040" y="19820"/>
                </a:lnTo>
                <a:lnTo>
                  <a:pt x="30030" y="19820"/>
                </a:lnTo>
                <a:lnTo>
                  <a:pt x="30020" y="19820"/>
                </a:lnTo>
                <a:lnTo>
                  <a:pt x="30010" y="19820"/>
                </a:lnTo>
                <a:lnTo>
                  <a:pt x="30010" y="19810"/>
                </a:lnTo>
                <a:lnTo>
                  <a:pt x="30000" y="19810"/>
                </a:lnTo>
                <a:lnTo>
                  <a:pt x="30000" y="19800"/>
                </a:lnTo>
                <a:lnTo>
                  <a:pt x="29990" y="19800"/>
                </a:lnTo>
                <a:lnTo>
                  <a:pt x="29980" y="19800"/>
                </a:lnTo>
                <a:lnTo>
                  <a:pt x="29970" y="19800"/>
                </a:lnTo>
                <a:lnTo>
                  <a:pt x="29970" y="19790"/>
                </a:lnTo>
                <a:lnTo>
                  <a:pt x="29960" y="19780"/>
                </a:lnTo>
                <a:lnTo>
                  <a:pt x="29960" y="19770"/>
                </a:lnTo>
                <a:lnTo>
                  <a:pt x="29950" y="19770"/>
                </a:lnTo>
                <a:lnTo>
                  <a:pt x="29950" y="19760"/>
                </a:lnTo>
                <a:lnTo>
                  <a:pt x="29940" y="19760"/>
                </a:lnTo>
                <a:lnTo>
                  <a:pt x="29930" y="19770"/>
                </a:lnTo>
                <a:lnTo>
                  <a:pt x="29920" y="19770"/>
                </a:lnTo>
                <a:lnTo>
                  <a:pt x="29910" y="19780"/>
                </a:lnTo>
                <a:lnTo>
                  <a:pt x="29910" y="19790"/>
                </a:lnTo>
                <a:lnTo>
                  <a:pt x="29900" y="19800"/>
                </a:lnTo>
                <a:lnTo>
                  <a:pt x="29900" y="19810"/>
                </a:lnTo>
                <a:lnTo>
                  <a:pt x="29900" y="19820"/>
                </a:lnTo>
                <a:lnTo>
                  <a:pt x="29900" y="19830"/>
                </a:lnTo>
                <a:lnTo>
                  <a:pt x="29890" y="19830"/>
                </a:lnTo>
                <a:lnTo>
                  <a:pt x="29880" y="19840"/>
                </a:lnTo>
                <a:lnTo>
                  <a:pt x="29870" y="19840"/>
                </a:lnTo>
                <a:lnTo>
                  <a:pt x="29870" y="19850"/>
                </a:lnTo>
                <a:lnTo>
                  <a:pt x="29860" y="19850"/>
                </a:lnTo>
                <a:lnTo>
                  <a:pt x="29850" y="19860"/>
                </a:lnTo>
                <a:lnTo>
                  <a:pt x="29840" y="19860"/>
                </a:lnTo>
                <a:lnTo>
                  <a:pt x="29830" y="19870"/>
                </a:lnTo>
                <a:lnTo>
                  <a:pt x="29820" y="19870"/>
                </a:lnTo>
                <a:lnTo>
                  <a:pt x="29810" y="19890"/>
                </a:lnTo>
                <a:lnTo>
                  <a:pt x="29810" y="19900"/>
                </a:lnTo>
                <a:lnTo>
                  <a:pt x="29810" y="19910"/>
                </a:lnTo>
                <a:lnTo>
                  <a:pt x="29800" y="19910"/>
                </a:lnTo>
                <a:lnTo>
                  <a:pt x="29800" y="19920"/>
                </a:lnTo>
                <a:lnTo>
                  <a:pt x="29800" y="19930"/>
                </a:lnTo>
                <a:lnTo>
                  <a:pt x="29790" y="19940"/>
                </a:lnTo>
                <a:lnTo>
                  <a:pt x="29780" y="19950"/>
                </a:lnTo>
                <a:lnTo>
                  <a:pt x="29770" y="19950"/>
                </a:lnTo>
                <a:lnTo>
                  <a:pt x="29770" y="19960"/>
                </a:lnTo>
                <a:lnTo>
                  <a:pt x="29760" y="19960"/>
                </a:lnTo>
                <a:lnTo>
                  <a:pt x="29770" y="19980"/>
                </a:lnTo>
                <a:lnTo>
                  <a:pt x="29780" y="19990"/>
                </a:lnTo>
                <a:lnTo>
                  <a:pt x="29780" y="20000"/>
                </a:lnTo>
                <a:lnTo>
                  <a:pt x="29790" y="20000"/>
                </a:lnTo>
                <a:lnTo>
                  <a:pt x="29790" y="20010"/>
                </a:lnTo>
                <a:lnTo>
                  <a:pt x="29790" y="20020"/>
                </a:lnTo>
                <a:lnTo>
                  <a:pt x="29800" y="20030"/>
                </a:lnTo>
                <a:lnTo>
                  <a:pt x="29800" y="20050"/>
                </a:lnTo>
                <a:lnTo>
                  <a:pt x="29800" y="20060"/>
                </a:lnTo>
                <a:lnTo>
                  <a:pt x="29810" y="20070"/>
                </a:lnTo>
                <a:lnTo>
                  <a:pt x="29810" y="20090"/>
                </a:lnTo>
                <a:lnTo>
                  <a:pt x="29820" y="20110"/>
                </a:lnTo>
                <a:lnTo>
                  <a:pt x="29830" y="20130"/>
                </a:lnTo>
                <a:lnTo>
                  <a:pt x="29830" y="20140"/>
                </a:lnTo>
                <a:lnTo>
                  <a:pt x="29820" y="20150"/>
                </a:lnTo>
                <a:lnTo>
                  <a:pt x="29800" y="20160"/>
                </a:lnTo>
                <a:lnTo>
                  <a:pt x="29810" y="20160"/>
                </a:lnTo>
                <a:lnTo>
                  <a:pt x="29770" y="20190"/>
                </a:lnTo>
                <a:lnTo>
                  <a:pt x="29760" y="20190"/>
                </a:lnTo>
                <a:lnTo>
                  <a:pt x="29750" y="20200"/>
                </a:lnTo>
                <a:lnTo>
                  <a:pt x="29740" y="20210"/>
                </a:lnTo>
                <a:lnTo>
                  <a:pt x="29740" y="20220"/>
                </a:lnTo>
                <a:lnTo>
                  <a:pt x="29730" y="20220"/>
                </a:lnTo>
                <a:lnTo>
                  <a:pt x="29720" y="20230"/>
                </a:lnTo>
                <a:lnTo>
                  <a:pt x="29720" y="20240"/>
                </a:lnTo>
                <a:lnTo>
                  <a:pt x="29710" y="20240"/>
                </a:lnTo>
                <a:lnTo>
                  <a:pt x="29700" y="20240"/>
                </a:lnTo>
                <a:lnTo>
                  <a:pt x="29690" y="20240"/>
                </a:lnTo>
                <a:lnTo>
                  <a:pt x="29690" y="20250"/>
                </a:lnTo>
                <a:lnTo>
                  <a:pt x="29680" y="20250"/>
                </a:lnTo>
                <a:lnTo>
                  <a:pt x="29670" y="20260"/>
                </a:lnTo>
                <a:lnTo>
                  <a:pt x="29660" y="20260"/>
                </a:lnTo>
                <a:lnTo>
                  <a:pt x="29650" y="20260"/>
                </a:lnTo>
                <a:lnTo>
                  <a:pt x="29640" y="20260"/>
                </a:lnTo>
                <a:lnTo>
                  <a:pt x="29640" y="20250"/>
                </a:lnTo>
                <a:lnTo>
                  <a:pt x="29630" y="20250"/>
                </a:lnTo>
                <a:lnTo>
                  <a:pt x="29630" y="20260"/>
                </a:lnTo>
                <a:lnTo>
                  <a:pt x="29630" y="20270"/>
                </a:lnTo>
                <a:lnTo>
                  <a:pt x="29620" y="20270"/>
                </a:lnTo>
                <a:lnTo>
                  <a:pt x="29620" y="20280"/>
                </a:lnTo>
                <a:lnTo>
                  <a:pt x="29620" y="20290"/>
                </a:lnTo>
                <a:lnTo>
                  <a:pt x="29610" y="20290"/>
                </a:lnTo>
                <a:lnTo>
                  <a:pt x="29610" y="20300"/>
                </a:lnTo>
                <a:lnTo>
                  <a:pt x="29600" y="20300"/>
                </a:lnTo>
                <a:lnTo>
                  <a:pt x="29600" y="20310"/>
                </a:lnTo>
                <a:lnTo>
                  <a:pt x="29590" y="20310"/>
                </a:lnTo>
                <a:lnTo>
                  <a:pt x="29580" y="20310"/>
                </a:lnTo>
                <a:lnTo>
                  <a:pt x="29570" y="20310"/>
                </a:lnTo>
                <a:lnTo>
                  <a:pt x="29560" y="20310"/>
                </a:lnTo>
                <a:lnTo>
                  <a:pt x="29560" y="20320"/>
                </a:lnTo>
                <a:lnTo>
                  <a:pt x="29560" y="20330"/>
                </a:lnTo>
                <a:lnTo>
                  <a:pt x="29550" y="20330"/>
                </a:lnTo>
                <a:lnTo>
                  <a:pt x="29560" y="20340"/>
                </a:lnTo>
                <a:lnTo>
                  <a:pt x="29560" y="20350"/>
                </a:lnTo>
                <a:lnTo>
                  <a:pt x="29550" y="20350"/>
                </a:lnTo>
                <a:lnTo>
                  <a:pt x="29560" y="20350"/>
                </a:lnTo>
                <a:lnTo>
                  <a:pt x="29560" y="20360"/>
                </a:lnTo>
                <a:lnTo>
                  <a:pt x="29560" y="20370"/>
                </a:lnTo>
                <a:lnTo>
                  <a:pt x="29570" y="20370"/>
                </a:lnTo>
                <a:lnTo>
                  <a:pt x="29580" y="20380"/>
                </a:lnTo>
                <a:lnTo>
                  <a:pt x="29580" y="20390"/>
                </a:lnTo>
                <a:lnTo>
                  <a:pt x="29570" y="20400"/>
                </a:lnTo>
                <a:lnTo>
                  <a:pt x="29570" y="20410"/>
                </a:lnTo>
                <a:lnTo>
                  <a:pt x="29570" y="20420"/>
                </a:lnTo>
                <a:lnTo>
                  <a:pt x="29560" y="20420"/>
                </a:lnTo>
                <a:lnTo>
                  <a:pt x="29570" y="20420"/>
                </a:lnTo>
                <a:lnTo>
                  <a:pt x="29570" y="20430"/>
                </a:lnTo>
                <a:lnTo>
                  <a:pt x="29570" y="20440"/>
                </a:lnTo>
                <a:lnTo>
                  <a:pt x="29570" y="20450"/>
                </a:lnTo>
                <a:lnTo>
                  <a:pt x="29570" y="20460"/>
                </a:lnTo>
                <a:lnTo>
                  <a:pt x="29570" y="20470"/>
                </a:lnTo>
                <a:lnTo>
                  <a:pt x="29570" y="20480"/>
                </a:lnTo>
                <a:lnTo>
                  <a:pt x="29570" y="20490"/>
                </a:lnTo>
                <a:lnTo>
                  <a:pt x="29560" y="20500"/>
                </a:lnTo>
                <a:lnTo>
                  <a:pt x="29560" y="20510"/>
                </a:lnTo>
                <a:lnTo>
                  <a:pt x="29550" y="20520"/>
                </a:lnTo>
                <a:lnTo>
                  <a:pt x="29540" y="20520"/>
                </a:lnTo>
                <a:lnTo>
                  <a:pt x="29530" y="20510"/>
                </a:lnTo>
                <a:lnTo>
                  <a:pt x="29520" y="20510"/>
                </a:lnTo>
                <a:lnTo>
                  <a:pt x="29520" y="20520"/>
                </a:lnTo>
                <a:lnTo>
                  <a:pt x="29510" y="20510"/>
                </a:lnTo>
                <a:lnTo>
                  <a:pt x="29500" y="20510"/>
                </a:lnTo>
                <a:lnTo>
                  <a:pt x="29500" y="20500"/>
                </a:lnTo>
                <a:lnTo>
                  <a:pt x="29490" y="20510"/>
                </a:lnTo>
                <a:lnTo>
                  <a:pt x="29490" y="20500"/>
                </a:lnTo>
                <a:lnTo>
                  <a:pt x="29480" y="20500"/>
                </a:lnTo>
                <a:lnTo>
                  <a:pt x="29470" y="20500"/>
                </a:lnTo>
                <a:lnTo>
                  <a:pt x="29460" y="20510"/>
                </a:lnTo>
                <a:lnTo>
                  <a:pt x="29460" y="20520"/>
                </a:lnTo>
                <a:lnTo>
                  <a:pt x="29450" y="20530"/>
                </a:lnTo>
                <a:lnTo>
                  <a:pt x="29440" y="20530"/>
                </a:lnTo>
                <a:lnTo>
                  <a:pt x="29440" y="20550"/>
                </a:lnTo>
                <a:lnTo>
                  <a:pt x="29440" y="20560"/>
                </a:lnTo>
                <a:lnTo>
                  <a:pt x="29440" y="20570"/>
                </a:lnTo>
                <a:lnTo>
                  <a:pt x="29430" y="20570"/>
                </a:lnTo>
                <a:lnTo>
                  <a:pt x="29430" y="20580"/>
                </a:lnTo>
                <a:lnTo>
                  <a:pt x="29420" y="20580"/>
                </a:lnTo>
                <a:lnTo>
                  <a:pt x="29420" y="20590"/>
                </a:lnTo>
                <a:lnTo>
                  <a:pt x="29420" y="20600"/>
                </a:lnTo>
                <a:lnTo>
                  <a:pt x="29420" y="20620"/>
                </a:lnTo>
                <a:lnTo>
                  <a:pt x="29420" y="20630"/>
                </a:lnTo>
                <a:lnTo>
                  <a:pt x="29420" y="20650"/>
                </a:lnTo>
                <a:lnTo>
                  <a:pt x="29410" y="20660"/>
                </a:lnTo>
                <a:lnTo>
                  <a:pt x="29410" y="20670"/>
                </a:lnTo>
                <a:lnTo>
                  <a:pt x="29410" y="20680"/>
                </a:lnTo>
                <a:lnTo>
                  <a:pt x="29400" y="20680"/>
                </a:lnTo>
                <a:lnTo>
                  <a:pt x="29400" y="20690"/>
                </a:lnTo>
                <a:lnTo>
                  <a:pt x="29370" y="20710"/>
                </a:lnTo>
                <a:lnTo>
                  <a:pt x="29350" y="20740"/>
                </a:lnTo>
                <a:lnTo>
                  <a:pt x="29340" y="20750"/>
                </a:lnTo>
                <a:lnTo>
                  <a:pt x="29330" y="20800"/>
                </a:lnTo>
                <a:lnTo>
                  <a:pt x="29340" y="20810"/>
                </a:lnTo>
                <a:lnTo>
                  <a:pt x="29340" y="20830"/>
                </a:lnTo>
                <a:lnTo>
                  <a:pt x="29340" y="20840"/>
                </a:lnTo>
                <a:lnTo>
                  <a:pt x="29340" y="20860"/>
                </a:lnTo>
                <a:lnTo>
                  <a:pt x="29340" y="20870"/>
                </a:lnTo>
                <a:lnTo>
                  <a:pt x="29340" y="20880"/>
                </a:lnTo>
                <a:lnTo>
                  <a:pt x="29350" y="20880"/>
                </a:lnTo>
                <a:lnTo>
                  <a:pt x="29360" y="20900"/>
                </a:lnTo>
                <a:lnTo>
                  <a:pt x="29360" y="20910"/>
                </a:lnTo>
                <a:lnTo>
                  <a:pt x="29370" y="20920"/>
                </a:lnTo>
                <a:lnTo>
                  <a:pt x="29370" y="20930"/>
                </a:lnTo>
                <a:lnTo>
                  <a:pt x="29370" y="20940"/>
                </a:lnTo>
                <a:lnTo>
                  <a:pt x="29370" y="20950"/>
                </a:lnTo>
                <a:lnTo>
                  <a:pt x="29370" y="20960"/>
                </a:lnTo>
                <a:lnTo>
                  <a:pt x="29370" y="20970"/>
                </a:lnTo>
                <a:lnTo>
                  <a:pt x="29380" y="20970"/>
                </a:lnTo>
                <a:lnTo>
                  <a:pt x="29380" y="20980"/>
                </a:lnTo>
                <a:lnTo>
                  <a:pt x="29390" y="20980"/>
                </a:lnTo>
                <a:lnTo>
                  <a:pt x="29390" y="20990"/>
                </a:lnTo>
                <a:lnTo>
                  <a:pt x="29400" y="21000"/>
                </a:lnTo>
                <a:lnTo>
                  <a:pt x="29400" y="21010"/>
                </a:lnTo>
                <a:lnTo>
                  <a:pt x="29410" y="21010"/>
                </a:lnTo>
                <a:lnTo>
                  <a:pt x="29410" y="21020"/>
                </a:lnTo>
                <a:lnTo>
                  <a:pt x="29420" y="21020"/>
                </a:lnTo>
                <a:lnTo>
                  <a:pt x="29420" y="21030"/>
                </a:lnTo>
                <a:lnTo>
                  <a:pt x="29430" y="21030"/>
                </a:lnTo>
                <a:lnTo>
                  <a:pt x="29440" y="21050"/>
                </a:lnTo>
                <a:lnTo>
                  <a:pt x="29440" y="21060"/>
                </a:lnTo>
                <a:lnTo>
                  <a:pt x="29450" y="21070"/>
                </a:lnTo>
                <a:lnTo>
                  <a:pt x="29450" y="21080"/>
                </a:lnTo>
                <a:lnTo>
                  <a:pt x="29440" y="21080"/>
                </a:lnTo>
                <a:lnTo>
                  <a:pt x="29440" y="21090"/>
                </a:lnTo>
                <a:lnTo>
                  <a:pt x="29430" y="21090"/>
                </a:lnTo>
                <a:lnTo>
                  <a:pt x="29410" y="21080"/>
                </a:lnTo>
                <a:lnTo>
                  <a:pt x="29400" y="21090"/>
                </a:lnTo>
                <a:lnTo>
                  <a:pt x="29390" y="21090"/>
                </a:lnTo>
                <a:lnTo>
                  <a:pt x="29390" y="21100"/>
                </a:lnTo>
                <a:lnTo>
                  <a:pt x="29380" y="21100"/>
                </a:lnTo>
                <a:lnTo>
                  <a:pt x="29380" y="21110"/>
                </a:lnTo>
                <a:lnTo>
                  <a:pt x="29380" y="21120"/>
                </a:lnTo>
                <a:lnTo>
                  <a:pt x="29370" y="21130"/>
                </a:lnTo>
                <a:lnTo>
                  <a:pt x="29370" y="21140"/>
                </a:lnTo>
                <a:lnTo>
                  <a:pt x="29370" y="21150"/>
                </a:lnTo>
                <a:lnTo>
                  <a:pt x="29370" y="21160"/>
                </a:lnTo>
                <a:lnTo>
                  <a:pt x="29370" y="21170"/>
                </a:lnTo>
                <a:lnTo>
                  <a:pt x="29370" y="21180"/>
                </a:lnTo>
                <a:lnTo>
                  <a:pt x="29380" y="21180"/>
                </a:lnTo>
                <a:lnTo>
                  <a:pt x="29380" y="21190"/>
                </a:lnTo>
                <a:lnTo>
                  <a:pt x="29370" y="21190"/>
                </a:lnTo>
                <a:lnTo>
                  <a:pt x="29360" y="21190"/>
                </a:lnTo>
                <a:lnTo>
                  <a:pt x="29350" y="21180"/>
                </a:lnTo>
                <a:lnTo>
                  <a:pt x="29340" y="21180"/>
                </a:lnTo>
                <a:lnTo>
                  <a:pt x="29340" y="21170"/>
                </a:lnTo>
                <a:lnTo>
                  <a:pt x="29330" y="21170"/>
                </a:lnTo>
                <a:lnTo>
                  <a:pt x="29320" y="21170"/>
                </a:lnTo>
                <a:lnTo>
                  <a:pt x="29310" y="21170"/>
                </a:lnTo>
                <a:lnTo>
                  <a:pt x="29300" y="21170"/>
                </a:lnTo>
                <a:lnTo>
                  <a:pt x="29290" y="21160"/>
                </a:lnTo>
                <a:lnTo>
                  <a:pt x="29280" y="21160"/>
                </a:lnTo>
                <a:lnTo>
                  <a:pt x="29270" y="21150"/>
                </a:lnTo>
                <a:lnTo>
                  <a:pt x="29260" y="21150"/>
                </a:lnTo>
                <a:lnTo>
                  <a:pt x="29250" y="21160"/>
                </a:lnTo>
                <a:lnTo>
                  <a:pt x="29240" y="21160"/>
                </a:lnTo>
                <a:lnTo>
                  <a:pt x="29230" y="21170"/>
                </a:lnTo>
                <a:lnTo>
                  <a:pt x="29230" y="21180"/>
                </a:lnTo>
                <a:lnTo>
                  <a:pt x="29220" y="21180"/>
                </a:lnTo>
                <a:lnTo>
                  <a:pt x="29220" y="21190"/>
                </a:lnTo>
                <a:lnTo>
                  <a:pt x="29220" y="21200"/>
                </a:lnTo>
                <a:lnTo>
                  <a:pt x="29210" y="21200"/>
                </a:lnTo>
                <a:lnTo>
                  <a:pt x="29210" y="21210"/>
                </a:lnTo>
                <a:lnTo>
                  <a:pt x="29200" y="21210"/>
                </a:lnTo>
                <a:lnTo>
                  <a:pt x="29190" y="21210"/>
                </a:lnTo>
                <a:lnTo>
                  <a:pt x="29180" y="21210"/>
                </a:lnTo>
                <a:lnTo>
                  <a:pt x="29170" y="21210"/>
                </a:lnTo>
                <a:lnTo>
                  <a:pt x="29160" y="21210"/>
                </a:lnTo>
                <a:lnTo>
                  <a:pt x="29150" y="21210"/>
                </a:lnTo>
                <a:lnTo>
                  <a:pt x="29130" y="21220"/>
                </a:lnTo>
                <a:lnTo>
                  <a:pt x="29120" y="21220"/>
                </a:lnTo>
                <a:lnTo>
                  <a:pt x="29110" y="21230"/>
                </a:lnTo>
                <a:lnTo>
                  <a:pt x="29100" y="21230"/>
                </a:lnTo>
                <a:lnTo>
                  <a:pt x="29090" y="21220"/>
                </a:lnTo>
                <a:lnTo>
                  <a:pt x="29080" y="21220"/>
                </a:lnTo>
                <a:lnTo>
                  <a:pt x="29070" y="21220"/>
                </a:lnTo>
                <a:lnTo>
                  <a:pt x="29060" y="21220"/>
                </a:lnTo>
                <a:lnTo>
                  <a:pt x="29050" y="21220"/>
                </a:lnTo>
                <a:lnTo>
                  <a:pt x="29050" y="21230"/>
                </a:lnTo>
                <a:lnTo>
                  <a:pt x="29050" y="21240"/>
                </a:lnTo>
                <a:lnTo>
                  <a:pt x="29040" y="21240"/>
                </a:lnTo>
                <a:lnTo>
                  <a:pt x="29040" y="21250"/>
                </a:lnTo>
                <a:lnTo>
                  <a:pt x="29030" y="21260"/>
                </a:lnTo>
                <a:lnTo>
                  <a:pt x="29020" y="21270"/>
                </a:lnTo>
                <a:lnTo>
                  <a:pt x="29020" y="21280"/>
                </a:lnTo>
                <a:lnTo>
                  <a:pt x="29010" y="21290"/>
                </a:lnTo>
                <a:lnTo>
                  <a:pt x="29010" y="21300"/>
                </a:lnTo>
                <a:lnTo>
                  <a:pt x="29000" y="21310"/>
                </a:lnTo>
                <a:lnTo>
                  <a:pt x="29000" y="21320"/>
                </a:lnTo>
                <a:lnTo>
                  <a:pt x="29000" y="21330"/>
                </a:lnTo>
                <a:lnTo>
                  <a:pt x="29000" y="21340"/>
                </a:lnTo>
                <a:lnTo>
                  <a:pt x="29000" y="21350"/>
                </a:lnTo>
                <a:lnTo>
                  <a:pt x="29000" y="21360"/>
                </a:lnTo>
                <a:lnTo>
                  <a:pt x="28990" y="21360"/>
                </a:lnTo>
                <a:lnTo>
                  <a:pt x="28980" y="21360"/>
                </a:lnTo>
                <a:lnTo>
                  <a:pt x="28980" y="21350"/>
                </a:lnTo>
                <a:lnTo>
                  <a:pt x="28970" y="21350"/>
                </a:lnTo>
                <a:lnTo>
                  <a:pt x="28950" y="21350"/>
                </a:lnTo>
                <a:lnTo>
                  <a:pt x="28950" y="21360"/>
                </a:lnTo>
                <a:lnTo>
                  <a:pt x="28950" y="21370"/>
                </a:lnTo>
                <a:lnTo>
                  <a:pt x="28940" y="21390"/>
                </a:lnTo>
                <a:lnTo>
                  <a:pt x="28930" y="21400"/>
                </a:lnTo>
                <a:lnTo>
                  <a:pt x="28930" y="21410"/>
                </a:lnTo>
                <a:lnTo>
                  <a:pt x="28930" y="21420"/>
                </a:lnTo>
                <a:lnTo>
                  <a:pt x="28920" y="21430"/>
                </a:lnTo>
                <a:lnTo>
                  <a:pt x="28920" y="21440"/>
                </a:lnTo>
                <a:lnTo>
                  <a:pt x="28920" y="21450"/>
                </a:lnTo>
                <a:lnTo>
                  <a:pt x="28920" y="21460"/>
                </a:lnTo>
                <a:lnTo>
                  <a:pt x="28910" y="21460"/>
                </a:lnTo>
                <a:lnTo>
                  <a:pt x="28910" y="21470"/>
                </a:lnTo>
                <a:lnTo>
                  <a:pt x="28910" y="21480"/>
                </a:lnTo>
                <a:lnTo>
                  <a:pt x="28910" y="21490"/>
                </a:lnTo>
                <a:lnTo>
                  <a:pt x="28900" y="21490"/>
                </a:lnTo>
                <a:lnTo>
                  <a:pt x="28900" y="21500"/>
                </a:lnTo>
                <a:lnTo>
                  <a:pt x="28880" y="21500"/>
                </a:lnTo>
                <a:lnTo>
                  <a:pt x="28870" y="21500"/>
                </a:lnTo>
                <a:lnTo>
                  <a:pt x="28860" y="21500"/>
                </a:lnTo>
                <a:lnTo>
                  <a:pt x="28840" y="21490"/>
                </a:lnTo>
                <a:lnTo>
                  <a:pt x="28820" y="21490"/>
                </a:lnTo>
                <a:lnTo>
                  <a:pt x="28810" y="21490"/>
                </a:lnTo>
                <a:lnTo>
                  <a:pt x="28800" y="21480"/>
                </a:lnTo>
                <a:lnTo>
                  <a:pt x="28800" y="21490"/>
                </a:lnTo>
                <a:lnTo>
                  <a:pt x="28790" y="21500"/>
                </a:lnTo>
                <a:lnTo>
                  <a:pt x="28780" y="21500"/>
                </a:lnTo>
                <a:lnTo>
                  <a:pt x="28770" y="21490"/>
                </a:lnTo>
                <a:lnTo>
                  <a:pt x="28770" y="21480"/>
                </a:lnTo>
                <a:lnTo>
                  <a:pt x="28770" y="21490"/>
                </a:lnTo>
                <a:lnTo>
                  <a:pt x="28760" y="21500"/>
                </a:lnTo>
                <a:lnTo>
                  <a:pt x="28760" y="21510"/>
                </a:lnTo>
                <a:lnTo>
                  <a:pt x="28760" y="21520"/>
                </a:lnTo>
                <a:lnTo>
                  <a:pt x="28750" y="21540"/>
                </a:lnTo>
                <a:lnTo>
                  <a:pt x="28750" y="21560"/>
                </a:lnTo>
                <a:lnTo>
                  <a:pt x="28740" y="21570"/>
                </a:lnTo>
                <a:lnTo>
                  <a:pt x="28740" y="21580"/>
                </a:lnTo>
                <a:lnTo>
                  <a:pt x="28730" y="21590"/>
                </a:lnTo>
                <a:lnTo>
                  <a:pt x="28740" y="21590"/>
                </a:lnTo>
                <a:lnTo>
                  <a:pt x="28740" y="21600"/>
                </a:lnTo>
                <a:lnTo>
                  <a:pt x="28750" y="21600"/>
                </a:lnTo>
                <a:lnTo>
                  <a:pt x="28760" y="21600"/>
                </a:lnTo>
                <a:lnTo>
                  <a:pt x="28760" y="21610"/>
                </a:lnTo>
                <a:lnTo>
                  <a:pt x="28760" y="21620"/>
                </a:lnTo>
                <a:lnTo>
                  <a:pt x="28750" y="21630"/>
                </a:lnTo>
                <a:lnTo>
                  <a:pt x="28740" y="21640"/>
                </a:lnTo>
                <a:lnTo>
                  <a:pt x="28740" y="21650"/>
                </a:lnTo>
                <a:lnTo>
                  <a:pt x="28730" y="21650"/>
                </a:lnTo>
                <a:lnTo>
                  <a:pt x="28730" y="21640"/>
                </a:lnTo>
                <a:lnTo>
                  <a:pt x="28720" y="21640"/>
                </a:lnTo>
                <a:lnTo>
                  <a:pt x="28700" y="21640"/>
                </a:lnTo>
                <a:lnTo>
                  <a:pt x="28690" y="21640"/>
                </a:lnTo>
                <a:lnTo>
                  <a:pt x="28680" y="21640"/>
                </a:lnTo>
                <a:lnTo>
                  <a:pt x="28670" y="21650"/>
                </a:lnTo>
                <a:lnTo>
                  <a:pt x="28670" y="21660"/>
                </a:lnTo>
                <a:lnTo>
                  <a:pt x="28670" y="21670"/>
                </a:lnTo>
                <a:lnTo>
                  <a:pt x="28660" y="21680"/>
                </a:lnTo>
                <a:lnTo>
                  <a:pt x="28660" y="21690"/>
                </a:lnTo>
                <a:lnTo>
                  <a:pt x="28650" y="21690"/>
                </a:lnTo>
                <a:lnTo>
                  <a:pt x="28650" y="21700"/>
                </a:lnTo>
                <a:lnTo>
                  <a:pt x="28660" y="21700"/>
                </a:lnTo>
                <a:lnTo>
                  <a:pt x="28650" y="21700"/>
                </a:lnTo>
                <a:lnTo>
                  <a:pt x="28640" y="21700"/>
                </a:lnTo>
                <a:lnTo>
                  <a:pt x="28640" y="21710"/>
                </a:lnTo>
                <a:lnTo>
                  <a:pt x="28640" y="21730"/>
                </a:lnTo>
                <a:lnTo>
                  <a:pt x="28640" y="21760"/>
                </a:lnTo>
                <a:lnTo>
                  <a:pt x="28640" y="21770"/>
                </a:lnTo>
                <a:lnTo>
                  <a:pt x="28640" y="21790"/>
                </a:lnTo>
                <a:lnTo>
                  <a:pt x="28640" y="21800"/>
                </a:lnTo>
                <a:lnTo>
                  <a:pt x="28630" y="21800"/>
                </a:lnTo>
                <a:lnTo>
                  <a:pt x="28620" y="21800"/>
                </a:lnTo>
                <a:lnTo>
                  <a:pt x="28620" y="21810"/>
                </a:lnTo>
                <a:lnTo>
                  <a:pt x="28610" y="21810"/>
                </a:lnTo>
                <a:lnTo>
                  <a:pt x="28600" y="21810"/>
                </a:lnTo>
                <a:lnTo>
                  <a:pt x="28600" y="21820"/>
                </a:lnTo>
                <a:lnTo>
                  <a:pt x="28590" y="21830"/>
                </a:lnTo>
                <a:lnTo>
                  <a:pt x="28580" y="21830"/>
                </a:lnTo>
                <a:lnTo>
                  <a:pt x="28570" y="21830"/>
                </a:lnTo>
                <a:lnTo>
                  <a:pt x="28550" y="21840"/>
                </a:lnTo>
                <a:lnTo>
                  <a:pt x="28550" y="21850"/>
                </a:lnTo>
                <a:lnTo>
                  <a:pt x="28550" y="21860"/>
                </a:lnTo>
                <a:lnTo>
                  <a:pt x="28550" y="21870"/>
                </a:lnTo>
                <a:lnTo>
                  <a:pt x="28540" y="21870"/>
                </a:lnTo>
                <a:lnTo>
                  <a:pt x="28540" y="21880"/>
                </a:lnTo>
                <a:lnTo>
                  <a:pt x="28530" y="21890"/>
                </a:lnTo>
                <a:lnTo>
                  <a:pt x="28530" y="21900"/>
                </a:lnTo>
                <a:lnTo>
                  <a:pt x="28530" y="21910"/>
                </a:lnTo>
                <a:lnTo>
                  <a:pt x="28520" y="21920"/>
                </a:lnTo>
                <a:lnTo>
                  <a:pt x="28520" y="21940"/>
                </a:lnTo>
                <a:lnTo>
                  <a:pt x="28520" y="21950"/>
                </a:lnTo>
                <a:lnTo>
                  <a:pt x="28520" y="21960"/>
                </a:lnTo>
                <a:lnTo>
                  <a:pt x="28510" y="21970"/>
                </a:lnTo>
                <a:lnTo>
                  <a:pt x="28510" y="21980"/>
                </a:lnTo>
                <a:lnTo>
                  <a:pt x="28500" y="22000"/>
                </a:lnTo>
                <a:lnTo>
                  <a:pt x="28490" y="22010"/>
                </a:lnTo>
                <a:lnTo>
                  <a:pt x="28490" y="22030"/>
                </a:lnTo>
                <a:lnTo>
                  <a:pt x="28490" y="22040"/>
                </a:lnTo>
                <a:lnTo>
                  <a:pt x="28480" y="22050"/>
                </a:lnTo>
                <a:lnTo>
                  <a:pt x="28470" y="22070"/>
                </a:lnTo>
                <a:lnTo>
                  <a:pt x="28470" y="22080"/>
                </a:lnTo>
                <a:lnTo>
                  <a:pt x="28460" y="22090"/>
                </a:lnTo>
                <a:lnTo>
                  <a:pt x="28460" y="22100"/>
                </a:lnTo>
                <a:lnTo>
                  <a:pt x="28450" y="22110"/>
                </a:lnTo>
                <a:lnTo>
                  <a:pt x="28440" y="22120"/>
                </a:lnTo>
                <a:lnTo>
                  <a:pt x="28440" y="22130"/>
                </a:lnTo>
                <a:lnTo>
                  <a:pt x="28440" y="22140"/>
                </a:lnTo>
                <a:lnTo>
                  <a:pt x="28430" y="22150"/>
                </a:lnTo>
                <a:lnTo>
                  <a:pt x="28430" y="22160"/>
                </a:lnTo>
                <a:lnTo>
                  <a:pt x="28440" y="22170"/>
                </a:lnTo>
                <a:lnTo>
                  <a:pt x="28450" y="22180"/>
                </a:lnTo>
                <a:lnTo>
                  <a:pt x="28440" y="22180"/>
                </a:lnTo>
                <a:lnTo>
                  <a:pt x="28440" y="22190"/>
                </a:lnTo>
                <a:lnTo>
                  <a:pt x="28430" y="22190"/>
                </a:lnTo>
                <a:lnTo>
                  <a:pt x="28420" y="22200"/>
                </a:lnTo>
                <a:lnTo>
                  <a:pt x="28410" y="22210"/>
                </a:lnTo>
                <a:lnTo>
                  <a:pt x="28400" y="22210"/>
                </a:lnTo>
                <a:lnTo>
                  <a:pt x="28390" y="22210"/>
                </a:lnTo>
                <a:lnTo>
                  <a:pt x="28390" y="22200"/>
                </a:lnTo>
                <a:lnTo>
                  <a:pt x="28380" y="22210"/>
                </a:lnTo>
                <a:lnTo>
                  <a:pt x="28370" y="22210"/>
                </a:lnTo>
                <a:lnTo>
                  <a:pt x="28370" y="22220"/>
                </a:lnTo>
                <a:lnTo>
                  <a:pt x="28360" y="22220"/>
                </a:lnTo>
                <a:lnTo>
                  <a:pt x="28350" y="22220"/>
                </a:lnTo>
                <a:lnTo>
                  <a:pt x="28350" y="22210"/>
                </a:lnTo>
                <a:lnTo>
                  <a:pt x="28340" y="22210"/>
                </a:lnTo>
                <a:lnTo>
                  <a:pt x="28330" y="22210"/>
                </a:lnTo>
                <a:lnTo>
                  <a:pt x="28320" y="22220"/>
                </a:lnTo>
                <a:lnTo>
                  <a:pt x="28320" y="22230"/>
                </a:lnTo>
                <a:lnTo>
                  <a:pt x="28330" y="22240"/>
                </a:lnTo>
                <a:lnTo>
                  <a:pt x="28340" y="22250"/>
                </a:lnTo>
                <a:lnTo>
                  <a:pt x="28330" y="22250"/>
                </a:lnTo>
                <a:lnTo>
                  <a:pt x="28320" y="22260"/>
                </a:lnTo>
                <a:lnTo>
                  <a:pt x="28310" y="22260"/>
                </a:lnTo>
                <a:lnTo>
                  <a:pt x="28300" y="22260"/>
                </a:lnTo>
                <a:lnTo>
                  <a:pt x="28290" y="22260"/>
                </a:lnTo>
                <a:lnTo>
                  <a:pt x="28280" y="22250"/>
                </a:lnTo>
                <a:lnTo>
                  <a:pt x="28270" y="22250"/>
                </a:lnTo>
                <a:lnTo>
                  <a:pt x="28260" y="22250"/>
                </a:lnTo>
                <a:lnTo>
                  <a:pt x="28250" y="22250"/>
                </a:lnTo>
                <a:lnTo>
                  <a:pt x="28240" y="22260"/>
                </a:lnTo>
                <a:lnTo>
                  <a:pt x="28230" y="22260"/>
                </a:lnTo>
                <a:lnTo>
                  <a:pt x="28220" y="22260"/>
                </a:lnTo>
                <a:lnTo>
                  <a:pt x="28210" y="22260"/>
                </a:lnTo>
                <a:lnTo>
                  <a:pt x="28210" y="22250"/>
                </a:lnTo>
                <a:lnTo>
                  <a:pt x="28200" y="22250"/>
                </a:lnTo>
                <a:lnTo>
                  <a:pt x="28190" y="22250"/>
                </a:lnTo>
                <a:lnTo>
                  <a:pt x="28180" y="22250"/>
                </a:lnTo>
                <a:lnTo>
                  <a:pt x="28170" y="22250"/>
                </a:lnTo>
                <a:lnTo>
                  <a:pt x="28160" y="22250"/>
                </a:lnTo>
                <a:lnTo>
                  <a:pt x="28150" y="22260"/>
                </a:lnTo>
                <a:lnTo>
                  <a:pt x="28140" y="22260"/>
                </a:lnTo>
                <a:lnTo>
                  <a:pt x="28130" y="22260"/>
                </a:lnTo>
                <a:lnTo>
                  <a:pt x="28120" y="22260"/>
                </a:lnTo>
                <a:lnTo>
                  <a:pt x="28120" y="22270"/>
                </a:lnTo>
                <a:lnTo>
                  <a:pt x="28110" y="22260"/>
                </a:lnTo>
                <a:lnTo>
                  <a:pt x="28110" y="22270"/>
                </a:lnTo>
                <a:lnTo>
                  <a:pt x="28100" y="22270"/>
                </a:lnTo>
                <a:lnTo>
                  <a:pt x="28090" y="22270"/>
                </a:lnTo>
                <a:lnTo>
                  <a:pt x="28090" y="22260"/>
                </a:lnTo>
                <a:lnTo>
                  <a:pt x="28090" y="22270"/>
                </a:lnTo>
                <a:lnTo>
                  <a:pt x="28080" y="22260"/>
                </a:lnTo>
                <a:lnTo>
                  <a:pt x="28070" y="22260"/>
                </a:lnTo>
                <a:lnTo>
                  <a:pt x="28060" y="22250"/>
                </a:lnTo>
                <a:lnTo>
                  <a:pt x="28050" y="22250"/>
                </a:lnTo>
                <a:lnTo>
                  <a:pt x="28040" y="22240"/>
                </a:lnTo>
                <a:lnTo>
                  <a:pt x="28030" y="22240"/>
                </a:lnTo>
                <a:lnTo>
                  <a:pt x="28020" y="22240"/>
                </a:lnTo>
                <a:lnTo>
                  <a:pt x="28010" y="22240"/>
                </a:lnTo>
                <a:lnTo>
                  <a:pt x="28000" y="22230"/>
                </a:lnTo>
                <a:lnTo>
                  <a:pt x="27990" y="22230"/>
                </a:lnTo>
                <a:lnTo>
                  <a:pt x="27990" y="22220"/>
                </a:lnTo>
                <a:lnTo>
                  <a:pt x="27980" y="22220"/>
                </a:lnTo>
                <a:lnTo>
                  <a:pt x="27970" y="22220"/>
                </a:lnTo>
                <a:lnTo>
                  <a:pt x="27960" y="22220"/>
                </a:lnTo>
                <a:lnTo>
                  <a:pt x="27950" y="22220"/>
                </a:lnTo>
                <a:lnTo>
                  <a:pt x="27940" y="22220"/>
                </a:lnTo>
                <a:lnTo>
                  <a:pt x="27930" y="22210"/>
                </a:lnTo>
                <a:lnTo>
                  <a:pt x="27920" y="22210"/>
                </a:lnTo>
                <a:lnTo>
                  <a:pt x="27910" y="22200"/>
                </a:lnTo>
                <a:lnTo>
                  <a:pt x="27900" y="22190"/>
                </a:lnTo>
                <a:lnTo>
                  <a:pt x="27890" y="22190"/>
                </a:lnTo>
                <a:lnTo>
                  <a:pt x="27880" y="22190"/>
                </a:lnTo>
                <a:lnTo>
                  <a:pt x="27870" y="22190"/>
                </a:lnTo>
                <a:lnTo>
                  <a:pt x="27860" y="22200"/>
                </a:lnTo>
                <a:lnTo>
                  <a:pt x="27850" y="22200"/>
                </a:lnTo>
                <a:lnTo>
                  <a:pt x="27840" y="22200"/>
                </a:lnTo>
                <a:lnTo>
                  <a:pt x="27830" y="22200"/>
                </a:lnTo>
                <a:lnTo>
                  <a:pt x="27810" y="22210"/>
                </a:lnTo>
                <a:lnTo>
                  <a:pt x="27790" y="22210"/>
                </a:lnTo>
                <a:lnTo>
                  <a:pt x="27770" y="22210"/>
                </a:lnTo>
                <a:lnTo>
                  <a:pt x="27750" y="22210"/>
                </a:lnTo>
                <a:lnTo>
                  <a:pt x="27740" y="22210"/>
                </a:lnTo>
                <a:lnTo>
                  <a:pt x="27730" y="22210"/>
                </a:lnTo>
                <a:lnTo>
                  <a:pt x="27730" y="22220"/>
                </a:lnTo>
                <a:lnTo>
                  <a:pt x="27720" y="22220"/>
                </a:lnTo>
                <a:lnTo>
                  <a:pt x="27710" y="22220"/>
                </a:lnTo>
                <a:lnTo>
                  <a:pt x="27700" y="22220"/>
                </a:lnTo>
                <a:lnTo>
                  <a:pt x="27690" y="22220"/>
                </a:lnTo>
                <a:lnTo>
                  <a:pt x="27680" y="22220"/>
                </a:lnTo>
                <a:lnTo>
                  <a:pt x="27670" y="22220"/>
                </a:lnTo>
                <a:lnTo>
                  <a:pt x="27660" y="22220"/>
                </a:lnTo>
                <a:lnTo>
                  <a:pt x="27650" y="22220"/>
                </a:lnTo>
                <a:lnTo>
                  <a:pt x="27630" y="22220"/>
                </a:lnTo>
                <a:lnTo>
                  <a:pt x="27620" y="22210"/>
                </a:lnTo>
                <a:lnTo>
                  <a:pt x="27610" y="22210"/>
                </a:lnTo>
                <a:lnTo>
                  <a:pt x="27600" y="22210"/>
                </a:lnTo>
                <a:lnTo>
                  <a:pt x="27590" y="22210"/>
                </a:lnTo>
                <a:lnTo>
                  <a:pt x="27580" y="22210"/>
                </a:lnTo>
                <a:lnTo>
                  <a:pt x="27570" y="22210"/>
                </a:lnTo>
                <a:lnTo>
                  <a:pt x="27560" y="22210"/>
                </a:lnTo>
                <a:lnTo>
                  <a:pt x="27550" y="22210"/>
                </a:lnTo>
                <a:lnTo>
                  <a:pt x="27550" y="22200"/>
                </a:lnTo>
                <a:lnTo>
                  <a:pt x="27540" y="22190"/>
                </a:lnTo>
                <a:lnTo>
                  <a:pt x="27540" y="22180"/>
                </a:lnTo>
                <a:lnTo>
                  <a:pt x="27540" y="22170"/>
                </a:lnTo>
                <a:lnTo>
                  <a:pt x="27540" y="22160"/>
                </a:lnTo>
                <a:lnTo>
                  <a:pt x="27540" y="22150"/>
                </a:lnTo>
                <a:lnTo>
                  <a:pt x="27530" y="22140"/>
                </a:lnTo>
                <a:lnTo>
                  <a:pt x="27530" y="22130"/>
                </a:lnTo>
                <a:lnTo>
                  <a:pt x="27510" y="22110"/>
                </a:lnTo>
                <a:lnTo>
                  <a:pt x="27500" y="22100"/>
                </a:lnTo>
                <a:lnTo>
                  <a:pt x="27490" y="22100"/>
                </a:lnTo>
                <a:lnTo>
                  <a:pt x="27480" y="22100"/>
                </a:lnTo>
                <a:lnTo>
                  <a:pt x="27470" y="22090"/>
                </a:lnTo>
                <a:lnTo>
                  <a:pt x="27460" y="22090"/>
                </a:lnTo>
                <a:lnTo>
                  <a:pt x="27450" y="22090"/>
                </a:lnTo>
                <a:lnTo>
                  <a:pt x="27440" y="22080"/>
                </a:lnTo>
                <a:lnTo>
                  <a:pt x="27430" y="22080"/>
                </a:lnTo>
                <a:lnTo>
                  <a:pt x="27430" y="22070"/>
                </a:lnTo>
                <a:lnTo>
                  <a:pt x="27420" y="22070"/>
                </a:lnTo>
                <a:lnTo>
                  <a:pt x="27410" y="22070"/>
                </a:lnTo>
                <a:lnTo>
                  <a:pt x="27410" y="22060"/>
                </a:lnTo>
                <a:lnTo>
                  <a:pt x="27400" y="22060"/>
                </a:lnTo>
                <a:lnTo>
                  <a:pt x="27400" y="22050"/>
                </a:lnTo>
                <a:lnTo>
                  <a:pt x="27390" y="22040"/>
                </a:lnTo>
                <a:lnTo>
                  <a:pt x="27370" y="22030"/>
                </a:lnTo>
                <a:lnTo>
                  <a:pt x="27360" y="22030"/>
                </a:lnTo>
                <a:lnTo>
                  <a:pt x="27350" y="22040"/>
                </a:lnTo>
                <a:lnTo>
                  <a:pt x="27330" y="22050"/>
                </a:lnTo>
                <a:lnTo>
                  <a:pt x="27320" y="22050"/>
                </a:lnTo>
                <a:lnTo>
                  <a:pt x="27320" y="22060"/>
                </a:lnTo>
                <a:lnTo>
                  <a:pt x="27310" y="22060"/>
                </a:lnTo>
                <a:lnTo>
                  <a:pt x="27300" y="22060"/>
                </a:lnTo>
                <a:lnTo>
                  <a:pt x="27290" y="22060"/>
                </a:lnTo>
                <a:lnTo>
                  <a:pt x="27280" y="22060"/>
                </a:lnTo>
                <a:lnTo>
                  <a:pt x="27260" y="22060"/>
                </a:lnTo>
                <a:lnTo>
                  <a:pt x="27230" y="22060"/>
                </a:lnTo>
                <a:lnTo>
                  <a:pt x="27220" y="22060"/>
                </a:lnTo>
                <a:lnTo>
                  <a:pt x="27210" y="22060"/>
                </a:lnTo>
                <a:lnTo>
                  <a:pt x="27200" y="22060"/>
                </a:lnTo>
                <a:lnTo>
                  <a:pt x="27190" y="22060"/>
                </a:lnTo>
                <a:lnTo>
                  <a:pt x="27180" y="22060"/>
                </a:lnTo>
                <a:lnTo>
                  <a:pt x="27170" y="22060"/>
                </a:lnTo>
                <a:lnTo>
                  <a:pt x="27170" y="22070"/>
                </a:lnTo>
                <a:lnTo>
                  <a:pt x="27160" y="22070"/>
                </a:lnTo>
                <a:lnTo>
                  <a:pt x="27150" y="22080"/>
                </a:lnTo>
                <a:lnTo>
                  <a:pt x="27140" y="22090"/>
                </a:lnTo>
                <a:lnTo>
                  <a:pt x="27130" y="22100"/>
                </a:lnTo>
                <a:lnTo>
                  <a:pt x="27120" y="22110"/>
                </a:lnTo>
                <a:lnTo>
                  <a:pt x="27110" y="22120"/>
                </a:lnTo>
                <a:lnTo>
                  <a:pt x="27100" y="22120"/>
                </a:lnTo>
                <a:lnTo>
                  <a:pt x="27090" y="22130"/>
                </a:lnTo>
                <a:lnTo>
                  <a:pt x="27080" y="22130"/>
                </a:lnTo>
                <a:lnTo>
                  <a:pt x="27070" y="22130"/>
                </a:lnTo>
                <a:lnTo>
                  <a:pt x="27060" y="22140"/>
                </a:lnTo>
                <a:lnTo>
                  <a:pt x="27050" y="22140"/>
                </a:lnTo>
                <a:lnTo>
                  <a:pt x="27040" y="22150"/>
                </a:lnTo>
                <a:lnTo>
                  <a:pt x="27030" y="22160"/>
                </a:lnTo>
                <a:lnTo>
                  <a:pt x="27020" y="22160"/>
                </a:lnTo>
                <a:lnTo>
                  <a:pt x="27010" y="22160"/>
                </a:lnTo>
                <a:lnTo>
                  <a:pt x="27000" y="22160"/>
                </a:lnTo>
                <a:lnTo>
                  <a:pt x="27000" y="22170"/>
                </a:lnTo>
                <a:lnTo>
                  <a:pt x="26990" y="22170"/>
                </a:lnTo>
                <a:lnTo>
                  <a:pt x="26980" y="22180"/>
                </a:lnTo>
                <a:lnTo>
                  <a:pt x="26960" y="22180"/>
                </a:lnTo>
                <a:lnTo>
                  <a:pt x="26950" y="22180"/>
                </a:lnTo>
                <a:lnTo>
                  <a:pt x="26940" y="22190"/>
                </a:lnTo>
                <a:lnTo>
                  <a:pt x="26930" y="22200"/>
                </a:lnTo>
                <a:lnTo>
                  <a:pt x="26920" y="22200"/>
                </a:lnTo>
                <a:lnTo>
                  <a:pt x="26910" y="22200"/>
                </a:lnTo>
                <a:lnTo>
                  <a:pt x="26910" y="22210"/>
                </a:lnTo>
                <a:lnTo>
                  <a:pt x="26890" y="22210"/>
                </a:lnTo>
                <a:lnTo>
                  <a:pt x="26880" y="22210"/>
                </a:lnTo>
                <a:lnTo>
                  <a:pt x="26870" y="22210"/>
                </a:lnTo>
                <a:lnTo>
                  <a:pt x="26860" y="22210"/>
                </a:lnTo>
                <a:lnTo>
                  <a:pt x="26830" y="22230"/>
                </a:lnTo>
                <a:lnTo>
                  <a:pt x="26810" y="22240"/>
                </a:lnTo>
                <a:lnTo>
                  <a:pt x="26760" y="22300"/>
                </a:lnTo>
                <a:lnTo>
                  <a:pt x="26750" y="22300"/>
                </a:lnTo>
                <a:lnTo>
                  <a:pt x="26730" y="22300"/>
                </a:lnTo>
                <a:lnTo>
                  <a:pt x="26720" y="22300"/>
                </a:lnTo>
                <a:lnTo>
                  <a:pt x="26710" y="22300"/>
                </a:lnTo>
                <a:lnTo>
                  <a:pt x="26700" y="22300"/>
                </a:lnTo>
                <a:lnTo>
                  <a:pt x="26690" y="22290"/>
                </a:lnTo>
                <a:lnTo>
                  <a:pt x="26680" y="22290"/>
                </a:lnTo>
                <a:lnTo>
                  <a:pt x="26670" y="22300"/>
                </a:lnTo>
                <a:lnTo>
                  <a:pt x="26660" y="22300"/>
                </a:lnTo>
                <a:lnTo>
                  <a:pt x="26650" y="22300"/>
                </a:lnTo>
                <a:lnTo>
                  <a:pt x="26640" y="22300"/>
                </a:lnTo>
                <a:lnTo>
                  <a:pt x="26630" y="22300"/>
                </a:lnTo>
                <a:lnTo>
                  <a:pt x="26580" y="22300"/>
                </a:lnTo>
                <a:lnTo>
                  <a:pt x="26560" y="22300"/>
                </a:lnTo>
                <a:lnTo>
                  <a:pt x="26550" y="22300"/>
                </a:lnTo>
                <a:lnTo>
                  <a:pt x="26540" y="22290"/>
                </a:lnTo>
                <a:lnTo>
                  <a:pt x="26530" y="22290"/>
                </a:lnTo>
                <a:lnTo>
                  <a:pt x="26520" y="22280"/>
                </a:lnTo>
                <a:lnTo>
                  <a:pt x="26510" y="22270"/>
                </a:lnTo>
                <a:lnTo>
                  <a:pt x="26520" y="22250"/>
                </a:lnTo>
                <a:lnTo>
                  <a:pt x="26520" y="22240"/>
                </a:lnTo>
                <a:lnTo>
                  <a:pt x="26520" y="22230"/>
                </a:lnTo>
                <a:lnTo>
                  <a:pt x="26520" y="22210"/>
                </a:lnTo>
                <a:lnTo>
                  <a:pt x="26530" y="22210"/>
                </a:lnTo>
                <a:lnTo>
                  <a:pt x="26530" y="22200"/>
                </a:lnTo>
                <a:lnTo>
                  <a:pt x="26530" y="22190"/>
                </a:lnTo>
                <a:lnTo>
                  <a:pt x="26540" y="22190"/>
                </a:lnTo>
                <a:lnTo>
                  <a:pt x="26540" y="22180"/>
                </a:lnTo>
                <a:lnTo>
                  <a:pt x="26540" y="22170"/>
                </a:lnTo>
                <a:lnTo>
                  <a:pt x="26540" y="22160"/>
                </a:lnTo>
                <a:lnTo>
                  <a:pt x="26530" y="22150"/>
                </a:lnTo>
                <a:lnTo>
                  <a:pt x="26530" y="22140"/>
                </a:lnTo>
                <a:lnTo>
                  <a:pt x="26530" y="22120"/>
                </a:lnTo>
                <a:lnTo>
                  <a:pt x="26510" y="22120"/>
                </a:lnTo>
                <a:lnTo>
                  <a:pt x="26500" y="22110"/>
                </a:lnTo>
                <a:lnTo>
                  <a:pt x="26490" y="22100"/>
                </a:lnTo>
                <a:lnTo>
                  <a:pt x="26470" y="22090"/>
                </a:lnTo>
                <a:lnTo>
                  <a:pt x="26460" y="22090"/>
                </a:lnTo>
                <a:lnTo>
                  <a:pt x="26450" y="22090"/>
                </a:lnTo>
                <a:lnTo>
                  <a:pt x="26430" y="22090"/>
                </a:lnTo>
                <a:lnTo>
                  <a:pt x="26420" y="22090"/>
                </a:lnTo>
                <a:lnTo>
                  <a:pt x="26410" y="22070"/>
                </a:lnTo>
                <a:lnTo>
                  <a:pt x="26390" y="22080"/>
                </a:lnTo>
                <a:lnTo>
                  <a:pt x="26380" y="22080"/>
                </a:lnTo>
                <a:lnTo>
                  <a:pt x="26370" y="22080"/>
                </a:lnTo>
                <a:lnTo>
                  <a:pt x="26350" y="22080"/>
                </a:lnTo>
                <a:lnTo>
                  <a:pt x="26330" y="22080"/>
                </a:lnTo>
                <a:lnTo>
                  <a:pt x="26320" y="22070"/>
                </a:lnTo>
                <a:lnTo>
                  <a:pt x="26300" y="22070"/>
                </a:lnTo>
                <a:lnTo>
                  <a:pt x="26260" y="22060"/>
                </a:lnTo>
                <a:lnTo>
                  <a:pt x="26260" y="22050"/>
                </a:lnTo>
                <a:lnTo>
                  <a:pt x="26280" y="22040"/>
                </a:lnTo>
                <a:lnTo>
                  <a:pt x="26290" y="22030"/>
                </a:lnTo>
                <a:lnTo>
                  <a:pt x="26300" y="22020"/>
                </a:lnTo>
                <a:lnTo>
                  <a:pt x="26320" y="22010"/>
                </a:lnTo>
                <a:lnTo>
                  <a:pt x="26330" y="21990"/>
                </a:lnTo>
                <a:lnTo>
                  <a:pt x="26340" y="21980"/>
                </a:lnTo>
                <a:lnTo>
                  <a:pt x="26360" y="21970"/>
                </a:lnTo>
                <a:lnTo>
                  <a:pt x="26370" y="21960"/>
                </a:lnTo>
                <a:lnTo>
                  <a:pt x="26370" y="21950"/>
                </a:lnTo>
                <a:lnTo>
                  <a:pt x="26370" y="21940"/>
                </a:lnTo>
                <a:lnTo>
                  <a:pt x="26360" y="21930"/>
                </a:lnTo>
                <a:lnTo>
                  <a:pt x="26360" y="21910"/>
                </a:lnTo>
                <a:lnTo>
                  <a:pt x="26360" y="21900"/>
                </a:lnTo>
                <a:lnTo>
                  <a:pt x="26360" y="21870"/>
                </a:lnTo>
                <a:lnTo>
                  <a:pt x="26360" y="21860"/>
                </a:lnTo>
                <a:lnTo>
                  <a:pt x="26360" y="21830"/>
                </a:lnTo>
                <a:lnTo>
                  <a:pt x="26360" y="21810"/>
                </a:lnTo>
                <a:lnTo>
                  <a:pt x="26360" y="21790"/>
                </a:lnTo>
                <a:lnTo>
                  <a:pt x="26360" y="21770"/>
                </a:lnTo>
                <a:lnTo>
                  <a:pt x="26360" y="21760"/>
                </a:lnTo>
                <a:lnTo>
                  <a:pt x="26360" y="21750"/>
                </a:lnTo>
                <a:lnTo>
                  <a:pt x="26360" y="21730"/>
                </a:lnTo>
                <a:lnTo>
                  <a:pt x="26360" y="21720"/>
                </a:lnTo>
                <a:lnTo>
                  <a:pt x="26370" y="21700"/>
                </a:lnTo>
                <a:lnTo>
                  <a:pt x="26370" y="21670"/>
                </a:lnTo>
                <a:lnTo>
                  <a:pt x="26380" y="21650"/>
                </a:lnTo>
                <a:lnTo>
                  <a:pt x="26380" y="21640"/>
                </a:lnTo>
                <a:lnTo>
                  <a:pt x="26390" y="21630"/>
                </a:lnTo>
                <a:lnTo>
                  <a:pt x="26390" y="21620"/>
                </a:lnTo>
                <a:lnTo>
                  <a:pt x="26400" y="21590"/>
                </a:lnTo>
                <a:lnTo>
                  <a:pt x="26410" y="21560"/>
                </a:lnTo>
                <a:lnTo>
                  <a:pt x="26420" y="21530"/>
                </a:lnTo>
                <a:lnTo>
                  <a:pt x="26430" y="21510"/>
                </a:lnTo>
                <a:lnTo>
                  <a:pt x="26430" y="21490"/>
                </a:lnTo>
                <a:lnTo>
                  <a:pt x="26440" y="21490"/>
                </a:lnTo>
                <a:lnTo>
                  <a:pt x="26440" y="21470"/>
                </a:lnTo>
                <a:lnTo>
                  <a:pt x="26450" y="21460"/>
                </a:lnTo>
                <a:lnTo>
                  <a:pt x="26450" y="21450"/>
                </a:lnTo>
                <a:lnTo>
                  <a:pt x="26460" y="21430"/>
                </a:lnTo>
                <a:lnTo>
                  <a:pt x="26460" y="21410"/>
                </a:lnTo>
                <a:lnTo>
                  <a:pt x="26470" y="21400"/>
                </a:lnTo>
                <a:lnTo>
                  <a:pt x="26480" y="21380"/>
                </a:lnTo>
                <a:lnTo>
                  <a:pt x="26490" y="21360"/>
                </a:lnTo>
                <a:lnTo>
                  <a:pt x="26500" y="21340"/>
                </a:lnTo>
                <a:lnTo>
                  <a:pt x="26510" y="21330"/>
                </a:lnTo>
                <a:lnTo>
                  <a:pt x="26520" y="21310"/>
                </a:lnTo>
                <a:lnTo>
                  <a:pt x="26520" y="21290"/>
                </a:lnTo>
                <a:lnTo>
                  <a:pt x="26530" y="21280"/>
                </a:lnTo>
                <a:lnTo>
                  <a:pt x="26530" y="21270"/>
                </a:lnTo>
                <a:lnTo>
                  <a:pt x="26540" y="21250"/>
                </a:lnTo>
                <a:lnTo>
                  <a:pt x="26550" y="21240"/>
                </a:lnTo>
                <a:lnTo>
                  <a:pt x="26560" y="21220"/>
                </a:lnTo>
                <a:lnTo>
                  <a:pt x="26570" y="21200"/>
                </a:lnTo>
                <a:lnTo>
                  <a:pt x="26580" y="21180"/>
                </a:lnTo>
                <a:lnTo>
                  <a:pt x="26580" y="21160"/>
                </a:lnTo>
                <a:lnTo>
                  <a:pt x="26590" y="21160"/>
                </a:lnTo>
                <a:lnTo>
                  <a:pt x="26590" y="21150"/>
                </a:lnTo>
                <a:lnTo>
                  <a:pt x="26590" y="21140"/>
                </a:lnTo>
                <a:lnTo>
                  <a:pt x="26590" y="21130"/>
                </a:lnTo>
                <a:lnTo>
                  <a:pt x="26600" y="21110"/>
                </a:lnTo>
                <a:lnTo>
                  <a:pt x="26610" y="21090"/>
                </a:lnTo>
                <a:lnTo>
                  <a:pt x="26610" y="21070"/>
                </a:lnTo>
                <a:lnTo>
                  <a:pt x="26630" y="21050"/>
                </a:lnTo>
                <a:lnTo>
                  <a:pt x="26640" y="21040"/>
                </a:lnTo>
                <a:lnTo>
                  <a:pt x="26650" y="21020"/>
                </a:lnTo>
                <a:lnTo>
                  <a:pt x="26660" y="21010"/>
                </a:lnTo>
                <a:lnTo>
                  <a:pt x="26670" y="21000"/>
                </a:lnTo>
                <a:lnTo>
                  <a:pt x="26680" y="20990"/>
                </a:lnTo>
                <a:lnTo>
                  <a:pt x="26700" y="20970"/>
                </a:lnTo>
                <a:lnTo>
                  <a:pt x="26700" y="20960"/>
                </a:lnTo>
                <a:lnTo>
                  <a:pt x="26690" y="20940"/>
                </a:lnTo>
                <a:lnTo>
                  <a:pt x="26680" y="20920"/>
                </a:lnTo>
                <a:lnTo>
                  <a:pt x="26680" y="20900"/>
                </a:lnTo>
                <a:lnTo>
                  <a:pt x="26670" y="20880"/>
                </a:lnTo>
                <a:lnTo>
                  <a:pt x="26670" y="20860"/>
                </a:lnTo>
                <a:lnTo>
                  <a:pt x="26670" y="20850"/>
                </a:lnTo>
                <a:lnTo>
                  <a:pt x="26660" y="20830"/>
                </a:lnTo>
                <a:lnTo>
                  <a:pt x="26650" y="20810"/>
                </a:lnTo>
                <a:lnTo>
                  <a:pt x="26650" y="20800"/>
                </a:lnTo>
                <a:lnTo>
                  <a:pt x="26650" y="20770"/>
                </a:lnTo>
                <a:lnTo>
                  <a:pt x="26650" y="20760"/>
                </a:lnTo>
                <a:lnTo>
                  <a:pt x="26650" y="20750"/>
                </a:lnTo>
                <a:lnTo>
                  <a:pt x="26650" y="20740"/>
                </a:lnTo>
                <a:lnTo>
                  <a:pt x="26660" y="20720"/>
                </a:lnTo>
                <a:lnTo>
                  <a:pt x="26670" y="20710"/>
                </a:lnTo>
                <a:lnTo>
                  <a:pt x="26680" y="20690"/>
                </a:lnTo>
                <a:lnTo>
                  <a:pt x="26680" y="20680"/>
                </a:lnTo>
                <a:lnTo>
                  <a:pt x="26680" y="20660"/>
                </a:lnTo>
                <a:lnTo>
                  <a:pt x="26690" y="20640"/>
                </a:lnTo>
                <a:lnTo>
                  <a:pt x="26690" y="20620"/>
                </a:lnTo>
                <a:lnTo>
                  <a:pt x="26700" y="20610"/>
                </a:lnTo>
                <a:lnTo>
                  <a:pt x="26700" y="20590"/>
                </a:lnTo>
                <a:lnTo>
                  <a:pt x="26720" y="20570"/>
                </a:lnTo>
                <a:lnTo>
                  <a:pt x="26730" y="20550"/>
                </a:lnTo>
                <a:lnTo>
                  <a:pt x="26740" y="20530"/>
                </a:lnTo>
                <a:lnTo>
                  <a:pt x="26760" y="20510"/>
                </a:lnTo>
                <a:lnTo>
                  <a:pt x="26770" y="20500"/>
                </a:lnTo>
                <a:lnTo>
                  <a:pt x="26780" y="20480"/>
                </a:lnTo>
                <a:lnTo>
                  <a:pt x="26790" y="20480"/>
                </a:lnTo>
                <a:lnTo>
                  <a:pt x="26800" y="20470"/>
                </a:lnTo>
                <a:lnTo>
                  <a:pt x="26810" y="20460"/>
                </a:lnTo>
                <a:lnTo>
                  <a:pt x="26830" y="20460"/>
                </a:lnTo>
                <a:lnTo>
                  <a:pt x="26850" y="20450"/>
                </a:lnTo>
                <a:lnTo>
                  <a:pt x="26860" y="20440"/>
                </a:lnTo>
                <a:lnTo>
                  <a:pt x="26880" y="20420"/>
                </a:lnTo>
                <a:lnTo>
                  <a:pt x="26880" y="20390"/>
                </a:lnTo>
                <a:lnTo>
                  <a:pt x="26880" y="20380"/>
                </a:lnTo>
                <a:lnTo>
                  <a:pt x="26880" y="20370"/>
                </a:lnTo>
                <a:lnTo>
                  <a:pt x="26880" y="20360"/>
                </a:lnTo>
                <a:lnTo>
                  <a:pt x="26870" y="20350"/>
                </a:lnTo>
                <a:lnTo>
                  <a:pt x="26870" y="20340"/>
                </a:lnTo>
                <a:lnTo>
                  <a:pt x="26860" y="20330"/>
                </a:lnTo>
                <a:lnTo>
                  <a:pt x="26850" y="20320"/>
                </a:lnTo>
                <a:lnTo>
                  <a:pt x="26840" y="20310"/>
                </a:lnTo>
                <a:lnTo>
                  <a:pt x="26830" y="20300"/>
                </a:lnTo>
                <a:lnTo>
                  <a:pt x="26830" y="20290"/>
                </a:lnTo>
                <a:lnTo>
                  <a:pt x="26820" y="20280"/>
                </a:lnTo>
                <a:lnTo>
                  <a:pt x="26820" y="20270"/>
                </a:lnTo>
                <a:lnTo>
                  <a:pt x="26810" y="20250"/>
                </a:lnTo>
                <a:lnTo>
                  <a:pt x="26800" y="20230"/>
                </a:lnTo>
                <a:lnTo>
                  <a:pt x="26810" y="20200"/>
                </a:lnTo>
                <a:lnTo>
                  <a:pt x="26810" y="20170"/>
                </a:lnTo>
                <a:lnTo>
                  <a:pt x="26810" y="20150"/>
                </a:lnTo>
                <a:lnTo>
                  <a:pt x="26830" y="20110"/>
                </a:lnTo>
                <a:lnTo>
                  <a:pt x="26830" y="20090"/>
                </a:lnTo>
                <a:lnTo>
                  <a:pt x="26830" y="20030"/>
                </a:lnTo>
                <a:lnTo>
                  <a:pt x="26850" y="20000"/>
                </a:lnTo>
                <a:lnTo>
                  <a:pt x="26860" y="19980"/>
                </a:lnTo>
                <a:lnTo>
                  <a:pt x="26880" y="19940"/>
                </a:lnTo>
                <a:lnTo>
                  <a:pt x="26890" y="19930"/>
                </a:lnTo>
                <a:lnTo>
                  <a:pt x="26910" y="19920"/>
                </a:lnTo>
                <a:lnTo>
                  <a:pt x="26930" y="19930"/>
                </a:lnTo>
                <a:lnTo>
                  <a:pt x="26950" y="19930"/>
                </a:lnTo>
                <a:lnTo>
                  <a:pt x="26970" y="19920"/>
                </a:lnTo>
                <a:lnTo>
                  <a:pt x="27000" y="19910"/>
                </a:lnTo>
                <a:lnTo>
                  <a:pt x="27020" y="19890"/>
                </a:lnTo>
                <a:lnTo>
                  <a:pt x="27040" y="19880"/>
                </a:lnTo>
                <a:lnTo>
                  <a:pt x="27050" y="19880"/>
                </a:lnTo>
                <a:lnTo>
                  <a:pt x="27050" y="19870"/>
                </a:lnTo>
                <a:lnTo>
                  <a:pt x="27060" y="19870"/>
                </a:lnTo>
                <a:lnTo>
                  <a:pt x="27090" y="19860"/>
                </a:lnTo>
                <a:lnTo>
                  <a:pt x="27120" y="19850"/>
                </a:lnTo>
                <a:lnTo>
                  <a:pt x="27150" y="19840"/>
                </a:lnTo>
                <a:lnTo>
                  <a:pt x="27170" y="19840"/>
                </a:lnTo>
                <a:lnTo>
                  <a:pt x="27200" y="19830"/>
                </a:lnTo>
                <a:lnTo>
                  <a:pt x="27220" y="19830"/>
                </a:lnTo>
                <a:lnTo>
                  <a:pt x="27240" y="19830"/>
                </a:lnTo>
                <a:lnTo>
                  <a:pt x="27260" y="19830"/>
                </a:lnTo>
                <a:lnTo>
                  <a:pt x="27280" y="19820"/>
                </a:lnTo>
                <a:lnTo>
                  <a:pt x="27290" y="19800"/>
                </a:lnTo>
                <a:lnTo>
                  <a:pt x="27310" y="19790"/>
                </a:lnTo>
                <a:lnTo>
                  <a:pt x="27330" y="19770"/>
                </a:lnTo>
                <a:lnTo>
                  <a:pt x="27340" y="19760"/>
                </a:lnTo>
                <a:lnTo>
                  <a:pt x="27350" y="19760"/>
                </a:lnTo>
                <a:lnTo>
                  <a:pt x="27350" y="19750"/>
                </a:lnTo>
                <a:lnTo>
                  <a:pt x="27340" y="19740"/>
                </a:lnTo>
                <a:lnTo>
                  <a:pt x="27330" y="19730"/>
                </a:lnTo>
                <a:lnTo>
                  <a:pt x="27320" y="19730"/>
                </a:lnTo>
                <a:lnTo>
                  <a:pt x="27340" y="19720"/>
                </a:lnTo>
                <a:lnTo>
                  <a:pt x="27420" y="19540"/>
                </a:lnTo>
                <a:lnTo>
                  <a:pt x="27430" y="19530"/>
                </a:lnTo>
                <a:lnTo>
                  <a:pt x="27530" y="19300"/>
                </a:lnTo>
                <a:lnTo>
                  <a:pt x="27560" y="19230"/>
                </a:lnTo>
                <a:lnTo>
                  <a:pt x="27600" y="19150"/>
                </a:lnTo>
                <a:lnTo>
                  <a:pt x="27600" y="19050"/>
                </a:lnTo>
                <a:lnTo>
                  <a:pt x="27600" y="18920"/>
                </a:lnTo>
                <a:lnTo>
                  <a:pt x="27620" y="18840"/>
                </a:lnTo>
                <a:lnTo>
                  <a:pt x="27640" y="18760"/>
                </a:lnTo>
                <a:lnTo>
                  <a:pt x="27650" y="18760"/>
                </a:lnTo>
                <a:lnTo>
                  <a:pt x="27710" y="18680"/>
                </a:lnTo>
                <a:lnTo>
                  <a:pt x="27830" y="18530"/>
                </a:lnTo>
                <a:lnTo>
                  <a:pt x="27870" y="18480"/>
                </a:lnTo>
                <a:lnTo>
                  <a:pt x="27880" y="18480"/>
                </a:lnTo>
                <a:lnTo>
                  <a:pt x="27880" y="18470"/>
                </a:lnTo>
                <a:lnTo>
                  <a:pt x="27900" y="18470"/>
                </a:lnTo>
                <a:lnTo>
                  <a:pt x="27910" y="18470"/>
                </a:lnTo>
                <a:lnTo>
                  <a:pt x="27920" y="18470"/>
                </a:lnTo>
                <a:lnTo>
                  <a:pt x="27930" y="18470"/>
                </a:lnTo>
                <a:lnTo>
                  <a:pt x="27940" y="18460"/>
                </a:lnTo>
                <a:lnTo>
                  <a:pt x="27960" y="18460"/>
                </a:lnTo>
                <a:lnTo>
                  <a:pt x="27970" y="18450"/>
                </a:lnTo>
                <a:lnTo>
                  <a:pt x="27980" y="18440"/>
                </a:lnTo>
                <a:lnTo>
                  <a:pt x="27980" y="18420"/>
                </a:lnTo>
                <a:lnTo>
                  <a:pt x="27980" y="18400"/>
                </a:lnTo>
                <a:lnTo>
                  <a:pt x="27990" y="18390"/>
                </a:lnTo>
                <a:lnTo>
                  <a:pt x="27990" y="18380"/>
                </a:lnTo>
                <a:lnTo>
                  <a:pt x="28000" y="18360"/>
                </a:lnTo>
                <a:lnTo>
                  <a:pt x="28000" y="18350"/>
                </a:lnTo>
                <a:lnTo>
                  <a:pt x="28010" y="18350"/>
                </a:lnTo>
                <a:lnTo>
                  <a:pt x="28020" y="18340"/>
                </a:lnTo>
                <a:lnTo>
                  <a:pt x="28030" y="18340"/>
                </a:lnTo>
                <a:lnTo>
                  <a:pt x="28040" y="18330"/>
                </a:lnTo>
                <a:lnTo>
                  <a:pt x="28050" y="18330"/>
                </a:lnTo>
                <a:lnTo>
                  <a:pt x="28060" y="18320"/>
                </a:lnTo>
                <a:lnTo>
                  <a:pt x="28070" y="18310"/>
                </a:lnTo>
                <a:lnTo>
                  <a:pt x="28080" y="18300"/>
                </a:lnTo>
                <a:lnTo>
                  <a:pt x="28090" y="1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