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Manafwa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anaf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680" y="56640"/>
                </a:moveTo>
                <a:lnTo>
                  <a:pt x="81700" y="56640"/>
                </a:lnTo>
                <a:lnTo>
                  <a:pt x="81720" y="56640"/>
                </a:lnTo>
                <a:lnTo>
                  <a:pt x="81730" y="56630"/>
                </a:lnTo>
                <a:lnTo>
                  <a:pt x="81760" y="56630"/>
                </a:lnTo>
                <a:lnTo>
                  <a:pt x="81770" y="56620"/>
                </a:lnTo>
                <a:lnTo>
                  <a:pt x="81790" y="56620"/>
                </a:lnTo>
                <a:lnTo>
                  <a:pt x="81800" y="56610"/>
                </a:lnTo>
                <a:lnTo>
                  <a:pt x="81810" y="56600"/>
                </a:lnTo>
                <a:lnTo>
                  <a:pt x="81820" y="56570"/>
                </a:lnTo>
                <a:lnTo>
                  <a:pt x="81830" y="56560"/>
                </a:lnTo>
                <a:lnTo>
                  <a:pt x="81830" y="56550"/>
                </a:lnTo>
                <a:lnTo>
                  <a:pt x="81840" y="56550"/>
                </a:lnTo>
                <a:lnTo>
                  <a:pt x="81850" y="56540"/>
                </a:lnTo>
                <a:lnTo>
                  <a:pt x="81850" y="56530"/>
                </a:lnTo>
                <a:lnTo>
                  <a:pt x="81860" y="56530"/>
                </a:lnTo>
                <a:lnTo>
                  <a:pt x="81880" y="56520"/>
                </a:lnTo>
                <a:lnTo>
                  <a:pt x="81910" y="56520"/>
                </a:lnTo>
                <a:lnTo>
                  <a:pt x="81930" y="56520"/>
                </a:lnTo>
                <a:lnTo>
                  <a:pt x="81940" y="56520"/>
                </a:lnTo>
                <a:lnTo>
                  <a:pt x="81960" y="56520"/>
                </a:lnTo>
                <a:lnTo>
                  <a:pt x="81970" y="56520"/>
                </a:lnTo>
                <a:lnTo>
                  <a:pt x="81970" y="56510"/>
                </a:lnTo>
                <a:lnTo>
                  <a:pt x="81970" y="56500"/>
                </a:lnTo>
                <a:lnTo>
                  <a:pt x="81970" y="56490"/>
                </a:lnTo>
                <a:lnTo>
                  <a:pt x="81960" y="56490"/>
                </a:lnTo>
                <a:lnTo>
                  <a:pt x="81960" y="56480"/>
                </a:lnTo>
                <a:lnTo>
                  <a:pt x="81970" y="56480"/>
                </a:lnTo>
                <a:lnTo>
                  <a:pt x="81960" y="56480"/>
                </a:lnTo>
                <a:lnTo>
                  <a:pt x="81960" y="56470"/>
                </a:lnTo>
                <a:lnTo>
                  <a:pt x="81960" y="56460"/>
                </a:lnTo>
                <a:lnTo>
                  <a:pt x="81960" y="56450"/>
                </a:lnTo>
                <a:lnTo>
                  <a:pt x="81960" y="56440"/>
                </a:lnTo>
                <a:lnTo>
                  <a:pt x="81970" y="56440"/>
                </a:lnTo>
                <a:lnTo>
                  <a:pt x="81970" y="56430"/>
                </a:lnTo>
                <a:lnTo>
                  <a:pt x="81970" y="56420"/>
                </a:lnTo>
                <a:lnTo>
                  <a:pt x="81970" y="56410"/>
                </a:lnTo>
                <a:lnTo>
                  <a:pt x="81970" y="56400"/>
                </a:lnTo>
                <a:lnTo>
                  <a:pt x="81980" y="56390"/>
                </a:lnTo>
                <a:lnTo>
                  <a:pt x="81980" y="56380"/>
                </a:lnTo>
                <a:lnTo>
                  <a:pt x="81990" y="56380"/>
                </a:lnTo>
                <a:lnTo>
                  <a:pt x="81990" y="56370"/>
                </a:lnTo>
                <a:lnTo>
                  <a:pt x="81990" y="56360"/>
                </a:lnTo>
                <a:lnTo>
                  <a:pt x="81980" y="56360"/>
                </a:lnTo>
                <a:lnTo>
                  <a:pt x="81980" y="56350"/>
                </a:lnTo>
                <a:lnTo>
                  <a:pt x="81980" y="56340"/>
                </a:lnTo>
                <a:lnTo>
                  <a:pt x="81980" y="56330"/>
                </a:lnTo>
                <a:lnTo>
                  <a:pt x="81990" y="56330"/>
                </a:lnTo>
                <a:lnTo>
                  <a:pt x="82000" y="56330"/>
                </a:lnTo>
                <a:lnTo>
                  <a:pt x="82010" y="56330"/>
                </a:lnTo>
                <a:lnTo>
                  <a:pt x="82020" y="56330"/>
                </a:lnTo>
                <a:lnTo>
                  <a:pt x="82020" y="56340"/>
                </a:lnTo>
                <a:lnTo>
                  <a:pt x="82030" y="56330"/>
                </a:lnTo>
                <a:lnTo>
                  <a:pt x="82040" y="56330"/>
                </a:lnTo>
                <a:lnTo>
                  <a:pt x="82050" y="56340"/>
                </a:lnTo>
                <a:lnTo>
                  <a:pt x="82060" y="56330"/>
                </a:lnTo>
                <a:lnTo>
                  <a:pt x="82070" y="56330"/>
                </a:lnTo>
                <a:lnTo>
                  <a:pt x="82080" y="56330"/>
                </a:lnTo>
                <a:lnTo>
                  <a:pt x="82080" y="56320"/>
                </a:lnTo>
                <a:lnTo>
                  <a:pt x="82080" y="56310"/>
                </a:lnTo>
                <a:lnTo>
                  <a:pt x="82080" y="56300"/>
                </a:lnTo>
                <a:lnTo>
                  <a:pt x="82090" y="56270"/>
                </a:lnTo>
                <a:lnTo>
                  <a:pt x="82090" y="56260"/>
                </a:lnTo>
                <a:lnTo>
                  <a:pt x="82100" y="56250"/>
                </a:lnTo>
                <a:lnTo>
                  <a:pt x="82120" y="56220"/>
                </a:lnTo>
                <a:lnTo>
                  <a:pt x="82130" y="56210"/>
                </a:lnTo>
                <a:lnTo>
                  <a:pt x="82130" y="56200"/>
                </a:lnTo>
                <a:lnTo>
                  <a:pt x="82130" y="56190"/>
                </a:lnTo>
                <a:lnTo>
                  <a:pt x="82130" y="56180"/>
                </a:lnTo>
                <a:lnTo>
                  <a:pt x="82130" y="56170"/>
                </a:lnTo>
                <a:lnTo>
                  <a:pt x="82130" y="56160"/>
                </a:lnTo>
                <a:lnTo>
                  <a:pt x="82140" y="56160"/>
                </a:lnTo>
                <a:lnTo>
                  <a:pt x="82150" y="56150"/>
                </a:lnTo>
                <a:lnTo>
                  <a:pt x="82160" y="56150"/>
                </a:lnTo>
                <a:lnTo>
                  <a:pt x="82180" y="56140"/>
                </a:lnTo>
                <a:lnTo>
                  <a:pt x="82210" y="56130"/>
                </a:lnTo>
                <a:lnTo>
                  <a:pt x="82230" y="56120"/>
                </a:lnTo>
                <a:lnTo>
                  <a:pt x="82240" y="56120"/>
                </a:lnTo>
                <a:lnTo>
                  <a:pt x="82260" y="56100"/>
                </a:lnTo>
                <a:lnTo>
                  <a:pt x="82280" y="56090"/>
                </a:lnTo>
                <a:lnTo>
                  <a:pt x="82290" y="56080"/>
                </a:lnTo>
                <a:lnTo>
                  <a:pt x="82290" y="56070"/>
                </a:lnTo>
                <a:lnTo>
                  <a:pt x="82300" y="56060"/>
                </a:lnTo>
                <a:lnTo>
                  <a:pt x="82310" y="56040"/>
                </a:lnTo>
                <a:lnTo>
                  <a:pt x="82320" y="56030"/>
                </a:lnTo>
                <a:lnTo>
                  <a:pt x="82330" y="56010"/>
                </a:lnTo>
                <a:lnTo>
                  <a:pt x="82340" y="56000"/>
                </a:lnTo>
                <a:lnTo>
                  <a:pt x="82340" y="55990"/>
                </a:lnTo>
                <a:lnTo>
                  <a:pt x="82350" y="55980"/>
                </a:lnTo>
                <a:lnTo>
                  <a:pt x="82370" y="55970"/>
                </a:lnTo>
                <a:lnTo>
                  <a:pt x="82380" y="55970"/>
                </a:lnTo>
                <a:lnTo>
                  <a:pt x="82380" y="55960"/>
                </a:lnTo>
                <a:lnTo>
                  <a:pt x="82390" y="55950"/>
                </a:lnTo>
                <a:lnTo>
                  <a:pt x="82390" y="55940"/>
                </a:lnTo>
                <a:lnTo>
                  <a:pt x="82400" y="55940"/>
                </a:lnTo>
                <a:lnTo>
                  <a:pt x="82410" y="55930"/>
                </a:lnTo>
                <a:lnTo>
                  <a:pt x="82420" y="55930"/>
                </a:lnTo>
                <a:lnTo>
                  <a:pt x="82430" y="55930"/>
                </a:lnTo>
                <a:lnTo>
                  <a:pt x="82450" y="55930"/>
                </a:lnTo>
                <a:lnTo>
                  <a:pt x="82460" y="55930"/>
                </a:lnTo>
                <a:lnTo>
                  <a:pt x="82470" y="55930"/>
                </a:lnTo>
                <a:lnTo>
                  <a:pt x="82480" y="55920"/>
                </a:lnTo>
                <a:lnTo>
                  <a:pt x="82480" y="55930"/>
                </a:lnTo>
                <a:lnTo>
                  <a:pt x="82480" y="55940"/>
                </a:lnTo>
                <a:lnTo>
                  <a:pt x="82480" y="55950"/>
                </a:lnTo>
                <a:lnTo>
                  <a:pt x="82490" y="55970"/>
                </a:lnTo>
                <a:lnTo>
                  <a:pt x="82500" y="55970"/>
                </a:lnTo>
                <a:lnTo>
                  <a:pt x="82510" y="55980"/>
                </a:lnTo>
                <a:lnTo>
                  <a:pt x="82520" y="55980"/>
                </a:lnTo>
                <a:lnTo>
                  <a:pt x="82530" y="55980"/>
                </a:lnTo>
                <a:lnTo>
                  <a:pt x="82530" y="55990"/>
                </a:lnTo>
                <a:lnTo>
                  <a:pt x="82530" y="56000"/>
                </a:lnTo>
                <a:lnTo>
                  <a:pt x="82540" y="56010"/>
                </a:lnTo>
                <a:lnTo>
                  <a:pt x="82550" y="56010"/>
                </a:lnTo>
                <a:lnTo>
                  <a:pt x="82560" y="56010"/>
                </a:lnTo>
                <a:lnTo>
                  <a:pt x="82570" y="56010"/>
                </a:lnTo>
                <a:lnTo>
                  <a:pt x="82580" y="56010"/>
                </a:lnTo>
                <a:lnTo>
                  <a:pt x="82590" y="56010"/>
                </a:lnTo>
                <a:lnTo>
                  <a:pt x="82600" y="56020"/>
                </a:lnTo>
                <a:lnTo>
                  <a:pt x="82610" y="56010"/>
                </a:lnTo>
                <a:lnTo>
                  <a:pt x="82620" y="56020"/>
                </a:lnTo>
                <a:lnTo>
                  <a:pt x="82630" y="56020"/>
                </a:lnTo>
                <a:lnTo>
                  <a:pt x="82640" y="56030"/>
                </a:lnTo>
                <a:lnTo>
                  <a:pt x="82650" y="56030"/>
                </a:lnTo>
                <a:lnTo>
                  <a:pt x="82660" y="56030"/>
                </a:lnTo>
                <a:lnTo>
                  <a:pt x="82650" y="56030"/>
                </a:lnTo>
                <a:lnTo>
                  <a:pt x="82650" y="56040"/>
                </a:lnTo>
                <a:lnTo>
                  <a:pt x="82650" y="56050"/>
                </a:lnTo>
                <a:lnTo>
                  <a:pt x="82660" y="56050"/>
                </a:lnTo>
                <a:lnTo>
                  <a:pt x="82670" y="56050"/>
                </a:lnTo>
                <a:lnTo>
                  <a:pt x="82660" y="56060"/>
                </a:lnTo>
                <a:lnTo>
                  <a:pt x="82660" y="56070"/>
                </a:lnTo>
                <a:lnTo>
                  <a:pt x="82670" y="56070"/>
                </a:lnTo>
                <a:lnTo>
                  <a:pt x="82680" y="56070"/>
                </a:lnTo>
                <a:lnTo>
                  <a:pt x="82690" y="56070"/>
                </a:lnTo>
                <a:lnTo>
                  <a:pt x="82700" y="56070"/>
                </a:lnTo>
                <a:lnTo>
                  <a:pt x="82710" y="56060"/>
                </a:lnTo>
                <a:lnTo>
                  <a:pt x="82720" y="56060"/>
                </a:lnTo>
                <a:lnTo>
                  <a:pt x="82730" y="56060"/>
                </a:lnTo>
                <a:lnTo>
                  <a:pt x="82740" y="56060"/>
                </a:lnTo>
                <a:lnTo>
                  <a:pt x="82750" y="56060"/>
                </a:lnTo>
                <a:lnTo>
                  <a:pt x="82760" y="56060"/>
                </a:lnTo>
                <a:lnTo>
                  <a:pt x="82770" y="56060"/>
                </a:lnTo>
                <a:lnTo>
                  <a:pt x="82780" y="56060"/>
                </a:lnTo>
                <a:lnTo>
                  <a:pt x="82780" y="56070"/>
                </a:lnTo>
                <a:lnTo>
                  <a:pt x="82790" y="56070"/>
                </a:lnTo>
                <a:lnTo>
                  <a:pt x="82800" y="56070"/>
                </a:lnTo>
                <a:lnTo>
                  <a:pt x="82800" y="56060"/>
                </a:lnTo>
                <a:lnTo>
                  <a:pt x="82810" y="56060"/>
                </a:lnTo>
                <a:lnTo>
                  <a:pt x="82820" y="56060"/>
                </a:lnTo>
                <a:lnTo>
                  <a:pt x="82820" y="56070"/>
                </a:lnTo>
                <a:lnTo>
                  <a:pt x="82810" y="56080"/>
                </a:lnTo>
                <a:lnTo>
                  <a:pt x="82810" y="56090"/>
                </a:lnTo>
                <a:lnTo>
                  <a:pt x="82810" y="56100"/>
                </a:lnTo>
                <a:lnTo>
                  <a:pt x="82810" y="56110"/>
                </a:lnTo>
                <a:lnTo>
                  <a:pt x="82810" y="56120"/>
                </a:lnTo>
                <a:lnTo>
                  <a:pt x="82810" y="56130"/>
                </a:lnTo>
                <a:lnTo>
                  <a:pt x="82820" y="56140"/>
                </a:lnTo>
                <a:lnTo>
                  <a:pt x="82820" y="56150"/>
                </a:lnTo>
                <a:lnTo>
                  <a:pt x="82830" y="56150"/>
                </a:lnTo>
                <a:lnTo>
                  <a:pt x="82830" y="56160"/>
                </a:lnTo>
                <a:lnTo>
                  <a:pt x="82820" y="56160"/>
                </a:lnTo>
                <a:lnTo>
                  <a:pt x="82820" y="56170"/>
                </a:lnTo>
                <a:lnTo>
                  <a:pt x="82820" y="56180"/>
                </a:lnTo>
                <a:lnTo>
                  <a:pt x="82820" y="56190"/>
                </a:lnTo>
                <a:lnTo>
                  <a:pt x="82820" y="56200"/>
                </a:lnTo>
                <a:lnTo>
                  <a:pt x="82820" y="56210"/>
                </a:lnTo>
                <a:lnTo>
                  <a:pt x="82820" y="56220"/>
                </a:lnTo>
                <a:lnTo>
                  <a:pt x="82820" y="56230"/>
                </a:lnTo>
                <a:lnTo>
                  <a:pt x="82820" y="56240"/>
                </a:lnTo>
                <a:lnTo>
                  <a:pt x="82820" y="56250"/>
                </a:lnTo>
                <a:lnTo>
                  <a:pt x="82820" y="56260"/>
                </a:lnTo>
                <a:lnTo>
                  <a:pt x="82820" y="56280"/>
                </a:lnTo>
                <a:lnTo>
                  <a:pt x="82820" y="56290"/>
                </a:lnTo>
                <a:lnTo>
                  <a:pt x="82820" y="56310"/>
                </a:lnTo>
                <a:lnTo>
                  <a:pt x="82830" y="56350"/>
                </a:lnTo>
                <a:lnTo>
                  <a:pt x="82830" y="56360"/>
                </a:lnTo>
                <a:lnTo>
                  <a:pt x="82820" y="56360"/>
                </a:lnTo>
                <a:lnTo>
                  <a:pt x="82810" y="56360"/>
                </a:lnTo>
                <a:lnTo>
                  <a:pt x="82810" y="56370"/>
                </a:lnTo>
                <a:lnTo>
                  <a:pt x="82800" y="56370"/>
                </a:lnTo>
                <a:lnTo>
                  <a:pt x="82800" y="56380"/>
                </a:lnTo>
                <a:lnTo>
                  <a:pt x="82790" y="56400"/>
                </a:lnTo>
                <a:lnTo>
                  <a:pt x="82760" y="56410"/>
                </a:lnTo>
                <a:lnTo>
                  <a:pt x="82760" y="56420"/>
                </a:lnTo>
                <a:lnTo>
                  <a:pt x="82760" y="56430"/>
                </a:lnTo>
                <a:lnTo>
                  <a:pt x="82760" y="56440"/>
                </a:lnTo>
                <a:lnTo>
                  <a:pt x="82760" y="56450"/>
                </a:lnTo>
                <a:lnTo>
                  <a:pt x="82760" y="56460"/>
                </a:lnTo>
                <a:lnTo>
                  <a:pt x="82760" y="56470"/>
                </a:lnTo>
                <a:lnTo>
                  <a:pt x="82760" y="56480"/>
                </a:lnTo>
                <a:lnTo>
                  <a:pt x="82770" y="56480"/>
                </a:lnTo>
                <a:lnTo>
                  <a:pt x="82770" y="56490"/>
                </a:lnTo>
                <a:lnTo>
                  <a:pt x="82770" y="56500"/>
                </a:lnTo>
                <a:lnTo>
                  <a:pt x="82780" y="56500"/>
                </a:lnTo>
                <a:lnTo>
                  <a:pt x="82780" y="56510"/>
                </a:lnTo>
                <a:lnTo>
                  <a:pt x="82780" y="56520"/>
                </a:lnTo>
                <a:lnTo>
                  <a:pt x="82760" y="56540"/>
                </a:lnTo>
                <a:lnTo>
                  <a:pt x="82760" y="56550"/>
                </a:lnTo>
                <a:lnTo>
                  <a:pt x="82750" y="56550"/>
                </a:lnTo>
                <a:lnTo>
                  <a:pt x="82750" y="56560"/>
                </a:lnTo>
                <a:lnTo>
                  <a:pt x="82750" y="56570"/>
                </a:lnTo>
                <a:lnTo>
                  <a:pt x="82750" y="56580"/>
                </a:lnTo>
                <a:lnTo>
                  <a:pt x="82740" y="56590"/>
                </a:lnTo>
                <a:lnTo>
                  <a:pt x="82740" y="56600"/>
                </a:lnTo>
                <a:lnTo>
                  <a:pt x="82730" y="56600"/>
                </a:lnTo>
                <a:lnTo>
                  <a:pt x="82730" y="56610"/>
                </a:lnTo>
                <a:lnTo>
                  <a:pt x="82730" y="56620"/>
                </a:lnTo>
                <a:lnTo>
                  <a:pt x="82730" y="56630"/>
                </a:lnTo>
                <a:lnTo>
                  <a:pt x="82720" y="56640"/>
                </a:lnTo>
                <a:lnTo>
                  <a:pt x="82720" y="56650"/>
                </a:lnTo>
                <a:lnTo>
                  <a:pt x="82720" y="56660"/>
                </a:lnTo>
                <a:lnTo>
                  <a:pt x="82720" y="56670"/>
                </a:lnTo>
                <a:lnTo>
                  <a:pt x="82710" y="56670"/>
                </a:lnTo>
                <a:lnTo>
                  <a:pt x="82710" y="56680"/>
                </a:lnTo>
                <a:lnTo>
                  <a:pt x="82700" y="56680"/>
                </a:lnTo>
                <a:lnTo>
                  <a:pt x="82690" y="56690"/>
                </a:lnTo>
                <a:lnTo>
                  <a:pt x="82680" y="56690"/>
                </a:lnTo>
                <a:lnTo>
                  <a:pt x="82670" y="56690"/>
                </a:lnTo>
                <a:lnTo>
                  <a:pt x="82670" y="56700"/>
                </a:lnTo>
                <a:lnTo>
                  <a:pt x="82660" y="56700"/>
                </a:lnTo>
                <a:lnTo>
                  <a:pt x="82650" y="56700"/>
                </a:lnTo>
                <a:lnTo>
                  <a:pt x="82650" y="56710"/>
                </a:lnTo>
                <a:lnTo>
                  <a:pt x="82650" y="56700"/>
                </a:lnTo>
                <a:lnTo>
                  <a:pt x="82640" y="56700"/>
                </a:lnTo>
                <a:lnTo>
                  <a:pt x="82630" y="56700"/>
                </a:lnTo>
                <a:lnTo>
                  <a:pt x="82630" y="56710"/>
                </a:lnTo>
                <a:lnTo>
                  <a:pt x="82620" y="56710"/>
                </a:lnTo>
                <a:lnTo>
                  <a:pt x="82610" y="56720"/>
                </a:lnTo>
                <a:lnTo>
                  <a:pt x="82600" y="56720"/>
                </a:lnTo>
                <a:lnTo>
                  <a:pt x="82590" y="56710"/>
                </a:lnTo>
                <a:lnTo>
                  <a:pt x="82590" y="56720"/>
                </a:lnTo>
                <a:lnTo>
                  <a:pt x="82580" y="56720"/>
                </a:lnTo>
                <a:lnTo>
                  <a:pt x="82580" y="56710"/>
                </a:lnTo>
                <a:lnTo>
                  <a:pt x="82570" y="56710"/>
                </a:lnTo>
                <a:lnTo>
                  <a:pt x="82570" y="56700"/>
                </a:lnTo>
                <a:lnTo>
                  <a:pt x="82560" y="56700"/>
                </a:lnTo>
                <a:lnTo>
                  <a:pt x="82560" y="56710"/>
                </a:lnTo>
                <a:lnTo>
                  <a:pt x="82550" y="56710"/>
                </a:lnTo>
                <a:lnTo>
                  <a:pt x="82540" y="56700"/>
                </a:lnTo>
                <a:lnTo>
                  <a:pt x="82540" y="56710"/>
                </a:lnTo>
                <a:lnTo>
                  <a:pt x="82530" y="56710"/>
                </a:lnTo>
                <a:lnTo>
                  <a:pt x="82520" y="56720"/>
                </a:lnTo>
                <a:lnTo>
                  <a:pt x="82510" y="56720"/>
                </a:lnTo>
                <a:lnTo>
                  <a:pt x="82500" y="56720"/>
                </a:lnTo>
                <a:lnTo>
                  <a:pt x="82500" y="56730"/>
                </a:lnTo>
                <a:lnTo>
                  <a:pt x="82500" y="56740"/>
                </a:lnTo>
                <a:lnTo>
                  <a:pt x="82490" y="56740"/>
                </a:lnTo>
                <a:lnTo>
                  <a:pt x="82480" y="56740"/>
                </a:lnTo>
                <a:lnTo>
                  <a:pt x="82480" y="56750"/>
                </a:lnTo>
                <a:lnTo>
                  <a:pt x="82470" y="56750"/>
                </a:lnTo>
                <a:lnTo>
                  <a:pt x="82470" y="56760"/>
                </a:lnTo>
                <a:lnTo>
                  <a:pt x="82460" y="56760"/>
                </a:lnTo>
                <a:lnTo>
                  <a:pt x="82460" y="56750"/>
                </a:lnTo>
                <a:lnTo>
                  <a:pt x="82450" y="56750"/>
                </a:lnTo>
                <a:lnTo>
                  <a:pt x="82450" y="56740"/>
                </a:lnTo>
                <a:lnTo>
                  <a:pt x="82440" y="56740"/>
                </a:lnTo>
                <a:lnTo>
                  <a:pt x="82430" y="56750"/>
                </a:lnTo>
                <a:lnTo>
                  <a:pt x="82430" y="56760"/>
                </a:lnTo>
                <a:lnTo>
                  <a:pt x="82420" y="56760"/>
                </a:lnTo>
                <a:lnTo>
                  <a:pt x="82420" y="56750"/>
                </a:lnTo>
                <a:lnTo>
                  <a:pt x="82410" y="56750"/>
                </a:lnTo>
                <a:lnTo>
                  <a:pt x="82410" y="56740"/>
                </a:lnTo>
                <a:lnTo>
                  <a:pt x="82400" y="56740"/>
                </a:lnTo>
                <a:lnTo>
                  <a:pt x="82390" y="56740"/>
                </a:lnTo>
                <a:lnTo>
                  <a:pt x="82380" y="56740"/>
                </a:lnTo>
                <a:lnTo>
                  <a:pt x="82380" y="56730"/>
                </a:lnTo>
                <a:lnTo>
                  <a:pt x="82380" y="56740"/>
                </a:lnTo>
                <a:lnTo>
                  <a:pt x="82370" y="56740"/>
                </a:lnTo>
                <a:lnTo>
                  <a:pt x="82380" y="56740"/>
                </a:lnTo>
                <a:lnTo>
                  <a:pt x="82380" y="56750"/>
                </a:lnTo>
                <a:lnTo>
                  <a:pt x="82370" y="56750"/>
                </a:lnTo>
                <a:lnTo>
                  <a:pt x="82360" y="56750"/>
                </a:lnTo>
                <a:lnTo>
                  <a:pt x="82360" y="56740"/>
                </a:lnTo>
                <a:lnTo>
                  <a:pt x="82360" y="56750"/>
                </a:lnTo>
                <a:lnTo>
                  <a:pt x="82350" y="56750"/>
                </a:lnTo>
                <a:lnTo>
                  <a:pt x="82350" y="56760"/>
                </a:lnTo>
                <a:lnTo>
                  <a:pt x="82350" y="56750"/>
                </a:lnTo>
                <a:lnTo>
                  <a:pt x="82340" y="56750"/>
                </a:lnTo>
                <a:lnTo>
                  <a:pt x="82330" y="56750"/>
                </a:lnTo>
                <a:lnTo>
                  <a:pt x="82320" y="56740"/>
                </a:lnTo>
                <a:lnTo>
                  <a:pt x="82310" y="56740"/>
                </a:lnTo>
                <a:lnTo>
                  <a:pt x="82310" y="56730"/>
                </a:lnTo>
                <a:lnTo>
                  <a:pt x="82300" y="56730"/>
                </a:lnTo>
                <a:lnTo>
                  <a:pt x="82300" y="56740"/>
                </a:lnTo>
                <a:lnTo>
                  <a:pt x="82290" y="56730"/>
                </a:lnTo>
                <a:lnTo>
                  <a:pt x="82280" y="56720"/>
                </a:lnTo>
                <a:lnTo>
                  <a:pt x="82270" y="56730"/>
                </a:lnTo>
                <a:lnTo>
                  <a:pt x="82270" y="56740"/>
                </a:lnTo>
                <a:lnTo>
                  <a:pt x="82260" y="56740"/>
                </a:lnTo>
                <a:lnTo>
                  <a:pt x="82260" y="56730"/>
                </a:lnTo>
                <a:lnTo>
                  <a:pt x="82260" y="56720"/>
                </a:lnTo>
                <a:lnTo>
                  <a:pt x="82260" y="56710"/>
                </a:lnTo>
                <a:lnTo>
                  <a:pt x="82250" y="56710"/>
                </a:lnTo>
                <a:lnTo>
                  <a:pt x="82240" y="56700"/>
                </a:lnTo>
                <a:lnTo>
                  <a:pt x="82240" y="56690"/>
                </a:lnTo>
                <a:lnTo>
                  <a:pt x="82230" y="56690"/>
                </a:lnTo>
                <a:lnTo>
                  <a:pt x="82220" y="56690"/>
                </a:lnTo>
                <a:lnTo>
                  <a:pt x="82230" y="56690"/>
                </a:lnTo>
                <a:lnTo>
                  <a:pt x="82230" y="56680"/>
                </a:lnTo>
                <a:lnTo>
                  <a:pt x="82220" y="56680"/>
                </a:lnTo>
                <a:lnTo>
                  <a:pt x="82220" y="56690"/>
                </a:lnTo>
                <a:lnTo>
                  <a:pt x="82210" y="56690"/>
                </a:lnTo>
                <a:lnTo>
                  <a:pt x="82200" y="56690"/>
                </a:lnTo>
                <a:lnTo>
                  <a:pt x="82200" y="56680"/>
                </a:lnTo>
                <a:lnTo>
                  <a:pt x="82200" y="56670"/>
                </a:lnTo>
                <a:lnTo>
                  <a:pt x="82190" y="56670"/>
                </a:lnTo>
                <a:lnTo>
                  <a:pt x="82190" y="56680"/>
                </a:lnTo>
                <a:lnTo>
                  <a:pt x="82180" y="56680"/>
                </a:lnTo>
                <a:lnTo>
                  <a:pt x="82180" y="56670"/>
                </a:lnTo>
                <a:lnTo>
                  <a:pt x="82180" y="56660"/>
                </a:lnTo>
                <a:lnTo>
                  <a:pt x="82180" y="56670"/>
                </a:lnTo>
                <a:lnTo>
                  <a:pt x="82170" y="56670"/>
                </a:lnTo>
                <a:lnTo>
                  <a:pt x="82160" y="56670"/>
                </a:lnTo>
                <a:lnTo>
                  <a:pt x="82150" y="56670"/>
                </a:lnTo>
                <a:lnTo>
                  <a:pt x="82150" y="56660"/>
                </a:lnTo>
                <a:lnTo>
                  <a:pt x="82140" y="56660"/>
                </a:lnTo>
                <a:lnTo>
                  <a:pt x="82130" y="56660"/>
                </a:lnTo>
                <a:lnTo>
                  <a:pt x="82130" y="56650"/>
                </a:lnTo>
                <a:lnTo>
                  <a:pt x="82120" y="56650"/>
                </a:lnTo>
                <a:lnTo>
                  <a:pt x="82110" y="56650"/>
                </a:lnTo>
                <a:lnTo>
                  <a:pt x="82110" y="56660"/>
                </a:lnTo>
                <a:lnTo>
                  <a:pt x="82100" y="56660"/>
                </a:lnTo>
                <a:lnTo>
                  <a:pt x="82090" y="56650"/>
                </a:lnTo>
                <a:lnTo>
                  <a:pt x="82080" y="56660"/>
                </a:lnTo>
                <a:lnTo>
                  <a:pt x="82070" y="56660"/>
                </a:lnTo>
                <a:lnTo>
                  <a:pt x="82070" y="56670"/>
                </a:lnTo>
                <a:lnTo>
                  <a:pt x="82060" y="56660"/>
                </a:lnTo>
                <a:lnTo>
                  <a:pt x="82060" y="56670"/>
                </a:lnTo>
                <a:lnTo>
                  <a:pt x="82050" y="56670"/>
                </a:lnTo>
                <a:lnTo>
                  <a:pt x="82050" y="56680"/>
                </a:lnTo>
                <a:lnTo>
                  <a:pt x="82060" y="56690"/>
                </a:lnTo>
                <a:lnTo>
                  <a:pt x="82070" y="56690"/>
                </a:lnTo>
                <a:lnTo>
                  <a:pt x="82060" y="56690"/>
                </a:lnTo>
                <a:lnTo>
                  <a:pt x="82060" y="56700"/>
                </a:lnTo>
                <a:lnTo>
                  <a:pt x="82060" y="56710"/>
                </a:lnTo>
                <a:lnTo>
                  <a:pt x="82050" y="56710"/>
                </a:lnTo>
                <a:lnTo>
                  <a:pt x="82050" y="56720"/>
                </a:lnTo>
                <a:lnTo>
                  <a:pt x="82040" y="56730"/>
                </a:lnTo>
                <a:lnTo>
                  <a:pt x="82030" y="56730"/>
                </a:lnTo>
                <a:lnTo>
                  <a:pt x="82030" y="56740"/>
                </a:lnTo>
                <a:lnTo>
                  <a:pt x="82030" y="56750"/>
                </a:lnTo>
                <a:lnTo>
                  <a:pt x="82020" y="56760"/>
                </a:lnTo>
                <a:lnTo>
                  <a:pt x="82030" y="56770"/>
                </a:lnTo>
                <a:lnTo>
                  <a:pt x="82040" y="56770"/>
                </a:lnTo>
                <a:lnTo>
                  <a:pt x="82050" y="56780"/>
                </a:lnTo>
                <a:lnTo>
                  <a:pt x="82050" y="56790"/>
                </a:lnTo>
                <a:lnTo>
                  <a:pt x="82040" y="56790"/>
                </a:lnTo>
                <a:lnTo>
                  <a:pt x="82050" y="56790"/>
                </a:lnTo>
                <a:lnTo>
                  <a:pt x="82050" y="56800"/>
                </a:lnTo>
                <a:lnTo>
                  <a:pt x="82050" y="56810"/>
                </a:lnTo>
                <a:lnTo>
                  <a:pt x="82050" y="56820"/>
                </a:lnTo>
                <a:lnTo>
                  <a:pt x="82040" y="56870"/>
                </a:lnTo>
                <a:lnTo>
                  <a:pt x="82040" y="56880"/>
                </a:lnTo>
                <a:lnTo>
                  <a:pt x="82040" y="56890"/>
                </a:lnTo>
                <a:lnTo>
                  <a:pt x="82030" y="56900"/>
                </a:lnTo>
                <a:lnTo>
                  <a:pt x="82030" y="56910"/>
                </a:lnTo>
                <a:lnTo>
                  <a:pt x="82030" y="56920"/>
                </a:lnTo>
                <a:lnTo>
                  <a:pt x="82030" y="56930"/>
                </a:lnTo>
                <a:lnTo>
                  <a:pt x="82030" y="56940"/>
                </a:lnTo>
                <a:lnTo>
                  <a:pt x="82070" y="56970"/>
                </a:lnTo>
                <a:lnTo>
                  <a:pt x="82080" y="56970"/>
                </a:lnTo>
                <a:lnTo>
                  <a:pt x="82090" y="56970"/>
                </a:lnTo>
                <a:lnTo>
                  <a:pt x="82100" y="56980"/>
                </a:lnTo>
                <a:lnTo>
                  <a:pt x="82110" y="56980"/>
                </a:lnTo>
                <a:lnTo>
                  <a:pt x="82120" y="56990"/>
                </a:lnTo>
                <a:lnTo>
                  <a:pt x="82130" y="57000"/>
                </a:lnTo>
                <a:lnTo>
                  <a:pt x="82110" y="57000"/>
                </a:lnTo>
                <a:lnTo>
                  <a:pt x="82090" y="57010"/>
                </a:lnTo>
                <a:lnTo>
                  <a:pt x="82070" y="57030"/>
                </a:lnTo>
                <a:lnTo>
                  <a:pt x="82060" y="57050"/>
                </a:lnTo>
                <a:lnTo>
                  <a:pt x="82050" y="57060"/>
                </a:lnTo>
                <a:lnTo>
                  <a:pt x="82040" y="57080"/>
                </a:lnTo>
                <a:lnTo>
                  <a:pt x="82040" y="57100"/>
                </a:lnTo>
                <a:lnTo>
                  <a:pt x="82040" y="57120"/>
                </a:lnTo>
                <a:lnTo>
                  <a:pt x="82040" y="57150"/>
                </a:lnTo>
                <a:lnTo>
                  <a:pt x="82040" y="57170"/>
                </a:lnTo>
                <a:lnTo>
                  <a:pt x="82040" y="57180"/>
                </a:lnTo>
                <a:lnTo>
                  <a:pt x="82040" y="57200"/>
                </a:lnTo>
                <a:lnTo>
                  <a:pt x="82030" y="57210"/>
                </a:lnTo>
                <a:lnTo>
                  <a:pt x="82040" y="57240"/>
                </a:lnTo>
                <a:lnTo>
                  <a:pt x="82030" y="57240"/>
                </a:lnTo>
                <a:lnTo>
                  <a:pt x="82030" y="57250"/>
                </a:lnTo>
                <a:lnTo>
                  <a:pt x="82020" y="57250"/>
                </a:lnTo>
                <a:lnTo>
                  <a:pt x="82010" y="57250"/>
                </a:lnTo>
                <a:lnTo>
                  <a:pt x="82010" y="57260"/>
                </a:lnTo>
                <a:lnTo>
                  <a:pt x="82010" y="57250"/>
                </a:lnTo>
                <a:lnTo>
                  <a:pt x="82000" y="57250"/>
                </a:lnTo>
                <a:lnTo>
                  <a:pt x="82000" y="57240"/>
                </a:lnTo>
                <a:lnTo>
                  <a:pt x="81990" y="57240"/>
                </a:lnTo>
                <a:lnTo>
                  <a:pt x="81990" y="57250"/>
                </a:lnTo>
                <a:lnTo>
                  <a:pt x="81980" y="57250"/>
                </a:lnTo>
                <a:lnTo>
                  <a:pt x="81970" y="57250"/>
                </a:lnTo>
                <a:lnTo>
                  <a:pt x="81980" y="57260"/>
                </a:lnTo>
                <a:lnTo>
                  <a:pt x="81990" y="57260"/>
                </a:lnTo>
                <a:lnTo>
                  <a:pt x="81990" y="57270"/>
                </a:lnTo>
                <a:lnTo>
                  <a:pt x="82000" y="57270"/>
                </a:lnTo>
                <a:lnTo>
                  <a:pt x="82010" y="57280"/>
                </a:lnTo>
                <a:lnTo>
                  <a:pt x="82020" y="57290"/>
                </a:lnTo>
                <a:lnTo>
                  <a:pt x="82020" y="57300"/>
                </a:lnTo>
                <a:lnTo>
                  <a:pt x="82020" y="57310"/>
                </a:lnTo>
                <a:lnTo>
                  <a:pt x="82020" y="57320"/>
                </a:lnTo>
                <a:lnTo>
                  <a:pt x="82030" y="57330"/>
                </a:lnTo>
                <a:lnTo>
                  <a:pt x="82020" y="57340"/>
                </a:lnTo>
                <a:lnTo>
                  <a:pt x="82030" y="57350"/>
                </a:lnTo>
                <a:lnTo>
                  <a:pt x="82020" y="57360"/>
                </a:lnTo>
                <a:lnTo>
                  <a:pt x="82010" y="57370"/>
                </a:lnTo>
                <a:lnTo>
                  <a:pt x="82010" y="57380"/>
                </a:lnTo>
                <a:lnTo>
                  <a:pt x="82000" y="57380"/>
                </a:lnTo>
                <a:lnTo>
                  <a:pt x="82000" y="57390"/>
                </a:lnTo>
                <a:lnTo>
                  <a:pt x="82000" y="57400"/>
                </a:lnTo>
                <a:lnTo>
                  <a:pt x="82000" y="57410"/>
                </a:lnTo>
                <a:lnTo>
                  <a:pt x="82000" y="57420"/>
                </a:lnTo>
                <a:lnTo>
                  <a:pt x="82000" y="57430"/>
                </a:lnTo>
                <a:lnTo>
                  <a:pt x="82000" y="57440"/>
                </a:lnTo>
                <a:lnTo>
                  <a:pt x="82000" y="57450"/>
                </a:lnTo>
                <a:lnTo>
                  <a:pt x="82010" y="57450"/>
                </a:lnTo>
                <a:lnTo>
                  <a:pt x="82010" y="57460"/>
                </a:lnTo>
                <a:lnTo>
                  <a:pt x="82020" y="57470"/>
                </a:lnTo>
                <a:lnTo>
                  <a:pt x="82020" y="57480"/>
                </a:lnTo>
                <a:lnTo>
                  <a:pt x="82030" y="57490"/>
                </a:lnTo>
                <a:lnTo>
                  <a:pt x="82030" y="57500"/>
                </a:lnTo>
                <a:lnTo>
                  <a:pt x="82050" y="57500"/>
                </a:lnTo>
                <a:lnTo>
                  <a:pt x="82060" y="57510"/>
                </a:lnTo>
                <a:lnTo>
                  <a:pt x="82070" y="57520"/>
                </a:lnTo>
                <a:lnTo>
                  <a:pt x="82090" y="57530"/>
                </a:lnTo>
                <a:lnTo>
                  <a:pt x="82120" y="57550"/>
                </a:lnTo>
                <a:lnTo>
                  <a:pt x="82130" y="57560"/>
                </a:lnTo>
                <a:lnTo>
                  <a:pt x="82130" y="57570"/>
                </a:lnTo>
                <a:lnTo>
                  <a:pt x="82140" y="57580"/>
                </a:lnTo>
                <a:lnTo>
                  <a:pt x="82150" y="57580"/>
                </a:lnTo>
                <a:lnTo>
                  <a:pt x="82150" y="57590"/>
                </a:lnTo>
                <a:lnTo>
                  <a:pt x="82160" y="57590"/>
                </a:lnTo>
                <a:lnTo>
                  <a:pt x="82160" y="57600"/>
                </a:lnTo>
                <a:lnTo>
                  <a:pt x="82170" y="57600"/>
                </a:lnTo>
                <a:lnTo>
                  <a:pt x="82170" y="57610"/>
                </a:lnTo>
                <a:lnTo>
                  <a:pt x="82170" y="57620"/>
                </a:lnTo>
                <a:lnTo>
                  <a:pt x="82170" y="57630"/>
                </a:lnTo>
                <a:lnTo>
                  <a:pt x="82180" y="57630"/>
                </a:lnTo>
                <a:lnTo>
                  <a:pt x="82180" y="57640"/>
                </a:lnTo>
                <a:lnTo>
                  <a:pt x="82180" y="57650"/>
                </a:lnTo>
                <a:lnTo>
                  <a:pt x="82190" y="57660"/>
                </a:lnTo>
                <a:lnTo>
                  <a:pt x="82220" y="57680"/>
                </a:lnTo>
                <a:lnTo>
                  <a:pt x="82220" y="57690"/>
                </a:lnTo>
                <a:lnTo>
                  <a:pt x="82220" y="57700"/>
                </a:lnTo>
                <a:lnTo>
                  <a:pt x="82220" y="57710"/>
                </a:lnTo>
                <a:lnTo>
                  <a:pt x="82220" y="57720"/>
                </a:lnTo>
                <a:lnTo>
                  <a:pt x="82230" y="57730"/>
                </a:lnTo>
                <a:lnTo>
                  <a:pt x="82230" y="57740"/>
                </a:lnTo>
                <a:lnTo>
                  <a:pt x="82230" y="57750"/>
                </a:lnTo>
                <a:lnTo>
                  <a:pt x="82240" y="57760"/>
                </a:lnTo>
                <a:lnTo>
                  <a:pt x="82240" y="57770"/>
                </a:lnTo>
                <a:lnTo>
                  <a:pt x="82240" y="57780"/>
                </a:lnTo>
                <a:lnTo>
                  <a:pt x="82250" y="57790"/>
                </a:lnTo>
                <a:lnTo>
                  <a:pt x="82260" y="57790"/>
                </a:lnTo>
                <a:lnTo>
                  <a:pt x="82270" y="57790"/>
                </a:lnTo>
                <a:lnTo>
                  <a:pt x="82280" y="57790"/>
                </a:lnTo>
                <a:lnTo>
                  <a:pt x="82290" y="57790"/>
                </a:lnTo>
                <a:lnTo>
                  <a:pt x="82300" y="57800"/>
                </a:lnTo>
                <a:lnTo>
                  <a:pt x="82310" y="57800"/>
                </a:lnTo>
                <a:lnTo>
                  <a:pt x="82320" y="57800"/>
                </a:lnTo>
                <a:lnTo>
                  <a:pt x="82320" y="57810"/>
                </a:lnTo>
                <a:lnTo>
                  <a:pt x="82310" y="57820"/>
                </a:lnTo>
                <a:lnTo>
                  <a:pt x="82310" y="57830"/>
                </a:lnTo>
                <a:lnTo>
                  <a:pt x="82310" y="57840"/>
                </a:lnTo>
                <a:lnTo>
                  <a:pt x="82310" y="57850"/>
                </a:lnTo>
                <a:lnTo>
                  <a:pt x="82310" y="57860"/>
                </a:lnTo>
                <a:lnTo>
                  <a:pt x="82300" y="57870"/>
                </a:lnTo>
                <a:lnTo>
                  <a:pt x="82300" y="57880"/>
                </a:lnTo>
                <a:lnTo>
                  <a:pt x="82290" y="57890"/>
                </a:lnTo>
                <a:lnTo>
                  <a:pt x="82290" y="57900"/>
                </a:lnTo>
                <a:lnTo>
                  <a:pt x="82280" y="57900"/>
                </a:lnTo>
                <a:lnTo>
                  <a:pt x="82280" y="57910"/>
                </a:lnTo>
                <a:lnTo>
                  <a:pt x="82290" y="57910"/>
                </a:lnTo>
                <a:lnTo>
                  <a:pt x="82290" y="57920"/>
                </a:lnTo>
                <a:lnTo>
                  <a:pt x="82290" y="57930"/>
                </a:lnTo>
                <a:lnTo>
                  <a:pt x="82290" y="57940"/>
                </a:lnTo>
                <a:lnTo>
                  <a:pt x="82290" y="57950"/>
                </a:lnTo>
                <a:lnTo>
                  <a:pt x="82290" y="57960"/>
                </a:lnTo>
                <a:lnTo>
                  <a:pt x="82300" y="57960"/>
                </a:lnTo>
                <a:lnTo>
                  <a:pt x="82300" y="57970"/>
                </a:lnTo>
                <a:lnTo>
                  <a:pt x="82300" y="57980"/>
                </a:lnTo>
                <a:lnTo>
                  <a:pt x="82290" y="57980"/>
                </a:lnTo>
                <a:lnTo>
                  <a:pt x="82300" y="57990"/>
                </a:lnTo>
                <a:lnTo>
                  <a:pt x="82300" y="58000"/>
                </a:lnTo>
                <a:lnTo>
                  <a:pt x="82290" y="58000"/>
                </a:lnTo>
                <a:lnTo>
                  <a:pt x="82290" y="58010"/>
                </a:lnTo>
                <a:lnTo>
                  <a:pt x="82280" y="58010"/>
                </a:lnTo>
                <a:lnTo>
                  <a:pt x="82280" y="58020"/>
                </a:lnTo>
                <a:lnTo>
                  <a:pt x="82280" y="58030"/>
                </a:lnTo>
                <a:lnTo>
                  <a:pt x="82270" y="58030"/>
                </a:lnTo>
                <a:lnTo>
                  <a:pt x="82270" y="58040"/>
                </a:lnTo>
                <a:lnTo>
                  <a:pt x="82270" y="58050"/>
                </a:lnTo>
                <a:lnTo>
                  <a:pt x="82260" y="58050"/>
                </a:lnTo>
                <a:lnTo>
                  <a:pt x="82260" y="58060"/>
                </a:lnTo>
                <a:lnTo>
                  <a:pt x="82250" y="58060"/>
                </a:lnTo>
                <a:lnTo>
                  <a:pt x="82250" y="58070"/>
                </a:lnTo>
                <a:lnTo>
                  <a:pt x="82250" y="58080"/>
                </a:lnTo>
                <a:lnTo>
                  <a:pt x="82250" y="58090"/>
                </a:lnTo>
                <a:lnTo>
                  <a:pt x="82240" y="58090"/>
                </a:lnTo>
                <a:lnTo>
                  <a:pt x="82230" y="58100"/>
                </a:lnTo>
                <a:lnTo>
                  <a:pt x="82220" y="58100"/>
                </a:lnTo>
                <a:lnTo>
                  <a:pt x="82220" y="58110"/>
                </a:lnTo>
                <a:lnTo>
                  <a:pt x="82230" y="58110"/>
                </a:lnTo>
                <a:lnTo>
                  <a:pt x="82230" y="58120"/>
                </a:lnTo>
                <a:lnTo>
                  <a:pt x="82230" y="58130"/>
                </a:lnTo>
                <a:lnTo>
                  <a:pt x="82220" y="58130"/>
                </a:lnTo>
                <a:lnTo>
                  <a:pt x="82220" y="58140"/>
                </a:lnTo>
                <a:lnTo>
                  <a:pt x="82230" y="58140"/>
                </a:lnTo>
                <a:lnTo>
                  <a:pt x="82220" y="58140"/>
                </a:lnTo>
                <a:lnTo>
                  <a:pt x="82220" y="58150"/>
                </a:lnTo>
                <a:lnTo>
                  <a:pt x="82220" y="58160"/>
                </a:lnTo>
                <a:lnTo>
                  <a:pt x="82210" y="58170"/>
                </a:lnTo>
                <a:lnTo>
                  <a:pt x="82220" y="58170"/>
                </a:lnTo>
                <a:lnTo>
                  <a:pt x="82230" y="58170"/>
                </a:lnTo>
                <a:lnTo>
                  <a:pt x="82230" y="58160"/>
                </a:lnTo>
                <a:lnTo>
                  <a:pt x="82240" y="58160"/>
                </a:lnTo>
                <a:lnTo>
                  <a:pt x="82250" y="58160"/>
                </a:lnTo>
                <a:lnTo>
                  <a:pt x="82260" y="58160"/>
                </a:lnTo>
                <a:lnTo>
                  <a:pt x="82270" y="58160"/>
                </a:lnTo>
                <a:lnTo>
                  <a:pt x="82260" y="58180"/>
                </a:lnTo>
                <a:lnTo>
                  <a:pt x="82250" y="58230"/>
                </a:lnTo>
                <a:lnTo>
                  <a:pt x="82240" y="58280"/>
                </a:lnTo>
                <a:lnTo>
                  <a:pt x="82260" y="58300"/>
                </a:lnTo>
                <a:lnTo>
                  <a:pt x="82270" y="58320"/>
                </a:lnTo>
                <a:lnTo>
                  <a:pt x="82280" y="58320"/>
                </a:lnTo>
                <a:lnTo>
                  <a:pt x="82280" y="58330"/>
                </a:lnTo>
                <a:lnTo>
                  <a:pt x="82280" y="58340"/>
                </a:lnTo>
                <a:lnTo>
                  <a:pt x="82280" y="58350"/>
                </a:lnTo>
                <a:lnTo>
                  <a:pt x="82280" y="58360"/>
                </a:lnTo>
                <a:lnTo>
                  <a:pt x="82280" y="58370"/>
                </a:lnTo>
                <a:lnTo>
                  <a:pt x="82280" y="58380"/>
                </a:lnTo>
                <a:lnTo>
                  <a:pt x="82290" y="58380"/>
                </a:lnTo>
                <a:lnTo>
                  <a:pt x="82300" y="58370"/>
                </a:lnTo>
                <a:lnTo>
                  <a:pt x="82310" y="58370"/>
                </a:lnTo>
                <a:lnTo>
                  <a:pt x="82320" y="58370"/>
                </a:lnTo>
                <a:lnTo>
                  <a:pt x="82320" y="58380"/>
                </a:lnTo>
                <a:lnTo>
                  <a:pt x="82320" y="58390"/>
                </a:lnTo>
                <a:lnTo>
                  <a:pt x="82320" y="58400"/>
                </a:lnTo>
                <a:lnTo>
                  <a:pt x="82320" y="58410"/>
                </a:lnTo>
                <a:lnTo>
                  <a:pt x="82320" y="58420"/>
                </a:lnTo>
                <a:lnTo>
                  <a:pt x="82330" y="58430"/>
                </a:lnTo>
                <a:lnTo>
                  <a:pt x="82330" y="58440"/>
                </a:lnTo>
                <a:lnTo>
                  <a:pt x="82330" y="58450"/>
                </a:lnTo>
                <a:lnTo>
                  <a:pt x="82330" y="58460"/>
                </a:lnTo>
                <a:lnTo>
                  <a:pt x="82330" y="58480"/>
                </a:lnTo>
                <a:lnTo>
                  <a:pt x="82330" y="58490"/>
                </a:lnTo>
                <a:lnTo>
                  <a:pt x="82330" y="58520"/>
                </a:lnTo>
                <a:lnTo>
                  <a:pt x="82330" y="58560"/>
                </a:lnTo>
                <a:lnTo>
                  <a:pt x="82320" y="58580"/>
                </a:lnTo>
                <a:lnTo>
                  <a:pt x="82320" y="58590"/>
                </a:lnTo>
                <a:lnTo>
                  <a:pt x="82310" y="58610"/>
                </a:lnTo>
                <a:lnTo>
                  <a:pt x="82310" y="58620"/>
                </a:lnTo>
                <a:lnTo>
                  <a:pt x="82280" y="58640"/>
                </a:lnTo>
                <a:lnTo>
                  <a:pt x="82280" y="58650"/>
                </a:lnTo>
                <a:lnTo>
                  <a:pt x="82270" y="58660"/>
                </a:lnTo>
                <a:lnTo>
                  <a:pt x="82270" y="58670"/>
                </a:lnTo>
                <a:lnTo>
                  <a:pt x="82260" y="58680"/>
                </a:lnTo>
                <a:lnTo>
                  <a:pt x="82260" y="58690"/>
                </a:lnTo>
                <a:lnTo>
                  <a:pt x="82250" y="58690"/>
                </a:lnTo>
                <a:lnTo>
                  <a:pt x="82250" y="58700"/>
                </a:lnTo>
                <a:lnTo>
                  <a:pt x="82250" y="58710"/>
                </a:lnTo>
                <a:lnTo>
                  <a:pt x="82240" y="58710"/>
                </a:lnTo>
                <a:lnTo>
                  <a:pt x="82230" y="58720"/>
                </a:lnTo>
                <a:lnTo>
                  <a:pt x="82220" y="58730"/>
                </a:lnTo>
                <a:lnTo>
                  <a:pt x="82210" y="58730"/>
                </a:lnTo>
                <a:lnTo>
                  <a:pt x="82200" y="58740"/>
                </a:lnTo>
                <a:lnTo>
                  <a:pt x="82200" y="58750"/>
                </a:lnTo>
                <a:lnTo>
                  <a:pt x="82200" y="58760"/>
                </a:lnTo>
                <a:lnTo>
                  <a:pt x="82200" y="58770"/>
                </a:lnTo>
                <a:lnTo>
                  <a:pt x="82200" y="58780"/>
                </a:lnTo>
                <a:lnTo>
                  <a:pt x="82190" y="58790"/>
                </a:lnTo>
                <a:lnTo>
                  <a:pt x="82180" y="58790"/>
                </a:lnTo>
                <a:lnTo>
                  <a:pt x="82170" y="58790"/>
                </a:lnTo>
                <a:lnTo>
                  <a:pt x="82160" y="58800"/>
                </a:lnTo>
                <a:lnTo>
                  <a:pt x="82140" y="58800"/>
                </a:lnTo>
                <a:lnTo>
                  <a:pt x="82120" y="58820"/>
                </a:lnTo>
                <a:lnTo>
                  <a:pt x="82110" y="58830"/>
                </a:lnTo>
                <a:lnTo>
                  <a:pt x="82100" y="58830"/>
                </a:lnTo>
                <a:lnTo>
                  <a:pt x="82090" y="58840"/>
                </a:lnTo>
                <a:lnTo>
                  <a:pt x="82070" y="58840"/>
                </a:lnTo>
                <a:lnTo>
                  <a:pt x="82060" y="58850"/>
                </a:lnTo>
                <a:lnTo>
                  <a:pt x="82050" y="58860"/>
                </a:lnTo>
                <a:lnTo>
                  <a:pt x="82040" y="58870"/>
                </a:lnTo>
                <a:lnTo>
                  <a:pt x="82030" y="58880"/>
                </a:lnTo>
                <a:lnTo>
                  <a:pt x="82020" y="58880"/>
                </a:lnTo>
                <a:lnTo>
                  <a:pt x="82020" y="58890"/>
                </a:lnTo>
                <a:lnTo>
                  <a:pt x="82020" y="58900"/>
                </a:lnTo>
                <a:lnTo>
                  <a:pt x="82010" y="58900"/>
                </a:lnTo>
                <a:lnTo>
                  <a:pt x="82000" y="58900"/>
                </a:lnTo>
                <a:lnTo>
                  <a:pt x="82000" y="58910"/>
                </a:lnTo>
                <a:lnTo>
                  <a:pt x="81990" y="58920"/>
                </a:lnTo>
                <a:lnTo>
                  <a:pt x="82000" y="58930"/>
                </a:lnTo>
                <a:lnTo>
                  <a:pt x="81990" y="58940"/>
                </a:lnTo>
                <a:lnTo>
                  <a:pt x="81990" y="58960"/>
                </a:lnTo>
                <a:lnTo>
                  <a:pt x="81990" y="58970"/>
                </a:lnTo>
                <a:lnTo>
                  <a:pt x="81990" y="58990"/>
                </a:lnTo>
                <a:lnTo>
                  <a:pt x="81990" y="59000"/>
                </a:lnTo>
                <a:lnTo>
                  <a:pt x="81990" y="59010"/>
                </a:lnTo>
                <a:lnTo>
                  <a:pt x="81990" y="59030"/>
                </a:lnTo>
                <a:lnTo>
                  <a:pt x="81980" y="59050"/>
                </a:lnTo>
                <a:lnTo>
                  <a:pt x="81980" y="59060"/>
                </a:lnTo>
                <a:lnTo>
                  <a:pt x="81980" y="59080"/>
                </a:lnTo>
                <a:lnTo>
                  <a:pt x="81980" y="59090"/>
                </a:lnTo>
                <a:lnTo>
                  <a:pt x="81970" y="59100"/>
                </a:lnTo>
                <a:lnTo>
                  <a:pt x="81960" y="59120"/>
                </a:lnTo>
                <a:lnTo>
                  <a:pt x="81960" y="59130"/>
                </a:lnTo>
                <a:lnTo>
                  <a:pt x="81950" y="59140"/>
                </a:lnTo>
                <a:lnTo>
                  <a:pt x="81940" y="59150"/>
                </a:lnTo>
                <a:lnTo>
                  <a:pt x="81930" y="59160"/>
                </a:lnTo>
                <a:lnTo>
                  <a:pt x="81920" y="59170"/>
                </a:lnTo>
                <a:lnTo>
                  <a:pt x="81910" y="59170"/>
                </a:lnTo>
                <a:lnTo>
                  <a:pt x="81910" y="59180"/>
                </a:lnTo>
                <a:lnTo>
                  <a:pt x="81920" y="59180"/>
                </a:lnTo>
                <a:lnTo>
                  <a:pt x="81930" y="59180"/>
                </a:lnTo>
                <a:lnTo>
                  <a:pt x="81930" y="59190"/>
                </a:lnTo>
                <a:lnTo>
                  <a:pt x="81930" y="59200"/>
                </a:lnTo>
                <a:lnTo>
                  <a:pt x="81920" y="59200"/>
                </a:lnTo>
                <a:lnTo>
                  <a:pt x="81910" y="59200"/>
                </a:lnTo>
                <a:lnTo>
                  <a:pt x="81900" y="59210"/>
                </a:lnTo>
                <a:lnTo>
                  <a:pt x="81900" y="59220"/>
                </a:lnTo>
                <a:lnTo>
                  <a:pt x="81890" y="59230"/>
                </a:lnTo>
                <a:lnTo>
                  <a:pt x="81880" y="59230"/>
                </a:lnTo>
                <a:lnTo>
                  <a:pt x="81880" y="59240"/>
                </a:lnTo>
                <a:lnTo>
                  <a:pt x="81870" y="59250"/>
                </a:lnTo>
                <a:lnTo>
                  <a:pt x="81860" y="59250"/>
                </a:lnTo>
                <a:lnTo>
                  <a:pt x="81860" y="59260"/>
                </a:lnTo>
                <a:lnTo>
                  <a:pt x="81850" y="59260"/>
                </a:lnTo>
                <a:lnTo>
                  <a:pt x="81850" y="59270"/>
                </a:lnTo>
                <a:lnTo>
                  <a:pt x="81840" y="59270"/>
                </a:lnTo>
                <a:lnTo>
                  <a:pt x="81840" y="59280"/>
                </a:lnTo>
                <a:lnTo>
                  <a:pt x="81840" y="59290"/>
                </a:lnTo>
                <a:lnTo>
                  <a:pt x="81830" y="59300"/>
                </a:lnTo>
                <a:lnTo>
                  <a:pt x="81830" y="59310"/>
                </a:lnTo>
                <a:lnTo>
                  <a:pt x="81830" y="59320"/>
                </a:lnTo>
                <a:lnTo>
                  <a:pt x="81830" y="59330"/>
                </a:lnTo>
                <a:lnTo>
                  <a:pt x="81830" y="59340"/>
                </a:lnTo>
                <a:lnTo>
                  <a:pt x="81820" y="59340"/>
                </a:lnTo>
                <a:lnTo>
                  <a:pt x="81820" y="59350"/>
                </a:lnTo>
                <a:lnTo>
                  <a:pt x="81820" y="59360"/>
                </a:lnTo>
                <a:lnTo>
                  <a:pt x="81820" y="59370"/>
                </a:lnTo>
                <a:lnTo>
                  <a:pt x="81820" y="59380"/>
                </a:lnTo>
                <a:lnTo>
                  <a:pt x="81810" y="59390"/>
                </a:lnTo>
                <a:lnTo>
                  <a:pt x="81810" y="59400"/>
                </a:lnTo>
                <a:lnTo>
                  <a:pt x="81800" y="59410"/>
                </a:lnTo>
                <a:lnTo>
                  <a:pt x="81800" y="59420"/>
                </a:lnTo>
                <a:lnTo>
                  <a:pt x="81800" y="59440"/>
                </a:lnTo>
                <a:lnTo>
                  <a:pt x="81800" y="59450"/>
                </a:lnTo>
                <a:lnTo>
                  <a:pt x="81790" y="59460"/>
                </a:lnTo>
                <a:lnTo>
                  <a:pt x="81790" y="59490"/>
                </a:lnTo>
                <a:lnTo>
                  <a:pt x="81780" y="59520"/>
                </a:lnTo>
                <a:lnTo>
                  <a:pt x="81770" y="59540"/>
                </a:lnTo>
                <a:lnTo>
                  <a:pt x="81770" y="59560"/>
                </a:lnTo>
                <a:lnTo>
                  <a:pt x="81770" y="59570"/>
                </a:lnTo>
                <a:lnTo>
                  <a:pt x="81770" y="59580"/>
                </a:lnTo>
                <a:lnTo>
                  <a:pt x="81770" y="59590"/>
                </a:lnTo>
                <a:lnTo>
                  <a:pt x="81760" y="59610"/>
                </a:lnTo>
                <a:lnTo>
                  <a:pt x="81760" y="59630"/>
                </a:lnTo>
                <a:lnTo>
                  <a:pt x="81760" y="59640"/>
                </a:lnTo>
                <a:lnTo>
                  <a:pt x="81770" y="59640"/>
                </a:lnTo>
                <a:lnTo>
                  <a:pt x="81770" y="59650"/>
                </a:lnTo>
                <a:lnTo>
                  <a:pt x="81760" y="59660"/>
                </a:lnTo>
                <a:lnTo>
                  <a:pt x="81760" y="59670"/>
                </a:lnTo>
                <a:lnTo>
                  <a:pt x="81740" y="59680"/>
                </a:lnTo>
                <a:lnTo>
                  <a:pt x="81740" y="59690"/>
                </a:lnTo>
                <a:lnTo>
                  <a:pt x="81740" y="59700"/>
                </a:lnTo>
                <a:lnTo>
                  <a:pt x="81730" y="59710"/>
                </a:lnTo>
                <a:lnTo>
                  <a:pt x="81730" y="59720"/>
                </a:lnTo>
                <a:lnTo>
                  <a:pt x="81730" y="59730"/>
                </a:lnTo>
                <a:lnTo>
                  <a:pt x="81730" y="59740"/>
                </a:lnTo>
                <a:lnTo>
                  <a:pt x="81730" y="59750"/>
                </a:lnTo>
                <a:lnTo>
                  <a:pt x="81720" y="59770"/>
                </a:lnTo>
                <a:lnTo>
                  <a:pt x="81710" y="59780"/>
                </a:lnTo>
                <a:lnTo>
                  <a:pt x="81710" y="59790"/>
                </a:lnTo>
                <a:lnTo>
                  <a:pt x="81700" y="59800"/>
                </a:lnTo>
                <a:lnTo>
                  <a:pt x="81700" y="59810"/>
                </a:lnTo>
                <a:lnTo>
                  <a:pt x="81690" y="59820"/>
                </a:lnTo>
                <a:lnTo>
                  <a:pt x="81690" y="59830"/>
                </a:lnTo>
                <a:lnTo>
                  <a:pt x="81690" y="59840"/>
                </a:lnTo>
                <a:lnTo>
                  <a:pt x="81700" y="59840"/>
                </a:lnTo>
                <a:lnTo>
                  <a:pt x="81700" y="59850"/>
                </a:lnTo>
                <a:lnTo>
                  <a:pt x="81700" y="59860"/>
                </a:lnTo>
                <a:lnTo>
                  <a:pt x="81700" y="59870"/>
                </a:lnTo>
                <a:lnTo>
                  <a:pt x="81690" y="59870"/>
                </a:lnTo>
                <a:lnTo>
                  <a:pt x="81690" y="59880"/>
                </a:lnTo>
                <a:lnTo>
                  <a:pt x="81700" y="59890"/>
                </a:lnTo>
                <a:lnTo>
                  <a:pt x="81700" y="59900"/>
                </a:lnTo>
                <a:lnTo>
                  <a:pt x="81700" y="59910"/>
                </a:lnTo>
                <a:lnTo>
                  <a:pt x="81690" y="59900"/>
                </a:lnTo>
                <a:lnTo>
                  <a:pt x="81680" y="59900"/>
                </a:lnTo>
                <a:lnTo>
                  <a:pt x="81650" y="59890"/>
                </a:lnTo>
                <a:lnTo>
                  <a:pt x="81630" y="59890"/>
                </a:lnTo>
                <a:lnTo>
                  <a:pt x="81590" y="59890"/>
                </a:lnTo>
                <a:lnTo>
                  <a:pt x="81550" y="59880"/>
                </a:lnTo>
                <a:lnTo>
                  <a:pt x="81520" y="59880"/>
                </a:lnTo>
                <a:lnTo>
                  <a:pt x="81500" y="59880"/>
                </a:lnTo>
                <a:lnTo>
                  <a:pt x="81480" y="59870"/>
                </a:lnTo>
                <a:lnTo>
                  <a:pt x="81470" y="59870"/>
                </a:lnTo>
                <a:lnTo>
                  <a:pt x="81430" y="59830"/>
                </a:lnTo>
                <a:lnTo>
                  <a:pt x="81400" y="59800"/>
                </a:lnTo>
                <a:lnTo>
                  <a:pt x="81360" y="59770"/>
                </a:lnTo>
                <a:lnTo>
                  <a:pt x="81340" y="59750"/>
                </a:lnTo>
                <a:lnTo>
                  <a:pt x="81330" y="59740"/>
                </a:lnTo>
                <a:lnTo>
                  <a:pt x="81300" y="59720"/>
                </a:lnTo>
                <a:lnTo>
                  <a:pt x="81250" y="59690"/>
                </a:lnTo>
                <a:lnTo>
                  <a:pt x="81200" y="59670"/>
                </a:lnTo>
                <a:lnTo>
                  <a:pt x="81180" y="59670"/>
                </a:lnTo>
                <a:lnTo>
                  <a:pt x="81170" y="59660"/>
                </a:lnTo>
                <a:lnTo>
                  <a:pt x="81160" y="59660"/>
                </a:lnTo>
                <a:lnTo>
                  <a:pt x="81150" y="59650"/>
                </a:lnTo>
                <a:lnTo>
                  <a:pt x="81140" y="59640"/>
                </a:lnTo>
                <a:lnTo>
                  <a:pt x="81130" y="59640"/>
                </a:lnTo>
                <a:lnTo>
                  <a:pt x="81120" y="59630"/>
                </a:lnTo>
                <a:lnTo>
                  <a:pt x="81110" y="59630"/>
                </a:lnTo>
                <a:lnTo>
                  <a:pt x="81100" y="59620"/>
                </a:lnTo>
                <a:lnTo>
                  <a:pt x="81080" y="59610"/>
                </a:lnTo>
                <a:lnTo>
                  <a:pt x="81080" y="59600"/>
                </a:lnTo>
                <a:lnTo>
                  <a:pt x="81070" y="59600"/>
                </a:lnTo>
                <a:lnTo>
                  <a:pt x="81060" y="59600"/>
                </a:lnTo>
                <a:lnTo>
                  <a:pt x="81040" y="59590"/>
                </a:lnTo>
                <a:lnTo>
                  <a:pt x="81030" y="59590"/>
                </a:lnTo>
                <a:lnTo>
                  <a:pt x="81020" y="59580"/>
                </a:lnTo>
                <a:lnTo>
                  <a:pt x="81020" y="59570"/>
                </a:lnTo>
                <a:lnTo>
                  <a:pt x="81010" y="59560"/>
                </a:lnTo>
                <a:lnTo>
                  <a:pt x="81000" y="59550"/>
                </a:lnTo>
                <a:lnTo>
                  <a:pt x="80990" y="59550"/>
                </a:lnTo>
                <a:lnTo>
                  <a:pt x="80980" y="59550"/>
                </a:lnTo>
                <a:lnTo>
                  <a:pt x="80980" y="59540"/>
                </a:lnTo>
                <a:lnTo>
                  <a:pt x="80970" y="59540"/>
                </a:lnTo>
                <a:lnTo>
                  <a:pt x="80960" y="59540"/>
                </a:lnTo>
                <a:lnTo>
                  <a:pt x="80940" y="59530"/>
                </a:lnTo>
                <a:lnTo>
                  <a:pt x="80930" y="59520"/>
                </a:lnTo>
                <a:lnTo>
                  <a:pt x="80930" y="59510"/>
                </a:lnTo>
                <a:lnTo>
                  <a:pt x="80920" y="59510"/>
                </a:lnTo>
                <a:lnTo>
                  <a:pt x="80910" y="59500"/>
                </a:lnTo>
                <a:lnTo>
                  <a:pt x="80900" y="59490"/>
                </a:lnTo>
                <a:lnTo>
                  <a:pt x="80890" y="59480"/>
                </a:lnTo>
                <a:lnTo>
                  <a:pt x="80890" y="59460"/>
                </a:lnTo>
                <a:lnTo>
                  <a:pt x="80890" y="59450"/>
                </a:lnTo>
                <a:lnTo>
                  <a:pt x="80890" y="59440"/>
                </a:lnTo>
                <a:lnTo>
                  <a:pt x="80880" y="59430"/>
                </a:lnTo>
                <a:lnTo>
                  <a:pt x="80880" y="59420"/>
                </a:lnTo>
                <a:lnTo>
                  <a:pt x="80880" y="59410"/>
                </a:lnTo>
                <a:lnTo>
                  <a:pt x="80870" y="59400"/>
                </a:lnTo>
                <a:lnTo>
                  <a:pt x="80860" y="59390"/>
                </a:lnTo>
                <a:lnTo>
                  <a:pt x="80860" y="59380"/>
                </a:lnTo>
                <a:lnTo>
                  <a:pt x="80850" y="59370"/>
                </a:lnTo>
                <a:lnTo>
                  <a:pt x="80840" y="59360"/>
                </a:lnTo>
                <a:lnTo>
                  <a:pt x="80830" y="59360"/>
                </a:lnTo>
                <a:lnTo>
                  <a:pt x="80820" y="59350"/>
                </a:lnTo>
                <a:lnTo>
                  <a:pt x="80810" y="59340"/>
                </a:lnTo>
                <a:lnTo>
                  <a:pt x="80800" y="59330"/>
                </a:lnTo>
                <a:lnTo>
                  <a:pt x="80790" y="59330"/>
                </a:lnTo>
                <a:lnTo>
                  <a:pt x="80790" y="59320"/>
                </a:lnTo>
                <a:lnTo>
                  <a:pt x="80780" y="59310"/>
                </a:lnTo>
                <a:lnTo>
                  <a:pt x="80780" y="59300"/>
                </a:lnTo>
                <a:lnTo>
                  <a:pt x="80780" y="59290"/>
                </a:lnTo>
                <a:lnTo>
                  <a:pt x="80780" y="59280"/>
                </a:lnTo>
                <a:lnTo>
                  <a:pt x="80780" y="59270"/>
                </a:lnTo>
                <a:lnTo>
                  <a:pt x="80780" y="59260"/>
                </a:lnTo>
                <a:lnTo>
                  <a:pt x="80780" y="59250"/>
                </a:lnTo>
                <a:lnTo>
                  <a:pt x="80780" y="59240"/>
                </a:lnTo>
                <a:lnTo>
                  <a:pt x="80770" y="59240"/>
                </a:lnTo>
                <a:lnTo>
                  <a:pt x="80760" y="59240"/>
                </a:lnTo>
                <a:lnTo>
                  <a:pt x="80750" y="59240"/>
                </a:lnTo>
                <a:lnTo>
                  <a:pt x="80750" y="59230"/>
                </a:lnTo>
                <a:lnTo>
                  <a:pt x="80750" y="59220"/>
                </a:lnTo>
                <a:lnTo>
                  <a:pt x="80740" y="59220"/>
                </a:lnTo>
                <a:lnTo>
                  <a:pt x="80740" y="59210"/>
                </a:lnTo>
                <a:lnTo>
                  <a:pt x="80730" y="59200"/>
                </a:lnTo>
                <a:lnTo>
                  <a:pt x="80730" y="59190"/>
                </a:lnTo>
                <a:lnTo>
                  <a:pt x="80720" y="59180"/>
                </a:lnTo>
                <a:lnTo>
                  <a:pt x="80710" y="59180"/>
                </a:lnTo>
                <a:lnTo>
                  <a:pt x="80700" y="59170"/>
                </a:lnTo>
                <a:lnTo>
                  <a:pt x="80680" y="59160"/>
                </a:lnTo>
                <a:lnTo>
                  <a:pt x="80670" y="59150"/>
                </a:lnTo>
                <a:lnTo>
                  <a:pt x="80660" y="59150"/>
                </a:lnTo>
                <a:lnTo>
                  <a:pt x="80660" y="59140"/>
                </a:lnTo>
                <a:lnTo>
                  <a:pt x="80650" y="59140"/>
                </a:lnTo>
                <a:lnTo>
                  <a:pt x="80650" y="59130"/>
                </a:lnTo>
                <a:lnTo>
                  <a:pt x="80640" y="59130"/>
                </a:lnTo>
                <a:lnTo>
                  <a:pt x="80630" y="59120"/>
                </a:lnTo>
                <a:lnTo>
                  <a:pt x="80620" y="59110"/>
                </a:lnTo>
                <a:lnTo>
                  <a:pt x="80610" y="59100"/>
                </a:lnTo>
                <a:lnTo>
                  <a:pt x="80600" y="59100"/>
                </a:lnTo>
                <a:lnTo>
                  <a:pt x="80590" y="59100"/>
                </a:lnTo>
                <a:lnTo>
                  <a:pt x="80580" y="59100"/>
                </a:lnTo>
                <a:lnTo>
                  <a:pt x="80580" y="59090"/>
                </a:lnTo>
                <a:lnTo>
                  <a:pt x="80570" y="59090"/>
                </a:lnTo>
                <a:lnTo>
                  <a:pt x="80560" y="59090"/>
                </a:lnTo>
                <a:lnTo>
                  <a:pt x="80550" y="59090"/>
                </a:lnTo>
                <a:lnTo>
                  <a:pt x="80540" y="59090"/>
                </a:lnTo>
                <a:lnTo>
                  <a:pt x="80530" y="59090"/>
                </a:lnTo>
                <a:lnTo>
                  <a:pt x="80520" y="59090"/>
                </a:lnTo>
                <a:lnTo>
                  <a:pt x="80510" y="59090"/>
                </a:lnTo>
                <a:lnTo>
                  <a:pt x="80510" y="59080"/>
                </a:lnTo>
                <a:lnTo>
                  <a:pt x="80500" y="59080"/>
                </a:lnTo>
                <a:lnTo>
                  <a:pt x="80490" y="59080"/>
                </a:lnTo>
                <a:lnTo>
                  <a:pt x="80480" y="59070"/>
                </a:lnTo>
                <a:lnTo>
                  <a:pt x="80470" y="59080"/>
                </a:lnTo>
                <a:lnTo>
                  <a:pt x="80470" y="59070"/>
                </a:lnTo>
                <a:lnTo>
                  <a:pt x="80460" y="59070"/>
                </a:lnTo>
                <a:lnTo>
                  <a:pt x="80450" y="59070"/>
                </a:lnTo>
                <a:lnTo>
                  <a:pt x="80440" y="59070"/>
                </a:lnTo>
                <a:lnTo>
                  <a:pt x="80430" y="59070"/>
                </a:lnTo>
                <a:lnTo>
                  <a:pt x="80430" y="59060"/>
                </a:lnTo>
                <a:lnTo>
                  <a:pt x="80420" y="59060"/>
                </a:lnTo>
                <a:lnTo>
                  <a:pt x="80420" y="59050"/>
                </a:lnTo>
                <a:lnTo>
                  <a:pt x="80410" y="59050"/>
                </a:lnTo>
                <a:lnTo>
                  <a:pt x="80400" y="59050"/>
                </a:lnTo>
                <a:lnTo>
                  <a:pt x="80390" y="59050"/>
                </a:lnTo>
                <a:lnTo>
                  <a:pt x="80380" y="59040"/>
                </a:lnTo>
                <a:lnTo>
                  <a:pt x="80370" y="59030"/>
                </a:lnTo>
                <a:lnTo>
                  <a:pt x="80360" y="59030"/>
                </a:lnTo>
                <a:lnTo>
                  <a:pt x="80360" y="59020"/>
                </a:lnTo>
                <a:lnTo>
                  <a:pt x="80360" y="59010"/>
                </a:lnTo>
                <a:lnTo>
                  <a:pt x="80350" y="59010"/>
                </a:lnTo>
                <a:lnTo>
                  <a:pt x="80340" y="59010"/>
                </a:lnTo>
                <a:lnTo>
                  <a:pt x="80330" y="59010"/>
                </a:lnTo>
                <a:lnTo>
                  <a:pt x="80320" y="59010"/>
                </a:lnTo>
                <a:lnTo>
                  <a:pt x="80310" y="59000"/>
                </a:lnTo>
                <a:lnTo>
                  <a:pt x="80300" y="59000"/>
                </a:lnTo>
                <a:lnTo>
                  <a:pt x="80300" y="58990"/>
                </a:lnTo>
                <a:lnTo>
                  <a:pt x="80290" y="58990"/>
                </a:lnTo>
                <a:lnTo>
                  <a:pt x="80280" y="58980"/>
                </a:lnTo>
                <a:lnTo>
                  <a:pt x="80270" y="58980"/>
                </a:lnTo>
                <a:lnTo>
                  <a:pt x="80260" y="58970"/>
                </a:lnTo>
                <a:lnTo>
                  <a:pt x="80250" y="58970"/>
                </a:lnTo>
                <a:lnTo>
                  <a:pt x="80240" y="58970"/>
                </a:lnTo>
                <a:lnTo>
                  <a:pt x="80230" y="58970"/>
                </a:lnTo>
                <a:lnTo>
                  <a:pt x="80220" y="58960"/>
                </a:lnTo>
                <a:lnTo>
                  <a:pt x="80210" y="58960"/>
                </a:lnTo>
                <a:lnTo>
                  <a:pt x="80210" y="58950"/>
                </a:lnTo>
                <a:lnTo>
                  <a:pt x="80200" y="58950"/>
                </a:lnTo>
                <a:lnTo>
                  <a:pt x="80200" y="58940"/>
                </a:lnTo>
                <a:lnTo>
                  <a:pt x="80190" y="58930"/>
                </a:lnTo>
                <a:lnTo>
                  <a:pt x="80180" y="58930"/>
                </a:lnTo>
                <a:lnTo>
                  <a:pt x="80180" y="58920"/>
                </a:lnTo>
                <a:lnTo>
                  <a:pt x="80170" y="58920"/>
                </a:lnTo>
                <a:lnTo>
                  <a:pt x="80170" y="58910"/>
                </a:lnTo>
                <a:lnTo>
                  <a:pt x="80170" y="58900"/>
                </a:lnTo>
                <a:lnTo>
                  <a:pt x="80160" y="58900"/>
                </a:lnTo>
                <a:lnTo>
                  <a:pt x="80160" y="58890"/>
                </a:lnTo>
                <a:lnTo>
                  <a:pt x="80150" y="58890"/>
                </a:lnTo>
                <a:lnTo>
                  <a:pt x="80150" y="58880"/>
                </a:lnTo>
                <a:lnTo>
                  <a:pt x="80140" y="58880"/>
                </a:lnTo>
                <a:lnTo>
                  <a:pt x="80140" y="58870"/>
                </a:lnTo>
                <a:lnTo>
                  <a:pt x="80130" y="58870"/>
                </a:lnTo>
                <a:lnTo>
                  <a:pt x="80120" y="58860"/>
                </a:lnTo>
                <a:lnTo>
                  <a:pt x="80110" y="58860"/>
                </a:lnTo>
                <a:lnTo>
                  <a:pt x="80100" y="58860"/>
                </a:lnTo>
                <a:lnTo>
                  <a:pt x="80100" y="58850"/>
                </a:lnTo>
                <a:lnTo>
                  <a:pt x="80090" y="58850"/>
                </a:lnTo>
                <a:lnTo>
                  <a:pt x="80080" y="58850"/>
                </a:lnTo>
                <a:lnTo>
                  <a:pt x="80070" y="58850"/>
                </a:lnTo>
                <a:lnTo>
                  <a:pt x="80050" y="58850"/>
                </a:lnTo>
                <a:lnTo>
                  <a:pt x="80040" y="58840"/>
                </a:lnTo>
                <a:lnTo>
                  <a:pt x="80030" y="58840"/>
                </a:lnTo>
                <a:lnTo>
                  <a:pt x="80020" y="58840"/>
                </a:lnTo>
                <a:lnTo>
                  <a:pt x="80020" y="58830"/>
                </a:lnTo>
                <a:lnTo>
                  <a:pt x="80030" y="58830"/>
                </a:lnTo>
                <a:lnTo>
                  <a:pt x="80040" y="58830"/>
                </a:lnTo>
                <a:lnTo>
                  <a:pt x="80040" y="58820"/>
                </a:lnTo>
                <a:lnTo>
                  <a:pt x="80040" y="58810"/>
                </a:lnTo>
                <a:lnTo>
                  <a:pt x="80050" y="58810"/>
                </a:lnTo>
                <a:lnTo>
                  <a:pt x="80050" y="58800"/>
                </a:lnTo>
                <a:lnTo>
                  <a:pt x="80050" y="58790"/>
                </a:lnTo>
                <a:lnTo>
                  <a:pt x="80050" y="58780"/>
                </a:lnTo>
                <a:lnTo>
                  <a:pt x="80060" y="58780"/>
                </a:lnTo>
                <a:lnTo>
                  <a:pt x="80060" y="58770"/>
                </a:lnTo>
                <a:lnTo>
                  <a:pt x="80070" y="58770"/>
                </a:lnTo>
                <a:lnTo>
                  <a:pt x="80070" y="58760"/>
                </a:lnTo>
                <a:lnTo>
                  <a:pt x="80070" y="58770"/>
                </a:lnTo>
                <a:lnTo>
                  <a:pt x="80080" y="58770"/>
                </a:lnTo>
                <a:lnTo>
                  <a:pt x="80080" y="58760"/>
                </a:lnTo>
                <a:lnTo>
                  <a:pt x="80090" y="58760"/>
                </a:lnTo>
                <a:lnTo>
                  <a:pt x="80090" y="58750"/>
                </a:lnTo>
                <a:lnTo>
                  <a:pt x="80100" y="58750"/>
                </a:lnTo>
                <a:lnTo>
                  <a:pt x="80110" y="58750"/>
                </a:lnTo>
                <a:lnTo>
                  <a:pt x="80110" y="58740"/>
                </a:lnTo>
                <a:lnTo>
                  <a:pt x="80120" y="58730"/>
                </a:lnTo>
                <a:lnTo>
                  <a:pt x="80130" y="58730"/>
                </a:lnTo>
                <a:lnTo>
                  <a:pt x="80140" y="58720"/>
                </a:lnTo>
                <a:lnTo>
                  <a:pt x="80150" y="58720"/>
                </a:lnTo>
                <a:lnTo>
                  <a:pt x="80160" y="58710"/>
                </a:lnTo>
                <a:lnTo>
                  <a:pt x="80170" y="58710"/>
                </a:lnTo>
                <a:lnTo>
                  <a:pt x="80170" y="58700"/>
                </a:lnTo>
                <a:lnTo>
                  <a:pt x="80180" y="58700"/>
                </a:lnTo>
                <a:lnTo>
                  <a:pt x="80180" y="58690"/>
                </a:lnTo>
                <a:lnTo>
                  <a:pt x="80190" y="58680"/>
                </a:lnTo>
                <a:lnTo>
                  <a:pt x="80200" y="58680"/>
                </a:lnTo>
                <a:lnTo>
                  <a:pt x="80200" y="58670"/>
                </a:lnTo>
                <a:lnTo>
                  <a:pt x="80210" y="58670"/>
                </a:lnTo>
                <a:lnTo>
                  <a:pt x="80210" y="58660"/>
                </a:lnTo>
                <a:lnTo>
                  <a:pt x="80220" y="58660"/>
                </a:lnTo>
                <a:lnTo>
                  <a:pt x="80220" y="58650"/>
                </a:lnTo>
                <a:lnTo>
                  <a:pt x="80210" y="58650"/>
                </a:lnTo>
                <a:lnTo>
                  <a:pt x="80210" y="58640"/>
                </a:lnTo>
                <a:lnTo>
                  <a:pt x="80210" y="58630"/>
                </a:lnTo>
                <a:lnTo>
                  <a:pt x="80200" y="58620"/>
                </a:lnTo>
                <a:lnTo>
                  <a:pt x="80200" y="58610"/>
                </a:lnTo>
                <a:lnTo>
                  <a:pt x="80200" y="58600"/>
                </a:lnTo>
                <a:lnTo>
                  <a:pt x="80210" y="58600"/>
                </a:lnTo>
                <a:lnTo>
                  <a:pt x="80210" y="58590"/>
                </a:lnTo>
                <a:lnTo>
                  <a:pt x="80220" y="58590"/>
                </a:lnTo>
                <a:lnTo>
                  <a:pt x="80230" y="58590"/>
                </a:lnTo>
                <a:lnTo>
                  <a:pt x="80240" y="58590"/>
                </a:lnTo>
                <a:lnTo>
                  <a:pt x="80240" y="58580"/>
                </a:lnTo>
                <a:lnTo>
                  <a:pt x="80250" y="58580"/>
                </a:lnTo>
                <a:lnTo>
                  <a:pt x="80250" y="58570"/>
                </a:lnTo>
                <a:lnTo>
                  <a:pt x="80260" y="58570"/>
                </a:lnTo>
                <a:lnTo>
                  <a:pt x="80260" y="58560"/>
                </a:lnTo>
                <a:lnTo>
                  <a:pt x="80270" y="58560"/>
                </a:lnTo>
                <a:lnTo>
                  <a:pt x="80270" y="58550"/>
                </a:lnTo>
                <a:lnTo>
                  <a:pt x="80270" y="58540"/>
                </a:lnTo>
                <a:lnTo>
                  <a:pt x="80280" y="58540"/>
                </a:lnTo>
                <a:lnTo>
                  <a:pt x="80290" y="58540"/>
                </a:lnTo>
                <a:lnTo>
                  <a:pt x="80300" y="58540"/>
                </a:lnTo>
                <a:lnTo>
                  <a:pt x="80300" y="58530"/>
                </a:lnTo>
                <a:lnTo>
                  <a:pt x="80310" y="58530"/>
                </a:lnTo>
                <a:lnTo>
                  <a:pt x="80310" y="58520"/>
                </a:lnTo>
                <a:lnTo>
                  <a:pt x="80320" y="58520"/>
                </a:lnTo>
                <a:lnTo>
                  <a:pt x="80330" y="58510"/>
                </a:lnTo>
                <a:lnTo>
                  <a:pt x="80330" y="58500"/>
                </a:lnTo>
                <a:lnTo>
                  <a:pt x="80340" y="58500"/>
                </a:lnTo>
                <a:lnTo>
                  <a:pt x="80350" y="58490"/>
                </a:lnTo>
                <a:lnTo>
                  <a:pt x="80350" y="58480"/>
                </a:lnTo>
                <a:lnTo>
                  <a:pt x="80340" y="58480"/>
                </a:lnTo>
                <a:lnTo>
                  <a:pt x="80340" y="58470"/>
                </a:lnTo>
                <a:lnTo>
                  <a:pt x="80350" y="58470"/>
                </a:lnTo>
                <a:lnTo>
                  <a:pt x="80360" y="58460"/>
                </a:lnTo>
                <a:lnTo>
                  <a:pt x="80370" y="58460"/>
                </a:lnTo>
                <a:lnTo>
                  <a:pt x="80370" y="58450"/>
                </a:lnTo>
                <a:lnTo>
                  <a:pt x="80370" y="58440"/>
                </a:lnTo>
                <a:lnTo>
                  <a:pt x="80370" y="58430"/>
                </a:lnTo>
                <a:lnTo>
                  <a:pt x="80370" y="58420"/>
                </a:lnTo>
                <a:lnTo>
                  <a:pt x="80370" y="58400"/>
                </a:lnTo>
                <a:lnTo>
                  <a:pt x="80380" y="58390"/>
                </a:lnTo>
                <a:lnTo>
                  <a:pt x="80390" y="58390"/>
                </a:lnTo>
                <a:lnTo>
                  <a:pt x="80400" y="58380"/>
                </a:lnTo>
                <a:lnTo>
                  <a:pt x="80410" y="58370"/>
                </a:lnTo>
                <a:lnTo>
                  <a:pt x="80420" y="58370"/>
                </a:lnTo>
                <a:lnTo>
                  <a:pt x="80420" y="58360"/>
                </a:lnTo>
                <a:lnTo>
                  <a:pt x="80430" y="58340"/>
                </a:lnTo>
                <a:lnTo>
                  <a:pt x="80440" y="58340"/>
                </a:lnTo>
                <a:lnTo>
                  <a:pt x="80450" y="58330"/>
                </a:lnTo>
                <a:lnTo>
                  <a:pt x="80460" y="58330"/>
                </a:lnTo>
                <a:lnTo>
                  <a:pt x="80480" y="58320"/>
                </a:lnTo>
                <a:lnTo>
                  <a:pt x="80490" y="58320"/>
                </a:lnTo>
                <a:lnTo>
                  <a:pt x="80500" y="58320"/>
                </a:lnTo>
                <a:lnTo>
                  <a:pt x="80520" y="58320"/>
                </a:lnTo>
                <a:lnTo>
                  <a:pt x="80530" y="58320"/>
                </a:lnTo>
                <a:lnTo>
                  <a:pt x="80540" y="58330"/>
                </a:lnTo>
                <a:lnTo>
                  <a:pt x="80550" y="58330"/>
                </a:lnTo>
                <a:lnTo>
                  <a:pt x="80550" y="58320"/>
                </a:lnTo>
                <a:lnTo>
                  <a:pt x="80540" y="58320"/>
                </a:lnTo>
                <a:lnTo>
                  <a:pt x="80540" y="58310"/>
                </a:lnTo>
                <a:lnTo>
                  <a:pt x="80540" y="58300"/>
                </a:lnTo>
                <a:lnTo>
                  <a:pt x="80540" y="58290"/>
                </a:lnTo>
                <a:lnTo>
                  <a:pt x="80540" y="58280"/>
                </a:lnTo>
                <a:lnTo>
                  <a:pt x="80540" y="58270"/>
                </a:lnTo>
                <a:lnTo>
                  <a:pt x="80540" y="58260"/>
                </a:lnTo>
                <a:lnTo>
                  <a:pt x="80540" y="58250"/>
                </a:lnTo>
                <a:lnTo>
                  <a:pt x="80540" y="58240"/>
                </a:lnTo>
                <a:lnTo>
                  <a:pt x="80540" y="58230"/>
                </a:lnTo>
                <a:lnTo>
                  <a:pt x="80540" y="58220"/>
                </a:lnTo>
                <a:lnTo>
                  <a:pt x="80540" y="58210"/>
                </a:lnTo>
                <a:lnTo>
                  <a:pt x="80540" y="58200"/>
                </a:lnTo>
                <a:lnTo>
                  <a:pt x="80530" y="58200"/>
                </a:lnTo>
                <a:lnTo>
                  <a:pt x="80530" y="58190"/>
                </a:lnTo>
                <a:lnTo>
                  <a:pt x="80530" y="58180"/>
                </a:lnTo>
                <a:lnTo>
                  <a:pt x="80540" y="58180"/>
                </a:lnTo>
                <a:lnTo>
                  <a:pt x="80540" y="58170"/>
                </a:lnTo>
                <a:lnTo>
                  <a:pt x="80540" y="58160"/>
                </a:lnTo>
                <a:lnTo>
                  <a:pt x="80530" y="58160"/>
                </a:lnTo>
                <a:lnTo>
                  <a:pt x="80530" y="58150"/>
                </a:lnTo>
                <a:lnTo>
                  <a:pt x="80540" y="58150"/>
                </a:lnTo>
                <a:lnTo>
                  <a:pt x="80540" y="58140"/>
                </a:lnTo>
                <a:lnTo>
                  <a:pt x="80540" y="58130"/>
                </a:lnTo>
                <a:lnTo>
                  <a:pt x="80550" y="58120"/>
                </a:lnTo>
                <a:lnTo>
                  <a:pt x="80550" y="58110"/>
                </a:lnTo>
                <a:lnTo>
                  <a:pt x="80560" y="58100"/>
                </a:lnTo>
                <a:lnTo>
                  <a:pt x="80570" y="58090"/>
                </a:lnTo>
                <a:lnTo>
                  <a:pt x="80580" y="58090"/>
                </a:lnTo>
                <a:lnTo>
                  <a:pt x="80580" y="58080"/>
                </a:lnTo>
                <a:lnTo>
                  <a:pt x="80590" y="58080"/>
                </a:lnTo>
                <a:lnTo>
                  <a:pt x="80590" y="58070"/>
                </a:lnTo>
                <a:lnTo>
                  <a:pt x="80600" y="58060"/>
                </a:lnTo>
                <a:lnTo>
                  <a:pt x="80600" y="58050"/>
                </a:lnTo>
                <a:lnTo>
                  <a:pt x="80590" y="58040"/>
                </a:lnTo>
                <a:lnTo>
                  <a:pt x="80590" y="58030"/>
                </a:lnTo>
                <a:lnTo>
                  <a:pt x="80600" y="58010"/>
                </a:lnTo>
                <a:lnTo>
                  <a:pt x="80610" y="57970"/>
                </a:lnTo>
                <a:lnTo>
                  <a:pt x="80610" y="57950"/>
                </a:lnTo>
                <a:lnTo>
                  <a:pt x="80610" y="57930"/>
                </a:lnTo>
                <a:lnTo>
                  <a:pt x="80610" y="57920"/>
                </a:lnTo>
                <a:lnTo>
                  <a:pt x="80610" y="57910"/>
                </a:lnTo>
                <a:lnTo>
                  <a:pt x="80620" y="57910"/>
                </a:lnTo>
                <a:lnTo>
                  <a:pt x="80620" y="57890"/>
                </a:lnTo>
                <a:lnTo>
                  <a:pt x="80620" y="57870"/>
                </a:lnTo>
                <a:lnTo>
                  <a:pt x="80620" y="57860"/>
                </a:lnTo>
                <a:lnTo>
                  <a:pt x="80630" y="57840"/>
                </a:lnTo>
                <a:lnTo>
                  <a:pt x="80640" y="57800"/>
                </a:lnTo>
                <a:lnTo>
                  <a:pt x="80640" y="57790"/>
                </a:lnTo>
                <a:lnTo>
                  <a:pt x="80640" y="57770"/>
                </a:lnTo>
                <a:lnTo>
                  <a:pt x="80650" y="57740"/>
                </a:lnTo>
                <a:lnTo>
                  <a:pt x="80650" y="57720"/>
                </a:lnTo>
                <a:lnTo>
                  <a:pt x="80660" y="57660"/>
                </a:lnTo>
                <a:lnTo>
                  <a:pt x="80660" y="57650"/>
                </a:lnTo>
                <a:lnTo>
                  <a:pt x="80660" y="57640"/>
                </a:lnTo>
                <a:lnTo>
                  <a:pt x="80670" y="57620"/>
                </a:lnTo>
                <a:lnTo>
                  <a:pt x="80670" y="57610"/>
                </a:lnTo>
                <a:lnTo>
                  <a:pt x="80680" y="57580"/>
                </a:lnTo>
                <a:lnTo>
                  <a:pt x="80710" y="57530"/>
                </a:lnTo>
                <a:lnTo>
                  <a:pt x="80720" y="57510"/>
                </a:lnTo>
                <a:lnTo>
                  <a:pt x="80740" y="57450"/>
                </a:lnTo>
                <a:lnTo>
                  <a:pt x="80750" y="57420"/>
                </a:lnTo>
                <a:lnTo>
                  <a:pt x="80760" y="57400"/>
                </a:lnTo>
                <a:lnTo>
                  <a:pt x="80780" y="57360"/>
                </a:lnTo>
                <a:lnTo>
                  <a:pt x="80800" y="57320"/>
                </a:lnTo>
                <a:lnTo>
                  <a:pt x="80800" y="57300"/>
                </a:lnTo>
                <a:lnTo>
                  <a:pt x="80810" y="57290"/>
                </a:lnTo>
                <a:lnTo>
                  <a:pt x="80810" y="57280"/>
                </a:lnTo>
                <a:lnTo>
                  <a:pt x="80810" y="57270"/>
                </a:lnTo>
                <a:lnTo>
                  <a:pt x="80810" y="57260"/>
                </a:lnTo>
                <a:lnTo>
                  <a:pt x="80800" y="57260"/>
                </a:lnTo>
                <a:lnTo>
                  <a:pt x="80800" y="57250"/>
                </a:lnTo>
                <a:lnTo>
                  <a:pt x="80810" y="57250"/>
                </a:lnTo>
                <a:lnTo>
                  <a:pt x="80810" y="57240"/>
                </a:lnTo>
                <a:lnTo>
                  <a:pt x="80810" y="57230"/>
                </a:lnTo>
                <a:lnTo>
                  <a:pt x="80810" y="57220"/>
                </a:lnTo>
                <a:lnTo>
                  <a:pt x="80820" y="57220"/>
                </a:lnTo>
                <a:lnTo>
                  <a:pt x="80820" y="57210"/>
                </a:lnTo>
                <a:lnTo>
                  <a:pt x="80830" y="57210"/>
                </a:lnTo>
                <a:lnTo>
                  <a:pt x="80840" y="57200"/>
                </a:lnTo>
                <a:lnTo>
                  <a:pt x="80850" y="57200"/>
                </a:lnTo>
                <a:lnTo>
                  <a:pt x="80850" y="57190"/>
                </a:lnTo>
                <a:lnTo>
                  <a:pt x="80850" y="57180"/>
                </a:lnTo>
                <a:lnTo>
                  <a:pt x="80850" y="57170"/>
                </a:lnTo>
                <a:lnTo>
                  <a:pt x="80850" y="57160"/>
                </a:lnTo>
                <a:lnTo>
                  <a:pt x="80860" y="57160"/>
                </a:lnTo>
                <a:lnTo>
                  <a:pt x="80860" y="57150"/>
                </a:lnTo>
                <a:lnTo>
                  <a:pt x="80860" y="57140"/>
                </a:lnTo>
                <a:lnTo>
                  <a:pt x="80870" y="57140"/>
                </a:lnTo>
                <a:lnTo>
                  <a:pt x="80870" y="57130"/>
                </a:lnTo>
                <a:lnTo>
                  <a:pt x="80870" y="57120"/>
                </a:lnTo>
                <a:lnTo>
                  <a:pt x="80870" y="57110"/>
                </a:lnTo>
                <a:lnTo>
                  <a:pt x="80870" y="57100"/>
                </a:lnTo>
                <a:lnTo>
                  <a:pt x="80880" y="57090"/>
                </a:lnTo>
                <a:lnTo>
                  <a:pt x="80880" y="57080"/>
                </a:lnTo>
                <a:lnTo>
                  <a:pt x="80880" y="57070"/>
                </a:lnTo>
                <a:lnTo>
                  <a:pt x="80880" y="57060"/>
                </a:lnTo>
                <a:lnTo>
                  <a:pt x="80880" y="57050"/>
                </a:lnTo>
                <a:lnTo>
                  <a:pt x="80880" y="57040"/>
                </a:lnTo>
                <a:lnTo>
                  <a:pt x="80880" y="57030"/>
                </a:lnTo>
                <a:lnTo>
                  <a:pt x="80870" y="57030"/>
                </a:lnTo>
                <a:lnTo>
                  <a:pt x="80880" y="57030"/>
                </a:lnTo>
                <a:lnTo>
                  <a:pt x="80880" y="57020"/>
                </a:lnTo>
                <a:lnTo>
                  <a:pt x="80890" y="57020"/>
                </a:lnTo>
                <a:lnTo>
                  <a:pt x="80900" y="57020"/>
                </a:lnTo>
                <a:lnTo>
                  <a:pt x="80900" y="57010"/>
                </a:lnTo>
                <a:lnTo>
                  <a:pt x="80890" y="57010"/>
                </a:lnTo>
                <a:lnTo>
                  <a:pt x="80890" y="57000"/>
                </a:lnTo>
                <a:lnTo>
                  <a:pt x="80900" y="57000"/>
                </a:lnTo>
                <a:lnTo>
                  <a:pt x="80910" y="57000"/>
                </a:lnTo>
                <a:lnTo>
                  <a:pt x="80920" y="57000"/>
                </a:lnTo>
                <a:lnTo>
                  <a:pt x="80920" y="56990"/>
                </a:lnTo>
                <a:lnTo>
                  <a:pt x="80930" y="56990"/>
                </a:lnTo>
                <a:lnTo>
                  <a:pt x="80930" y="56980"/>
                </a:lnTo>
                <a:lnTo>
                  <a:pt x="80940" y="56980"/>
                </a:lnTo>
                <a:lnTo>
                  <a:pt x="80950" y="56980"/>
                </a:lnTo>
                <a:lnTo>
                  <a:pt x="80960" y="56980"/>
                </a:lnTo>
                <a:lnTo>
                  <a:pt x="80970" y="56970"/>
                </a:lnTo>
                <a:lnTo>
                  <a:pt x="80990" y="56970"/>
                </a:lnTo>
                <a:lnTo>
                  <a:pt x="81000" y="56970"/>
                </a:lnTo>
                <a:lnTo>
                  <a:pt x="81010" y="56970"/>
                </a:lnTo>
                <a:lnTo>
                  <a:pt x="81020" y="56970"/>
                </a:lnTo>
                <a:lnTo>
                  <a:pt x="81020" y="56980"/>
                </a:lnTo>
                <a:lnTo>
                  <a:pt x="81010" y="56980"/>
                </a:lnTo>
                <a:lnTo>
                  <a:pt x="81000" y="56980"/>
                </a:lnTo>
                <a:lnTo>
                  <a:pt x="81000" y="56990"/>
                </a:lnTo>
                <a:lnTo>
                  <a:pt x="81010" y="56990"/>
                </a:lnTo>
                <a:lnTo>
                  <a:pt x="81010" y="57000"/>
                </a:lnTo>
                <a:lnTo>
                  <a:pt x="81020" y="57000"/>
                </a:lnTo>
                <a:lnTo>
                  <a:pt x="81020" y="57010"/>
                </a:lnTo>
                <a:lnTo>
                  <a:pt x="81020" y="57020"/>
                </a:lnTo>
                <a:lnTo>
                  <a:pt x="81030" y="57020"/>
                </a:lnTo>
                <a:lnTo>
                  <a:pt x="81040" y="57020"/>
                </a:lnTo>
                <a:lnTo>
                  <a:pt x="81040" y="57010"/>
                </a:lnTo>
                <a:lnTo>
                  <a:pt x="81040" y="57000"/>
                </a:lnTo>
                <a:lnTo>
                  <a:pt x="81040" y="56990"/>
                </a:lnTo>
                <a:lnTo>
                  <a:pt x="81040" y="56980"/>
                </a:lnTo>
                <a:lnTo>
                  <a:pt x="81040" y="56970"/>
                </a:lnTo>
                <a:lnTo>
                  <a:pt x="81040" y="56960"/>
                </a:lnTo>
                <a:lnTo>
                  <a:pt x="81050" y="56960"/>
                </a:lnTo>
                <a:lnTo>
                  <a:pt x="81050" y="56950"/>
                </a:lnTo>
                <a:lnTo>
                  <a:pt x="81060" y="56950"/>
                </a:lnTo>
                <a:lnTo>
                  <a:pt x="81060" y="56960"/>
                </a:lnTo>
                <a:lnTo>
                  <a:pt x="81060" y="56970"/>
                </a:lnTo>
                <a:lnTo>
                  <a:pt x="81070" y="56970"/>
                </a:lnTo>
                <a:lnTo>
                  <a:pt x="81080" y="56970"/>
                </a:lnTo>
                <a:lnTo>
                  <a:pt x="81080" y="56960"/>
                </a:lnTo>
                <a:lnTo>
                  <a:pt x="81090" y="56960"/>
                </a:lnTo>
                <a:lnTo>
                  <a:pt x="81090" y="56950"/>
                </a:lnTo>
                <a:lnTo>
                  <a:pt x="81100" y="56940"/>
                </a:lnTo>
                <a:lnTo>
                  <a:pt x="81110" y="56940"/>
                </a:lnTo>
                <a:lnTo>
                  <a:pt x="81110" y="56930"/>
                </a:lnTo>
                <a:lnTo>
                  <a:pt x="81110" y="56920"/>
                </a:lnTo>
                <a:lnTo>
                  <a:pt x="81110" y="56910"/>
                </a:lnTo>
                <a:lnTo>
                  <a:pt x="81110" y="56900"/>
                </a:lnTo>
                <a:lnTo>
                  <a:pt x="81110" y="56890"/>
                </a:lnTo>
                <a:lnTo>
                  <a:pt x="81110" y="56880"/>
                </a:lnTo>
                <a:lnTo>
                  <a:pt x="81120" y="56880"/>
                </a:lnTo>
                <a:lnTo>
                  <a:pt x="81120" y="56870"/>
                </a:lnTo>
                <a:lnTo>
                  <a:pt x="81120" y="56860"/>
                </a:lnTo>
                <a:lnTo>
                  <a:pt x="81120" y="56850"/>
                </a:lnTo>
                <a:lnTo>
                  <a:pt x="81120" y="56840"/>
                </a:lnTo>
                <a:lnTo>
                  <a:pt x="81130" y="56840"/>
                </a:lnTo>
                <a:lnTo>
                  <a:pt x="81130" y="56830"/>
                </a:lnTo>
                <a:lnTo>
                  <a:pt x="81130" y="56820"/>
                </a:lnTo>
                <a:lnTo>
                  <a:pt x="81140" y="56820"/>
                </a:lnTo>
                <a:lnTo>
                  <a:pt x="81140" y="56810"/>
                </a:lnTo>
                <a:lnTo>
                  <a:pt x="81150" y="56810"/>
                </a:lnTo>
                <a:lnTo>
                  <a:pt x="81160" y="56810"/>
                </a:lnTo>
                <a:lnTo>
                  <a:pt x="81170" y="56810"/>
                </a:lnTo>
                <a:lnTo>
                  <a:pt x="81180" y="56810"/>
                </a:lnTo>
                <a:lnTo>
                  <a:pt x="81190" y="56800"/>
                </a:lnTo>
                <a:lnTo>
                  <a:pt x="81200" y="56790"/>
                </a:lnTo>
                <a:lnTo>
                  <a:pt x="81210" y="56780"/>
                </a:lnTo>
                <a:lnTo>
                  <a:pt x="81220" y="56780"/>
                </a:lnTo>
                <a:lnTo>
                  <a:pt x="81230" y="56780"/>
                </a:lnTo>
                <a:lnTo>
                  <a:pt x="81240" y="56770"/>
                </a:lnTo>
                <a:lnTo>
                  <a:pt x="81250" y="56760"/>
                </a:lnTo>
                <a:lnTo>
                  <a:pt x="81240" y="56750"/>
                </a:lnTo>
                <a:lnTo>
                  <a:pt x="81240" y="56740"/>
                </a:lnTo>
                <a:lnTo>
                  <a:pt x="81250" y="56740"/>
                </a:lnTo>
                <a:lnTo>
                  <a:pt x="81250" y="56730"/>
                </a:lnTo>
                <a:lnTo>
                  <a:pt x="81250" y="56720"/>
                </a:lnTo>
                <a:lnTo>
                  <a:pt x="81260" y="56720"/>
                </a:lnTo>
                <a:lnTo>
                  <a:pt x="81280" y="56710"/>
                </a:lnTo>
                <a:lnTo>
                  <a:pt x="81290" y="56710"/>
                </a:lnTo>
                <a:lnTo>
                  <a:pt x="81310" y="56700"/>
                </a:lnTo>
                <a:lnTo>
                  <a:pt x="81330" y="56690"/>
                </a:lnTo>
                <a:lnTo>
                  <a:pt x="81350" y="56680"/>
                </a:lnTo>
                <a:lnTo>
                  <a:pt x="81370" y="56670"/>
                </a:lnTo>
                <a:lnTo>
                  <a:pt x="81380" y="56660"/>
                </a:lnTo>
                <a:lnTo>
                  <a:pt x="81390" y="56650"/>
                </a:lnTo>
                <a:lnTo>
                  <a:pt x="81400" y="56640"/>
                </a:lnTo>
                <a:lnTo>
                  <a:pt x="81410" y="56640"/>
                </a:lnTo>
                <a:lnTo>
                  <a:pt x="81420" y="56630"/>
                </a:lnTo>
                <a:lnTo>
                  <a:pt x="81440" y="56630"/>
                </a:lnTo>
                <a:lnTo>
                  <a:pt x="81460" y="56630"/>
                </a:lnTo>
                <a:lnTo>
                  <a:pt x="81480" y="56630"/>
                </a:lnTo>
                <a:lnTo>
                  <a:pt x="81510" y="56630"/>
                </a:lnTo>
                <a:lnTo>
                  <a:pt x="81530" y="56630"/>
                </a:lnTo>
                <a:lnTo>
                  <a:pt x="81540" y="56630"/>
                </a:lnTo>
                <a:lnTo>
                  <a:pt x="81550" y="56630"/>
                </a:lnTo>
                <a:lnTo>
                  <a:pt x="81560" y="56640"/>
                </a:lnTo>
                <a:lnTo>
                  <a:pt x="81570" y="56640"/>
                </a:lnTo>
                <a:lnTo>
                  <a:pt x="81570" y="56650"/>
                </a:lnTo>
                <a:lnTo>
                  <a:pt x="81580" y="56660"/>
                </a:lnTo>
                <a:lnTo>
                  <a:pt x="81590" y="56660"/>
                </a:lnTo>
                <a:lnTo>
                  <a:pt x="81600" y="56660"/>
                </a:lnTo>
                <a:lnTo>
                  <a:pt x="81610" y="56670"/>
                </a:lnTo>
                <a:lnTo>
                  <a:pt x="81620" y="56670"/>
                </a:lnTo>
                <a:lnTo>
                  <a:pt x="81630" y="56670"/>
                </a:lnTo>
                <a:lnTo>
                  <a:pt x="81640" y="56670"/>
                </a:lnTo>
                <a:lnTo>
                  <a:pt x="81650" y="56670"/>
                </a:lnTo>
                <a:lnTo>
                  <a:pt x="81660" y="56680"/>
                </a:lnTo>
                <a:lnTo>
                  <a:pt x="81670" y="56690"/>
                </a:lnTo>
                <a:lnTo>
                  <a:pt x="81690" y="56700"/>
                </a:lnTo>
                <a:lnTo>
                  <a:pt x="81700" y="56700"/>
                </a:lnTo>
                <a:lnTo>
                  <a:pt x="81700" y="56690"/>
                </a:lnTo>
                <a:lnTo>
                  <a:pt x="81690" y="56690"/>
                </a:lnTo>
                <a:lnTo>
                  <a:pt x="81690" y="56680"/>
                </a:lnTo>
                <a:lnTo>
                  <a:pt x="81690" y="56670"/>
                </a:lnTo>
                <a:lnTo>
                  <a:pt x="81690" y="56660"/>
                </a:lnTo>
                <a:lnTo>
                  <a:pt x="81680" y="56650"/>
                </a:lnTo>
                <a:lnTo>
                  <a:pt x="81680" y="5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