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Madi Okollo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Madi Okoll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980" y="21780"/>
                </a:moveTo>
                <a:lnTo>
                  <a:pt x="37960" y="21810"/>
                </a:lnTo>
                <a:lnTo>
                  <a:pt x="37950" y="21830"/>
                </a:lnTo>
                <a:lnTo>
                  <a:pt x="37940" y="21850"/>
                </a:lnTo>
                <a:lnTo>
                  <a:pt x="37930" y="21850"/>
                </a:lnTo>
                <a:lnTo>
                  <a:pt x="37920" y="21850"/>
                </a:lnTo>
                <a:lnTo>
                  <a:pt x="37900" y="21850"/>
                </a:lnTo>
                <a:lnTo>
                  <a:pt x="37860" y="21850"/>
                </a:lnTo>
                <a:lnTo>
                  <a:pt x="37840" y="21850"/>
                </a:lnTo>
                <a:lnTo>
                  <a:pt x="37820" y="21860"/>
                </a:lnTo>
                <a:lnTo>
                  <a:pt x="37800" y="21870"/>
                </a:lnTo>
                <a:lnTo>
                  <a:pt x="37790" y="21870"/>
                </a:lnTo>
                <a:lnTo>
                  <a:pt x="37780" y="21880"/>
                </a:lnTo>
                <a:lnTo>
                  <a:pt x="37770" y="21890"/>
                </a:lnTo>
                <a:lnTo>
                  <a:pt x="37750" y="21900"/>
                </a:lnTo>
                <a:lnTo>
                  <a:pt x="37740" y="21910"/>
                </a:lnTo>
                <a:lnTo>
                  <a:pt x="37730" y="21930"/>
                </a:lnTo>
                <a:lnTo>
                  <a:pt x="37720" y="21950"/>
                </a:lnTo>
                <a:lnTo>
                  <a:pt x="37720" y="21970"/>
                </a:lnTo>
                <a:lnTo>
                  <a:pt x="37710" y="21990"/>
                </a:lnTo>
                <a:lnTo>
                  <a:pt x="37700" y="22010"/>
                </a:lnTo>
                <a:lnTo>
                  <a:pt x="37700" y="22030"/>
                </a:lnTo>
                <a:lnTo>
                  <a:pt x="37690" y="22060"/>
                </a:lnTo>
                <a:lnTo>
                  <a:pt x="37680" y="22080"/>
                </a:lnTo>
                <a:lnTo>
                  <a:pt x="37660" y="22110"/>
                </a:lnTo>
                <a:lnTo>
                  <a:pt x="37650" y="22140"/>
                </a:lnTo>
                <a:lnTo>
                  <a:pt x="37640" y="22150"/>
                </a:lnTo>
                <a:lnTo>
                  <a:pt x="37630" y="22180"/>
                </a:lnTo>
                <a:lnTo>
                  <a:pt x="37620" y="22190"/>
                </a:lnTo>
                <a:lnTo>
                  <a:pt x="37610" y="22210"/>
                </a:lnTo>
                <a:lnTo>
                  <a:pt x="37600" y="22230"/>
                </a:lnTo>
                <a:lnTo>
                  <a:pt x="37590" y="22240"/>
                </a:lnTo>
                <a:lnTo>
                  <a:pt x="37570" y="22250"/>
                </a:lnTo>
                <a:lnTo>
                  <a:pt x="37560" y="22260"/>
                </a:lnTo>
                <a:lnTo>
                  <a:pt x="37540" y="22280"/>
                </a:lnTo>
                <a:lnTo>
                  <a:pt x="37530" y="22290"/>
                </a:lnTo>
                <a:lnTo>
                  <a:pt x="37510" y="22320"/>
                </a:lnTo>
                <a:lnTo>
                  <a:pt x="37490" y="22340"/>
                </a:lnTo>
                <a:lnTo>
                  <a:pt x="37480" y="22360"/>
                </a:lnTo>
                <a:lnTo>
                  <a:pt x="37470" y="22390"/>
                </a:lnTo>
                <a:lnTo>
                  <a:pt x="37460" y="22390"/>
                </a:lnTo>
                <a:lnTo>
                  <a:pt x="37450" y="22420"/>
                </a:lnTo>
                <a:lnTo>
                  <a:pt x="37440" y="22450"/>
                </a:lnTo>
                <a:lnTo>
                  <a:pt x="37430" y="22490"/>
                </a:lnTo>
                <a:lnTo>
                  <a:pt x="37430" y="22500"/>
                </a:lnTo>
                <a:lnTo>
                  <a:pt x="37430" y="22520"/>
                </a:lnTo>
                <a:lnTo>
                  <a:pt x="37420" y="22550"/>
                </a:lnTo>
                <a:lnTo>
                  <a:pt x="37410" y="22570"/>
                </a:lnTo>
                <a:lnTo>
                  <a:pt x="37400" y="22600"/>
                </a:lnTo>
                <a:lnTo>
                  <a:pt x="37390" y="22620"/>
                </a:lnTo>
                <a:lnTo>
                  <a:pt x="37370" y="22640"/>
                </a:lnTo>
                <a:lnTo>
                  <a:pt x="37370" y="22650"/>
                </a:lnTo>
                <a:lnTo>
                  <a:pt x="37340" y="22690"/>
                </a:lnTo>
                <a:lnTo>
                  <a:pt x="37330" y="22700"/>
                </a:lnTo>
                <a:lnTo>
                  <a:pt x="37330" y="22710"/>
                </a:lnTo>
                <a:lnTo>
                  <a:pt x="37310" y="22730"/>
                </a:lnTo>
                <a:lnTo>
                  <a:pt x="37300" y="22760"/>
                </a:lnTo>
                <a:lnTo>
                  <a:pt x="37240" y="22830"/>
                </a:lnTo>
                <a:lnTo>
                  <a:pt x="37210" y="22880"/>
                </a:lnTo>
                <a:lnTo>
                  <a:pt x="37180" y="22930"/>
                </a:lnTo>
                <a:lnTo>
                  <a:pt x="37170" y="22950"/>
                </a:lnTo>
                <a:lnTo>
                  <a:pt x="37160" y="22970"/>
                </a:lnTo>
                <a:lnTo>
                  <a:pt x="37140" y="22990"/>
                </a:lnTo>
                <a:lnTo>
                  <a:pt x="37110" y="23020"/>
                </a:lnTo>
                <a:lnTo>
                  <a:pt x="37090" y="23040"/>
                </a:lnTo>
                <a:lnTo>
                  <a:pt x="37060" y="23070"/>
                </a:lnTo>
                <a:lnTo>
                  <a:pt x="37020" y="23100"/>
                </a:lnTo>
                <a:lnTo>
                  <a:pt x="37010" y="23110"/>
                </a:lnTo>
                <a:lnTo>
                  <a:pt x="37000" y="23120"/>
                </a:lnTo>
                <a:lnTo>
                  <a:pt x="37000" y="23130"/>
                </a:lnTo>
                <a:lnTo>
                  <a:pt x="36990" y="23130"/>
                </a:lnTo>
                <a:lnTo>
                  <a:pt x="36990" y="23140"/>
                </a:lnTo>
                <a:lnTo>
                  <a:pt x="36980" y="23180"/>
                </a:lnTo>
                <a:lnTo>
                  <a:pt x="36970" y="23230"/>
                </a:lnTo>
                <a:lnTo>
                  <a:pt x="36960" y="23270"/>
                </a:lnTo>
                <a:lnTo>
                  <a:pt x="36960" y="23280"/>
                </a:lnTo>
                <a:lnTo>
                  <a:pt x="36940" y="23380"/>
                </a:lnTo>
                <a:lnTo>
                  <a:pt x="36960" y="23410"/>
                </a:lnTo>
                <a:lnTo>
                  <a:pt x="36960" y="23430"/>
                </a:lnTo>
                <a:lnTo>
                  <a:pt x="36970" y="23460"/>
                </a:lnTo>
                <a:lnTo>
                  <a:pt x="36990" y="23480"/>
                </a:lnTo>
                <a:lnTo>
                  <a:pt x="36990" y="23500"/>
                </a:lnTo>
                <a:lnTo>
                  <a:pt x="37000" y="23520"/>
                </a:lnTo>
                <a:lnTo>
                  <a:pt x="37010" y="23530"/>
                </a:lnTo>
                <a:lnTo>
                  <a:pt x="37010" y="23550"/>
                </a:lnTo>
                <a:lnTo>
                  <a:pt x="37010" y="23570"/>
                </a:lnTo>
                <a:lnTo>
                  <a:pt x="37020" y="23600"/>
                </a:lnTo>
                <a:lnTo>
                  <a:pt x="37010" y="23620"/>
                </a:lnTo>
                <a:lnTo>
                  <a:pt x="37000" y="23640"/>
                </a:lnTo>
                <a:lnTo>
                  <a:pt x="36980" y="23650"/>
                </a:lnTo>
                <a:lnTo>
                  <a:pt x="36960" y="23650"/>
                </a:lnTo>
                <a:lnTo>
                  <a:pt x="36950" y="23650"/>
                </a:lnTo>
                <a:lnTo>
                  <a:pt x="36900" y="23640"/>
                </a:lnTo>
                <a:lnTo>
                  <a:pt x="36890" y="23640"/>
                </a:lnTo>
                <a:lnTo>
                  <a:pt x="36860" y="23640"/>
                </a:lnTo>
                <a:lnTo>
                  <a:pt x="36840" y="23630"/>
                </a:lnTo>
                <a:lnTo>
                  <a:pt x="36830" y="23630"/>
                </a:lnTo>
                <a:lnTo>
                  <a:pt x="36800" y="23630"/>
                </a:lnTo>
                <a:lnTo>
                  <a:pt x="36750" y="23630"/>
                </a:lnTo>
                <a:lnTo>
                  <a:pt x="36730" y="23620"/>
                </a:lnTo>
                <a:lnTo>
                  <a:pt x="36730" y="23630"/>
                </a:lnTo>
                <a:lnTo>
                  <a:pt x="36700" y="23630"/>
                </a:lnTo>
                <a:lnTo>
                  <a:pt x="36680" y="23630"/>
                </a:lnTo>
                <a:lnTo>
                  <a:pt x="36650" y="23640"/>
                </a:lnTo>
                <a:lnTo>
                  <a:pt x="36630" y="23650"/>
                </a:lnTo>
                <a:lnTo>
                  <a:pt x="36610" y="23660"/>
                </a:lnTo>
                <a:lnTo>
                  <a:pt x="36590" y="23680"/>
                </a:lnTo>
                <a:lnTo>
                  <a:pt x="36570" y="23700"/>
                </a:lnTo>
                <a:lnTo>
                  <a:pt x="36560" y="23710"/>
                </a:lnTo>
                <a:lnTo>
                  <a:pt x="36530" y="23740"/>
                </a:lnTo>
                <a:lnTo>
                  <a:pt x="36450" y="23830"/>
                </a:lnTo>
                <a:lnTo>
                  <a:pt x="36400" y="23870"/>
                </a:lnTo>
                <a:lnTo>
                  <a:pt x="36390" y="23870"/>
                </a:lnTo>
                <a:lnTo>
                  <a:pt x="36380" y="23880"/>
                </a:lnTo>
                <a:lnTo>
                  <a:pt x="36360" y="23890"/>
                </a:lnTo>
                <a:lnTo>
                  <a:pt x="36340" y="23900"/>
                </a:lnTo>
                <a:lnTo>
                  <a:pt x="36330" y="23920"/>
                </a:lnTo>
                <a:lnTo>
                  <a:pt x="36320" y="23940"/>
                </a:lnTo>
                <a:lnTo>
                  <a:pt x="36320" y="23960"/>
                </a:lnTo>
                <a:lnTo>
                  <a:pt x="36320" y="23990"/>
                </a:lnTo>
                <a:lnTo>
                  <a:pt x="36320" y="24000"/>
                </a:lnTo>
                <a:lnTo>
                  <a:pt x="36320" y="24030"/>
                </a:lnTo>
                <a:lnTo>
                  <a:pt x="36300" y="24070"/>
                </a:lnTo>
                <a:lnTo>
                  <a:pt x="36260" y="24130"/>
                </a:lnTo>
                <a:lnTo>
                  <a:pt x="36250" y="24150"/>
                </a:lnTo>
                <a:lnTo>
                  <a:pt x="36240" y="24150"/>
                </a:lnTo>
                <a:lnTo>
                  <a:pt x="36190" y="24190"/>
                </a:lnTo>
                <a:lnTo>
                  <a:pt x="36180" y="24200"/>
                </a:lnTo>
                <a:lnTo>
                  <a:pt x="36130" y="24220"/>
                </a:lnTo>
                <a:lnTo>
                  <a:pt x="36110" y="24230"/>
                </a:lnTo>
                <a:lnTo>
                  <a:pt x="36090" y="24250"/>
                </a:lnTo>
                <a:lnTo>
                  <a:pt x="36060" y="24270"/>
                </a:lnTo>
                <a:lnTo>
                  <a:pt x="36030" y="24290"/>
                </a:lnTo>
                <a:lnTo>
                  <a:pt x="35980" y="24310"/>
                </a:lnTo>
                <a:lnTo>
                  <a:pt x="35940" y="24330"/>
                </a:lnTo>
                <a:lnTo>
                  <a:pt x="35910" y="24350"/>
                </a:lnTo>
                <a:lnTo>
                  <a:pt x="35880" y="24370"/>
                </a:lnTo>
                <a:lnTo>
                  <a:pt x="35860" y="24380"/>
                </a:lnTo>
                <a:lnTo>
                  <a:pt x="35850" y="24400"/>
                </a:lnTo>
                <a:lnTo>
                  <a:pt x="35840" y="24400"/>
                </a:lnTo>
                <a:lnTo>
                  <a:pt x="35850" y="24400"/>
                </a:lnTo>
                <a:lnTo>
                  <a:pt x="35810" y="24430"/>
                </a:lnTo>
                <a:lnTo>
                  <a:pt x="35800" y="24450"/>
                </a:lnTo>
                <a:lnTo>
                  <a:pt x="35790" y="24460"/>
                </a:lnTo>
                <a:lnTo>
                  <a:pt x="35790" y="24490"/>
                </a:lnTo>
                <a:lnTo>
                  <a:pt x="35780" y="24510"/>
                </a:lnTo>
                <a:lnTo>
                  <a:pt x="35800" y="24630"/>
                </a:lnTo>
                <a:lnTo>
                  <a:pt x="35810" y="24650"/>
                </a:lnTo>
                <a:lnTo>
                  <a:pt x="35820" y="24650"/>
                </a:lnTo>
                <a:lnTo>
                  <a:pt x="35820" y="24660"/>
                </a:lnTo>
                <a:lnTo>
                  <a:pt x="35850" y="24660"/>
                </a:lnTo>
                <a:lnTo>
                  <a:pt x="35860" y="24660"/>
                </a:lnTo>
                <a:lnTo>
                  <a:pt x="35940" y="24680"/>
                </a:lnTo>
                <a:lnTo>
                  <a:pt x="35950" y="24690"/>
                </a:lnTo>
                <a:lnTo>
                  <a:pt x="35960" y="24690"/>
                </a:lnTo>
                <a:lnTo>
                  <a:pt x="36000" y="24740"/>
                </a:lnTo>
                <a:lnTo>
                  <a:pt x="36010" y="24760"/>
                </a:lnTo>
                <a:lnTo>
                  <a:pt x="36010" y="24770"/>
                </a:lnTo>
                <a:lnTo>
                  <a:pt x="36010" y="24780"/>
                </a:lnTo>
                <a:lnTo>
                  <a:pt x="36020" y="24830"/>
                </a:lnTo>
                <a:lnTo>
                  <a:pt x="36030" y="24860"/>
                </a:lnTo>
                <a:lnTo>
                  <a:pt x="36040" y="24880"/>
                </a:lnTo>
                <a:lnTo>
                  <a:pt x="36040" y="24890"/>
                </a:lnTo>
                <a:lnTo>
                  <a:pt x="36050" y="24910"/>
                </a:lnTo>
                <a:lnTo>
                  <a:pt x="36050" y="24930"/>
                </a:lnTo>
                <a:lnTo>
                  <a:pt x="36050" y="24950"/>
                </a:lnTo>
                <a:lnTo>
                  <a:pt x="36040" y="24950"/>
                </a:lnTo>
                <a:lnTo>
                  <a:pt x="36020" y="24960"/>
                </a:lnTo>
                <a:lnTo>
                  <a:pt x="35990" y="24970"/>
                </a:lnTo>
                <a:lnTo>
                  <a:pt x="35960" y="24970"/>
                </a:lnTo>
                <a:lnTo>
                  <a:pt x="35930" y="24970"/>
                </a:lnTo>
                <a:lnTo>
                  <a:pt x="35900" y="24960"/>
                </a:lnTo>
                <a:lnTo>
                  <a:pt x="35870" y="24950"/>
                </a:lnTo>
                <a:lnTo>
                  <a:pt x="35840" y="24950"/>
                </a:lnTo>
                <a:lnTo>
                  <a:pt x="35810" y="24960"/>
                </a:lnTo>
                <a:lnTo>
                  <a:pt x="35790" y="24980"/>
                </a:lnTo>
                <a:lnTo>
                  <a:pt x="35770" y="25000"/>
                </a:lnTo>
                <a:lnTo>
                  <a:pt x="35750" y="25020"/>
                </a:lnTo>
                <a:lnTo>
                  <a:pt x="35730" y="25050"/>
                </a:lnTo>
                <a:lnTo>
                  <a:pt x="35730" y="25060"/>
                </a:lnTo>
                <a:lnTo>
                  <a:pt x="35730" y="25080"/>
                </a:lnTo>
                <a:lnTo>
                  <a:pt x="35720" y="25100"/>
                </a:lnTo>
                <a:lnTo>
                  <a:pt x="35720" y="25110"/>
                </a:lnTo>
                <a:lnTo>
                  <a:pt x="35720" y="25130"/>
                </a:lnTo>
                <a:lnTo>
                  <a:pt x="35720" y="25140"/>
                </a:lnTo>
                <a:lnTo>
                  <a:pt x="35730" y="25170"/>
                </a:lnTo>
                <a:lnTo>
                  <a:pt x="35730" y="25190"/>
                </a:lnTo>
                <a:lnTo>
                  <a:pt x="35730" y="25200"/>
                </a:lnTo>
                <a:lnTo>
                  <a:pt x="35740" y="25230"/>
                </a:lnTo>
                <a:lnTo>
                  <a:pt x="35740" y="25260"/>
                </a:lnTo>
                <a:lnTo>
                  <a:pt x="35750" y="25290"/>
                </a:lnTo>
                <a:lnTo>
                  <a:pt x="35750" y="25320"/>
                </a:lnTo>
                <a:lnTo>
                  <a:pt x="35750" y="25330"/>
                </a:lnTo>
                <a:lnTo>
                  <a:pt x="35750" y="25350"/>
                </a:lnTo>
                <a:lnTo>
                  <a:pt x="35750" y="25380"/>
                </a:lnTo>
                <a:lnTo>
                  <a:pt x="35740" y="25410"/>
                </a:lnTo>
                <a:lnTo>
                  <a:pt x="35720" y="25440"/>
                </a:lnTo>
                <a:lnTo>
                  <a:pt x="35710" y="25470"/>
                </a:lnTo>
                <a:lnTo>
                  <a:pt x="35690" y="25490"/>
                </a:lnTo>
                <a:lnTo>
                  <a:pt x="35690" y="25500"/>
                </a:lnTo>
                <a:lnTo>
                  <a:pt x="35670" y="25520"/>
                </a:lnTo>
                <a:lnTo>
                  <a:pt x="35640" y="25550"/>
                </a:lnTo>
                <a:lnTo>
                  <a:pt x="35610" y="25580"/>
                </a:lnTo>
                <a:lnTo>
                  <a:pt x="35580" y="25600"/>
                </a:lnTo>
                <a:lnTo>
                  <a:pt x="35550" y="25620"/>
                </a:lnTo>
                <a:lnTo>
                  <a:pt x="35530" y="25640"/>
                </a:lnTo>
                <a:lnTo>
                  <a:pt x="35510" y="25660"/>
                </a:lnTo>
                <a:lnTo>
                  <a:pt x="35490" y="25680"/>
                </a:lnTo>
                <a:lnTo>
                  <a:pt x="35470" y="25700"/>
                </a:lnTo>
                <a:lnTo>
                  <a:pt x="35450" y="25720"/>
                </a:lnTo>
                <a:lnTo>
                  <a:pt x="35440" y="25730"/>
                </a:lnTo>
                <a:lnTo>
                  <a:pt x="35430" y="25740"/>
                </a:lnTo>
                <a:lnTo>
                  <a:pt x="35430" y="25760"/>
                </a:lnTo>
                <a:lnTo>
                  <a:pt x="35420" y="25780"/>
                </a:lnTo>
                <a:lnTo>
                  <a:pt x="35410" y="25810"/>
                </a:lnTo>
                <a:lnTo>
                  <a:pt x="35400" y="25840"/>
                </a:lnTo>
                <a:lnTo>
                  <a:pt x="35390" y="25860"/>
                </a:lnTo>
                <a:lnTo>
                  <a:pt x="35380" y="25890"/>
                </a:lnTo>
                <a:lnTo>
                  <a:pt x="35370" y="25920"/>
                </a:lnTo>
                <a:lnTo>
                  <a:pt x="35350" y="25940"/>
                </a:lnTo>
                <a:lnTo>
                  <a:pt x="35340" y="25970"/>
                </a:lnTo>
                <a:lnTo>
                  <a:pt x="35330" y="26000"/>
                </a:lnTo>
                <a:lnTo>
                  <a:pt x="35310" y="26030"/>
                </a:lnTo>
                <a:lnTo>
                  <a:pt x="35310" y="26060"/>
                </a:lnTo>
                <a:lnTo>
                  <a:pt x="35300" y="26090"/>
                </a:lnTo>
                <a:lnTo>
                  <a:pt x="35300" y="26120"/>
                </a:lnTo>
                <a:lnTo>
                  <a:pt x="35300" y="26150"/>
                </a:lnTo>
                <a:lnTo>
                  <a:pt x="35310" y="26180"/>
                </a:lnTo>
                <a:lnTo>
                  <a:pt x="35320" y="26210"/>
                </a:lnTo>
                <a:lnTo>
                  <a:pt x="35320" y="26240"/>
                </a:lnTo>
                <a:lnTo>
                  <a:pt x="35330" y="26270"/>
                </a:lnTo>
                <a:lnTo>
                  <a:pt x="35340" y="26300"/>
                </a:lnTo>
                <a:lnTo>
                  <a:pt x="35350" y="26320"/>
                </a:lnTo>
                <a:lnTo>
                  <a:pt x="35350" y="26330"/>
                </a:lnTo>
                <a:lnTo>
                  <a:pt x="35370" y="26350"/>
                </a:lnTo>
                <a:lnTo>
                  <a:pt x="35370" y="26380"/>
                </a:lnTo>
                <a:lnTo>
                  <a:pt x="35370" y="26390"/>
                </a:lnTo>
                <a:lnTo>
                  <a:pt x="35370" y="26410"/>
                </a:lnTo>
                <a:lnTo>
                  <a:pt x="35370" y="26420"/>
                </a:lnTo>
                <a:lnTo>
                  <a:pt x="35360" y="26440"/>
                </a:lnTo>
                <a:lnTo>
                  <a:pt x="35350" y="26470"/>
                </a:lnTo>
                <a:lnTo>
                  <a:pt x="35340" y="26500"/>
                </a:lnTo>
                <a:lnTo>
                  <a:pt x="35330" y="26530"/>
                </a:lnTo>
                <a:lnTo>
                  <a:pt x="35300" y="26540"/>
                </a:lnTo>
                <a:lnTo>
                  <a:pt x="35270" y="26550"/>
                </a:lnTo>
                <a:lnTo>
                  <a:pt x="35240" y="26550"/>
                </a:lnTo>
                <a:lnTo>
                  <a:pt x="35220" y="26560"/>
                </a:lnTo>
                <a:lnTo>
                  <a:pt x="35190" y="26580"/>
                </a:lnTo>
                <a:lnTo>
                  <a:pt x="35180" y="26600"/>
                </a:lnTo>
                <a:lnTo>
                  <a:pt x="35170" y="26610"/>
                </a:lnTo>
                <a:lnTo>
                  <a:pt x="35160" y="26610"/>
                </a:lnTo>
                <a:lnTo>
                  <a:pt x="35160" y="26620"/>
                </a:lnTo>
                <a:lnTo>
                  <a:pt x="35160" y="26650"/>
                </a:lnTo>
                <a:lnTo>
                  <a:pt x="35160" y="26670"/>
                </a:lnTo>
                <a:lnTo>
                  <a:pt x="35160" y="26690"/>
                </a:lnTo>
                <a:lnTo>
                  <a:pt x="35160" y="26720"/>
                </a:lnTo>
                <a:lnTo>
                  <a:pt x="35150" y="26750"/>
                </a:lnTo>
                <a:lnTo>
                  <a:pt x="35150" y="26770"/>
                </a:lnTo>
                <a:lnTo>
                  <a:pt x="35140" y="26780"/>
                </a:lnTo>
                <a:lnTo>
                  <a:pt x="35150" y="26800"/>
                </a:lnTo>
                <a:lnTo>
                  <a:pt x="35150" y="26830"/>
                </a:lnTo>
                <a:lnTo>
                  <a:pt x="35160" y="26840"/>
                </a:lnTo>
                <a:lnTo>
                  <a:pt x="35170" y="26860"/>
                </a:lnTo>
                <a:lnTo>
                  <a:pt x="35180" y="26890"/>
                </a:lnTo>
                <a:lnTo>
                  <a:pt x="35190" y="26910"/>
                </a:lnTo>
                <a:lnTo>
                  <a:pt x="35200" y="26920"/>
                </a:lnTo>
                <a:lnTo>
                  <a:pt x="35210" y="26940"/>
                </a:lnTo>
                <a:lnTo>
                  <a:pt x="35210" y="26950"/>
                </a:lnTo>
                <a:lnTo>
                  <a:pt x="35220" y="26970"/>
                </a:lnTo>
                <a:lnTo>
                  <a:pt x="35220" y="26980"/>
                </a:lnTo>
                <a:lnTo>
                  <a:pt x="35230" y="26990"/>
                </a:lnTo>
                <a:lnTo>
                  <a:pt x="35240" y="27000"/>
                </a:lnTo>
                <a:lnTo>
                  <a:pt x="35250" y="27030"/>
                </a:lnTo>
                <a:lnTo>
                  <a:pt x="35270" y="27050"/>
                </a:lnTo>
                <a:lnTo>
                  <a:pt x="35270" y="27060"/>
                </a:lnTo>
                <a:lnTo>
                  <a:pt x="35300" y="27100"/>
                </a:lnTo>
                <a:lnTo>
                  <a:pt x="35310" y="27120"/>
                </a:lnTo>
                <a:lnTo>
                  <a:pt x="35330" y="27150"/>
                </a:lnTo>
                <a:lnTo>
                  <a:pt x="35340" y="27180"/>
                </a:lnTo>
                <a:lnTo>
                  <a:pt x="35360" y="27210"/>
                </a:lnTo>
                <a:lnTo>
                  <a:pt x="35390" y="27280"/>
                </a:lnTo>
                <a:lnTo>
                  <a:pt x="35420" y="27340"/>
                </a:lnTo>
                <a:lnTo>
                  <a:pt x="35420" y="27360"/>
                </a:lnTo>
                <a:lnTo>
                  <a:pt x="35430" y="27380"/>
                </a:lnTo>
                <a:lnTo>
                  <a:pt x="35430" y="27390"/>
                </a:lnTo>
                <a:lnTo>
                  <a:pt x="35440" y="27410"/>
                </a:lnTo>
                <a:lnTo>
                  <a:pt x="35440" y="27440"/>
                </a:lnTo>
                <a:lnTo>
                  <a:pt x="35450" y="27450"/>
                </a:lnTo>
                <a:lnTo>
                  <a:pt x="35450" y="27470"/>
                </a:lnTo>
                <a:lnTo>
                  <a:pt x="35460" y="27490"/>
                </a:lnTo>
                <a:lnTo>
                  <a:pt x="35480" y="27540"/>
                </a:lnTo>
                <a:lnTo>
                  <a:pt x="35480" y="27550"/>
                </a:lnTo>
                <a:lnTo>
                  <a:pt x="35470" y="27600"/>
                </a:lnTo>
                <a:lnTo>
                  <a:pt x="35480" y="27610"/>
                </a:lnTo>
                <a:lnTo>
                  <a:pt x="35490" y="27630"/>
                </a:lnTo>
                <a:lnTo>
                  <a:pt x="35500" y="27630"/>
                </a:lnTo>
                <a:lnTo>
                  <a:pt x="35510" y="27660"/>
                </a:lnTo>
                <a:lnTo>
                  <a:pt x="35550" y="27720"/>
                </a:lnTo>
                <a:lnTo>
                  <a:pt x="35550" y="27740"/>
                </a:lnTo>
                <a:lnTo>
                  <a:pt x="35550" y="27750"/>
                </a:lnTo>
                <a:lnTo>
                  <a:pt x="35560" y="27760"/>
                </a:lnTo>
                <a:lnTo>
                  <a:pt x="35550" y="27760"/>
                </a:lnTo>
                <a:lnTo>
                  <a:pt x="35500" y="27770"/>
                </a:lnTo>
                <a:lnTo>
                  <a:pt x="35360" y="27790"/>
                </a:lnTo>
                <a:lnTo>
                  <a:pt x="35230" y="27820"/>
                </a:lnTo>
                <a:lnTo>
                  <a:pt x="35120" y="27840"/>
                </a:lnTo>
                <a:lnTo>
                  <a:pt x="35090" y="27840"/>
                </a:lnTo>
                <a:lnTo>
                  <a:pt x="35090" y="27850"/>
                </a:lnTo>
                <a:lnTo>
                  <a:pt x="35080" y="27850"/>
                </a:lnTo>
                <a:lnTo>
                  <a:pt x="35070" y="27850"/>
                </a:lnTo>
                <a:lnTo>
                  <a:pt x="35060" y="27860"/>
                </a:lnTo>
                <a:lnTo>
                  <a:pt x="35050" y="27870"/>
                </a:lnTo>
                <a:lnTo>
                  <a:pt x="35030" y="27880"/>
                </a:lnTo>
                <a:lnTo>
                  <a:pt x="35020" y="27890"/>
                </a:lnTo>
                <a:lnTo>
                  <a:pt x="34980" y="27900"/>
                </a:lnTo>
                <a:lnTo>
                  <a:pt x="34960" y="27910"/>
                </a:lnTo>
                <a:lnTo>
                  <a:pt x="34950" y="27920"/>
                </a:lnTo>
                <a:lnTo>
                  <a:pt x="34930" y="27920"/>
                </a:lnTo>
                <a:lnTo>
                  <a:pt x="34920" y="27920"/>
                </a:lnTo>
                <a:lnTo>
                  <a:pt x="34900" y="27920"/>
                </a:lnTo>
                <a:lnTo>
                  <a:pt x="34890" y="27930"/>
                </a:lnTo>
                <a:lnTo>
                  <a:pt x="34870" y="27930"/>
                </a:lnTo>
                <a:lnTo>
                  <a:pt x="34850" y="27940"/>
                </a:lnTo>
                <a:lnTo>
                  <a:pt x="34820" y="27940"/>
                </a:lnTo>
                <a:lnTo>
                  <a:pt x="34810" y="27950"/>
                </a:lnTo>
                <a:lnTo>
                  <a:pt x="34770" y="27960"/>
                </a:lnTo>
                <a:lnTo>
                  <a:pt x="34750" y="27970"/>
                </a:lnTo>
                <a:lnTo>
                  <a:pt x="34740" y="27980"/>
                </a:lnTo>
                <a:lnTo>
                  <a:pt x="34730" y="27990"/>
                </a:lnTo>
                <a:lnTo>
                  <a:pt x="34720" y="27990"/>
                </a:lnTo>
                <a:lnTo>
                  <a:pt x="34700" y="28000"/>
                </a:lnTo>
                <a:lnTo>
                  <a:pt x="34680" y="28020"/>
                </a:lnTo>
                <a:lnTo>
                  <a:pt x="34660" y="28030"/>
                </a:lnTo>
                <a:lnTo>
                  <a:pt x="34650" y="28050"/>
                </a:lnTo>
                <a:lnTo>
                  <a:pt x="34630" y="28070"/>
                </a:lnTo>
                <a:lnTo>
                  <a:pt x="34620" y="28080"/>
                </a:lnTo>
                <a:lnTo>
                  <a:pt x="34610" y="28090"/>
                </a:lnTo>
                <a:lnTo>
                  <a:pt x="34600" y="28100"/>
                </a:lnTo>
                <a:lnTo>
                  <a:pt x="34600" y="28110"/>
                </a:lnTo>
                <a:lnTo>
                  <a:pt x="34590" y="28120"/>
                </a:lnTo>
                <a:lnTo>
                  <a:pt x="34590" y="28130"/>
                </a:lnTo>
                <a:lnTo>
                  <a:pt x="34580" y="28140"/>
                </a:lnTo>
                <a:lnTo>
                  <a:pt x="34580" y="28150"/>
                </a:lnTo>
                <a:lnTo>
                  <a:pt x="34580" y="28180"/>
                </a:lnTo>
                <a:lnTo>
                  <a:pt x="34580" y="28200"/>
                </a:lnTo>
                <a:lnTo>
                  <a:pt x="34580" y="28230"/>
                </a:lnTo>
                <a:lnTo>
                  <a:pt x="34590" y="28250"/>
                </a:lnTo>
                <a:lnTo>
                  <a:pt x="34590" y="28270"/>
                </a:lnTo>
                <a:lnTo>
                  <a:pt x="34620" y="28310"/>
                </a:lnTo>
                <a:lnTo>
                  <a:pt x="34630" y="28320"/>
                </a:lnTo>
                <a:lnTo>
                  <a:pt x="34640" y="28350"/>
                </a:lnTo>
                <a:lnTo>
                  <a:pt x="34660" y="28380"/>
                </a:lnTo>
                <a:lnTo>
                  <a:pt x="34660" y="28390"/>
                </a:lnTo>
                <a:lnTo>
                  <a:pt x="34650" y="28410"/>
                </a:lnTo>
                <a:lnTo>
                  <a:pt x="34630" y="28420"/>
                </a:lnTo>
                <a:lnTo>
                  <a:pt x="34600" y="28430"/>
                </a:lnTo>
                <a:lnTo>
                  <a:pt x="34570" y="28440"/>
                </a:lnTo>
                <a:lnTo>
                  <a:pt x="34530" y="28440"/>
                </a:lnTo>
                <a:lnTo>
                  <a:pt x="34490" y="28450"/>
                </a:lnTo>
                <a:lnTo>
                  <a:pt x="34460" y="28460"/>
                </a:lnTo>
                <a:lnTo>
                  <a:pt x="34410" y="28500"/>
                </a:lnTo>
                <a:lnTo>
                  <a:pt x="34350" y="28530"/>
                </a:lnTo>
                <a:lnTo>
                  <a:pt x="34320" y="28550"/>
                </a:lnTo>
                <a:lnTo>
                  <a:pt x="34280" y="28590"/>
                </a:lnTo>
                <a:lnTo>
                  <a:pt x="34220" y="28630"/>
                </a:lnTo>
                <a:lnTo>
                  <a:pt x="34180" y="28660"/>
                </a:lnTo>
                <a:lnTo>
                  <a:pt x="34170" y="28690"/>
                </a:lnTo>
                <a:lnTo>
                  <a:pt x="34140" y="28720"/>
                </a:lnTo>
                <a:lnTo>
                  <a:pt x="34040" y="28810"/>
                </a:lnTo>
                <a:lnTo>
                  <a:pt x="34020" y="28850"/>
                </a:lnTo>
                <a:lnTo>
                  <a:pt x="33990" y="28890"/>
                </a:lnTo>
                <a:lnTo>
                  <a:pt x="33940" y="28940"/>
                </a:lnTo>
                <a:lnTo>
                  <a:pt x="33930" y="29000"/>
                </a:lnTo>
                <a:lnTo>
                  <a:pt x="33960" y="29080"/>
                </a:lnTo>
                <a:lnTo>
                  <a:pt x="34010" y="29270"/>
                </a:lnTo>
                <a:lnTo>
                  <a:pt x="34030" y="29330"/>
                </a:lnTo>
                <a:lnTo>
                  <a:pt x="34050" y="29360"/>
                </a:lnTo>
                <a:lnTo>
                  <a:pt x="34040" y="29360"/>
                </a:lnTo>
                <a:lnTo>
                  <a:pt x="34030" y="29360"/>
                </a:lnTo>
                <a:lnTo>
                  <a:pt x="34030" y="29370"/>
                </a:lnTo>
                <a:lnTo>
                  <a:pt x="34020" y="29380"/>
                </a:lnTo>
                <a:lnTo>
                  <a:pt x="34010" y="29390"/>
                </a:lnTo>
                <a:lnTo>
                  <a:pt x="34000" y="29380"/>
                </a:lnTo>
                <a:lnTo>
                  <a:pt x="34000" y="29370"/>
                </a:lnTo>
                <a:lnTo>
                  <a:pt x="34000" y="29360"/>
                </a:lnTo>
                <a:lnTo>
                  <a:pt x="33990" y="29350"/>
                </a:lnTo>
                <a:lnTo>
                  <a:pt x="33980" y="29340"/>
                </a:lnTo>
                <a:lnTo>
                  <a:pt x="33970" y="29340"/>
                </a:lnTo>
                <a:lnTo>
                  <a:pt x="33960" y="29350"/>
                </a:lnTo>
                <a:lnTo>
                  <a:pt x="33960" y="29360"/>
                </a:lnTo>
                <a:lnTo>
                  <a:pt x="33960" y="29370"/>
                </a:lnTo>
                <a:lnTo>
                  <a:pt x="33960" y="29380"/>
                </a:lnTo>
                <a:lnTo>
                  <a:pt x="33960" y="29390"/>
                </a:lnTo>
                <a:lnTo>
                  <a:pt x="33950" y="29390"/>
                </a:lnTo>
                <a:lnTo>
                  <a:pt x="33940" y="29400"/>
                </a:lnTo>
                <a:lnTo>
                  <a:pt x="33930" y="29400"/>
                </a:lnTo>
                <a:lnTo>
                  <a:pt x="33920" y="29410"/>
                </a:lnTo>
                <a:lnTo>
                  <a:pt x="33910" y="29420"/>
                </a:lnTo>
                <a:lnTo>
                  <a:pt x="33900" y="29420"/>
                </a:lnTo>
                <a:lnTo>
                  <a:pt x="33900" y="29430"/>
                </a:lnTo>
                <a:lnTo>
                  <a:pt x="33890" y="29430"/>
                </a:lnTo>
                <a:lnTo>
                  <a:pt x="33890" y="29440"/>
                </a:lnTo>
                <a:lnTo>
                  <a:pt x="33890" y="29450"/>
                </a:lnTo>
                <a:lnTo>
                  <a:pt x="33880" y="29450"/>
                </a:lnTo>
                <a:lnTo>
                  <a:pt x="33870" y="29450"/>
                </a:lnTo>
                <a:lnTo>
                  <a:pt x="33860" y="29450"/>
                </a:lnTo>
                <a:lnTo>
                  <a:pt x="33850" y="29450"/>
                </a:lnTo>
                <a:lnTo>
                  <a:pt x="33850" y="29460"/>
                </a:lnTo>
                <a:lnTo>
                  <a:pt x="33840" y="29460"/>
                </a:lnTo>
                <a:lnTo>
                  <a:pt x="33840" y="29470"/>
                </a:lnTo>
                <a:lnTo>
                  <a:pt x="33830" y="29470"/>
                </a:lnTo>
                <a:lnTo>
                  <a:pt x="33820" y="29480"/>
                </a:lnTo>
                <a:lnTo>
                  <a:pt x="33810" y="29480"/>
                </a:lnTo>
                <a:lnTo>
                  <a:pt x="33800" y="29480"/>
                </a:lnTo>
                <a:lnTo>
                  <a:pt x="33790" y="29480"/>
                </a:lnTo>
                <a:lnTo>
                  <a:pt x="33780" y="29480"/>
                </a:lnTo>
                <a:lnTo>
                  <a:pt x="33780" y="29470"/>
                </a:lnTo>
                <a:lnTo>
                  <a:pt x="33780" y="29460"/>
                </a:lnTo>
                <a:lnTo>
                  <a:pt x="33770" y="29450"/>
                </a:lnTo>
                <a:lnTo>
                  <a:pt x="33760" y="29450"/>
                </a:lnTo>
                <a:lnTo>
                  <a:pt x="33760" y="29460"/>
                </a:lnTo>
                <a:lnTo>
                  <a:pt x="33750" y="29470"/>
                </a:lnTo>
                <a:lnTo>
                  <a:pt x="33740" y="29480"/>
                </a:lnTo>
                <a:lnTo>
                  <a:pt x="33730" y="29480"/>
                </a:lnTo>
                <a:lnTo>
                  <a:pt x="33730" y="29490"/>
                </a:lnTo>
                <a:lnTo>
                  <a:pt x="33720" y="29490"/>
                </a:lnTo>
                <a:lnTo>
                  <a:pt x="33720" y="29500"/>
                </a:lnTo>
                <a:lnTo>
                  <a:pt x="33720" y="29510"/>
                </a:lnTo>
                <a:lnTo>
                  <a:pt x="33720" y="29520"/>
                </a:lnTo>
                <a:lnTo>
                  <a:pt x="33710" y="29530"/>
                </a:lnTo>
                <a:lnTo>
                  <a:pt x="33700" y="29530"/>
                </a:lnTo>
                <a:lnTo>
                  <a:pt x="33700" y="29540"/>
                </a:lnTo>
                <a:lnTo>
                  <a:pt x="33690" y="29550"/>
                </a:lnTo>
                <a:lnTo>
                  <a:pt x="33690" y="29560"/>
                </a:lnTo>
                <a:lnTo>
                  <a:pt x="33690" y="29570"/>
                </a:lnTo>
                <a:lnTo>
                  <a:pt x="33680" y="29570"/>
                </a:lnTo>
                <a:lnTo>
                  <a:pt x="33680" y="29580"/>
                </a:lnTo>
                <a:lnTo>
                  <a:pt x="33670" y="29590"/>
                </a:lnTo>
                <a:lnTo>
                  <a:pt x="33660" y="29600"/>
                </a:lnTo>
                <a:lnTo>
                  <a:pt x="33660" y="29610"/>
                </a:lnTo>
                <a:lnTo>
                  <a:pt x="33660" y="29620"/>
                </a:lnTo>
                <a:lnTo>
                  <a:pt x="33670" y="29630"/>
                </a:lnTo>
                <a:lnTo>
                  <a:pt x="33670" y="29640"/>
                </a:lnTo>
                <a:lnTo>
                  <a:pt x="33660" y="29640"/>
                </a:lnTo>
                <a:lnTo>
                  <a:pt x="33650" y="29640"/>
                </a:lnTo>
                <a:lnTo>
                  <a:pt x="33640" y="29650"/>
                </a:lnTo>
                <a:lnTo>
                  <a:pt x="33640" y="29660"/>
                </a:lnTo>
                <a:lnTo>
                  <a:pt x="33650" y="29660"/>
                </a:lnTo>
                <a:lnTo>
                  <a:pt x="33650" y="29670"/>
                </a:lnTo>
                <a:lnTo>
                  <a:pt x="33650" y="29680"/>
                </a:lnTo>
                <a:lnTo>
                  <a:pt x="33640" y="29680"/>
                </a:lnTo>
                <a:lnTo>
                  <a:pt x="33640" y="29690"/>
                </a:lnTo>
                <a:lnTo>
                  <a:pt x="33630" y="29690"/>
                </a:lnTo>
                <a:lnTo>
                  <a:pt x="33620" y="29700"/>
                </a:lnTo>
                <a:lnTo>
                  <a:pt x="33600" y="29710"/>
                </a:lnTo>
                <a:lnTo>
                  <a:pt x="33600" y="29720"/>
                </a:lnTo>
                <a:lnTo>
                  <a:pt x="33590" y="29720"/>
                </a:lnTo>
                <a:lnTo>
                  <a:pt x="33580" y="29720"/>
                </a:lnTo>
                <a:lnTo>
                  <a:pt x="33570" y="29720"/>
                </a:lnTo>
                <a:lnTo>
                  <a:pt x="33560" y="29720"/>
                </a:lnTo>
                <a:lnTo>
                  <a:pt x="33550" y="29730"/>
                </a:lnTo>
                <a:lnTo>
                  <a:pt x="33550" y="29740"/>
                </a:lnTo>
                <a:lnTo>
                  <a:pt x="33540" y="29740"/>
                </a:lnTo>
                <a:lnTo>
                  <a:pt x="33530" y="29740"/>
                </a:lnTo>
                <a:lnTo>
                  <a:pt x="33520" y="29730"/>
                </a:lnTo>
                <a:lnTo>
                  <a:pt x="33510" y="29730"/>
                </a:lnTo>
                <a:lnTo>
                  <a:pt x="33510" y="29740"/>
                </a:lnTo>
                <a:lnTo>
                  <a:pt x="33510" y="29760"/>
                </a:lnTo>
                <a:lnTo>
                  <a:pt x="33500" y="29770"/>
                </a:lnTo>
                <a:lnTo>
                  <a:pt x="33500" y="29780"/>
                </a:lnTo>
                <a:lnTo>
                  <a:pt x="33480" y="29790"/>
                </a:lnTo>
                <a:lnTo>
                  <a:pt x="33470" y="29800"/>
                </a:lnTo>
                <a:lnTo>
                  <a:pt x="33460" y="29800"/>
                </a:lnTo>
                <a:lnTo>
                  <a:pt x="33460" y="29810"/>
                </a:lnTo>
                <a:lnTo>
                  <a:pt x="33450" y="29810"/>
                </a:lnTo>
                <a:lnTo>
                  <a:pt x="33440" y="29810"/>
                </a:lnTo>
                <a:lnTo>
                  <a:pt x="33440" y="29800"/>
                </a:lnTo>
                <a:lnTo>
                  <a:pt x="33430" y="29790"/>
                </a:lnTo>
                <a:lnTo>
                  <a:pt x="33440" y="29790"/>
                </a:lnTo>
                <a:lnTo>
                  <a:pt x="33430" y="29790"/>
                </a:lnTo>
                <a:lnTo>
                  <a:pt x="33420" y="29790"/>
                </a:lnTo>
                <a:lnTo>
                  <a:pt x="33420" y="29800"/>
                </a:lnTo>
                <a:lnTo>
                  <a:pt x="33420" y="29810"/>
                </a:lnTo>
                <a:lnTo>
                  <a:pt x="33420" y="29820"/>
                </a:lnTo>
                <a:lnTo>
                  <a:pt x="33410" y="29820"/>
                </a:lnTo>
                <a:lnTo>
                  <a:pt x="33410" y="29830"/>
                </a:lnTo>
                <a:lnTo>
                  <a:pt x="33400" y="29820"/>
                </a:lnTo>
                <a:lnTo>
                  <a:pt x="33390" y="29820"/>
                </a:lnTo>
                <a:lnTo>
                  <a:pt x="33380" y="29820"/>
                </a:lnTo>
                <a:lnTo>
                  <a:pt x="33370" y="29820"/>
                </a:lnTo>
                <a:lnTo>
                  <a:pt x="33360" y="29830"/>
                </a:lnTo>
                <a:lnTo>
                  <a:pt x="33350" y="29830"/>
                </a:lnTo>
                <a:lnTo>
                  <a:pt x="33340" y="29830"/>
                </a:lnTo>
                <a:lnTo>
                  <a:pt x="33330" y="29830"/>
                </a:lnTo>
                <a:lnTo>
                  <a:pt x="33330" y="29840"/>
                </a:lnTo>
                <a:lnTo>
                  <a:pt x="33330" y="29850"/>
                </a:lnTo>
                <a:lnTo>
                  <a:pt x="33320" y="29860"/>
                </a:lnTo>
                <a:lnTo>
                  <a:pt x="33320" y="29880"/>
                </a:lnTo>
                <a:lnTo>
                  <a:pt x="33310" y="29900"/>
                </a:lnTo>
                <a:lnTo>
                  <a:pt x="33300" y="29910"/>
                </a:lnTo>
                <a:lnTo>
                  <a:pt x="33300" y="29920"/>
                </a:lnTo>
                <a:lnTo>
                  <a:pt x="33290" y="29920"/>
                </a:lnTo>
                <a:lnTo>
                  <a:pt x="33280" y="29930"/>
                </a:lnTo>
                <a:lnTo>
                  <a:pt x="33260" y="29930"/>
                </a:lnTo>
                <a:lnTo>
                  <a:pt x="33240" y="29930"/>
                </a:lnTo>
                <a:lnTo>
                  <a:pt x="33220" y="29930"/>
                </a:lnTo>
                <a:lnTo>
                  <a:pt x="33210" y="29940"/>
                </a:lnTo>
                <a:lnTo>
                  <a:pt x="33190" y="29950"/>
                </a:lnTo>
                <a:lnTo>
                  <a:pt x="33180" y="29960"/>
                </a:lnTo>
                <a:lnTo>
                  <a:pt x="33160" y="29970"/>
                </a:lnTo>
                <a:lnTo>
                  <a:pt x="33160" y="29980"/>
                </a:lnTo>
                <a:lnTo>
                  <a:pt x="33160" y="30000"/>
                </a:lnTo>
                <a:lnTo>
                  <a:pt x="33150" y="30010"/>
                </a:lnTo>
                <a:lnTo>
                  <a:pt x="33150" y="30030"/>
                </a:lnTo>
                <a:lnTo>
                  <a:pt x="33150" y="30040"/>
                </a:lnTo>
                <a:lnTo>
                  <a:pt x="33140" y="30050"/>
                </a:lnTo>
                <a:lnTo>
                  <a:pt x="33140" y="30060"/>
                </a:lnTo>
                <a:lnTo>
                  <a:pt x="33140" y="30070"/>
                </a:lnTo>
                <a:lnTo>
                  <a:pt x="33130" y="30070"/>
                </a:lnTo>
                <a:lnTo>
                  <a:pt x="33120" y="30080"/>
                </a:lnTo>
                <a:lnTo>
                  <a:pt x="33120" y="30090"/>
                </a:lnTo>
                <a:lnTo>
                  <a:pt x="33120" y="30100"/>
                </a:lnTo>
                <a:lnTo>
                  <a:pt x="33120" y="30110"/>
                </a:lnTo>
                <a:lnTo>
                  <a:pt x="33130" y="30130"/>
                </a:lnTo>
                <a:lnTo>
                  <a:pt x="33140" y="30140"/>
                </a:lnTo>
                <a:lnTo>
                  <a:pt x="33150" y="30150"/>
                </a:lnTo>
                <a:lnTo>
                  <a:pt x="33140" y="30160"/>
                </a:lnTo>
                <a:lnTo>
                  <a:pt x="33130" y="30170"/>
                </a:lnTo>
                <a:lnTo>
                  <a:pt x="33130" y="30180"/>
                </a:lnTo>
                <a:lnTo>
                  <a:pt x="33140" y="30190"/>
                </a:lnTo>
                <a:lnTo>
                  <a:pt x="33140" y="30200"/>
                </a:lnTo>
                <a:lnTo>
                  <a:pt x="33140" y="30210"/>
                </a:lnTo>
                <a:lnTo>
                  <a:pt x="33140" y="30220"/>
                </a:lnTo>
                <a:lnTo>
                  <a:pt x="33140" y="30230"/>
                </a:lnTo>
                <a:lnTo>
                  <a:pt x="33130" y="30240"/>
                </a:lnTo>
                <a:lnTo>
                  <a:pt x="33130" y="30250"/>
                </a:lnTo>
                <a:lnTo>
                  <a:pt x="33120" y="30260"/>
                </a:lnTo>
                <a:lnTo>
                  <a:pt x="33110" y="30280"/>
                </a:lnTo>
                <a:lnTo>
                  <a:pt x="33110" y="30290"/>
                </a:lnTo>
                <a:lnTo>
                  <a:pt x="33100" y="30300"/>
                </a:lnTo>
                <a:lnTo>
                  <a:pt x="33090" y="30300"/>
                </a:lnTo>
                <a:lnTo>
                  <a:pt x="33090" y="30290"/>
                </a:lnTo>
                <a:lnTo>
                  <a:pt x="33070" y="30280"/>
                </a:lnTo>
                <a:lnTo>
                  <a:pt x="33060" y="30280"/>
                </a:lnTo>
                <a:lnTo>
                  <a:pt x="33050" y="30270"/>
                </a:lnTo>
                <a:lnTo>
                  <a:pt x="33030" y="30270"/>
                </a:lnTo>
                <a:lnTo>
                  <a:pt x="33030" y="30280"/>
                </a:lnTo>
                <a:lnTo>
                  <a:pt x="33020" y="30290"/>
                </a:lnTo>
                <a:lnTo>
                  <a:pt x="33010" y="30300"/>
                </a:lnTo>
                <a:lnTo>
                  <a:pt x="33000" y="30300"/>
                </a:lnTo>
                <a:lnTo>
                  <a:pt x="32990" y="30300"/>
                </a:lnTo>
                <a:lnTo>
                  <a:pt x="32980" y="30290"/>
                </a:lnTo>
                <a:lnTo>
                  <a:pt x="32970" y="30290"/>
                </a:lnTo>
                <a:lnTo>
                  <a:pt x="32960" y="30290"/>
                </a:lnTo>
                <a:lnTo>
                  <a:pt x="32950" y="30290"/>
                </a:lnTo>
                <a:lnTo>
                  <a:pt x="32940" y="30300"/>
                </a:lnTo>
                <a:lnTo>
                  <a:pt x="32930" y="30310"/>
                </a:lnTo>
                <a:lnTo>
                  <a:pt x="32930" y="30320"/>
                </a:lnTo>
                <a:lnTo>
                  <a:pt x="32920" y="30330"/>
                </a:lnTo>
                <a:lnTo>
                  <a:pt x="32920" y="30340"/>
                </a:lnTo>
                <a:lnTo>
                  <a:pt x="32930" y="30360"/>
                </a:lnTo>
                <a:lnTo>
                  <a:pt x="32930" y="30380"/>
                </a:lnTo>
                <a:lnTo>
                  <a:pt x="32940" y="30400"/>
                </a:lnTo>
                <a:lnTo>
                  <a:pt x="32940" y="30420"/>
                </a:lnTo>
                <a:lnTo>
                  <a:pt x="32930" y="30440"/>
                </a:lnTo>
                <a:lnTo>
                  <a:pt x="32930" y="30450"/>
                </a:lnTo>
                <a:lnTo>
                  <a:pt x="32930" y="30480"/>
                </a:lnTo>
                <a:lnTo>
                  <a:pt x="32930" y="30500"/>
                </a:lnTo>
                <a:lnTo>
                  <a:pt x="32930" y="30510"/>
                </a:lnTo>
                <a:lnTo>
                  <a:pt x="32930" y="30520"/>
                </a:lnTo>
                <a:lnTo>
                  <a:pt x="32920" y="30530"/>
                </a:lnTo>
                <a:lnTo>
                  <a:pt x="32920" y="30540"/>
                </a:lnTo>
                <a:lnTo>
                  <a:pt x="32920" y="30550"/>
                </a:lnTo>
                <a:lnTo>
                  <a:pt x="32910" y="30560"/>
                </a:lnTo>
                <a:lnTo>
                  <a:pt x="32900" y="30570"/>
                </a:lnTo>
                <a:lnTo>
                  <a:pt x="32890" y="30590"/>
                </a:lnTo>
                <a:lnTo>
                  <a:pt x="32860" y="30620"/>
                </a:lnTo>
                <a:lnTo>
                  <a:pt x="32830" y="30660"/>
                </a:lnTo>
                <a:lnTo>
                  <a:pt x="32810" y="30690"/>
                </a:lnTo>
                <a:lnTo>
                  <a:pt x="32800" y="30700"/>
                </a:lnTo>
                <a:lnTo>
                  <a:pt x="32790" y="30710"/>
                </a:lnTo>
                <a:lnTo>
                  <a:pt x="32780" y="30720"/>
                </a:lnTo>
                <a:lnTo>
                  <a:pt x="32780" y="30730"/>
                </a:lnTo>
                <a:lnTo>
                  <a:pt x="32770" y="30740"/>
                </a:lnTo>
                <a:lnTo>
                  <a:pt x="32760" y="30750"/>
                </a:lnTo>
                <a:lnTo>
                  <a:pt x="32750" y="30760"/>
                </a:lnTo>
                <a:lnTo>
                  <a:pt x="32740" y="30770"/>
                </a:lnTo>
                <a:lnTo>
                  <a:pt x="32730" y="30780"/>
                </a:lnTo>
                <a:lnTo>
                  <a:pt x="32720" y="30790"/>
                </a:lnTo>
                <a:lnTo>
                  <a:pt x="32720" y="30800"/>
                </a:lnTo>
                <a:lnTo>
                  <a:pt x="32710" y="30800"/>
                </a:lnTo>
                <a:lnTo>
                  <a:pt x="32700" y="30800"/>
                </a:lnTo>
                <a:lnTo>
                  <a:pt x="32690" y="30800"/>
                </a:lnTo>
                <a:lnTo>
                  <a:pt x="32680" y="30800"/>
                </a:lnTo>
                <a:lnTo>
                  <a:pt x="32670" y="30800"/>
                </a:lnTo>
                <a:lnTo>
                  <a:pt x="32660" y="30800"/>
                </a:lnTo>
                <a:lnTo>
                  <a:pt x="32650" y="30810"/>
                </a:lnTo>
                <a:lnTo>
                  <a:pt x="32640" y="30820"/>
                </a:lnTo>
                <a:lnTo>
                  <a:pt x="32630" y="30820"/>
                </a:lnTo>
                <a:lnTo>
                  <a:pt x="32630" y="30830"/>
                </a:lnTo>
                <a:lnTo>
                  <a:pt x="32610" y="30840"/>
                </a:lnTo>
                <a:lnTo>
                  <a:pt x="32610" y="30850"/>
                </a:lnTo>
                <a:lnTo>
                  <a:pt x="32600" y="30850"/>
                </a:lnTo>
                <a:lnTo>
                  <a:pt x="32580" y="30870"/>
                </a:lnTo>
                <a:lnTo>
                  <a:pt x="32580" y="30880"/>
                </a:lnTo>
                <a:lnTo>
                  <a:pt x="32570" y="30900"/>
                </a:lnTo>
                <a:lnTo>
                  <a:pt x="32560" y="30910"/>
                </a:lnTo>
                <a:lnTo>
                  <a:pt x="32560" y="30920"/>
                </a:lnTo>
                <a:lnTo>
                  <a:pt x="32550" y="30930"/>
                </a:lnTo>
                <a:lnTo>
                  <a:pt x="32540" y="30930"/>
                </a:lnTo>
                <a:lnTo>
                  <a:pt x="32530" y="30920"/>
                </a:lnTo>
                <a:lnTo>
                  <a:pt x="32520" y="30910"/>
                </a:lnTo>
                <a:lnTo>
                  <a:pt x="32510" y="30900"/>
                </a:lnTo>
                <a:lnTo>
                  <a:pt x="32490" y="30890"/>
                </a:lnTo>
                <a:lnTo>
                  <a:pt x="32480" y="30880"/>
                </a:lnTo>
                <a:lnTo>
                  <a:pt x="32470" y="30870"/>
                </a:lnTo>
                <a:lnTo>
                  <a:pt x="32460" y="30870"/>
                </a:lnTo>
                <a:lnTo>
                  <a:pt x="32450" y="30870"/>
                </a:lnTo>
                <a:lnTo>
                  <a:pt x="32450" y="30880"/>
                </a:lnTo>
                <a:lnTo>
                  <a:pt x="32450" y="30900"/>
                </a:lnTo>
                <a:lnTo>
                  <a:pt x="32440" y="30910"/>
                </a:lnTo>
                <a:lnTo>
                  <a:pt x="32440" y="30920"/>
                </a:lnTo>
                <a:lnTo>
                  <a:pt x="32440" y="30930"/>
                </a:lnTo>
                <a:lnTo>
                  <a:pt x="32440" y="30940"/>
                </a:lnTo>
                <a:lnTo>
                  <a:pt x="32440" y="30950"/>
                </a:lnTo>
                <a:lnTo>
                  <a:pt x="32430" y="30960"/>
                </a:lnTo>
                <a:lnTo>
                  <a:pt x="32430" y="30970"/>
                </a:lnTo>
                <a:lnTo>
                  <a:pt x="32420" y="30970"/>
                </a:lnTo>
                <a:lnTo>
                  <a:pt x="32420" y="30980"/>
                </a:lnTo>
                <a:lnTo>
                  <a:pt x="32410" y="30980"/>
                </a:lnTo>
                <a:lnTo>
                  <a:pt x="32410" y="30990"/>
                </a:lnTo>
                <a:lnTo>
                  <a:pt x="32400" y="31000"/>
                </a:lnTo>
                <a:lnTo>
                  <a:pt x="32390" y="31010"/>
                </a:lnTo>
                <a:lnTo>
                  <a:pt x="32380" y="31020"/>
                </a:lnTo>
                <a:lnTo>
                  <a:pt x="32380" y="31030"/>
                </a:lnTo>
                <a:lnTo>
                  <a:pt x="32380" y="31040"/>
                </a:lnTo>
                <a:lnTo>
                  <a:pt x="32370" y="31040"/>
                </a:lnTo>
                <a:lnTo>
                  <a:pt x="32370" y="31050"/>
                </a:lnTo>
                <a:lnTo>
                  <a:pt x="32360" y="31060"/>
                </a:lnTo>
                <a:lnTo>
                  <a:pt x="32350" y="31060"/>
                </a:lnTo>
                <a:lnTo>
                  <a:pt x="32340" y="31060"/>
                </a:lnTo>
                <a:lnTo>
                  <a:pt x="32330" y="31060"/>
                </a:lnTo>
                <a:lnTo>
                  <a:pt x="32320" y="31060"/>
                </a:lnTo>
                <a:lnTo>
                  <a:pt x="32320" y="31050"/>
                </a:lnTo>
                <a:lnTo>
                  <a:pt x="32310" y="31050"/>
                </a:lnTo>
                <a:lnTo>
                  <a:pt x="32300" y="31050"/>
                </a:lnTo>
                <a:lnTo>
                  <a:pt x="32290" y="31050"/>
                </a:lnTo>
                <a:lnTo>
                  <a:pt x="32290" y="31060"/>
                </a:lnTo>
                <a:lnTo>
                  <a:pt x="32280" y="31060"/>
                </a:lnTo>
                <a:lnTo>
                  <a:pt x="32270" y="31070"/>
                </a:lnTo>
                <a:lnTo>
                  <a:pt x="32260" y="31070"/>
                </a:lnTo>
                <a:lnTo>
                  <a:pt x="32260" y="31080"/>
                </a:lnTo>
                <a:lnTo>
                  <a:pt x="32250" y="31080"/>
                </a:lnTo>
                <a:lnTo>
                  <a:pt x="32240" y="31080"/>
                </a:lnTo>
                <a:lnTo>
                  <a:pt x="32230" y="31070"/>
                </a:lnTo>
                <a:lnTo>
                  <a:pt x="32210" y="31070"/>
                </a:lnTo>
                <a:lnTo>
                  <a:pt x="32200" y="31080"/>
                </a:lnTo>
                <a:lnTo>
                  <a:pt x="32190" y="31090"/>
                </a:lnTo>
                <a:lnTo>
                  <a:pt x="32180" y="31100"/>
                </a:lnTo>
                <a:lnTo>
                  <a:pt x="32180" y="31110"/>
                </a:lnTo>
                <a:lnTo>
                  <a:pt x="32170" y="31110"/>
                </a:lnTo>
                <a:lnTo>
                  <a:pt x="32180" y="31120"/>
                </a:lnTo>
                <a:lnTo>
                  <a:pt x="32170" y="31130"/>
                </a:lnTo>
                <a:lnTo>
                  <a:pt x="32160" y="31130"/>
                </a:lnTo>
                <a:lnTo>
                  <a:pt x="32150" y="31130"/>
                </a:lnTo>
                <a:lnTo>
                  <a:pt x="32140" y="31130"/>
                </a:lnTo>
                <a:lnTo>
                  <a:pt x="32140" y="31120"/>
                </a:lnTo>
                <a:lnTo>
                  <a:pt x="32130" y="31120"/>
                </a:lnTo>
                <a:lnTo>
                  <a:pt x="32120" y="31130"/>
                </a:lnTo>
                <a:lnTo>
                  <a:pt x="32110" y="31130"/>
                </a:lnTo>
                <a:lnTo>
                  <a:pt x="32100" y="31140"/>
                </a:lnTo>
                <a:lnTo>
                  <a:pt x="32090" y="31140"/>
                </a:lnTo>
                <a:lnTo>
                  <a:pt x="32080" y="31140"/>
                </a:lnTo>
                <a:lnTo>
                  <a:pt x="32070" y="31140"/>
                </a:lnTo>
                <a:lnTo>
                  <a:pt x="32060" y="31140"/>
                </a:lnTo>
                <a:lnTo>
                  <a:pt x="32060" y="31130"/>
                </a:lnTo>
                <a:lnTo>
                  <a:pt x="32060" y="31120"/>
                </a:lnTo>
                <a:lnTo>
                  <a:pt x="32060" y="31110"/>
                </a:lnTo>
                <a:lnTo>
                  <a:pt x="32050" y="31100"/>
                </a:lnTo>
                <a:lnTo>
                  <a:pt x="32040" y="31100"/>
                </a:lnTo>
                <a:lnTo>
                  <a:pt x="32030" y="31100"/>
                </a:lnTo>
                <a:lnTo>
                  <a:pt x="32020" y="31100"/>
                </a:lnTo>
                <a:lnTo>
                  <a:pt x="32010" y="31100"/>
                </a:lnTo>
                <a:lnTo>
                  <a:pt x="32010" y="31110"/>
                </a:lnTo>
                <a:lnTo>
                  <a:pt x="32000" y="31120"/>
                </a:lnTo>
                <a:lnTo>
                  <a:pt x="31990" y="31120"/>
                </a:lnTo>
                <a:lnTo>
                  <a:pt x="31980" y="31120"/>
                </a:lnTo>
                <a:lnTo>
                  <a:pt x="31980" y="31130"/>
                </a:lnTo>
                <a:lnTo>
                  <a:pt x="31970" y="31130"/>
                </a:lnTo>
                <a:lnTo>
                  <a:pt x="31970" y="31140"/>
                </a:lnTo>
                <a:lnTo>
                  <a:pt x="31970" y="31150"/>
                </a:lnTo>
                <a:lnTo>
                  <a:pt x="31960" y="31150"/>
                </a:lnTo>
                <a:lnTo>
                  <a:pt x="31950" y="31150"/>
                </a:lnTo>
                <a:lnTo>
                  <a:pt x="31940" y="31160"/>
                </a:lnTo>
                <a:lnTo>
                  <a:pt x="31930" y="31160"/>
                </a:lnTo>
                <a:lnTo>
                  <a:pt x="31930" y="31170"/>
                </a:lnTo>
                <a:lnTo>
                  <a:pt x="31920" y="31170"/>
                </a:lnTo>
                <a:lnTo>
                  <a:pt x="31920" y="31180"/>
                </a:lnTo>
                <a:lnTo>
                  <a:pt x="31920" y="31170"/>
                </a:lnTo>
                <a:lnTo>
                  <a:pt x="31910" y="31170"/>
                </a:lnTo>
                <a:lnTo>
                  <a:pt x="31900" y="31170"/>
                </a:lnTo>
                <a:lnTo>
                  <a:pt x="31900" y="31180"/>
                </a:lnTo>
                <a:lnTo>
                  <a:pt x="31900" y="31190"/>
                </a:lnTo>
                <a:lnTo>
                  <a:pt x="31890" y="31200"/>
                </a:lnTo>
                <a:lnTo>
                  <a:pt x="31880" y="31210"/>
                </a:lnTo>
                <a:lnTo>
                  <a:pt x="31880" y="31220"/>
                </a:lnTo>
                <a:lnTo>
                  <a:pt x="31870" y="31220"/>
                </a:lnTo>
                <a:lnTo>
                  <a:pt x="31870" y="31230"/>
                </a:lnTo>
                <a:lnTo>
                  <a:pt x="31870" y="31240"/>
                </a:lnTo>
                <a:lnTo>
                  <a:pt x="31860" y="31240"/>
                </a:lnTo>
                <a:lnTo>
                  <a:pt x="31850" y="31240"/>
                </a:lnTo>
                <a:lnTo>
                  <a:pt x="31850" y="31230"/>
                </a:lnTo>
                <a:lnTo>
                  <a:pt x="31850" y="31240"/>
                </a:lnTo>
                <a:lnTo>
                  <a:pt x="31850" y="31250"/>
                </a:lnTo>
                <a:lnTo>
                  <a:pt x="31840" y="31260"/>
                </a:lnTo>
                <a:lnTo>
                  <a:pt x="31840" y="31270"/>
                </a:lnTo>
                <a:lnTo>
                  <a:pt x="31830" y="31270"/>
                </a:lnTo>
                <a:lnTo>
                  <a:pt x="31830" y="31280"/>
                </a:lnTo>
                <a:lnTo>
                  <a:pt x="31830" y="31290"/>
                </a:lnTo>
                <a:lnTo>
                  <a:pt x="31830" y="31300"/>
                </a:lnTo>
                <a:lnTo>
                  <a:pt x="31830" y="31310"/>
                </a:lnTo>
                <a:lnTo>
                  <a:pt x="31820" y="31310"/>
                </a:lnTo>
                <a:lnTo>
                  <a:pt x="31810" y="31320"/>
                </a:lnTo>
                <a:lnTo>
                  <a:pt x="31800" y="31320"/>
                </a:lnTo>
                <a:lnTo>
                  <a:pt x="31790" y="31320"/>
                </a:lnTo>
                <a:lnTo>
                  <a:pt x="31780" y="31320"/>
                </a:lnTo>
                <a:lnTo>
                  <a:pt x="31770" y="31320"/>
                </a:lnTo>
                <a:lnTo>
                  <a:pt x="31760" y="31320"/>
                </a:lnTo>
                <a:lnTo>
                  <a:pt x="31750" y="31320"/>
                </a:lnTo>
                <a:lnTo>
                  <a:pt x="31740" y="31320"/>
                </a:lnTo>
                <a:lnTo>
                  <a:pt x="31730" y="31330"/>
                </a:lnTo>
                <a:lnTo>
                  <a:pt x="31720" y="31330"/>
                </a:lnTo>
                <a:lnTo>
                  <a:pt x="31710" y="31330"/>
                </a:lnTo>
                <a:lnTo>
                  <a:pt x="31690" y="31340"/>
                </a:lnTo>
                <a:lnTo>
                  <a:pt x="31690" y="31350"/>
                </a:lnTo>
                <a:lnTo>
                  <a:pt x="31680" y="31350"/>
                </a:lnTo>
                <a:lnTo>
                  <a:pt x="31670" y="31350"/>
                </a:lnTo>
                <a:lnTo>
                  <a:pt x="31660" y="31350"/>
                </a:lnTo>
                <a:lnTo>
                  <a:pt x="31660" y="31360"/>
                </a:lnTo>
                <a:lnTo>
                  <a:pt x="31650" y="31370"/>
                </a:lnTo>
                <a:lnTo>
                  <a:pt x="31630" y="31380"/>
                </a:lnTo>
                <a:lnTo>
                  <a:pt x="31620" y="31380"/>
                </a:lnTo>
                <a:lnTo>
                  <a:pt x="31620" y="31390"/>
                </a:lnTo>
                <a:lnTo>
                  <a:pt x="31610" y="31390"/>
                </a:lnTo>
                <a:lnTo>
                  <a:pt x="31610" y="31400"/>
                </a:lnTo>
                <a:lnTo>
                  <a:pt x="31600" y="31400"/>
                </a:lnTo>
                <a:lnTo>
                  <a:pt x="31600" y="31390"/>
                </a:lnTo>
                <a:lnTo>
                  <a:pt x="31590" y="31390"/>
                </a:lnTo>
                <a:lnTo>
                  <a:pt x="31580" y="31400"/>
                </a:lnTo>
                <a:lnTo>
                  <a:pt x="31570" y="31400"/>
                </a:lnTo>
                <a:lnTo>
                  <a:pt x="31570" y="31390"/>
                </a:lnTo>
                <a:lnTo>
                  <a:pt x="31560" y="31390"/>
                </a:lnTo>
                <a:lnTo>
                  <a:pt x="31550" y="31390"/>
                </a:lnTo>
                <a:lnTo>
                  <a:pt x="31540" y="31400"/>
                </a:lnTo>
                <a:lnTo>
                  <a:pt x="31530" y="31410"/>
                </a:lnTo>
                <a:lnTo>
                  <a:pt x="31520" y="31420"/>
                </a:lnTo>
                <a:lnTo>
                  <a:pt x="31520" y="31430"/>
                </a:lnTo>
                <a:lnTo>
                  <a:pt x="31510" y="31430"/>
                </a:lnTo>
                <a:lnTo>
                  <a:pt x="31500" y="31430"/>
                </a:lnTo>
                <a:lnTo>
                  <a:pt x="31490" y="31430"/>
                </a:lnTo>
                <a:lnTo>
                  <a:pt x="31480" y="31430"/>
                </a:lnTo>
                <a:lnTo>
                  <a:pt x="31480" y="31440"/>
                </a:lnTo>
                <a:lnTo>
                  <a:pt x="31460" y="31470"/>
                </a:lnTo>
                <a:lnTo>
                  <a:pt x="31450" y="31470"/>
                </a:lnTo>
                <a:lnTo>
                  <a:pt x="31440" y="31480"/>
                </a:lnTo>
                <a:lnTo>
                  <a:pt x="31430" y="31490"/>
                </a:lnTo>
                <a:lnTo>
                  <a:pt x="31420" y="31490"/>
                </a:lnTo>
                <a:lnTo>
                  <a:pt x="31410" y="31490"/>
                </a:lnTo>
                <a:lnTo>
                  <a:pt x="31410" y="31500"/>
                </a:lnTo>
                <a:lnTo>
                  <a:pt x="31400" y="31500"/>
                </a:lnTo>
                <a:lnTo>
                  <a:pt x="31400" y="31510"/>
                </a:lnTo>
                <a:lnTo>
                  <a:pt x="31390" y="31500"/>
                </a:lnTo>
                <a:lnTo>
                  <a:pt x="31380" y="31500"/>
                </a:lnTo>
                <a:lnTo>
                  <a:pt x="31370" y="31500"/>
                </a:lnTo>
                <a:lnTo>
                  <a:pt x="31220" y="31460"/>
                </a:lnTo>
                <a:lnTo>
                  <a:pt x="31190" y="31450"/>
                </a:lnTo>
                <a:lnTo>
                  <a:pt x="31020" y="31390"/>
                </a:lnTo>
                <a:lnTo>
                  <a:pt x="30950" y="31390"/>
                </a:lnTo>
                <a:lnTo>
                  <a:pt x="30910" y="31390"/>
                </a:lnTo>
                <a:lnTo>
                  <a:pt x="30770" y="31390"/>
                </a:lnTo>
                <a:lnTo>
                  <a:pt x="30750" y="31390"/>
                </a:lnTo>
                <a:lnTo>
                  <a:pt x="30700" y="31380"/>
                </a:lnTo>
                <a:lnTo>
                  <a:pt x="30620" y="31370"/>
                </a:lnTo>
                <a:lnTo>
                  <a:pt x="30610" y="31370"/>
                </a:lnTo>
                <a:lnTo>
                  <a:pt x="30540" y="31370"/>
                </a:lnTo>
                <a:lnTo>
                  <a:pt x="30450" y="31360"/>
                </a:lnTo>
                <a:lnTo>
                  <a:pt x="30230" y="31240"/>
                </a:lnTo>
                <a:lnTo>
                  <a:pt x="29970" y="31100"/>
                </a:lnTo>
                <a:lnTo>
                  <a:pt x="29770" y="30990"/>
                </a:lnTo>
                <a:lnTo>
                  <a:pt x="29720" y="30960"/>
                </a:lnTo>
                <a:lnTo>
                  <a:pt x="29590" y="30880"/>
                </a:lnTo>
                <a:lnTo>
                  <a:pt x="29560" y="30860"/>
                </a:lnTo>
                <a:lnTo>
                  <a:pt x="29550" y="30860"/>
                </a:lnTo>
                <a:lnTo>
                  <a:pt x="29470" y="30810"/>
                </a:lnTo>
                <a:lnTo>
                  <a:pt x="29450" y="30800"/>
                </a:lnTo>
                <a:lnTo>
                  <a:pt x="29430" y="30790"/>
                </a:lnTo>
                <a:lnTo>
                  <a:pt x="29400" y="30770"/>
                </a:lnTo>
                <a:lnTo>
                  <a:pt x="29250" y="30700"/>
                </a:lnTo>
                <a:lnTo>
                  <a:pt x="29150" y="30630"/>
                </a:lnTo>
                <a:lnTo>
                  <a:pt x="29150" y="30620"/>
                </a:lnTo>
                <a:lnTo>
                  <a:pt x="29120" y="30550"/>
                </a:lnTo>
                <a:lnTo>
                  <a:pt x="29120" y="30530"/>
                </a:lnTo>
                <a:lnTo>
                  <a:pt x="29120" y="30520"/>
                </a:lnTo>
                <a:lnTo>
                  <a:pt x="29110" y="30500"/>
                </a:lnTo>
                <a:lnTo>
                  <a:pt x="29110" y="30460"/>
                </a:lnTo>
                <a:lnTo>
                  <a:pt x="29100" y="30390"/>
                </a:lnTo>
                <a:lnTo>
                  <a:pt x="29100" y="30340"/>
                </a:lnTo>
                <a:lnTo>
                  <a:pt x="29100" y="30330"/>
                </a:lnTo>
                <a:lnTo>
                  <a:pt x="29110" y="30250"/>
                </a:lnTo>
                <a:lnTo>
                  <a:pt x="29110" y="30230"/>
                </a:lnTo>
                <a:lnTo>
                  <a:pt x="29120" y="30140"/>
                </a:lnTo>
                <a:lnTo>
                  <a:pt x="29120" y="30130"/>
                </a:lnTo>
                <a:lnTo>
                  <a:pt x="29130" y="30030"/>
                </a:lnTo>
                <a:lnTo>
                  <a:pt x="29140" y="30000"/>
                </a:lnTo>
                <a:lnTo>
                  <a:pt x="29140" y="29920"/>
                </a:lnTo>
                <a:lnTo>
                  <a:pt x="29140" y="29900"/>
                </a:lnTo>
                <a:lnTo>
                  <a:pt x="29140" y="29860"/>
                </a:lnTo>
                <a:lnTo>
                  <a:pt x="29140" y="29790"/>
                </a:lnTo>
                <a:lnTo>
                  <a:pt x="29140" y="29780"/>
                </a:lnTo>
                <a:lnTo>
                  <a:pt x="29140" y="29770"/>
                </a:lnTo>
                <a:lnTo>
                  <a:pt x="29140" y="29750"/>
                </a:lnTo>
                <a:lnTo>
                  <a:pt x="29140" y="29740"/>
                </a:lnTo>
                <a:lnTo>
                  <a:pt x="29140" y="29730"/>
                </a:lnTo>
                <a:lnTo>
                  <a:pt x="29140" y="29710"/>
                </a:lnTo>
                <a:lnTo>
                  <a:pt x="29140" y="29700"/>
                </a:lnTo>
                <a:lnTo>
                  <a:pt x="29140" y="29660"/>
                </a:lnTo>
                <a:lnTo>
                  <a:pt x="29140" y="29650"/>
                </a:lnTo>
                <a:lnTo>
                  <a:pt x="29140" y="29630"/>
                </a:lnTo>
                <a:lnTo>
                  <a:pt x="29130" y="29610"/>
                </a:lnTo>
                <a:lnTo>
                  <a:pt x="29130" y="29600"/>
                </a:lnTo>
                <a:lnTo>
                  <a:pt x="29130" y="29590"/>
                </a:lnTo>
                <a:lnTo>
                  <a:pt x="29110" y="29520"/>
                </a:lnTo>
                <a:lnTo>
                  <a:pt x="29090" y="29450"/>
                </a:lnTo>
                <a:lnTo>
                  <a:pt x="29050" y="29350"/>
                </a:lnTo>
                <a:lnTo>
                  <a:pt x="29040" y="29290"/>
                </a:lnTo>
                <a:lnTo>
                  <a:pt x="29030" y="29250"/>
                </a:lnTo>
                <a:lnTo>
                  <a:pt x="29030" y="29220"/>
                </a:lnTo>
                <a:lnTo>
                  <a:pt x="29030" y="29210"/>
                </a:lnTo>
                <a:lnTo>
                  <a:pt x="29030" y="29170"/>
                </a:lnTo>
                <a:lnTo>
                  <a:pt x="2903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30" y="29140"/>
                </a:lnTo>
                <a:lnTo>
                  <a:pt x="29030" y="29120"/>
                </a:lnTo>
                <a:lnTo>
                  <a:pt x="29040" y="29090"/>
                </a:lnTo>
                <a:lnTo>
                  <a:pt x="29040" y="29070"/>
                </a:lnTo>
                <a:lnTo>
                  <a:pt x="29050" y="29030"/>
                </a:lnTo>
                <a:lnTo>
                  <a:pt x="29060" y="29000"/>
                </a:lnTo>
                <a:lnTo>
                  <a:pt x="29070" y="28970"/>
                </a:lnTo>
                <a:lnTo>
                  <a:pt x="29080" y="28940"/>
                </a:lnTo>
                <a:lnTo>
                  <a:pt x="29090" y="28910"/>
                </a:lnTo>
                <a:lnTo>
                  <a:pt x="29090" y="28890"/>
                </a:lnTo>
                <a:lnTo>
                  <a:pt x="29100" y="28870"/>
                </a:lnTo>
                <a:lnTo>
                  <a:pt x="29110" y="28850"/>
                </a:lnTo>
                <a:lnTo>
                  <a:pt x="29120" y="28840"/>
                </a:lnTo>
                <a:lnTo>
                  <a:pt x="29130" y="28820"/>
                </a:lnTo>
                <a:lnTo>
                  <a:pt x="29140" y="28810"/>
                </a:lnTo>
                <a:lnTo>
                  <a:pt x="29140" y="28800"/>
                </a:lnTo>
                <a:lnTo>
                  <a:pt x="29150" y="28790"/>
                </a:lnTo>
                <a:lnTo>
                  <a:pt x="29160" y="28770"/>
                </a:lnTo>
                <a:lnTo>
                  <a:pt x="29180" y="28740"/>
                </a:lnTo>
                <a:lnTo>
                  <a:pt x="29200" y="28710"/>
                </a:lnTo>
                <a:lnTo>
                  <a:pt x="29210" y="28690"/>
                </a:lnTo>
                <a:lnTo>
                  <a:pt x="29220" y="28670"/>
                </a:lnTo>
                <a:lnTo>
                  <a:pt x="29230" y="28650"/>
                </a:lnTo>
                <a:lnTo>
                  <a:pt x="29240" y="28620"/>
                </a:lnTo>
                <a:lnTo>
                  <a:pt x="29250" y="28600"/>
                </a:lnTo>
                <a:lnTo>
                  <a:pt x="29250" y="28590"/>
                </a:lnTo>
                <a:lnTo>
                  <a:pt x="29260" y="28570"/>
                </a:lnTo>
                <a:lnTo>
                  <a:pt x="29260" y="28560"/>
                </a:lnTo>
                <a:lnTo>
                  <a:pt x="29280" y="28540"/>
                </a:lnTo>
                <a:lnTo>
                  <a:pt x="29280" y="28530"/>
                </a:lnTo>
                <a:lnTo>
                  <a:pt x="29300" y="28510"/>
                </a:lnTo>
                <a:lnTo>
                  <a:pt x="29300" y="28500"/>
                </a:lnTo>
                <a:lnTo>
                  <a:pt x="29310" y="28480"/>
                </a:lnTo>
                <a:lnTo>
                  <a:pt x="29320" y="28470"/>
                </a:lnTo>
                <a:lnTo>
                  <a:pt x="29330" y="28460"/>
                </a:lnTo>
                <a:lnTo>
                  <a:pt x="29340" y="28450"/>
                </a:lnTo>
                <a:lnTo>
                  <a:pt x="29350" y="28430"/>
                </a:lnTo>
                <a:lnTo>
                  <a:pt x="29370" y="28410"/>
                </a:lnTo>
                <a:lnTo>
                  <a:pt x="29390" y="28390"/>
                </a:lnTo>
                <a:lnTo>
                  <a:pt x="29400" y="28380"/>
                </a:lnTo>
                <a:lnTo>
                  <a:pt x="29410" y="28370"/>
                </a:lnTo>
                <a:lnTo>
                  <a:pt x="29420" y="28350"/>
                </a:lnTo>
                <a:lnTo>
                  <a:pt x="29480" y="28300"/>
                </a:lnTo>
                <a:lnTo>
                  <a:pt x="29530" y="28250"/>
                </a:lnTo>
                <a:lnTo>
                  <a:pt x="29530" y="28240"/>
                </a:lnTo>
                <a:lnTo>
                  <a:pt x="29560" y="28220"/>
                </a:lnTo>
                <a:lnTo>
                  <a:pt x="29620" y="28150"/>
                </a:lnTo>
                <a:lnTo>
                  <a:pt x="29620" y="28100"/>
                </a:lnTo>
                <a:lnTo>
                  <a:pt x="29630" y="28060"/>
                </a:lnTo>
                <a:lnTo>
                  <a:pt x="29630" y="28000"/>
                </a:lnTo>
                <a:lnTo>
                  <a:pt x="29630" y="27990"/>
                </a:lnTo>
                <a:lnTo>
                  <a:pt x="29630" y="27980"/>
                </a:lnTo>
                <a:lnTo>
                  <a:pt x="29630" y="27940"/>
                </a:lnTo>
                <a:lnTo>
                  <a:pt x="29630" y="27890"/>
                </a:lnTo>
                <a:lnTo>
                  <a:pt x="29630" y="27880"/>
                </a:lnTo>
                <a:lnTo>
                  <a:pt x="29630" y="27870"/>
                </a:lnTo>
                <a:lnTo>
                  <a:pt x="29630" y="27850"/>
                </a:lnTo>
                <a:lnTo>
                  <a:pt x="29630" y="27840"/>
                </a:lnTo>
                <a:lnTo>
                  <a:pt x="29630" y="27830"/>
                </a:lnTo>
                <a:lnTo>
                  <a:pt x="29630" y="27810"/>
                </a:lnTo>
                <a:lnTo>
                  <a:pt x="29610" y="27790"/>
                </a:lnTo>
                <a:lnTo>
                  <a:pt x="29600" y="27750"/>
                </a:lnTo>
                <a:lnTo>
                  <a:pt x="29580" y="27730"/>
                </a:lnTo>
                <a:lnTo>
                  <a:pt x="29570" y="27710"/>
                </a:lnTo>
                <a:lnTo>
                  <a:pt x="29560" y="27690"/>
                </a:lnTo>
                <a:lnTo>
                  <a:pt x="29560" y="27670"/>
                </a:lnTo>
                <a:lnTo>
                  <a:pt x="29550" y="27670"/>
                </a:lnTo>
                <a:lnTo>
                  <a:pt x="29550" y="27660"/>
                </a:lnTo>
                <a:lnTo>
                  <a:pt x="29530" y="27640"/>
                </a:lnTo>
                <a:lnTo>
                  <a:pt x="29520" y="27610"/>
                </a:lnTo>
                <a:lnTo>
                  <a:pt x="29510" y="27590"/>
                </a:lnTo>
                <a:lnTo>
                  <a:pt x="29510" y="27560"/>
                </a:lnTo>
                <a:lnTo>
                  <a:pt x="29510" y="27550"/>
                </a:lnTo>
                <a:lnTo>
                  <a:pt x="29530" y="27530"/>
                </a:lnTo>
                <a:lnTo>
                  <a:pt x="29530" y="27520"/>
                </a:lnTo>
                <a:lnTo>
                  <a:pt x="29540" y="27500"/>
                </a:lnTo>
                <a:lnTo>
                  <a:pt x="29550" y="27490"/>
                </a:lnTo>
                <a:lnTo>
                  <a:pt x="29550" y="27470"/>
                </a:lnTo>
                <a:lnTo>
                  <a:pt x="29550" y="27460"/>
                </a:lnTo>
                <a:lnTo>
                  <a:pt x="29540" y="27450"/>
                </a:lnTo>
                <a:lnTo>
                  <a:pt x="29530" y="27430"/>
                </a:lnTo>
                <a:lnTo>
                  <a:pt x="29520" y="27430"/>
                </a:lnTo>
                <a:lnTo>
                  <a:pt x="29500" y="27420"/>
                </a:lnTo>
                <a:lnTo>
                  <a:pt x="29490" y="27400"/>
                </a:lnTo>
                <a:lnTo>
                  <a:pt x="29490" y="27380"/>
                </a:lnTo>
                <a:lnTo>
                  <a:pt x="29490" y="27370"/>
                </a:lnTo>
                <a:lnTo>
                  <a:pt x="29490" y="27360"/>
                </a:lnTo>
                <a:lnTo>
                  <a:pt x="29500" y="27350"/>
                </a:lnTo>
                <a:lnTo>
                  <a:pt x="29510" y="27340"/>
                </a:lnTo>
                <a:lnTo>
                  <a:pt x="29520" y="27330"/>
                </a:lnTo>
                <a:lnTo>
                  <a:pt x="29530" y="27320"/>
                </a:lnTo>
                <a:lnTo>
                  <a:pt x="29530" y="27310"/>
                </a:lnTo>
                <a:lnTo>
                  <a:pt x="29530" y="27300"/>
                </a:lnTo>
                <a:lnTo>
                  <a:pt x="29540" y="27290"/>
                </a:lnTo>
                <a:lnTo>
                  <a:pt x="29550" y="27280"/>
                </a:lnTo>
                <a:lnTo>
                  <a:pt x="29550" y="27270"/>
                </a:lnTo>
                <a:lnTo>
                  <a:pt x="29560" y="27270"/>
                </a:lnTo>
                <a:lnTo>
                  <a:pt x="29570" y="27260"/>
                </a:lnTo>
                <a:lnTo>
                  <a:pt x="29580" y="27250"/>
                </a:lnTo>
                <a:lnTo>
                  <a:pt x="29600" y="27240"/>
                </a:lnTo>
                <a:lnTo>
                  <a:pt x="29610" y="27240"/>
                </a:lnTo>
                <a:lnTo>
                  <a:pt x="29630" y="27240"/>
                </a:lnTo>
                <a:lnTo>
                  <a:pt x="29640" y="27250"/>
                </a:lnTo>
                <a:lnTo>
                  <a:pt x="29650" y="27250"/>
                </a:lnTo>
                <a:lnTo>
                  <a:pt x="29650" y="27240"/>
                </a:lnTo>
                <a:lnTo>
                  <a:pt x="29650" y="27230"/>
                </a:lnTo>
                <a:lnTo>
                  <a:pt x="29650" y="27220"/>
                </a:lnTo>
                <a:lnTo>
                  <a:pt x="29650" y="27210"/>
                </a:lnTo>
                <a:lnTo>
                  <a:pt x="29650" y="27200"/>
                </a:lnTo>
                <a:lnTo>
                  <a:pt x="29650" y="27180"/>
                </a:lnTo>
                <a:lnTo>
                  <a:pt x="29650" y="27170"/>
                </a:lnTo>
                <a:lnTo>
                  <a:pt x="29660" y="27150"/>
                </a:lnTo>
                <a:lnTo>
                  <a:pt x="29670" y="27130"/>
                </a:lnTo>
                <a:lnTo>
                  <a:pt x="29670" y="27110"/>
                </a:lnTo>
                <a:lnTo>
                  <a:pt x="29670" y="27100"/>
                </a:lnTo>
                <a:lnTo>
                  <a:pt x="29680" y="27070"/>
                </a:lnTo>
                <a:lnTo>
                  <a:pt x="29690" y="27050"/>
                </a:lnTo>
                <a:lnTo>
                  <a:pt x="29690" y="27040"/>
                </a:lnTo>
                <a:lnTo>
                  <a:pt x="29690" y="27030"/>
                </a:lnTo>
                <a:lnTo>
                  <a:pt x="29700" y="27020"/>
                </a:lnTo>
                <a:lnTo>
                  <a:pt x="29710" y="27000"/>
                </a:lnTo>
                <a:lnTo>
                  <a:pt x="29740" y="27000"/>
                </a:lnTo>
                <a:lnTo>
                  <a:pt x="29760" y="27000"/>
                </a:lnTo>
                <a:lnTo>
                  <a:pt x="29770" y="26990"/>
                </a:lnTo>
                <a:lnTo>
                  <a:pt x="29790" y="26990"/>
                </a:lnTo>
                <a:lnTo>
                  <a:pt x="29830" y="26970"/>
                </a:lnTo>
                <a:lnTo>
                  <a:pt x="29870" y="26940"/>
                </a:lnTo>
                <a:lnTo>
                  <a:pt x="29880" y="26940"/>
                </a:lnTo>
                <a:lnTo>
                  <a:pt x="29880" y="26930"/>
                </a:lnTo>
                <a:lnTo>
                  <a:pt x="29890" y="26920"/>
                </a:lnTo>
                <a:lnTo>
                  <a:pt x="29910" y="26890"/>
                </a:lnTo>
                <a:lnTo>
                  <a:pt x="29960" y="26840"/>
                </a:lnTo>
                <a:lnTo>
                  <a:pt x="29980" y="26810"/>
                </a:lnTo>
                <a:lnTo>
                  <a:pt x="30000" y="26790"/>
                </a:lnTo>
                <a:lnTo>
                  <a:pt x="30020" y="26780"/>
                </a:lnTo>
                <a:lnTo>
                  <a:pt x="30050" y="26770"/>
                </a:lnTo>
                <a:lnTo>
                  <a:pt x="30070" y="26760"/>
                </a:lnTo>
                <a:lnTo>
                  <a:pt x="30080" y="26760"/>
                </a:lnTo>
                <a:lnTo>
                  <a:pt x="30110" y="26750"/>
                </a:lnTo>
                <a:lnTo>
                  <a:pt x="30140" y="26760"/>
                </a:lnTo>
                <a:lnTo>
                  <a:pt x="30180" y="26760"/>
                </a:lnTo>
                <a:lnTo>
                  <a:pt x="30200" y="26770"/>
                </a:lnTo>
                <a:lnTo>
                  <a:pt x="30210" y="26770"/>
                </a:lnTo>
                <a:lnTo>
                  <a:pt x="30250" y="26790"/>
                </a:lnTo>
                <a:lnTo>
                  <a:pt x="30280" y="26810"/>
                </a:lnTo>
                <a:lnTo>
                  <a:pt x="30310" y="26830"/>
                </a:lnTo>
                <a:lnTo>
                  <a:pt x="30320" y="26830"/>
                </a:lnTo>
                <a:lnTo>
                  <a:pt x="30350" y="26840"/>
                </a:lnTo>
                <a:lnTo>
                  <a:pt x="30380" y="26850"/>
                </a:lnTo>
                <a:lnTo>
                  <a:pt x="30400" y="26860"/>
                </a:lnTo>
                <a:lnTo>
                  <a:pt x="30440" y="26870"/>
                </a:lnTo>
                <a:lnTo>
                  <a:pt x="30470" y="26880"/>
                </a:lnTo>
                <a:lnTo>
                  <a:pt x="30480" y="26880"/>
                </a:lnTo>
                <a:lnTo>
                  <a:pt x="30480" y="26890"/>
                </a:lnTo>
                <a:lnTo>
                  <a:pt x="30520" y="26890"/>
                </a:lnTo>
                <a:lnTo>
                  <a:pt x="30560" y="26900"/>
                </a:lnTo>
                <a:lnTo>
                  <a:pt x="30600" y="26910"/>
                </a:lnTo>
                <a:lnTo>
                  <a:pt x="30630" y="26910"/>
                </a:lnTo>
                <a:lnTo>
                  <a:pt x="30660" y="26910"/>
                </a:lnTo>
                <a:lnTo>
                  <a:pt x="30690" y="26900"/>
                </a:lnTo>
                <a:lnTo>
                  <a:pt x="30720" y="26890"/>
                </a:lnTo>
                <a:lnTo>
                  <a:pt x="30750" y="26880"/>
                </a:lnTo>
                <a:lnTo>
                  <a:pt x="30780" y="26870"/>
                </a:lnTo>
                <a:lnTo>
                  <a:pt x="30810" y="26860"/>
                </a:lnTo>
                <a:lnTo>
                  <a:pt x="30830" y="26840"/>
                </a:lnTo>
                <a:lnTo>
                  <a:pt x="30870" y="26820"/>
                </a:lnTo>
                <a:lnTo>
                  <a:pt x="30890" y="26800"/>
                </a:lnTo>
                <a:lnTo>
                  <a:pt x="30910" y="26780"/>
                </a:lnTo>
                <a:lnTo>
                  <a:pt x="30920" y="26770"/>
                </a:lnTo>
                <a:lnTo>
                  <a:pt x="30930" y="26770"/>
                </a:lnTo>
                <a:lnTo>
                  <a:pt x="30930" y="26760"/>
                </a:lnTo>
                <a:lnTo>
                  <a:pt x="30950" y="26740"/>
                </a:lnTo>
                <a:lnTo>
                  <a:pt x="30970" y="26720"/>
                </a:lnTo>
                <a:lnTo>
                  <a:pt x="30980" y="26700"/>
                </a:lnTo>
                <a:lnTo>
                  <a:pt x="30990" y="26680"/>
                </a:lnTo>
                <a:lnTo>
                  <a:pt x="31000" y="26660"/>
                </a:lnTo>
                <a:lnTo>
                  <a:pt x="31020" y="26630"/>
                </a:lnTo>
                <a:lnTo>
                  <a:pt x="31030" y="26620"/>
                </a:lnTo>
                <a:lnTo>
                  <a:pt x="31030" y="26590"/>
                </a:lnTo>
                <a:lnTo>
                  <a:pt x="31050" y="26530"/>
                </a:lnTo>
                <a:lnTo>
                  <a:pt x="31050" y="26500"/>
                </a:lnTo>
                <a:lnTo>
                  <a:pt x="31050" y="26460"/>
                </a:lnTo>
                <a:lnTo>
                  <a:pt x="31050" y="26420"/>
                </a:lnTo>
                <a:lnTo>
                  <a:pt x="31050" y="26400"/>
                </a:lnTo>
                <a:lnTo>
                  <a:pt x="31050" y="26370"/>
                </a:lnTo>
                <a:lnTo>
                  <a:pt x="31040" y="26340"/>
                </a:lnTo>
                <a:lnTo>
                  <a:pt x="31040" y="26320"/>
                </a:lnTo>
                <a:lnTo>
                  <a:pt x="31000" y="26180"/>
                </a:lnTo>
                <a:lnTo>
                  <a:pt x="30990" y="26130"/>
                </a:lnTo>
                <a:lnTo>
                  <a:pt x="30960" y="26070"/>
                </a:lnTo>
                <a:lnTo>
                  <a:pt x="30950" y="26050"/>
                </a:lnTo>
                <a:lnTo>
                  <a:pt x="30950" y="26040"/>
                </a:lnTo>
                <a:lnTo>
                  <a:pt x="30930" y="25990"/>
                </a:lnTo>
                <a:lnTo>
                  <a:pt x="30930" y="25980"/>
                </a:lnTo>
                <a:lnTo>
                  <a:pt x="30940" y="25960"/>
                </a:lnTo>
                <a:lnTo>
                  <a:pt x="30970" y="25910"/>
                </a:lnTo>
                <a:lnTo>
                  <a:pt x="31000" y="25860"/>
                </a:lnTo>
                <a:lnTo>
                  <a:pt x="31050" y="25740"/>
                </a:lnTo>
                <a:lnTo>
                  <a:pt x="31130" y="25630"/>
                </a:lnTo>
                <a:lnTo>
                  <a:pt x="31150" y="25600"/>
                </a:lnTo>
                <a:lnTo>
                  <a:pt x="31150" y="25590"/>
                </a:lnTo>
                <a:lnTo>
                  <a:pt x="31180" y="25590"/>
                </a:lnTo>
                <a:lnTo>
                  <a:pt x="31190" y="25580"/>
                </a:lnTo>
                <a:lnTo>
                  <a:pt x="31210" y="25580"/>
                </a:lnTo>
                <a:lnTo>
                  <a:pt x="31220" y="25580"/>
                </a:lnTo>
                <a:lnTo>
                  <a:pt x="31230" y="25570"/>
                </a:lnTo>
                <a:lnTo>
                  <a:pt x="31230" y="25560"/>
                </a:lnTo>
                <a:lnTo>
                  <a:pt x="31240" y="25580"/>
                </a:lnTo>
                <a:lnTo>
                  <a:pt x="31270" y="25590"/>
                </a:lnTo>
                <a:lnTo>
                  <a:pt x="31290" y="25620"/>
                </a:lnTo>
                <a:lnTo>
                  <a:pt x="31310" y="25630"/>
                </a:lnTo>
                <a:lnTo>
                  <a:pt x="31320" y="25630"/>
                </a:lnTo>
                <a:lnTo>
                  <a:pt x="31330" y="25630"/>
                </a:lnTo>
                <a:lnTo>
                  <a:pt x="31350" y="25640"/>
                </a:lnTo>
                <a:lnTo>
                  <a:pt x="31390" y="25650"/>
                </a:lnTo>
                <a:lnTo>
                  <a:pt x="31410" y="25640"/>
                </a:lnTo>
                <a:lnTo>
                  <a:pt x="31420" y="25630"/>
                </a:lnTo>
                <a:lnTo>
                  <a:pt x="31430" y="25630"/>
                </a:lnTo>
                <a:lnTo>
                  <a:pt x="31440" y="25600"/>
                </a:lnTo>
                <a:lnTo>
                  <a:pt x="31450" y="25570"/>
                </a:lnTo>
                <a:lnTo>
                  <a:pt x="31470" y="25570"/>
                </a:lnTo>
                <a:lnTo>
                  <a:pt x="31470" y="25560"/>
                </a:lnTo>
                <a:lnTo>
                  <a:pt x="31470" y="25550"/>
                </a:lnTo>
                <a:lnTo>
                  <a:pt x="31480" y="25530"/>
                </a:lnTo>
                <a:lnTo>
                  <a:pt x="31480" y="25520"/>
                </a:lnTo>
                <a:lnTo>
                  <a:pt x="31480" y="25510"/>
                </a:lnTo>
                <a:lnTo>
                  <a:pt x="31500" y="25500"/>
                </a:lnTo>
                <a:lnTo>
                  <a:pt x="31500" y="25490"/>
                </a:lnTo>
                <a:lnTo>
                  <a:pt x="31500" y="25480"/>
                </a:lnTo>
                <a:lnTo>
                  <a:pt x="31500" y="25470"/>
                </a:lnTo>
                <a:lnTo>
                  <a:pt x="31490" y="25470"/>
                </a:lnTo>
                <a:lnTo>
                  <a:pt x="31490" y="25460"/>
                </a:lnTo>
                <a:lnTo>
                  <a:pt x="31500" y="25450"/>
                </a:lnTo>
                <a:lnTo>
                  <a:pt x="31500" y="25440"/>
                </a:lnTo>
                <a:lnTo>
                  <a:pt x="31500" y="25430"/>
                </a:lnTo>
                <a:lnTo>
                  <a:pt x="31500" y="25420"/>
                </a:lnTo>
                <a:lnTo>
                  <a:pt x="31510" y="25410"/>
                </a:lnTo>
                <a:lnTo>
                  <a:pt x="31510" y="25400"/>
                </a:lnTo>
                <a:lnTo>
                  <a:pt x="31520" y="25390"/>
                </a:lnTo>
                <a:lnTo>
                  <a:pt x="31520" y="25380"/>
                </a:lnTo>
                <a:lnTo>
                  <a:pt x="31520" y="25360"/>
                </a:lnTo>
                <a:lnTo>
                  <a:pt x="31520" y="25350"/>
                </a:lnTo>
                <a:lnTo>
                  <a:pt x="31530" y="25350"/>
                </a:lnTo>
                <a:lnTo>
                  <a:pt x="31530" y="25340"/>
                </a:lnTo>
                <a:lnTo>
                  <a:pt x="31540" y="25330"/>
                </a:lnTo>
                <a:lnTo>
                  <a:pt x="31540" y="25320"/>
                </a:lnTo>
                <a:lnTo>
                  <a:pt x="31540" y="25310"/>
                </a:lnTo>
                <a:lnTo>
                  <a:pt x="31540" y="25300"/>
                </a:lnTo>
                <a:lnTo>
                  <a:pt x="31540" y="25290"/>
                </a:lnTo>
                <a:lnTo>
                  <a:pt x="31540" y="25280"/>
                </a:lnTo>
                <a:lnTo>
                  <a:pt x="31560" y="25280"/>
                </a:lnTo>
                <a:lnTo>
                  <a:pt x="31590" y="25250"/>
                </a:lnTo>
                <a:lnTo>
                  <a:pt x="31600" y="25230"/>
                </a:lnTo>
                <a:lnTo>
                  <a:pt x="31620" y="25200"/>
                </a:lnTo>
                <a:lnTo>
                  <a:pt x="31660" y="25150"/>
                </a:lnTo>
                <a:lnTo>
                  <a:pt x="31680" y="25110"/>
                </a:lnTo>
                <a:lnTo>
                  <a:pt x="31710" y="25070"/>
                </a:lnTo>
                <a:lnTo>
                  <a:pt x="31720" y="25040"/>
                </a:lnTo>
                <a:lnTo>
                  <a:pt x="31760" y="25010"/>
                </a:lnTo>
                <a:lnTo>
                  <a:pt x="31780" y="24980"/>
                </a:lnTo>
                <a:lnTo>
                  <a:pt x="31790" y="24980"/>
                </a:lnTo>
                <a:lnTo>
                  <a:pt x="31800" y="24970"/>
                </a:lnTo>
                <a:lnTo>
                  <a:pt x="31800" y="24960"/>
                </a:lnTo>
                <a:lnTo>
                  <a:pt x="31810" y="24950"/>
                </a:lnTo>
                <a:lnTo>
                  <a:pt x="31820" y="24950"/>
                </a:lnTo>
                <a:lnTo>
                  <a:pt x="31830" y="24940"/>
                </a:lnTo>
                <a:lnTo>
                  <a:pt x="31840" y="24930"/>
                </a:lnTo>
                <a:lnTo>
                  <a:pt x="31850" y="24920"/>
                </a:lnTo>
                <a:lnTo>
                  <a:pt x="31860" y="24910"/>
                </a:lnTo>
                <a:lnTo>
                  <a:pt x="31870" y="24910"/>
                </a:lnTo>
                <a:lnTo>
                  <a:pt x="31860" y="24900"/>
                </a:lnTo>
                <a:lnTo>
                  <a:pt x="31870" y="24890"/>
                </a:lnTo>
                <a:lnTo>
                  <a:pt x="31880" y="24880"/>
                </a:lnTo>
                <a:lnTo>
                  <a:pt x="31890" y="24880"/>
                </a:lnTo>
                <a:lnTo>
                  <a:pt x="31890" y="24870"/>
                </a:lnTo>
                <a:lnTo>
                  <a:pt x="31910" y="24850"/>
                </a:lnTo>
                <a:lnTo>
                  <a:pt x="31910" y="24830"/>
                </a:lnTo>
                <a:lnTo>
                  <a:pt x="31920" y="24820"/>
                </a:lnTo>
                <a:lnTo>
                  <a:pt x="31930" y="24810"/>
                </a:lnTo>
                <a:lnTo>
                  <a:pt x="31940" y="24810"/>
                </a:lnTo>
                <a:lnTo>
                  <a:pt x="31940" y="24800"/>
                </a:lnTo>
                <a:lnTo>
                  <a:pt x="31950" y="24790"/>
                </a:lnTo>
                <a:lnTo>
                  <a:pt x="31950" y="24780"/>
                </a:lnTo>
                <a:lnTo>
                  <a:pt x="31950" y="24770"/>
                </a:lnTo>
                <a:lnTo>
                  <a:pt x="31950" y="24760"/>
                </a:lnTo>
                <a:lnTo>
                  <a:pt x="31940" y="24750"/>
                </a:lnTo>
                <a:lnTo>
                  <a:pt x="31950" y="24730"/>
                </a:lnTo>
                <a:lnTo>
                  <a:pt x="31960" y="24720"/>
                </a:lnTo>
                <a:lnTo>
                  <a:pt x="31960" y="24710"/>
                </a:lnTo>
                <a:lnTo>
                  <a:pt x="31970" y="24700"/>
                </a:lnTo>
                <a:lnTo>
                  <a:pt x="31980" y="24700"/>
                </a:lnTo>
                <a:lnTo>
                  <a:pt x="31990" y="24700"/>
                </a:lnTo>
                <a:lnTo>
                  <a:pt x="31990" y="24690"/>
                </a:lnTo>
                <a:lnTo>
                  <a:pt x="32000" y="24680"/>
                </a:lnTo>
                <a:lnTo>
                  <a:pt x="32010" y="24670"/>
                </a:lnTo>
                <a:lnTo>
                  <a:pt x="32020" y="24670"/>
                </a:lnTo>
                <a:lnTo>
                  <a:pt x="32030" y="24660"/>
                </a:lnTo>
                <a:lnTo>
                  <a:pt x="32040" y="24650"/>
                </a:lnTo>
                <a:lnTo>
                  <a:pt x="32050" y="24640"/>
                </a:lnTo>
                <a:lnTo>
                  <a:pt x="32040" y="24630"/>
                </a:lnTo>
                <a:lnTo>
                  <a:pt x="32050" y="24630"/>
                </a:lnTo>
                <a:lnTo>
                  <a:pt x="32050" y="24620"/>
                </a:lnTo>
                <a:lnTo>
                  <a:pt x="32060" y="24640"/>
                </a:lnTo>
                <a:lnTo>
                  <a:pt x="32070" y="24620"/>
                </a:lnTo>
                <a:lnTo>
                  <a:pt x="32070" y="24630"/>
                </a:lnTo>
                <a:lnTo>
                  <a:pt x="32070" y="24620"/>
                </a:lnTo>
                <a:lnTo>
                  <a:pt x="32080" y="24620"/>
                </a:lnTo>
                <a:lnTo>
                  <a:pt x="32120" y="24600"/>
                </a:lnTo>
                <a:lnTo>
                  <a:pt x="32160" y="24590"/>
                </a:lnTo>
                <a:lnTo>
                  <a:pt x="32180" y="24570"/>
                </a:lnTo>
                <a:lnTo>
                  <a:pt x="32210" y="24560"/>
                </a:lnTo>
                <a:lnTo>
                  <a:pt x="32220" y="24560"/>
                </a:lnTo>
                <a:lnTo>
                  <a:pt x="32230" y="24540"/>
                </a:lnTo>
                <a:lnTo>
                  <a:pt x="32240" y="24490"/>
                </a:lnTo>
                <a:lnTo>
                  <a:pt x="32250" y="24460"/>
                </a:lnTo>
                <a:lnTo>
                  <a:pt x="32270" y="24420"/>
                </a:lnTo>
                <a:lnTo>
                  <a:pt x="32280" y="24410"/>
                </a:lnTo>
                <a:lnTo>
                  <a:pt x="32280" y="24400"/>
                </a:lnTo>
                <a:lnTo>
                  <a:pt x="32280" y="24390"/>
                </a:lnTo>
                <a:lnTo>
                  <a:pt x="32290" y="24380"/>
                </a:lnTo>
                <a:lnTo>
                  <a:pt x="32290" y="24370"/>
                </a:lnTo>
                <a:lnTo>
                  <a:pt x="32290" y="24360"/>
                </a:lnTo>
                <a:lnTo>
                  <a:pt x="32290" y="24340"/>
                </a:lnTo>
                <a:lnTo>
                  <a:pt x="32280" y="24330"/>
                </a:lnTo>
                <a:lnTo>
                  <a:pt x="32270" y="24330"/>
                </a:lnTo>
                <a:lnTo>
                  <a:pt x="32270" y="24320"/>
                </a:lnTo>
                <a:lnTo>
                  <a:pt x="32270" y="24310"/>
                </a:lnTo>
                <a:lnTo>
                  <a:pt x="32280" y="24300"/>
                </a:lnTo>
                <a:lnTo>
                  <a:pt x="32290" y="24290"/>
                </a:lnTo>
                <a:lnTo>
                  <a:pt x="32290" y="24280"/>
                </a:lnTo>
                <a:lnTo>
                  <a:pt x="32300" y="24270"/>
                </a:lnTo>
                <a:lnTo>
                  <a:pt x="32320" y="24260"/>
                </a:lnTo>
                <a:lnTo>
                  <a:pt x="32330" y="24260"/>
                </a:lnTo>
                <a:lnTo>
                  <a:pt x="32340" y="24260"/>
                </a:lnTo>
                <a:lnTo>
                  <a:pt x="32370" y="24260"/>
                </a:lnTo>
                <a:lnTo>
                  <a:pt x="32380" y="24250"/>
                </a:lnTo>
                <a:lnTo>
                  <a:pt x="32390" y="24250"/>
                </a:lnTo>
                <a:lnTo>
                  <a:pt x="32400" y="24250"/>
                </a:lnTo>
                <a:lnTo>
                  <a:pt x="32410" y="24260"/>
                </a:lnTo>
                <a:lnTo>
                  <a:pt x="32440" y="24270"/>
                </a:lnTo>
                <a:lnTo>
                  <a:pt x="32450" y="24270"/>
                </a:lnTo>
                <a:lnTo>
                  <a:pt x="32470" y="24270"/>
                </a:lnTo>
                <a:lnTo>
                  <a:pt x="32480" y="24270"/>
                </a:lnTo>
                <a:lnTo>
                  <a:pt x="32500" y="24260"/>
                </a:lnTo>
                <a:lnTo>
                  <a:pt x="32510" y="24260"/>
                </a:lnTo>
                <a:lnTo>
                  <a:pt x="32520" y="24260"/>
                </a:lnTo>
                <a:lnTo>
                  <a:pt x="32530" y="24270"/>
                </a:lnTo>
                <a:lnTo>
                  <a:pt x="32540" y="24260"/>
                </a:lnTo>
                <a:lnTo>
                  <a:pt x="32550" y="24260"/>
                </a:lnTo>
                <a:lnTo>
                  <a:pt x="32560" y="24250"/>
                </a:lnTo>
                <a:lnTo>
                  <a:pt x="32570" y="24250"/>
                </a:lnTo>
                <a:lnTo>
                  <a:pt x="32590" y="24250"/>
                </a:lnTo>
                <a:lnTo>
                  <a:pt x="32600" y="24250"/>
                </a:lnTo>
                <a:lnTo>
                  <a:pt x="32620" y="24250"/>
                </a:lnTo>
                <a:lnTo>
                  <a:pt x="32650" y="24240"/>
                </a:lnTo>
                <a:lnTo>
                  <a:pt x="32640" y="24240"/>
                </a:lnTo>
                <a:lnTo>
                  <a:pt x="32650" y="24230"/>
                </a:lnTo>
                <a:lnTo>
                  <a:pt x="32650" y="24220"/>
                </a:lnTo>
                <a:lnTo>
                  <a:pt x="32650" y="24200"/>
                </a:lnTo>
                <a:lnTo>
                  <a:pt x="32630" y="24190"/>
                </a:lnTo>
                <a:lnTo>
                  <a:pt x="32620" y="24180"/>
                </a:lnTo>
                <a:lnTo>
                  <a:pt x="32600" y="24170"/>
                </a:lnTo>
                <a:lnTo>
                  <a:pt x="32580" y="24160"/>
                </a:lnTo>
                <a:lnTo>
                  <a:pt x="32570" y="24160"/>
                </a:lnTo>
                <a:lnTo>
                  <a:pt x="32560" y="24170"/>
                </a:lnTo>
                <a:lnTo>
                  <a:pt x="32550" y="24180"/>
                </a:lnTo>
                <a:lnTo>
                  <a:pt x="32540" y="24180"/>
                </a:lnTo>
                <a:lnTo>
                  <a:pt x="32530" y="24190"/>
                </a:lnTo>
                <a:lnTo>
                  <a:pt x="32540" y="24200"/>
                </a:lnTo>
                <a:lnTo>
                  <a:pt x="32530" y="24200"/>
                </a:lnTo>
                <a:lnTo>
                  <a:pt x="32520" y="24190"/>
                </a:lnTo>
                <a:lnTo>
                  <a:pt x="32510" y="24160"/>
                </a:lnTo>
                <a:lnTo>
                  <a:pt x="32520" y="24150"/>
                </a:lnTo>
                <a:lnTo>
                  <a:pt x="32510" y="24150"/>
                </a:lnTo>
                <a:lnTo>
                  <a:pt x="32500" y="24150"/>
                </a:lnTo>
                <a:lnTo>
                  <a:pt x="32490" y="24140"/>
                </a:lnTo>
                <a:lnTo>
                  <a:pt x="32490" y="24150"/>
                </a:lnTo>
                <a:lnTo>
                  <a:pt x="32490" y="24160"/>
                </a:lnTo>
                <a:lnTo>
                  <a:pt x="32490" y="24170"/>
                </a:lnTo>
                <a:lnTo>
                  <a:pt x="32480" y="24170"/>
                </a:lnTo>
                <a:lnTo>
                  <a:pt x="32470" y="24160"/>
                </a:lnTo>
                <a:lnTo>
                  <a:pt x="32470" y="24140"/>
                </a:lnTo>
                <a:lnTo>
                  <a:pt x="32460" y="24130"/>
                </a:lnTo>
                <a:lnTo>
                  <a:pt x="32460" y="24120"/>
                </a:lnTo>
                <a:lnTo>
                  <a:pt x="32450" y="24110"/>
                </a:lnTo>
                <a:lnTo>
                  <a:pt x="32440" y="24120"/>
                </a:lnTo>
                <a:lnTo>
                  <a:pt x="32420" y="24120"/>
                </a:lnTo>
                <a:lnTo>
                  <a:pt x="32390" y="24130"/>
                </a:lnTo>
                <a:lnTo>
                  <a:pt x="32380" y="24120"/>
                </a:lnTo>
                <a:lnTo>
                  <a:pt x="32370" y="24120"/>
                </a:lnTo>
                <a:lnTo>
                  <a:pt x="32350" y="24110"/>
                </a:lnTo>
                <a:lnTo>
                  <a:pt x="32340" y="24110"/>
                </a:lnTo>
                <a:lnTo>
                  <a:pt x="32320" y="24100"/>
                </a:lnTo>
                <a:lnTo>
                  <a:pt x="32310" y="24100"/>
                </a:lnTo>
                <a:lnTo>
                  <a:pt x="32290" y="24090"/>
                </a:lnTo>
                <a:lnTo>
                  <a:pt x="32280" y="24090"/>
                </a:lnTo>
                <a:lnTo>
                  <a:pt x="32270" y="24100"/>
                </a:lnTo>
                <a:lnTo>
                  <a:pt x="32270" y="24110"/>
                </a:lnTo>
                <a:lnTo>
                  <a:pt x="32250" y="24120"/>
                </a:lnTo>
                <a:lnTo>
                  <a:pt x="32230" y="24130"/>
                </a:lnTo>
                <a:lnTo>
                  <a:pt x="32210" y="24120"/>
                </a:lnTo>
                <a:lnTo>
                  <a:pt x="32200" y="24120"/>
                </a:lnTo>
                <a:lnTo>
                  <a:pt x="32180" y="24110"/>
                </a:lnTo>
                <a:lnTo>
                  <a:pt x="32170" y="24110"/>
                </a:lnTo>
                <a:lnTo>
                  <a:pt x="32160" y="24110"/>
                </a:lnTo>
                <a:lnTo>
                  <a:pt x="32150" y="24110"/>
                </a:lnTo>
                <a:lnTo>
                  <a:pt x="32130" y="24110"/>
                </a:lnTo>
                <a:lnTo>
                  <a:pt x="32120" y="24100"/>
                </a:lnTo>
                <a:lnTo>
                  <a:pt x="32100" y="24120"/>
                </a:lnTo>
                <a:lnTo>
                  <a:pt x="32090" y="24120"/>
                </a:lnTo>
                <a:lnTo>
                  <a:pt x="32080" y="24110"/>
                </a:lnTo>
                <a:lnTo>
                  <a:pt x="32070" y="24100"/>
                </a:lnTo>
                <a:lnTo>
                  <a:pt x="32060" y="24090"/>
                </a:lnTo>
                <a:lnTo>
                  <a:pt x="32050" y="24080"/>
                </a:lnTo>
                <a:lnTo>
                  <a:pt x="32040" y="24080"/>
                </a:lnTo>
                <a:lnTo>
                  <a:pt x="32040" y="24070"/>
                </a:lnTo>
                <a:lnTo>
                  <a:pt x="32030" y="24070"/>
                </a:lnTo>
                <a:lnTo>
                  <a:pt x="32020" y="24060"/>
                </a:lnTo>
                <a:lnTo>
                  <a:pt x="32020" y="24050"/>
                </a:lnTo>
                <a:lnTo>
                  <a:pt x="32020" y="24040"/>
                </a:lnTo>
                <a:lnTo>
                  <a:pt x="32010" y="24020"/>
                </a:lnTo>
                <a:lnTo>
                  <a:pt x="32010" y="24010"/>
                </a:lnTo>
                <a:lnTo>
                  <a:pt x="32020" y="24010"/>
                </a:lnTo>
                <a:lnTo>
                  <a:pt x="32030" y="24020"/>
                </a:lnTo>
                <a:lnTo>
                  <a:pt x="32040" y="24020"/>
                </a:lnTo>
                <a:lnTo>
                  <a:pt x="32050" y="24010"/>
                </a:lnTo>
                <a:lnTo>
                  <a:pt x="32050" y="24000"/>
                </a:lnTo>
                <a:lnTo>
                  <a:pt x="32060" y="23990"/>
                </a:lnTo>
                <a:lnTo>
                  <a:pt x="32070" y="23970"/>
                </a:lnTo>
                <a:lnTo>
                  <a:pt x="32090" y="23940"/>
                </a:lnTo>
                <a:lnTo>
                  <a:pt x="32090" y="23910"/>
                </a:lnTo>
                <a:lnTo>
                  <a:pt x="32100" y="23880"/>
                </a:lnTo>
                <a:lnTo>
                  <a:pt x="32100" y="23860"/>
                </a:lnTo>
                <a:lnTo>
                  <a:pt x="32100" y="23840"/>
                </a:lnTo>
                <a:lnTo>
                  <a:pt x="32110" y="23820"/>
                </a:lnTo>
                <a:lnTo>
                  <a:pt x="32120" y="23770"/>
                </a:lnTo>
                <a:lnTo>
                  <a:pt x="32120" y="23760"/>
                </a:lnTo>
                <a:lnTo>
                  <a:pt x="32130" y="23740"/>
                </a:lnTo>
                <a:lnTo>
                  <a:pt x="32120" y="23720"/>
                </a:lnTo>
                <a:lnTo>
                  <a:pt x="32120" y="23690"/>
                </a:lnTo>
                <a:lnTo>
                  <a:pt x="32110" y="23660"/>
                </a:lnTo>
                <a:lnTo>
                  <a:pt x="32110" y="23610"/>
                </a:lnTo>
                <a:lnTo>
                  <a:pt x="32110" y="23560"/>
                </a:lnTo>
                <a:lnTo>
                  <a:pt x="32110" y="23540"/>
                </a:lnTo>
                <a:lnTo>
                  <a:pt x="32110" y="23520"/>
                </a:lnTo>
                <a:lnTo>
                  <a:pt x="32120" y="23480"/>
                </a:lnTo>
                <a:lnTo>
                  <a:pt x="32120" y="23470"/>
                </a:lnTo>
                <a:lnTo>
                  <a:pt x="32130" y="23400"/>
                </a:lnTo>
                <a:lnTo>
                  <a:pt x="32130" y="23380"/>
                </a:lnTo>
                <a:lnTo>
                  <a:pt x="32160" y="23330"/>
                </a:lnTo>
                <a:lnTo>
                  <a:pt x="32210" y="23260"/>
                </a:lnTo>
                <a:lnTo>
                  <a:pt x="32230" y="23240"/>
                </a:lnTo>
                <a:lnTo>
                  <a:pt x="32240" y="23220"/>
                </a:lnTo>
                <a:lnTo>
                  <a:pt x="32270" y="23180"/>
                </a:lnTo>
                <a:lnTo>
                  <a:pt x="32300" y="23140"/>
                </a:lnTo>
                <a:lnTo>
                  <a:pt x="32310" y="23130"/>
                </a:lnTo>
                <a:lnTo>
                  <a:pt x="32320" y="23100"/>
                </a:lnTo>
                <a:lnTo>
                  <a:pt x="32360" y="23070"/>
                </a:lnTo>
                <a:lnTo>
                  <a:pt x="32420" y="23030"/>
                </a:lnTo>
                <a:lnTo>
                  <a:pt x="32450" y="23010"/>
                </a:lnTo>
                <a:lnTo>
                  <a:pt x="32500" y="22970"/>
                </a:lnTo>
                <a:lnTo>
                  <a:pt x="32520" y="22960"/>
                </a:lnTo>
                <a:lnTo>
                  <a:pt x="32530" y="22940"/>
                </a:lnTo>
                <a:lnTo>
                  <a:pt x="32540" y="22930"/>
                </a:lnTo>
                <a:lnTo>
                  <a:pt x="32550" y="22940"/>
                </a:lnTo>
                <a:lnTo>
                  <a:pt x="32580" y="22940"/>
                </a:lnTo>
                <a:lnTo>
                  <a:pt x="32590" y="22930"/>
                </a:lnTo>
                <a:lnTo>
                  <a:pt x="32600" y="22930"/>
                </a:lnTo>
                <a:lnTo>
                  <a:pt x="32610" y="22930"/>
                </a:lnTo>
                <a:lnTo>
                  <a:pt x="32630" y="22930"/>
                </a:lnTo>
                <a:lnTo>
                  <a:pt x="32630" y="22940"/>
                </a:lnTo>
                <a:lnTo>
                  <a:pt x="32640" y="22950"/>
                </a:lnTo>
                <a:lnTo>
                  <a:pt x="32650" y="22960"/>
                </a:lnTo>
                <a:lnTo>
                  <a:pt x="32670" y="22960"/>
                </a:lnTo>
                <a:lnTo>
                  <a:pt x="32680" y="22980"/>
                </a:lnTo>
                <a:lnTo>
                  <a:pt x="32690" y="22970"/>
                </a:lnTo>
                <a:lnTo>
                  <a:pt x="32710" y="22970"/>
                </a:lnTo>
                <a:lnTo>
                  <a:pt x="32720" y="22970"/>
                </a:lnTo>
                <a:lnTo>
                  <a:pt x="32720" y="22980"/>
                </a:lnTo>
                <a:lnTo>
                  <a:pt x="32720" y="22990"/>
                </a:lnTo>
                <a:lnTo>
                  <a:pt x="32730" y="23000"/>
                </a:lnTo>
                <a:lnTo>
                  <a:pt x="32750" y="23020"/>
                </a:lnTo>
                <a:lnTo>
                  <a:pt x="32750" y="23030"/>
                </a:lnTo>
                <a:lnTo>
                  <a:pt x="32740" y="23040"/>
                </a:lnTo>
                <a:lnTo>
                  <a:pt x="32750" y="23060"/>
                </a:lnTo>
                <a:lnTo>
                  <a:pt x="32770" y="23080"/>
                </a:lnTo>
                <a:lnTo>
                  <a:pt x="32820" y="23080"/>
                </a:lnTo>
                <a:lnTo>
                  <a:pt x="32840" y="23080"/>
                </a:lnTo>
                <a:lnTo>
                  <a:pt x="32870" y="23080"/>
                </a:lnTo>
                <a:lnTo>
                  <a:pt x="32890" y="23090"/>
                </a:lnTo>
                <a:lnTo>
                  <a:pt x="32910" y="23090"/>
                </a:lnTo>
                <a:lnTo>
                  <a:pt x="32930" y="23100"/>
                </a:lnTo>
                <a:lnTo>
                  <a:pt x="32940" y="23100"/>
                </a:lnTo>
                <a:lnTo>
                  <a:pt x="32950" y="23090"/>
                </a:lnTo>
                <a:lnTo>
                  <a:pt x="32960" y="23090"/>
                </a:lnTo>
                <a:lnTo>
                  <a:pt x="32960" y="23080"/>
                </a:lnTo>
                <a:lnTo>
                  <a:pt x="32970" y="23070"/>
                </a:lnTo>
                <a:lnTo>
                  <a:pt x="32980" y="23060"/>
                </a:lnTo>
                <a:lnTo>
                  <a:pt x="32990" y="23040"/>
                </a:lnTo>
                <a:lnTo>
                  <a:pt x="33000" y="23020"/>
                </a:lnTo>
                <a:lnTo>
                  <a:pt x="33010" y="23020"/>
                </a:lnTo>
                <a:lnTo>
                  <a:pt x="33010" y="23000"/>
                </a:lnTo>
                <a:lnTo>
                  <a:pt x="33020" y="23000"/>
                </a:lnTo>
                <a:lnTo>
                  <a:pt x="33040" y="22990"/>
                </a:lnTo>
                <a:lnTo>
                  <a:pt x="33050" y="23000"/>
                </a:lnTo>
                <a:lnTo>
                  <a:pt x="33060" y="23000"/>
                </a:lnTo>
                <a:lnTo>
                  <a:pt x="33070" y="22990"/>
                </a:lnTo>
                <a:lnTo>
                  <a:pt x="33090" y="22990"/>
                </a:lnTo>
                <a:lnTo>
                  <a:pt x="33100" y="22980"/>
                </a:lnTo>
                <a:lnTo>
                  <a:pt x="33120" y="22980"/>
                </a:lnTo>
                <a:lnTo>
                  <a:pt x="33130" y="22980"/>
                </a:lnTo>
                <a:lnTo>
                  <a:pt x="33140" y="22980"/>
                </a:lnTo>
                <a:lnTo>
                  <a:pt x="33150" y="22980"/>
                </a:lnTo>
                <a:lnTo>
                  <a:pt x="33160" y="22980"/>
                </a:lnTo>
                <a:lnTo>
                  <a:pt x="33170" y="22970"/>
                </a:lnTo>
                <a:lnTo>
                  <a:pt x="33180" y="22960"/>
                </a:lnTo>
                <a:lnTo>
                  <a:pt x="33180" y="22970"/>
                </a:lnTo>
                <a:lnTo>
                  <a:pt x="33180" y="22960"/>
                </a:lnTo>
                <a:lnTo>
                  <a:pt x="33190" y="22960"/>
                </a:lnTo>
                <a:lnTo>
                  <a:pt x="33200" y="22960"/>
                </a:lnTo>
                <a:lnTo>
                  <a:pt x="33200" y="22970"/>
                </a:lnTo>
                <a:lnTo>
                  <a:pt x="33210" y="22970"/>
                </a:lnTo>
                <a:lnTo>
                  <a:pt x="33210" y="22960"/>
                </a:lnTo>
                <a:lnTo>
                  <a:pt x="33220" y="22960"/>
                </a:lnTo>
                <a:lnTo>
                  <a:pt x="33230" y="22950"/>
                </a:lnTo>
                <a:lnTo>
                  <a:pt x="33240" y="22940"/>
                </a:lnTo>
                <a:lnTo>
                  <a:pt x="33240" y="22950"/>
                </a:lnTo>
                <a:lnTo>
                  <a:pt x="33250" y="22950"/>
                </a:lnTo>
                <a:lnTo>
                  <a:pt x="33250" y="22970"/>
                </a:lnTo>
                <a:lnTo>
                  <a:pt x="33260" y="22980"/>
                </a:lnTo>
                <a:lnTo>
                  <a:pt x="33270" y="22980"/>
                </a:lnTo>
                <a:lnTo>
                  <a:pt x="33290" y="22980"/>
                </a:lnTo>
                <a:lnTo>
                  <a:pt x="33290" y="22990"/>
                </a:lnTo>
                <a:lnTo>
                  <a:pt x="33290" y="23000"/>
                </a:lnTo>
                <a:lnTo>
                  <a:pt x="33300" y="23000"/>
                </a:lnTo>
                <a:lnTo>
                  <a:pt x="33300" y="23010"/>
                </a:lnTo>
                <a:lnTo>
                  <a:pt x="33310" y="23010"/>
                </a:lnTo>
                <a:lnTo>
                  <a:pt x="33320" y="23010"/>
                </a:lnTo>
                <a:lnTo>
                  <a:pt x="33320" y="23020"/>
                </a:lnTo>
                <a:lnTo>
                  <a:pt x="33320" y="23010"/>
                </a:lnTo>
                <a:lnTo>
                  <a:pt x="33330" y="23010"/>
                </a:lnTo>
                <a:lnTo>
                  <a:pt x="33340" y="23000"/>
                </a:lnTo>
                <a:lnTo>
                  <a:pt x="33350" y="22990"/>
                </a:lnTo>
                <a:lnTo>
                  <a:pt x="33350" y="22980"/>
                </a:lnTo>
                <a:lnTo>
                  <a:pt x="33370" y="22970"/>
                </a:lnTo>
                <a:lnTo>
                  <a:pt x="33380" y="22960"/>
                </a:lnTo>
                <a:lnTo>
                  <a:pt x="33390" y="22950"/>
                </a:lnTo>
                <a:lnTo>
                  <a:pt x="33400" y="22950"/>
                </a:lnTo>
                <a:lnTo>
                  <a:pt x="33410" y="22940"/>
                </a:lnTo>
                <a:lnTo>
                  <a:pt x="33410" y="22930"/>
                </a:lnTo>
                <a:lnTo>
                  <a:pt x="33410" y="22920"/>
                </a:lnTo>
                <a:lnTo>
                  <a:pt x="33340" y="22830"/>
                </a:lnTo>
                <a:lnTo>
                  <a:pt x="33330" y="22810"/>
                </a:lnTo>
                <a:lnTo>
                  <a:pt x="33320" y="22800"/>
                </a:lnTo>
                <a:lnTo>
                  <a:pt x="33310" y="22790"/>
                </a:lnTo>
                <a:lnTo>
                  <a:pt x="33310" y="22770"/>
                </a:lnTo>
                <a:lnTo>
                  <a:pt x="33310" y="22760"/>
                </a:lnTo>
                <a:lnTo>
                  <a:pt x="33310" y="22740"/>
                </a:lnTo>
                <a:lnTo>
                  <a:pt x="33310" y="22710"/>
                </a:lnTo>
                <a:lnTo>
                  <a:pt x="33310" y="22670"/>
                </a:lnTo>
                <a:lnTo>
                  <a:pt x="33310" y="22640"/>
                </a:lnTo>
                <a:lnTo>
                  <a:pt x="33360" y="22620"/>
                </a:lnTo>
                <a:lnTo>
                  <a:pt x="33370" y="22610"/>
                </a:lnTo>
                <a:lnTo>
                  <a:pt x="33390" y="22610"/>
                </a:lnTo>
                <a:lnTo>
                  <a:pt x="33430" y="22610"/>
                </a:lnTo>
                <a:lnTo>
                  <a:pt x="33460" y="22630"/>
                </a:lnTo>
                <a:lnTo>
                  <a:pt x="33480" y="22640"/>
                </a:lnTo>
                <a:lnTo>
                  <a:pt x="33500" y="22650"/>
                </a:lnTo>
                <a:lnTo>
                  <a:pt x="33550" y="22680"/>
                </a:lnTo>
                <a:lnTo>
                  <a:pt x="33590" y="22690"/>
                </a:lnTo>
                <a:lnTo>
                  <a:pt x="33640" y="22700"/>
                </a:lnTo>
                <a:lnTo>
                  <a:pt x="33700" y="22730"/>
                </a:lnTo>
                <a:lnTo>
                  <a:pt x="33730" y="22750"/>
                </a:lnTo>
                <a:lnTo>
                  <a:pt x="33740" y="22750"/>
                </a:lnTo>
                <a:lnTo>
                  <a:pt x="33780" y="22770"/>
                </a:lnTo>
                <a:lnTo>
                  <a:pt x="33820" y="22790"/>
                </a:lnTo>
                <a:lnTo>
                  <a:pt x="33840" y="22830"/>
                </a:lnTo>
                <a:lnTo>
                  <a:pt x="33860" y="22860"/>
                </a:lnTo>
                <a:lnTo>
                  <a:pt x="33890" y="22910"/>
                </a:lnTo>
                <a:lnTo>
                  <a:pt x="33900" y="22930"/>
                </a:lnTo>
                <a:lnTo>
                  <a:pt x="33920" y="22950"/>
                </a:lnTo>
                <a:lnTo>
                  <a:pt x="33930" y="22970"/>
                </a:lnTo>
                <a:lnTo>
                  <a:pt x="33950" y="22980"/>
                </a:lnTo>
                <a:lnTo>
                  <a:pt x="33960" y="22990"/>
                </a:lnTo>
                <a:lnTo>
                  <a:pt x="33980" y="23010"/>
                </a:lnTo>
                <a:lnTo>
                  <a:pt x="33990" y="23010"/>
                </a:lnTo>
                <a:lnTo>
                  <a:pt x="34010" y="23010"/>
                </a:lnTo>
                <a:lnTo>
                  <a:pt x="34030" y="23010"/>
                </a:lnTo>
                <a:lnTo>
                  <a:pt x="34070" y="23010"/>
                </a:lnTo>
                <a:lnTo>
                  <a:pt x="34110" y="23010"/>
                </a:lnTo>
                <a:lnTo>
                  <a:pt x="34140" y="23000"/>
                </a:lnTo>
                <a:lnTo>
                  <a:pt x="34170" y="22990"/>
                </a:lnTo>
                <a:lnTo>
                  <a:pt x="34200" y="22970"/>
                </a:lnTo>
                <a:lnTo>
                  <a:pt x="34230" y="22940"/>
                </a:lnTo>
                <a:lnTo>
                  <a:pt x="34250" y="22900"/>
                </a:lnTo>
                <a:lnTo>
                  <a:pt x="34360" y="22900"/>
                </a:lnTo>
                <a:lnTo>
                  <a:pt x="34370" y="22850"/>
                </a:lnTo>
                <a:lnTo>
                  <a:pt x="34380" y="22820"/>
                </a:lnTo>
                <a:lnTo>
                  <a:pt x="34420" y="22780"/>
                </a:lnTo>
                <a:lnTo>
                  <a:pt x="34440" y="22770"/>
                </a:lnTo>
                <a:lnTo>
                  <a:pt x="34450" y="22760"/>
                </a:lnTo>
                <a:lnTo>
                  <a:pt x="34460" y="22740"/>
                </a:lnTo>
                <a:lnTo>
                  <a:pt x="34460" y="22730"/>
                </a:lnTo>
                <a:lnTo>
                  <a:pt x="34470" y="22700"/>
                </a:lnTo>
                <a:lnTo>
                  <a:pt x="34500" y="22680"/>
                </a:lnTo>
                <a:lnTo>
                  <a:pt x="34530" y="22650"/>
                </a:lnTo>
                <a:lnTo>
                  <a:pt x="34540" y="22640"/>
                </a:lnTo>
                <a:lnTo>
                  <a:pt x="34560" y="22650"/>
                </a:lnTo>
                <a:lnTo>
                  <a:pt x="34600" y="22650"/>
                </a:lnTo>
                <a:lnTo>
                  <a:pt x="34620" y="22640"/>
                </a:lnTo>
                <a:lnTo>
                  <a:pt x="34630" y="22630"/>
                </a:lnTo>
                <a:lnTo>
                  <a:pt x="34650" y="22640"/>
                </a:lnTo>
                <a:lnTo>
                  <a:pt x="34690" y="22640"/>
                </a:lnTo>
                <a:lnTo>
                  <a:pt x="34710" y="22630"/>
                </a:lnTo>
                <a:lnTo>
                  <a:pt x="34720" y="22630"/>
                </a:lnTo>
                <a:lnTo>
                  <a:pt x="34740" y="22630"/>
                </a:lnTo>
                <a:lnTo>
                  <a:pt x="34750" y="22630"/>
                </a:lnTo>
                <a:lnTo>
                  <a:pt x="34750" y="22620"/>
                </a:lnTo>
                <a:lnTo>
                  <a:pt x="34760" y="22610"/>
                </a:lnTo>
                <a:lnTo>
                  <a:pt x="34770" y="22610"/>
                </a:lnTo>
                <a:lnTo>
                  <a:pt x="34780" y="22600"/>
                </a:lnTo>
                <a:lnTo>
                  <a:pt x="34790" y="22600"/>
                </a:lnTo>
                <a:lnTo>
                  <a:pt x="34800" y="22600"/>
                </a:lnTo>
                <a:lnTo>
                  <a:pt x="34810" y="22590"/>
                </a:lnTo>
                <a:lnTo>
                  <a:pt x="34810" y="22580"/>
                </a:lnTo>
                <a:lnTo>
                  <a:pt x="34830" y="22580"/>
                </a:lnTo>
                <a:lnTo>
                  <a:pt x="34830" y="22570"/>
                </a:lnTo>
                <a:lnTo>
                  <a:pt x="34840" y="22570"/>
                </a:lnTo>
                <a:lnTo>
                  <a:pt x="34840" y="22560"/>
                </a:lnTo>
                <a:lnTo>
                  <a:pt x="34870" y="22550"/>
                </a:lnTo>
                <a:lnTo>
                  <a:pt x="34880" y="22550"/>
                </a:lnTo>
                <a:lnTo>
                  <a:pt x="34890" y="22560"/>
                </a:lnTo>
                <a:lnTo>
                  <a:pt x="34900" y="22550"/>
                </a:lnTo>
                <a:lnTo>
                  <a:pt x="34910" y="22540"/>
                </a:lnTo>
                <a:lnTo>
                  <a:pt x="34920" y="22540"/>
                </a:lnTo>
                <a:lnTo>
                  <a:pt x="34920" y="22530"/>
                </a:lnTo>
                <a:lnTo>
                  <a:pt x="34930" y="22530"/>
                </a:lnTo>
                <a:lnTo>
                  <a:pt x="34940" y="22530"/>
                </a:lnTo>
                <a:lnTo>
                  <a:pt x="34940" y="22520"/>
                </a:lnTo>
                <a:lnTo>
                  <a:pt x="34950" y="22510"/>
                </a:lnTo>
                <a:lnTo>
                  <a:pt x="34950" y="22500"/>
                </a:lnTo>
                <a:lnTo>
                  <a:pt x="34900" y="22380"/>
                </a:lnTo>
                <a:lnTo>
                  <a:pt x="34890" y="22370"/>
                </a:lnTo>
                <a:lnTo>
                  <a:pt x="34820" y="22360"/>
                </a:lnTo>
                <a:lnTo>
                  <a:pt x="34790" y="22360"/>
                </a:lnTo>
                <a:lnTo>
                  <a:pt x="34780" y="22360"/>
                </a:lnTo>
                <a:lnTo>
                  <a:pt x="34810" y="22320"/>
                </a:lnTo>
                <a:lnTo>
                  <a:pt x="34880" y="22180"/>
                </a:lnTo>
                <a:lnTo>
                  <a:pt x="34880" y="22170"/>
                </a:lnTo>
                <a:lnTo>
                  <a:pt x="34890" y="22140"/>
                </a:lnTo>
                <a:lnTo>
                  <a:pt x="34900" y="22100"/>
                </a:lnTo>
                <a:lnTo>
                  <a:pt x="34900" y="22070"/>
                </a:lnTo>
                <a:lnTo>
                  <a:pt x="34890" y="22060"/>
                </a:lnTo>
                <a:lnTo>
                  <a:pt x="34890" y="22050"/>
                </a:lnTo>
                <a:lnTo>
                  <a:pt x="34900" y="22030"/>
                </a:lnTo>
                <a:lnTo>
                  <a:pt x="34910" y="22000"/>
                </a:lnTo>
                <a:lnTo>
                  <a:pt x="34920" y="21940"/>
                </a:lnTo>
                <a:lnTo>
                  <a:pt x="34930" y="21920"/>
                </a:lnTo>
                <a:lnTo>
                  <a:pt x="34940" y="21900"/>
                </a:lnTo>
                <a:lnTo>
                  <a:pt x="34950" y="21890"/>
                </a:lnTo>
                <a:lnTo>
                  <a:pt x="34960" y="21890"/>
                </a:lnTo>
                <a:lnTo>
                  <a:pt x="34960" y="21870"/>
                </a:lnTo>
                <a:lnTo>
                  <a:pt x="34960" y="21860"/>
                </a:lnTo>
                <a:lnTo>
                  <a:pt x="34950" y="21850"/>
                </a:lnTo>
                <a:lnTo>
                  <a:pt x="34940" y="21830"/>
                </a:lnTo>
                <a:lnTo>
                  <a:pt x="34930" y="21810"/>
                </a:lnTo>
                <a:lnTo>
                  <a:pt x="34930" y="21770"/>
                </a:lnTo>
                <a:lnTo>
                  <a:pt x="34930" y="21740"/>
                </a:lnTo>
                <a:lnTo>
                  <a:pt x="34970" y="21710"/>
                </a:lnTo>
                <a:lnTo>
                  <a:pt x="34980" y="21690"/>
                </a:lnTo>
                <a:lnTo>
                  <a:pt x="34960" y="21630"/>
                </a:lnTo>
                <a:lnTo>
                  <a:pt x="34970" y="21620"/>
                </a:lnTo>
                <a:lnTo>
                  <a:pt x="35010" y="21600"/>
                </a:lnTo>
                <a:lnTo>
                  <a:pt x="35020" y="21600"/>
                </a:lnTo>
                <a:lnTo>
                  <a:pt x="35040" y="21610"/>
                </a:lnTo>
                <a:lnTo>
                  <a:pt x="35050" y="21600"/>
                </a:lnTo>
                <a:lnTo>
                  <a:pt x="35070" y="21600"/>
                </a:lnTo>
                <a:lnTo>
                  <a:pt x="35080" y="21600"/>
                </a:lnTo>
                <a:lnTo>
                  <a:pt x="35090" y="21590"/>
                </a:lnTo>
                <a:lnTo>
                  <a:pt x="35100" y="21590"/>
                </a:lnTo>
                <a:lnTo>
                  <a:pt x="35110" y="21600"/>
                </a:lnTo>
                <a:lnTo>
                  <a:pt x="35120" y="21610"/>
                </a:lnTo>
                <a:lnTo>
                  <a:pt x="35130" y="21640"/>
                </a:lnTo>
                <a:lnTo>
                  <a:pt x="35140" y="21640"/>
                </a:lnTo>
                <a:lnTo>
                  <a:pt x="35150" y="21650"/>
                </a:lnTo>
                <a:lnTo>
                  <a:pt x="35160" y="21650"/>
                </a:lnTo>
                <a:lnTo>
                  <a:pt x="35160" y="21640"/>
                </a:lnTo>
                <a:lnTo>
                  <a:pt x="35160" y="21630"/>
                </a:lnTo>
                <a:lnTo>
                  <a:pt x="35170" y="21620"/>
                </a:lnTo>
                <a:lnTo>
                  <a:pt x="35180" y="21620"/>
                </a:lnTo>
                <a:lnTo>
                  <a:pt x="35190" y="21610"/>
                </a:lnTo>
                <a:lnTo>
                  <a:pt x="35200" y="21600"/>
                </a:lnTo>
                <a:lnTo>
                  <a:pt x="35200" y="21590"/>
                </a:lnTo>
                <a:lnTo>
                  <a:pt x="35200" y="21580"/>
                </a:lnTo>
                <a:lnTo>
                  <a:pt x="35200" y="21570"/>
                </a:lnTo>
                <a:lnTo>
                  <a:pt x="35210" y="21560"/>
                </a:lnTo>
                <a:lnTo>
                  <a:pt x="35210" y="21550"/>
                </a:lnTo>
                <a:lnTo>
                  <a:pt x="35210" y="21540"/>
                </a:lnTo>
                <a:lnTo>
                  <a:pt x="35220" y="21530"/>
                </a:lnTo>
                <a:lnTo>
                  <a:pt x="35220" y="21520"/>
                </a:lnTo>
                <a:lnTo>
                  <a:pt x="35230" y="21510"/>
                </a:lnTo>
                <a:lnTo>
                  <a:pt x="35230" y="21500"/>
                </a:lnTo>
                <a:lnTo>
                  <a:pt x="35240" y="21490"/>
                </a:lnTo>
                <a:lnTo>
                  <a:pt x="35250" y="21490"/>
                </a:lnTo>
                <a:lnTo>
                  <a:pt x="35250" y="21480"/>
                </a:lnTo>
                <a:lnTo>
                  <a:pt x="35250" y="21470"/>
                </a:lnTo>
                <a:lnTo>
                  <a:pt x="35260" y="21460"/>
                </a:lnTo>
                <a:lnTo>
                  <a:pt x="35260" y="21450"/>
                </a:lnTo>
                <a:lnTo>
                  <a:pt x="35270" y="21440"/>
                </a:lnTo>
                <a:lnTo>
                  <a:pt x="35270" y="21430"/>
                </a:lnTo>
                <a:lnTo>
                  <a:pt x="35270" y="21420"/>
                </a:lnTo>
                <a:lnTo>
                  <a:pt x="35280" y="21410"/>
                </a:lnTo>
                <a:lnTo>
                  <a:pt x="35280" y="21400"/>
                </a:lnTo>
                <a:lnTo>
                  <a:pt x="35270" y="21400"/>
                </a:lnTo>
                <a:lnTo>
                  <a:pt x="35270" y="21390"/>
                </a:lnTo>
                <a:lnTo>
                  <a:pt x="35270" y="21380"/>
                </a:lnTo>
                <a:lnTo>
                  <a:pt x="35280" y="21380"/>
                </a:lnTo>
                <a:lnTo>
                  <a:pt x="35280" y="21370"/>
                </a:lnTo>
                <a:lnTo>
                  <a:pt x="35280" y="21360"/>
                </a:lnTo>
                <a:lnTo>
                  <a:pt x="35270" y="21350"/>
                </a:lnTo>
                <a:lnTo>
                  <a:pt x="35280" y="21340"/>
                </a:lnTo>
                <a:lnTo>
                  <a:pt x="35270" y="21340"/>
                </a:lnTo>
                <a:lnTo>
                  <a:pt x="35270" y="21330"/>
                </a:lnTo>
                <a:lnTo>
                  <a:pt x="35270" y="21320"/>
                </a:lnTo>
                <a:lnTo>
                  <a:pt x="35270" y="21310"/>
                </a:lnTo>
                <a:lnTo>
                  <a:pt x="35280" y="21310"/>
                </a:lnTo>
                <a:lnTo>
                  <a:pt x="35280" y="21300"/>
                </a:lnTo>
                <a:lnTo>
                  <a:pt x="35280" y="21280"/>
                </a:lnTo>
                <a:lnTo>
                  <a:pt x="35280" y="21270"/>
                </a:lnTo>
                <a:lnTo>
                  <a:pt x="35300" y="21260"/>
                </a:lnTo>
                <a:lnTo>
                  <a:pt x="35310" y="21240"/>
                </a:lnTo>
                <a:lnTo>
                  <a:pt x="35320" y="21230"/>
                </a:lnTo>
                <a:lnTo>
                  <a:pt x="35330" y="21230"/>
                </a:lnTo>
                <a:lnTo>
                  <a:pt x="35340" y="21230"/>
                </a:lnTo>
                <a:lnTo>
                  <a:pt x="35350" y="21230"/>
                </a:lnTo>
                <a:lnTo>
                  <a:pt x="35350" y="21220"/>
                </a:lnTo>
                <a:lnTo>
                  <a:pt x="35350" y="21210"/>
                </a:lnTo>
                <a:lnTo>
                  <a:pt x="35350" y="21200"/>
                </a:lnTo>
                <a:lnTo>
                  <a:pt x="35350" y="21190"/>
                </a:lnTo>
                <a:lnTo>
                  <a:pt x="35350" y="21170"/>
                </a:lnTo>
                <a:lnTo>
                  <a:pt x="35340" y="21160"/>
                </a:lnTo>
                <a:lnTo>
                  <a:pt x="35330" y="21170"/>
                </a:lnTo>
                <a:lnTo>
                  <a:pt x="35320" y="21170"/>
                </a:lnTo>
                <a:lnTo>
                  <a:pt x="35330" y="21140"/>
                </a:lnTo>
                <a:lnTo>
                  <a:pt x="35340" y="21130"/>
                </a:lnTo>
                <a:lnTo>
                  <a:pt x="35350" y="21130"/>
                </a:lnTo>
                <a:lnTo>
                  <a:pt x="35350" y="21120"/>
                </a:lnTo>
                <a:lnTo>
                  <a:pt x="35340" y="21110"/>
                </a:lnTo>
                <a:lnTo>
                  <a:pt x="35340" y="21100"/>
                </a:lnTo>
                <a:lnTo>
                  <a:pt x="35360" y="21110"/>
                </a:lnTo>
                <a:lnTo>
                  <a:pt x="35370" y="21120"/>
                </a:lnTo>
                <a:lnTo>
                  <a:pt x="35370" y="21130"/>
                </a:lnTo>
                <a:lnTo>
                  <a:pt x="35380" y="21130"/>
                </a:lnTo>
                <a:lnTo>
                  <a:pt x="35390" y="21120"/>
                </a:lnTo>
                <a:lnTo>
                  <a:pt x="35400" y="21110"/>
                </a:lnTo>
                <a:lnTo>
                  <a:pt x="35400" y="21120"/>
                </a:lnTo>
                <a:lnTo>
                  <a:pt x="35410" y="21130"/>
                </a:lnTo>
                <a:lnTo>
                  <a:pt x="35430" y="21110"/>
                </a:lnTo>
                <a:lnTo>
                  <a:pt x="35450" y="21120"/>
                </a:lnTo>
                <a:lnTo>
                  <a:pt x="35460" y="21120"/>
                </a:lnTo>
                <a:lnTo>
                  <a:pt x="35470" y="21120"/>
                </a:lnTo>
                <a:lnTo>
                  <a:pt x="35490" y="21120"/>
                </a:lnTo>
                <a:lnTo>
                  <a:pt x="35500" y="21120"/>
                </a:lnTo>
                <a:lnTo>
                  <a:pt x="35510" y="2112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20" y="21120"/>
                </a:lnTo>
                <a:lnTo>
                  <a:pt x="35520" y="21130"/>
                </a:lnTo>
                <a:lnTo>
                  <a:pt x="35510" y="21140"/>
                </a:lnTo>
                <a:lnTo>
                  <a:pt x="35510" y="21150"/>
                </a:lnTo>
                <a:lnTo>
                  <a:pt x="35530" y="21160"/>
                </a:lnTo>
                <a:lnTo>
                  <a:pt x="35540" y="21170"/>
                </a:lnTo>
                <a:lnTo>
                  <a:pt x="35540" y="21190"/>
                </a:lnTo>
                <a:lnTo>
                  <a:pt x="35540" y="21200"/>
                </a:lnTo>
                <a:lnTo>
                  <a:pt x="35530" y="21210"/>
                </a:lnTo>
                <a:lnTo>
                  <a:pt x="35530" y="21220"/>
                </a:lnTo>
                <a:lnTo>
                  <a:pt x="35520" y="21230"/>
                </a:lnTo>
                <a:lnTo>
                  <a:pt x="35510" y="21240"/>
                </a:lnTo>
                <a:lnTo>
                  <a:pt x="35500" y="21240"/>
                </a:lnTo>
                <a:lnTo>
                  <a:pt x="35500" y="21250"/>
                </a:lnTo>
                <a:lnTo>
                  <a:pt x="35510" y="21260"/>
                </a:lnTo>
                <a:lnTo>
                  <a:pt x="35520" y="21270"/>
                </a:lnTo>
                <a:lnTo>
                  <a:pt x="35530" y="21280"/>
                </a:lnTo>
                <a:lnTo>
                  <a:pt x="35540" y="21290"/>
                </a:lnTo>
                <a:lnTo>
                  <a:pt x="35550" y="21290"/>
                </a:lnTo>
                <a:lnTo>
                  <a:pt x="35560" y="21300"/>
                </a:lnTo>
                <a:lnTo>
                  <a:pt x="35580" y="21300"/>
                </a:lnTo>
                <a:lnTo>
                  <a:pt x="35580" y="21310"/>
                </a:lnTo>
                <a:lnTo>
                  <a:pt x="35580" y="21320"/>
                </a:lnTo>
                <a:lnTo>
                  <a:pt x="35600" y="21310"/>
                </a:lnTo>
                <a:lnTo>
                  <a:pt x="35620" y="21320"/>
                </a:lnTo>
                <a:lnTo>
                  <a:pt x="35640" y="21330"/>
                </a:lnTo>
                <a:lnTo>
                  <a:pt x="35670" y="21340"/>
                </a:lnTo>
                <a:lnTo>
                  <a:pt x="35680" y="21340"/>
                </a:lnTo>
                <a:lnTo>
                  <a:pt x="35690" y="21350"/>
                </a:lnTo>
                <a:lnTo>
                  <a:pt x="35700" y="21360"/>
                </a:lnTo>
                <a:lnTo>
                  <a:pt x="35710" y="21350"/>
                </a:lnTo>
                <a:lnTo>
                  <a:pt x="35740" y="21350"/>
                </a:lnTo>
                <a:lnTo>
                  <a:pt x="35750" y="21350"/>
                </a:lnTo>
                <a:lnTo>
                  <a:pt x="35770" y="21350"/>
                </a:lnTo>
                <a:lnTo>
                  <a:pt x="35780" y="21350"/>
                </a:lnTo>
                <a:lnTo>
                  <a:pt x="35790" y="21340"/>
                </a:lnTo>
                <a:lnTo>
                  <a:pt x="35790" y="21330"/>
                </a:lnTo>
                <a:lnTo>
                  <a:pt x="35790" y="21320"/>
                </a:lnTo>
                <a:lnTo>
                  <a:pt x="35800" y="21310"/>
                </a:lnTo>
                <a:lnTo>
                  <a:pt x="35810" y="21310"/>
                </a:lnTo>
                <a:lnTo>
                  <a:pt x="35820" y="21310"/>
                </a:lnTo>
                <a:lnTo>
                  <a:pt x="35840" y="21300"/>
                </a:lnTo>
                <a:lnTo>
                  <a:pt x="35850" y="21300"/>
                </a:lnTo>
                <a:lnTo>
                  <a:pt x="35860" y="21290"/>
                </a:lnTo>
                <a:lnTo>
                  <a:pt x="35860" y="21270"/>
                </a:lnTo>
                <a:lnTo>
                  <a:pt x="35870" y="21260"/>
                </a:lnTo>
                <a:lnTo>
                  <a:pt x="35870" y="21250"/>
                </a:lnTo>
                <a:lnTo>
                  <a:pt x="35880" y="21250"/>
                </a:lnTo>
                <a:lnTo>
                  <a:pt x="35890" y="21250"/>
                </a:lnTo>
                <a:lnTo>
                  <a:pt x="35900" y="21250"/>
                </a:lnTo>
                <a:lnTo>
                  <a:pt x="35900" y="21260"/>
                </a:lnTo>
                <a:lnTo>
                  <a:pt x="35900" y="21270"/>
                </a:lnTo>
                <a:lnTo>
                  <a:pt x="35910" y="21270"/>
                </a:lnTo>
                <a:lnTo>
                  <a:pt x="35910" y="21280"/>
                </a:lnTo>
                <a:lnTo>
                  <a:pt x="35920" y="21280"/>
                </a:lnTo>
                <a:lnTo>
                  <a:pt x="35920" y="21290"/>
                </a:lnTo>
                <a:lnTo>
                  <a:pt x="35920" y="21300"/>
                </a:lnTo>
                <a:lnTo>
                  <a:pt x="35930" y="21300"/>
                </a:lnTo>
                <a:lnTo>
                  <a:pt x="35930" y="21310"/>
                </a:lnTo>
                <a:lnTo>
                  <a:pt x="35940" y="21310"/>
                </a:lnTo>
                <a:lnTo>
                  <a:pt x="35940" y="21300"/>
                </a:lnTo>
                <a:lnTo>
                  <a:pt x="35950" y="21300"/>
                </a:lnTo>
                <a:lnTo>
                  <a:pt x="35960" y="21300"/>
                </a:lnTo>
                <a:lnTo>
                  <a:pt x="36020" y="21290"/>
                </a:lnTo>
                <a:lnTo>
                  <a:pt x="36060" y="21300"/>
                </a:lnTo>
                <a:lnTo>
                  <a:pt x="36070" y="21300"/>
                </a:lnTo>
                <a:lnTo>
                  <a:pt x="36080" y="21290"/>
                </a:lnTo>
                <a:lnTo>
                  <a:pt x="36090" y="21290"/>
                </a:lnTo>
                <a:lnTo>
                  <a:pt x="36120" y="21290"/>
                </a:lnTo>
                <a:lnTo>
                  <a:pt x="36130" y="21290"/>
                </a:lnTo>
                <a:lnTo>
                  <a:pt x="36140" y="21290"/>
                </a:lnTo>
                <a:lnTo>
                  <a:pt x="36160" y="21290"/>
                </a:lnTo>
                <a:lnTo>
                  <a:pt x="36180" y="21290"/>
                </a:lnTo>
                <a:lnTo>
                  <a:pt x="36210" y="21290"/>
                </a:lnTo>
                <a:lnTo>
                  <a:pt x="36230" y="21280"/>
                </a:lnTo>
                <a:lnTo>
                  <a:pt x="36250" y="21280"/>
                </a:lnTo>
                <a:lnTo>
                  <a:pt x="36260" y="21280"/>
                </a:lnTo>
                <a:lnTo>
                  <a:pt x="36320" y="21280"/>
                </a:lnTo>
                <a:lnTo>
                  <a:pt x="36330" y="21280"/>
                </a:lnTo>
                <a:lnTo>
                  <a:pt x="36360" y="21280"/>
                </a:lnTo>
                <a:lnTo>
                  <a:pt x="36390" y="21280"/>
                </a:lnTo>
                <a:lnTo>
                  <a:pt x="36400" y="21280"/>
                </a:lnTo>
                <a:lnTo>
                  <a:pt x="36430" y="21270"/>
                </a:lnTo>
                <a:lnTo>
                  <a:pt x="36490" y="21250"/>
                </a:lnTo>
                <a:lnTo>
                  <a:pt x="36510" y="21250"/>
                </a:lnTo>
                <a:lnTo>
                  <a:pt x="36520" y="21240"/>
                </a:lnTo>
                <a:lnTo>
                  <a:pt x="36530" y="21240"/>
                </a:lnTo>
                <a:lnTo>
                  <a:pt x="36550" y="21250"/>
                </a:lnTo>
                <a:lnTo>
                  <a:pt x="36570" y="21250"/>
                </a:lnTo>
                <a:lnTo>
                  <a:pt x="36590" y="21240"/>
                </a:lnTo>
                <a:lnTo>
                  <a:pt x="36600" y="21240"/>
                </a:lnTo>
                <a:lnTo>
                  <a:pt x="36600" y="21230"/>
                </a:lnTo>
                <a:lnTo>
                  <a:pt x="36610" y="21220"/>
                </a:lnTo>
                <a:lnTo>
                  <a:pt x="36620" y="21220"/>
                </a:lnTo>
                <a:lnTo>
                  <a:pt x="36640" y="21210"/>
                </a:lnTo>
                <a:lnTo>
                  <a:pt x="36640" y="21200"/>
                </a:lnTo>
                <a:lnTo>
                  <a:pt x="36650" y="21200"/>
                </a:lnTo>
                <a:lnTo>
                  <a:pt x="36670" y="21210"/>
                </a:lnTo>
                <a:lnTo>
                  <a:pt x="36700" y="21220"/>
                </a:lnTo>
                <a:lnTo>
                  <a:pt x="36720" y="21240"/>
                </a:lnTo>
                <a:lnTo>
                  <a:pt x="36740" y="21240"/>
                </a:lnTo>
                <a:lnTo>
                  <a:pt x="36760" y="21240"/>
                </a:lnTo>
                <a:lnTo>
                  <a:pt x="36780" y="21230"/>
                </a:lnTo>
                <a:lnTo>
                  <a:pt x="36800" y="21210"/>
                </a:lnTo>
                <a:lnTo>
                  <a:pt x="36820" y="21200"/>
                </a:lnTo>
                <a:lnTo>
                  <a:pt x="36860" y="21180"/>
                </a:lnTo>
                <a:lnTo>
                  <a:pt x="36880" y="21180"/>
                </a:lnTo>
                <a:lnTo>
                  <a:pt x="36920" y="21170"/>
                </a:lnTo>
                <a:lnTo>
                  <a:pt x="36960" y="21170"/>
                </a:lnTo>
                <a:lnTo>
                  <a:pt x="37000" y="21170"/>
                </a:lnTo>
                <a:lnTo>
                  <a:pt x="37010" y="21170"/>
                </a:lnTo>
                <a:lnTo>
                  <a:pt x="37020" y="21200"/>
                </a:lnTo>
                <a:lnTo>
                  <a:pt x="37050" y="21230"/>
                </a:lnTo>
                <a:lnTo>
                  <a:pt x="37090" y="21280"/>
                </a:lnTo>
                <a:lnTo>
                  <a:pt x="37140" y="21320"/>
                </a:lnTo>
                <a:lnTo>
                  <a:pt x="37170" y="21350"/>
                </a:lnTo>
                <a:lnTo>
                  <a:pt x="37190" y="21370"/>
                </a:lnTo>
                <a:lnTo>
                  <a:pt x="37190" y="21390"/>
                </a:lnTo>
                <a:lnTo>
                  <a:pt x="37200" y="21410"/>
                </a:lnTo>
                <a:lnTo>
                  <a:pt x="37220" y="21430"/>
                </a:lnTo>
                <a:lnTo>
                  <a:pt x="37260" y="21440"/>
                </a:lnTo>
                <a:lnTo>
                  <a:pt x="37270" y="21450"/>
                </a:lnTo>
                <a:lnTo>
                  <a:pt x="37280" y="21460"/>
                </a:lnTo>
                <a:lnTo>
                  <a:pt x="37300" y="21460"/>
                </a:lnTo>
                <a:lnTo>
                  <a:pt x="37320" y="21450"/>
                </a:lnTo>
                <a:lnTo>
                  <a:pt x="37330" y="21450"/>
                </a:lnTo>
                <a:lnTo>
                  <a:pt x="37330" y="21440"/>
                </a:lnTo>
                <a:lnTo>
                  <a:pt x="37370" y="21450"/>
                </a:lnTo>
                <a:lnTo>
                  <a:pt x="37380" y="21460"/>
                </a:lnTo>
                <a:lnTo>
                  <a:pt x="37440" y="21490"/>
                </a:lnTo>
                <a:lnTo>
                  <a:pt x="37470" y="21510"/>
                </a:lnTo>
                <a:lnTo>
                  <a:pt x="37490" y="21520"/>
                </a:lnTo>
                <a:lnTo>
                  <a:pt x="37510" y="21530"/>
                </a:lnTo>
                <a:lnTo>
                  <a:pt x="37630" y="21590"/>
                </a:lnTo>
                <a:lnTo>
                  <a:pt x="37650" y="21600"/>
                </a:lnTo>
                <a:lnTo>
                  <a:pt x="37650" y="21610"/>
                </a:lnTo>
                <a:lnTo>
                  <a:pt x="37660" y="21610"/>
                </a:lnTo>
                <a:lnTo>
                  <a:pt x="37690" y="21630"/>
                </a:lnTo>
                <a:lnTo>
                  <a:pt x="37710" y="21640"/>
                </a:lnTo>
                <a:lnTo>
                  <a:pt x="37720" y="21640"/>
                </a:lnTo>
                <a:lnTo>
                  <a:pt x="37780" y="21680"/>
                </a:lnTo>
                <a:lnTo>
                  <a:pt x="37810" y="21700"/>
                </a:lnTo>
                <a:lnTo>
                  <a:pt x="37840" y="21710"/>
                </a:lnTo>
                <a:lnTo>
                  <a:pt x="37850" y="21720"/>
                </a:lnTo>
                <a:lnTo>
                  <a:pt x="37870" y="21720"/>
                </a:lnTo>
                <a:lnTo>
                  <a:pt x="37880" y="21730"/>
                </a:lnTo>
                <a:lnTo>
                  <a:pt x="37920" y="21750"/>
                </a:lnTo>
                <a:lnTo>
                  <a:pt x="37930" y="21760"/>
                </a:lnTo>
                <a:lnTo>
                  <a:pt x="37950" y="21770"/>
                </a:lnTo>
                <a:lnTo>
                  <a:pt x="37960" y="21780"/>
                </a:lnTo>
                <a:lnTo>
                  <a:pt x="37980" y="21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