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Lyantonde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Lyanton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860" y="79770"/>
                </a:moveTo>
                <a:lnTo>
                  <a:pt x="31860" y="79760"/>
                </a:lnTo>
                <a:lnTo>
                  <a:pt x="31860" y="79750"/>
                </a:lnTo>
                <a:lnTo>
                  <a:pt x="31850" y="79710"/>
                </a:lnTo>
                <a:lnTo>
                  <a:pt x="31840" y="79660"/>
                </a:lnTo>
                <a:lnTo>
                  <a:pt x="31840" y="79640"/>
                </a:lnTo>
                <a:lnTo>
                  <a:pt x="31830" y="79620"/>
                </a:lnTo>
                <a:lnTo>
                  <a:pt x="31830" y="79610"/>
                </a:lnTo>
                <a:lnTo>
                  <a:pt x="31830" y="79560"/>
                </a:lnTo>
                <a:lnTo>
                  <a:pt x="31830" y="79530"/>
                </a:lnTo>
                <a:lnTo>
                  <a:pt x="31830" y="79520"/>
                </a:lnTo>
                <a:lnTo>
                  <a:pt x="31840" y="79500"/>
                </a:lnTo>
                <a:lnTo>
                  <a:pt x="31850" y="79480"/>
                </a:lnTo>
                <a:lnTo>
                  <a:pt x="31860" y="79470"/>
                </a:lnTo>
                <a:lnTo>
                  <a:pt x="31860" y="79460"/>
                </a:lnTo>
                <a:lnTo>
                  <a:pt x="31860" y="79440"/>
                </a:lnTo>
                <a:lnTo>
                  <a:pt x="31860" y="79410"/>
                </a:lnTo>
                <a:lnTo>
                  <a:pt x="31860" y="79400"/>
                </a:lnTo>
                <a:lnTo>
                  <a:pt x="31850" y="79380"/>
                </a:lnTo>
                <a:lnTo>
                  <a:pt x="31850" y="79360"/>
                </a:lnTo>
                <a:lnTo>
                  <a:pt x="31850" y="79290"/>
                </a:lnTo>
                <a:lnTo>
                  <a:pt x="31850" y="79260"/>
                </a:lnTo>
                <a:lnTo>
                  <a:pt x="31840" y="79160"/>
                </a:lnTo>
                <a:lnTo>
                  <a:pt x="31840" y="79150"/>
                </a:lnTo>
                <a:lnTo>
                  <a:pt x="31840" y="79140"/>
                </a:lnTo>
                <a:lnTo>
                  <a:pt x="31840" y="79130"/>
                </a:lnTo>
                <a:lnTo>
                  <a:pt x="31830" y="79010"/>
                </a:lnTo>
                <a:lnTo>
                  <a:pt x="31830" y="78990"/>
                </a:lnTo>
                <a:lnTo>
                  <a:pt x="31780" y="78930"/>
                </a:lnTo>
                <a:lnTo>
                  <a:pt x="31700" y="78860"/>
                </a:lnTo>
                <a:lnTo>
                  <a:pt x="31600" y="78750"/>
                </a:lnTo>
                <a:lnTo>
                  <a:pt x="31590" y="78740"/>
                </a:lnTo>
                <a:lnTo>
                  <a:pt x="31580" y="78730"/>
                </a:lnTo>
                <a:lnTo>
                  <a:pt x="31570" y="78730"/>
                </a:lnTo>
                <a:lnTo>
                  <a:pt x="31570" y="78720"/>
                </a:lnTo>
                <a:lnTo>
                  <a:pt x="31540" y="78700"/>
                </a:lnTo>
                <a:lnTo>
                  <a:pt x="31520" y="78680"/>
                </a:lnTo>
                <a:lnTo>
                  <a:pt x="31500" y="78660"/>
                </a:lnTo>
                <a:lnTo>
                  <a:pt x="31470" y="78590"/>
                </a:lnTo>
                <a:lnTo>
                  <a:pt x="31460" y="78580"/>
                </a:lnTo>
                <a:lnTo>
                  <a:pt x="31450" y="78550"/>
                </a:lnTo>
                <a:lnTo>
                  <a:pt x="31450" y="78540"/>
                </a:lnTo>
                <a:lnTo>
                  <a:pt x="31420" y="78490"/>
                </a:lnTo>
                <a:lnTo>
                  <a:pt x="31380" y="78410"/>
                </a:lnTo>
                <a:lnTo>
                  <a:pt x="31370" y="78390"/>
                </a:lnTo>
                <a:lnTo>
                  <a:pt x="31370" y="78380"/>
                </a:lnTo>
                <a:lnTo>
                  <a:pt x="31370" y="78330"/>
                </a:lnTo>
                <a:lnTo>
                  <a:pt x="31370" y="78320"/>
                </a:lnTo>
                <a:lnTo>
                  <a:pt x="31380" y="78300"/>
                </a:lnTo>
                <a:lnTo>
                  <a:pt x="31380" y="78290"/>
                </a:lnTo>
                <a:lnTo>
                  <a:pt x="31380" y="78270"/>
                </a:lnTo>
                <a:lnTo>
                  <a:pt x="31380" y="78260"/>
                </a:lnTo>
                <a:lnTo>
                  <a:pt x="31380" y="78210"/>
                </a:lnTo>
                <a:lnTo>
                  <a:pt x="31380" y="78190"/>
                </a:lnTo>
                <a:lnTo>
                  <a:pt x="31370" y="78180"/>
                </a:lnTo>
                <a:lnTo>
                  <a:pt x="31360" y="78140"/>
                </a:lnTo>
                <a:lnTo>
                  <a:pt x="31340" y="78110"/>
                </a:lnTo>
                <a:lnTo>
                  <a:pt x="31330" y="78080"/>
                </a:lnTo>
                <a:lnTo>
                  <a:pt x="31320" y="78070"/>
                </a:lnTo>
                <a:lnTo>
                  <a:pt x="31290" y="78010"/>
                </a:lnTo>
                <a:lnTo>
                  <a:pt x="31280" y="77990"/>
                </a:lnTo>
                <a:lnTo>
                  <a:pt x="31280" y="77980"/>
                </a:lnTo>
                <a:lnTo>
                  <a:pt x="31270" y="77980"/>
                </a:lnTo>
                <a:lnTo>
                  <a:pt x="31270" y="77970"/>
                </a:lnTo>
                <a:lnTo>
                  <a:pt x="31260" y="77960"/>
                </a:lnTo>
                <a:lnTo>
                  <a:pt x="31240" y="77950"/>
                </a:lnTo>
                <a:lnTo>
                  <a:pt x="31230" y="77940"/>
                </a:lnTo>
                <a:lnTo>
                  <a:pt x="31220" y="77900"/>
                </a:lnTo>
                <a:lnTo>
                  <a:pt x="31190" y="77810"/>
                </a:lnTo>
                <a:lnTo>
                  <a:pt x="31190" y="77800"/>
                </a:lnTo>
                <a:lnTo>
                  <a:pt x="31180" y="77760"/>
                </a:lnTo>
                <a:lnTo>
                  <a:pt x="31170" y="77740"/>
                </a:lnTo>
                <a:lnTo>
                  <a:pt x="31150" y="77690"/>
                </a:lnTo>
                <a:lnTo>
                  <a:pt x="31110" y="77570"/>
                </a:lnTo>
                <a:lnTo>
                  <a:pt x="31110" y="77560"/>
                </a:lnTo>
                <a:lnTo>
                  <a:pt x="31100" y="77550"/>
                </a:lnTo>
                <a:lnTo>
                  <a:pt x="31100" y="77530"/>
                </a:lnTo>
                <a:lnTo>
                  <a:pt x="31090" y="77500"/>
                </a:lnTo>
                <a:lnTo>
                  <a:pt x="31070" y="77450"/>
                </a:lnTo>
                <a:lnTo>
                  <a:pt x="31070" y="77440"/>
                </a:lnTo>
                <a:lnTo>
                  <a:pt x="31060" y="77430"/>
                </a:lnTo>
                <a:lnTo>
                  <a:pt x="31060" y="77420"/>
                </a:lnTo>
                <a:lnTo>
                  <a:pt x="31040" y="77380"/>
                </a:lnTo>
                <a:lnTo>
                  <a:pt x="31040" y="77370"/>
                </a:lnTo>
                <a:lnTo>
                  <a:pt x="31030" y="77350"/>
                </a:lnTo>
                <a:lnTo>
                  <a:pt x="31020" y="77340"/>
                </a:lnTo>
                <a:lnTo>
                  <a:pt x="30990" y="77310"/>
                </a:lnTo>
                <a:lnTo>
                  <a:pt x="30960" y="77280"/>
                </a:lnTo>
                <a:lnTo>
                  <a:pt x="30930" y="77250"/>
                </a:lnTo>
                <a:lnTo>
                  <a:pt x="30880" y="77200"/>
                </a:lnTo>
                <a:lnTo>
                  <a:pt x="30870" y="77180"/>
                </a:lnTo>
                <a:lnTo>
                  <a:pt x="30850" y="77160"/>
                </a:lnTo>
                <a:lnTo>
                  <a:pt x="30830" y="77120"/>
                </a:lnTo>
                <a:lnTo>
                  <a:pt x="30830" y="77100"/>
                </a:lnTo>
                <a:lnTo>
                  <a:pt x="30820" y="77090"/>
                </a:lnTo>
                <a:lnTo>
                  <a:pt x="30820" y="77060"/>
                </a:lnTo>
                <a:lnTo>
                  <a:pt x="30820" y="77040"/>
                </a:lnTo>
                <a:lnTo>
                  <a:pt x="30810" y="77010"/>
                </a:lnTo>
                <a:lnTo>
                  <a:pt x="30800" y="77000"/>
                </a:lnTo>
                <a:lnTo>
                  <a:pt x="30800" y="76990"/>
                </a:lnTo>
                <a:lnTo>
                  <a:pt x="30760" y="76920"/>
                </a:lnTo>
                <a:lnTo>
                  <a:pt x="30750" y="76910"/>
                </a:lnTo>
                <a:lnTo>
                  <a:pt x="30730" y="76860"/>
                </a:lnTo>
                <a:lnTo>
                  <a:pt x="30710" y="76830"/>
                </a:lnTo>
                <a:lnTo>
                  <a:pt x="30700" y="76820"/>
                </a:lnTo>
                <a:lnTo>
                  <a:pt x="30700" y="76810"/>
                </a:lnTo>
                <a:lnTo>
                  <a:pt x="30690" y="76720"/>
                </a:lnTo>
                <a:lnTo>
                  <a:pt x="30690" y="76710"/>
                </a:lnTo>
                <a:lnTo>
                  <a:pt x="30680" y="76670"/>
                </a:lnTo>
                <a:lnTo>
                  <a:pt x="30680" y="76640"/>
                </a:lnTo>
                <a:lnTo>
                  <a:pt x="30670" y="76610"/>
                </a:lnTo>
                <a:lnTo>
                  <a:pt x="30670" y="76600"/>
                </a:lnTo>
                <a:lnTo>
                  <a:pt x="30670" y="76580"/>
                </a:lnTo>
                <a:lnTo>
                  <a:pt x="30670" y="76570"/>
                </a:lnTo>
                <a:lnTo>
                  <a:pt x="30660" y="76570"/>
                </a:lnTo>
                <a:lnTo>
                  <a:pt x="30660" y="76560"/>
                </a:lnTo>
                <a:lnTo>
                  <a:pt x="30660" y="76510"/>
                </a:lnTo>
                <a:lnTo>
                  <a:pt x="30650" y="76500"/>
                </a:lnTo>
                <a:lnTo>
                  <a:pt x="30650" y="76490"/>
                </a:lnTo>
                <a:lnTo>
                  <a:pt x="30650" y="76480"/>
                </a:lnTo>
                <a:lnTo>
                  <a:pt x="30610" y="76420"/>
                </a:lnTo>
                <a:lnTo>
                  <a:pt x="30600" y="76390"/>
                </a:lnTo>
                <a:lnTo>
                  <a:pt x="30590" y="76360"/>
                </a:lnTo>
                <a:lnTo>
                  <a:pt x="30580" y="76350"/>
                </a:lnTo>
                <a:lnTo>
                  <a:pt x="30570" y="76330"/>
                </a:lnTo>
                <a:lnTo>
                  <a:pt x="30570" y="76310"/>
                </a:lnTo>
                <a:lnTo>
                  <a:pt x="30570" y="76300"/>
                </a:lnTo>
                <a:lnTo>
                  <a:pt x="30580" y="76290"/>
                </a:lnTo>
                <a:lnTo>
                  <a:pt x="30580" y="76280"/>
                </a:lnTo>
                <a:lnTo>
                  <a:pt x="30580" y="76270"/>
                </a:lnTo>
                <a:lnTo>
                  <a:pt x="30570" y="76260"/>
                </a:lnTo>
                <a:lnTo>
                  <a:pt x="30570" y="76250"/>
                </a:lnTo>
                <a:lnTo>
                  <a:pt x="30560" y="76240"/>
                </a:lnTo>
                <a:lnTo>
                  <a:pt x="30570" y="76230"/>
                </a:lnTo>
                <a:lnTo>
                  <a:pt x="30570" y="76220"/>
                </a:lnTo>
                <a:lnTo>
                  <a:pt x="30570" y="76210"/>
                </a:lnTo>
                <a:lnTo>
                  <a:pt x="30570" y="76200"/>
                </a:lnTo>
                <a:lnTo>
                  <a:pt x="30570" y="76190"/>
                </a:lnTo>
                <a:lnTo>
                  <a:pt x="30550" y="76180"/>
                </a:lnTo>
                <a:lnTo>
                  <a:pt x="30540" y="76170"/>
                </a:lnTo>
                <a:lnTo>
                  <a:pt x="30540" y="76160"/>
                </a:lnTo>
                <a:lnTo>
                  <a:pt x="30540" y="76150"/>
                </a:lnTo>
                <a:lnTo>
                  <a:pt x="30540" y="76140"/>
                </a:lnTo>
                <a:lnTo>
                  <a:pt x="30540" y="76130"/>
                </a:lnTo>
                <a:lnTo>
                  <a:pt x="30540" y="76120"/>
                </a:lnTo>
                <a:lnTo>
                  <a:pt x="30550" y="76110"/>
                </a:lnTo>
                <a:lnTo>
                  <a:pt x="30540" y="76100"/>
                </a:lnTo>
                <a:lnTo>
                  <a:pt x="30530" y="76090"/>
                </a:lnTo>
                <a:lnTo>
                  <a:pt x="30530" y="76080"/>
                </a:lnTo>
                <a:lnTo>
                  <a:pt x="30530" y="76070"/>
                </a:lnTo>
                <a:lnTo>
                  <a:pt x="30540" y="76060"/>
                </a:lnTo>
                <a:lnTo>
                  <a:pt x="30530" y="76050"/>
                </a:lnTo>
                <a:lnTo>
                  <a:pt x="30530" y="76040"/>
                </a:lnTo>
                <a:lnTo>
                  <a:pt x="30540" y="76030"/>
                </a:lnTo>
                <a:lnTo>
                  <a:pt x="30540" y="76020"/>
                </a:lnTo>
                <a:lnTo>
                  <a:pt x="30540" y="76010"/>
                </a:lnTo>
                <a:lnTo>
                  <a:pt x="30530" y="76000"/>
                </a:lnTo>
                <a:lnTo>
                  <a:pt x="30530" y="75990"/>
                </a:lnTo>
                <a:lnTo>
                  <a:pt x="30540" y="75980"/>
                </a:lnTo>
                <a:lnTo>
                  <a:pt x="30530" y="75980"/>
                </a:lnTo>
                <a:lnTo>
                  <a:pt x="30530" y="75970"/>
                </a:lnTo>
                <a:lnTo>
                  <a:pt x="30520" y="75960"/>
                </a:lnTo>
                <a:lnTo>
                  <a:pt x="30520" y="75950"/>
                </a:lnTo>
                <a:lnTo>
                  <a:pt x="30520" y="75940"/>
                </a:lnTo>
                <a:lnTo>
                  <a:pt x="30520" y="75930"/>
                </a:lnTo>
                <a:lnTo>
                  <a:pt x="30510" y="75920"/>
                </a:lnTo>
                <a:lnTo>
                  <a:pt x="30510" y="75910"/>
                </a:lnTo>
                <a:lnTo>
                  <a:pt x="30500" y="75900"/>
                </a:lnTo>
                <a:lnTo>
                  <a:pt x="30500" y="75890"/>
                </a:lnTo>
                <a:lnTo>
                  <a:pt x="30500" y="75880"/>
                </a:lnTo>
                <a:lnTo>
                  <a:pt x="30500" y="75870"/>
                </a:lnTo>
                <a:lnTo>
                  <a:pt x="30500" y="75860"/>
                </a:lnTo>
                <a:lnTo>
                  <a:pt x="30500" y="75850"/>
                </a:lnTo>
                <a:lnTo>
                  <a:pt x="30500" y="75840"/>
                </a:lnTo>
                <a:lnTo>
                  <a:pt x="30500" y="75830"/>
                </a:lnTo>
                <a:lnTo>
                  <a:pt x="30490" y="75830"/>
                </a:lnTo>
                <a:lnTo>
                  <a:pt x="30490" y="75820"/>
                </a:lnTo>
                <a:lnTo>
                  <a:pt x="30490" y="75810"/>
                </a:lnTo>
                <a:lnTo>
                  <a:pt x="30490" y="75800"/>
                </a:lnTo>
                <a:lnTo>
                  <a:pt x="30490" y="75790"/>
                </a:lnTo>
                <a:lnTo>
                  <a:pt x="30500" y="75780"/>
                </a:lnTo>
                <a:lnTo>
                  <a:pt x="30500" y="75770"/>
                </a:lnTo>
                <a:lnTo>
                  <a:pt x="30500" y="75760"/>
                </a:lnTo>
                <a:lnTo>
                  <a:pt x="30500" y="75750"/>
                </a:lnTo>
                <a:lnTo>
                  <a:pt x="30510" y="75750"/>
                </a:lnTo>
                <a:lnTo>
                  <a:pt x="30510" y="75740"/>
                </a:lnTo>
                <a:lnTo>
                  <a:pt x="30510" y="75730"/>
                </a:lnTo>
                <a:lnTo>
                  <a:pt x="30510" y="75720"/>
                </a:lnTo>
                <a:lnTo>
                  <a:pt x="30520" y="75710"/>
                </a:lnTo>
                <a:lnTo>
                  <a:pt x="30520" y="75690"/>
                </a:lnTo>
                <a:lnTo>
                  <a:pt x="30530" y="75690"/>
                </a:lnTo>
                <a:lnTo>
                  <a:pt x="30530" y="75680"/>
                </a:lnTo>
                <a:lnTo>
                  <a:pt x="30530" y="75670"/>
                </a:lnTo>
                <a:lnTo>
                  <a:pt x="30540" y="75660"/>
                </a:lnTo>
                <a:lnTo>
                  <a:pt x="30540" y="75650"/>
                </a:lnTo>
                <a:lnTo>
                  <a:pt x="30540" y="75640"/>
                </a:lnTo>
                <a:lnTo>
                  <a:pt x="30540" y="75630"/>
                </a:lnTo>
                <a:lnTo>
                  <a:pt x="30540" y="75620"/>
                </a:lnTo>
                <a:lnTo>
                  <a:pt x="30550" y="75620"/>
                </a:lnTo>
                <a:lnTo>
                  <a:pt x="30550" y="75610"/>
                </a:lnTo>
                <a:lnTo>
                  <a:pt x="30560" y="75610"/>
                </a:lnTo>
                <a:lnTo>
                  <a:pt x="30560" y="75600"/>
                </a:lnTo>
                <a:lnTo>
                  <a:pt x="30560" y="75590"/>
                </a:lnTo>
                <a:lnTo>
                  <a:pt x="30570" y="75580"/>
                </a:lnTo>
                <a:lnTo>
                  <a:pt x="30580" y="75560"/>
                </a:lnTo>
                <a:lnTo>
                  <a:pt x="30580" y="75550"/>
                </a:lnTo>
                <a:lnTo>
                  <a:pt x="30580" y="75540"/>
                </a:lnTo>
                <a:lnTo>
                  <a:pt x="30590" y="75530"/>
                </a:lnTo>
                <a:lnTo>
                  <a:pt x="30580" y="75520"/>
                </a:lnTo>
                <a:lnTo>
                  <a:pt x="30580" y="75510"/>
                </a:lnTo>
                <a:lnTo>
                  <a:pt x="30590" y="75500"/>
                </a:lnTo>
                <a:lnTo>
                  <a:pt x="30590" y="75490"/>
                </a:lnTo>
                <a:lnTo>
                  <a:pt x="30590" y="75480"/>
                </a:lnTo>
                <a:lnTo>
                  <a:pt x="30580" y="75480"/>
                </a:lnTo>
                <a:lnTo>
                  <a:pt x="30580" y="75470"/>
                </a:lnTo>
                <a:lnTo>
                  <a:pt x="30580" y="75460"/>
                </a:lnTo>
                <a:lnTo>
                  <a:pt x="30580" y="75450"/>
                </a:lnTo>
                <a:lnTo>
                  <a:pt x="30570" y="75440"/>
                </a:lnTo>
                <a:lnTo>
                  <a:pt x="30570" y="75430"/>
                </a:lnTo>
                <a:lnTo>
                  <a:pt x="30560" y="75430"/>
                </a:lnTo>
                <a:lnTo>
                  <a:pt x="30560" y="75420"/>
                </a:lnTo>
                <a:lnTo>
                  <a:pt x="30550" y="75420"/>
                </a:lnTo>
                <a:lnTo>
                  <a:pt x="30550" y="75410"/>
                </a:lnTo>
                <a:lnTo>
                  <a:pt x="30540" y="75410"/>
                </a:lnTo>
                <a:lnTo>
                  <a:pt x="30540" y="75400"/>
                </a:lnTo>
                <a:lnTo>
                  <a:pt x="30540" y="75390"/>
                </a:lnTo>
                <a:lnTo>
                  <a:pt x="30530" y="75380"/>
                </a:lnTo>
                <a:lnTo>
                  <a:pt x="30530" y="75370"/>
                </a:lnTo>
                <a:lnTo>
                  <a:pt x="30530" y="75360"/>
                </a:lnTo>
                <a:lnTo>
                  <a:pt x="30530" y="75350"/>
                </a:lnTo>
                <a:lnTo>
                  <a:pt x="30520" y="75340"/>
                </a:lnTo>
                <a:lnTo>
                  <a:pt x="30520" y="75330"/>
                </a:lnTo>
                <a:lnTo>
                  <a:pt x="30520" y="75320"/>
                </a:lnTo>
                <a:lnTo>
                  <a:pt x="30520" y="75310"/>
                </a:lnTo>
                <a:lnTo>
                  <a:pt x="30520" y="75300"/>
                </a:lnTo>
                <a:lnTo>
                  <a:pt x="30530" y="75290"/>
                </a:lnTo>
                <a:lnTo>
                  <a:pt x="30530" y="75280"/>
                </a:lnTo>
                <a:lnTo>
                  <a:pt x="30540" y="75270"/>
                </a:lnTo>
                <a:lnTo>
                  <a:pt x="30540" y="75260"/>
                </a:lnTo>
                <a:lnTo>
                  <a:pt x="30540" y="75250"/>
                </a:lnTo>
                <a:lnTo>
                  <a:pt x="30540" y="75240"/>
                </a:lnTo>
                <a:lnTo>
                  <a:pt x="30540" y="75220"/>
                </a:lnTo>
                <a:lnTo>
                  <a:pt x="30550" y="75220"/>
                </a:lnTo>
                <a:lnTo>
                  <a:pt x="30560" y="75210"/>
                </a:lnTo>
                <a:lnTo>
                  <a:pt x="30560" y="75200"/>
                </a:lnTo>
                <a:lnTo>
                  <a:pt x="30570" y="75200"/>
                </a:lnTo>
                <a:lnTo>
                  <a:pt x="30570" y="75190"/>
                </a:lnTo>
                <a:lnTo>
                  <a:pt x="30580" y="75180"/>
                </a:lnTo>
                <a:lnTo>
                  <a:pt x="30580" y="75170"/>
                </a:lnTo>
                <a:lnTo>
                  <a:pt x="30590" y="75170"/>
                </a:lnTo>
                <a:lnTo>
                  <a:pt x="30590" y="75160"/>
                </a:lnTo>
                <a:lnTo>
                  <a:pt x="30600" y="75150"/>
                </a:lnTo>
                <a:lnTo>
                  <a:pt x="30600" y="75140"/>
                </a:lnTo>
                <a:lnTo>
                  <a:pt x="30610" y="75130"/>
                </a:lnTo>
                <a:lnTo>
                  <a:pt x="30610" y="75120"/>
                </a:lnTo>
                <a:lnTo>
                  <a:pt x="30620" y="75110"/>
                </a:lnTo>
                <a:lnTo>
                  <a:pt x="30630" y="75100"/>
                </a:lnTo>
                <a:lnTo>
                  <a:pt x="30630" y="75090"/>
                </a:lnTo>
                <a:lnTo>
                  <a:pt x="30640" y="75080"/>
                </a:lnTo>
                <a:lnTo>
                  <a:pt x="30640" y="75070"/>
                </a:lnTo>
                <a:lnTo>
                  <a:pt x="30640" y="75060"/>
                </a:lnTo>
                <a:lnTo>
                  <a:pt x="30650" y="75060"/>
                </a:lnTo>
                <a:lnTo>
                  <a:pt x="30660" y="75040"/>
                </a:lnTo>
                <a:lnTo>
                  <a:pt x="30670" y="75030"/>
                </a:lnTo>
                <a:lnTo>
                  <a:pt x="30670" y="75020"/>
                </a:lnTo>
                <a:lnTo>
                  <a:pt x="30670" y="75010"/>
                </a:lnTo>
                <a:lnTo>
                  <a:pt x="30670" y="75000"/>
                </a:lnTo>
                <a:lnTo>
                  <a:pt x="30670" y="74990"/>
                </a:lnTo>
                <a:lnTo>
                  <a:pt x="30680" y="74980"/>
                </a:lnTo>
                <a:lnTo>
                  <a:pt x="30680" y="74970"/>
                </a:lnTo>
                <a:lnTo>
                  <a:pt x="30680" y="74960"/>
                </a:lnTo>
                <a:lnTo>
                  <a:pt x="30690" y="74960"/>
                </a:lnTo>
                <a:lnTo>
                  <a:pt x="30690" y="74950"/>
                </a:lnTo>
                <a:lnTo>
                  <a:pt x="30690" y="74930"/>
                </a:lnTo>
                <a:lnTo>
                  <a:pt x="30700" y="74930"/>
                </a:lnTo>
                <a:lnTo>
                  <a:pt x="30700" y="74920"/>
                </a:lnTo>
                <a:lnTo>
                  <a:pt x="30700" y="74910"/>
                </a:lnTo>
                <a:lnTo>
                  <a:pt x="30700" y="74900"/>
                </a:lnTo>
                <a:lnTo>
                  <a:pt x="30700" y="74890"/>
                </a:lnTo>
                <a:lnTo>
                  <a:pt x="30690" y="74880"/>
                </a:lnTo>
                <a:lnTo>
                  <a:pt x="30690" y="74870"/>
                </a:lnTo>
                <a:lnTo>
                  <a:pt x="30690" y="74860"/>
                </a:lnTo>
                <a:lnTo>
                  <a:pt x="30690" y="74850"/>
                </a:lnTo>
                <a:lnTo>
                  <a:pt x="30690" y="74840"/>
                </a:lnTo>
                <a:lnTo>
                  <a:pt x="30700" y="74830"/>
                </a:lnTo>
                <a:lnTo>
                  <a:pt x="30700" y="74820"/>
                </a:lnTo>
                <a:lnTo>
                  <a:pt x="30700" y="74810"/>
                </a:lnTo>
                <a:lnTo>
                  <a:pt x="30700" y="74800"/>
                </a:lnTo>
                <a:lnTo>
                  <a:pt x="30710" y="74800"/>
                </a:lnTo>
                <a:lnTo>
                  <a:pt x="30710" y="74790"/>
                </a:lnTo>
                <a:lnTo>
                  <a:pt x="30710" y="74780"/>
                </a:lnTo>
                <a:lnTo>
                  <a:pt x="30720" y="74770"/>
                </a:lnTo>
                <a:lnTo>
                  <a:pt x="30720" y="74760"/>
                </a:lnTo>
                <a:lnTo>
                  <a:pt x="30720" y="74750"/>
                </a:lnTo>
                <a:lnTo>
                  <a:pt x="30720" y="74740"/>
                </a:lnTo>
                <a:lnTo>
                  <a:pt x="30720" y="74730"/>
                </a:lnTo>
                <a:lnTo>
                  <a:pt x="30730" y="74720"/>
                </a:lnTo>
                <a:lnTo>
                  <a:pt x="30730" y="74710"/>
                </a:lnTo>
                <a:lnTo>
                  <a:pt x="30730" y="74700"/>
                </a:lnTo>
                <a:lnTo>
                  <a:pt x="30740" y="74690"/>
                </a:lnTo>
                <a:lnTo>
                  <a:pt x="30750" y="74680"/>
                </a:lnTo>
                <a:lnTo>
                  <a:pt x="30750" y="74670"/>
                </a:lnTo>
                <a:lnTo>
                  <a:pt x="30760" y="74660"/>
                </a:lnTo>
                <a:lnTo>
                  <a:pt x="30760" y="74650"/>
                </a:lnTo>
                <a:lnTo>
                  <a:pt x="30770" y="74650"/>
                </a:lnTo>
                <a:lnTo>
                  <a:pt x="30770" y="74640"/>
                </a:lnTo>
                <a:lnTo>
                  <a:pt x="30770" y="74630"/>
                </a:lnTo>
                <a:lnTo>
                  <a:pt x="30770" y="74620"/>
                </a:lnTo>
                <a:lnTo>
                  <a:pt x="30770" y="74610"/>
                </a:lnTo>
                <a:lnTo>
                  <a:pt x="30780" y="74600"/>
                </a:lnTo>
                <a:lnTo>
                  <a:pt x="30780" y="74590"/>
                </a:lnTo>
                <a:lnTo>
                  <a:pt x="30780" y="74580"/>
                </a:lnTo>
                <a:lnTo>
                  <a:pt x="30790" y="74570"/>
                </a:lnTo>
                <a:lnTo>
                  <a:pt x="30790" y="74560"/>
                </a:lnTo>
                <a:lnTo>
                  <a:pt x="30790" y="74550"/>
                </a:lnTo>
                <a:lnTo>
                  <a:pt x="30800" y="74550"/>
                </a:lnTo>
                <a:lnTo>
                  <a:pt x="30800" y="74540"/>
                </a:lnTo>
                <a:lnTo>
                  <a:pt x="30810" y="74540"/>
                </a:lnTo>
                <a:lnTo>
                  <a:pt x="30810" y="74530"/>
                </a:lnTo>
                <a:lnTo>
                  <a:pt x="30820" y="74520"/>
                </a:lnTo>
                <a:lnTo>
                  <a:pt x="30830" y="74520"/>
                </a:lnTo>
                <a:lnTo>
                  <a:pt x="30830" y="74510"/>
                </a:lnTo>
                <a:lnTo>
                  <a:pt x="30830" y="74500"/>
                </a:lnTo>
                <a:lnTo>
                  <a:pt x="30840" y="74500"/>
                </a:lnTo>
                <a:lnTo>
                  <a:pt x="30840" y="74490"/>
                </a:lnTo>
                <a:lnTo>
                  <a:pt x="30840" y="74480"/>
                </a:lnTo>
                <a:lnTo>
                  <a:pt x="30850" y="74480"/>
                </a:lnTo>
                <a:lnTo>
                  <a:pt x="30850" y="74470"/>
                </a:lnTo>
                <a:lnTo>
                  <a:pt x="30850" y="74460"/>
                </a:lnTo>
                <a:lnTo>
                  <a:pt x="30850" y="74450"/>
                </a:lnTo>
                <a:lnTo>
                  <a:pt x="30850" y="74440"/>
                </a:lnTo>
                <a:lnTo>
                  <a:pt x="30850" y="74430"/>
                </a:lnTo>
                <a:lnTo>
                  <a:pt x="30860" y="74420"/>
                </a:lnTo>
                <a:lnTo>
                  <a:pt x="30860" y="74410"/>
                </a:lnTo>
                <a:lnTo>
                  <a:pt x="30860" y="74400"/>
                </a:lnTo>
                <a:lnTo>
                  <a:pt x="30860" y="74390"/>
                </a:lnTo>
                <a:lnTo>
                  <a:pt x="30870" y="74380"/>
                </a:lnTo>
                <a:lnTo>
                  <a:pt x="30870" y="74370"/>
                </a:lnTo>
                <a:lnTo>
                  <a:pt x="30870" y="74360"/>
                </a:lnTo>
                <a:lnTo>
                  <a:pt x="30870" y="74350"/>
                </a:lnTo>
                <a:lnTo>
                  <a:pt x="30880" y="74340"/>
                </a:lnTo>
                <a:lnTo>
                  <a:pt x="30880" y="74330"/>
                </a:lnTo>
                <a:lnTo>
                  <a:pt x="30880" y="74320"/>
                </a:lnTo>
                <a:lnTo>
                  <a:pt x="30870" y="74310"/>
                </a:lnTo>
                <a:lnTo>
                  <a:pt x="30880" y="74310"/>
                </a:lnTo>
                <a:lnTo>
                  <a:pt x="30880" y="74300"/>
                </a:lnTo>
                <a:lnTo>
                  <a:pt x="30880" y="74290"/>
                </a:lnTo>
                <a:lnTo>
                  <a:pt x="30890" y="74280"/>
                </a:lnTo>
                <a:lnTo>
                  <a:pt x="30890" y="74270"/>
                </a:lnTo>
                <a:lnTo>
                  <a:pt x="30900" y="74270"/>
                </a:lnTo>
                <a:lnTo>
                  <a:pt x="30900" y="74260"/>
                </a:lnTo>
                <a:lnTo>
                  <a:pt x="30900" y="74250"/>
                </a:lnTo>
                <a:lnTo>
                  <a:pt x="30900" y="74240"/>
                </a:lnTo>
                <a:lnTo>
                  <a:pt x="30900" y="74230"/>
                </a:lnTo>
                <a:lnTo>
                  <a:pt x="30900" y="74220"/>
                </a:lnTo>
                <a:lnTo>
                  <a:pt x="30900" y="74210"/>
                </a:lnTo>
                <a:lnTo>
                  <a:pt x="30900" y="74200"/>
                </a:lnTo>
                <a:lnTo>
                  <a:pt x="30900" y="74190"/>
                </a:lnTo>
                <a:lnTo>
                  <a:pt x="30900" y="74180"/>
                </a:lnTo>
                <a:lnTo>
                  <a:pt x="30910" y="74170"/>
                </a:lnTo>
                <a:lnTo>
                  <a:pt x="30910" y="74160"/>
                </a:lnTo>
                <a:lnTo>
                  <a:pt x="30910" y="74150"/>
                </a:lnTo>
                <a:lnTo>
                  <a:pt x="30910" y="74140"/>
                </a:lnTo>
                <a:lnTo>
                  <a:pt x="30910" y="74130"/>
                </a:lnTo>
                <a:lnTo>
                  <a:pt x="30910" y="74120"/>
                </a:lnTo>
                <a:lnTo>
                  <a:pt x="30920" y="74120"/>
                </a:lnTo>
                <a:lnTo>
                  <a:pt x="30920" y="74110"/>
                </a:lnTo>
                <a:lnTo>
                  <a:pt x="30930" y="74100"/>
                </a:lnTo>
                <a:lnTo>
                  <a:pt x="30930" y="74090"/>
                </a:lnTo>
                <a:lnTo>
                  <a:pt x="30940" y="74080"/>
                </a:lnTo>
                <a:lnTo>
                  <a:pt x="30940" y="74070"/>
                </a:lnTo>
                <a:lnTo>
                  <a:pt x="30940" y="74060"/>
                </a:lnTo>
                <a:lnTo>
                  <a:pt x="30940" y="74050"/>
                </a:lnTo>
                <a:lnTo>
                  <a:pt x="30940" y="74040"/>
                </a:lnTo>
                <a:lnTo>
                  <a:pt x="30940" y="74030"/>
                </a:lnTo>
                <a:lnTo>
                  <a:pt x="30940" y="74020"/>
                </a:lnTo>
                <a:lnTo>
                  <a:pt x="30950" y="74020"/>
                </a:lnTo>
                <a:lnTo>
                  <a:pt x="30950" y="74010"/>
                </a:lnTo>
                <a:lnTo>
                  <a:pt x="30950" y="74000"/>
                </a:lnTo>
                <a:lnTo>
                  <a:pt x="30950" y="73990"/>
                </a:lnTo>
                <a:lnTo>
                  <a:pt x="30950" y="73980"/>
                </a:lnTo>
                <a:lnTo>
                  <a:pt x="30960" y="73980"/>
                </a:lnTo>
                <a:lnTo>
                  <a:pt x="30960" y="73970"/>
                </a:lnTo>
                <a:lnTo>
                  <a:pt x="30960" y="73960"/>
                </a:lnTo>
                <a:lnTo>
                  <a:pt x="30970" y="73960"/>
                </a:lnTo>
                <a:lnTo>
                  <a:pt x="30960" y="73950"/>
                </a:lnTo>
                <a:lnTo>
                  <a:pt x="30960" y="73940"/>
                </a:lnTo>
                <a:lnTo>
                  <a:pt x="30960" y="73930"/>
                </a:lnTo>
                <a:lnTo>
                  <a:pt x="30960" y="73920"/>
                </a:lnTo>
                <a:lnTo>
                  <a:pt x="30960" y="73910"/>
                </a:lnTo>
                <a:lnTo>
                  <a:pt x="30960" y="73900"/>
                </a:lnTo>
                <a:lnTo>
                  <a:pt x="30960" y="73890"/>
                </a:lnTo>
                <a:lnTo>
                  <a:pt x="30960" y="73870"/>
                </a:lnTo>
                <a:lnTo>
                  <a:pt x="30960" y="73860"/>
                </a:lnTo>
                <a:lnTo>
                  <a:pt x="30960" y="73840"/>
                </a:lnTo>
                <a:lnTo>
                  <a:pt x="30950" y="73830"/>
                </a:lnTo>
                <a:lnTo>
                  <a:pt x="30960" y="73820"/>
                </a:lnTo>
                <a:lnTo>
                  <a:pt x="30960" y="73810"/>
                </a:lnTo>
                <a:lnTo>
                  <a:pt x="30960" y="73800"/>
                </a:lnTo>
                <a:lnTo>
                  <a:pt x="30960" y="73790"/>
                </a:lnTo>
                <a:lnTo>
                  <a:pt x="30960" y="73780"/>
                </a:lnTo>
                <a:lnTo>
                  <a:pt x="30960" y="73770"/>
                </a:lnTo>
                <a:lnTo>
                  <a:pt x="30960" y="73760"/>
                </a:lnTo>
                <a:lnTo>
                  <a:pt x="30970" y="73750"/>
                </a:lnTo>
                <a:lnTo>
                  <a:pt x="30970" y="73740"/>
                </a:lnTo>
                <a:lnTo>
                  <a:pt x="30970" y="73730"/>
                </a:lnTo>
                <a:lnTo>
                  <a:pt x="30970" y="73720"/>
                </a:lnTo>
                <a:lnTo>
                  <a:pt x="30980" y="73720"/>
                </a:lnTo>
                <a:lnTo>
                  <a:pt x="30980" y="73710"/>
                </a:lnTo>
                <a:lnTo>
                  <a:pt x="30980" y="73700"/>
                </a:lnTo>
                <a:lnTo>
                  <a:pt x="30980" y="73690"/>
                </a:lnTo>
                <a:lnTo>
                  <a:pt x="30980" y="73670"/>
                </a:lnTo>
                <a:lnTo>
                  <a:pt x="30980" y="73660"/>
                </a:lnTo>
                <a:lnTo>
                  <a:pt x="30980" y="73650"/>
                </a:lnTo>
                <a:lnTo>
                  <a:pt x="30980" y="73640"/>
                </a:lnTo>
                <a:lnTo>
                  <a:pt x="30990" y="73630"/>
                </a:lnTo>
                <a:lnTo>
                  <a:pt x="30990" y="73620"/>
                </a:lnTo>
                <a:lnTo>
                  <a:pt x="30990" y="73610"/>
                </a:lnTo>
                <a:lnTo>
                  <a:pt x="31000" y="73610"/>
                </a:lnTo>
                <a:lnTo>
                  <a:pt x="31000" y="73600"/>
                </a:lnTo>
                <a:lnTo>
                  <a:pt x="31000" y="73590"/>
                </a:lnTo>
                <a:lnTo>
                  <a:pt x="31000" y="73580"/>
                </a:lnTo>
                <a:lnTo>
                  <a:pt x="30990" y="73580"/>
                </a:lnTo>
                <a:lnTo>
                  <a:pt x="30990" y="73570"/>
                </a:lnTo>
                <a:lnTo>
                  <a:pt x="30990" y="73560"/>
                </a:lnTo>
                <a:lnTo>
                  <a:pt x="30990" y="73550"/>
                </a:lnTo>
                <a:lnTo>
                  <a:pt x="30990" y="73540"/>
                </a:lnTo>
                <a:lnTo>
                  <a:pt x="30990" y="73530"/>
                </a:lnTo>
                <a:lnTo>
                  <a:pt x="30990" y="73520"/>
                </a:lnTo>
                <a:lnTo>
                  <a:pt x="30990" y="73510"/>
                </a:lnTo>
                <a:lnTo>
                  <a:pt x="31000" y="73500"/>
                </a:lnTo>
                <a:lnTo>
                  <a:pt x="31000" y="73490"/>
                </a:lnTo>
                <a:lnTo>
                  <a:pt x="31010" y="73490"/>
                </a:lnTo>
                <a:lnTo>
                  <a:pt x="31010" y="73480"/>
                </a:lnTo>
                <a:lnTo>
                  <a:pt x="31010" y="73470"/>
                </a:lnTo>
                <a:lnTo>
                  <a:pt x="31010" y="73460"/>
                </a:lnTo>
                <a:lnTo>
                  <a:pt x="31020" y="73460"/>
                </a:lnTo>
                <a:lnTo>
                  <a:pt x="31020" y="73450"/>
                </a:lnTo>
                <a:lnTo>
                  <a:pt x="31020" y="73440"/>
                </a:lnTo>
                <a:lnTo>
                  <a:pt x="31020" y="73430"/>
                </a:lnTo>
                <a:lnTo>
                  <a:pt x="31020" y="73420"/>
                </a:lnTo>
                <a:lnTo>
                  <a:pt x="31030" y="73420"/>
                </a:lnTo>
                <a:lnTo>
                  <a:pt x="31030" y="73410"/>
                </a:lnTo>
                <a:lnTo>
                  <a:pt x="31030" y="73400"/>
                </a:lnTo>
                <a:lnTo>
                  <a:pt x="31020" y="73400"/>
                </a:lnTo>
                <a:lnTo>
                  <a:pt x="31030" y="73400"/>
                </a:lnTo>
                <a:lnTo>
                  <a:pt x="31030" y="73390"/>
                </a:lnTo>
                <a:lnTo>
                  <a:pt x="31020" y="73390"/>
                </a:lnTo>
                <a:lnTo>
                  <a:pt x="31010" y="73390"/>
                </a:lnTo>
                <a:lnTo>
                  <a:pt x="31010" y="73380"/>
                </a:lnTo>
                <a:lnTo>
                  <a:pt x="31020" y="73380"/>
                </a:lnTo>
                <a:lnTo>
                  <a:pt x="31020" y="73370"/>
                </a:lnTo>
                <a:lnTo>
                  <a:pt x="31020" y="73360"/>
                </a:lnTo>
                <a:lnTo>
                  <a:pt x="31020" y="73350"/>
                </a:lnTo>
                <a:lnTo>
                  <a:pt x="31030" y="73350"/>
                </a:lnTo>
                <a:lnTo>
                  <a:pt x="31020" y="73350"/>
                </a:lnTo>
                <a:lnTo>
                  <a:pt x="31020" y="73340"/>
                </a:lnTo>
                <a:lnTo>
                  <a:pt x="31010" y="73340"/>
                </a:lnTo>
                <a:lnTo>
                  <a:pt x="31010" y="73330"/>
                </a:lnTo>
                <a:lnTo>
                  <a:pt x="31010" y="73320"/>
                </a:lnTo>
                <a:lnTo>
                  <a:pt x="31010" y="73310"/>
                </a:lnTo>
                <a:lnTo>
                  <a:pt x="31010" y="73300"/>
                </a:lnTo>
                <a:lnTo>
                  <a:pt x="31010" y="73290"/>
                </a:lnTo>
                <a:lnTo>
                  <a:pt x="31010" y="73280"/>
                </a:lnTo>
                <a:lnTo>
                  <a:pt x="31000" y="73270"/>
                </a:lnTo>
                <a:lnTo>
                  <a:pt x="31000" y="73260"/>
                </a:lnTo>
                <a:lnTo>
                  <a:pt x="30990" y="73250"/>
                </a:lnTo>
                <a:lnTo>
                  <a:pt x="30990" y="73240"/>
                </a:lnTo>
                <a:lnTo>
                  <a:pt x="30990" y="73230"/>
                </a:lnTo>
                <a:lnTo>
                  <a:pt x="30990" y="73220"/>
                </a:lnTo>
                <a:lnTo>
                  <a:pt x="30980" y="73220"/>
                </a:lnTo>
                <a:lnTo>
                  <a:pt x="30980" y="73210"/>
                </a:lnTo>
                <a:lnTo>
                  <a:pt x="30970" y="73210"/>
                </a:lnTo>
                <a:lnTo>
                  <a:pt x="30970" y="73200"/>
                </a:lnTo>
                <a:lnTo>
                  <a:pt x="30970" y="73190"/>
                </a:lnTo>
                <a:lnTo>
                  <a:pt x="30980" y="73180"/>
                </a:lnTo>
                <a:lnTo>
                  <a:pt x="30980" y="73170"/>
                </a:lnTo>
                <a:lnTo>
                  <a:pt x="30980" y="73160"/>
                </a:lnTo>
                <a:lnTo>
                  <a:pt x="30980" y="73150"/>
                </a:lnTo>
                <a:lnTo>
                  <a:pt x="30970" y="73140"/>
                </a:lnTo>
                <a:lnTo>
                  <a:pt x="30980" y="73140"/>
                </a:lnTo>
                <a:lnTo>
                  <a:pt x="30980" y="73130"/>
                </a:lnTo>
                <a:lnTo>
                  <a:pt x="30970" y="73130"/>
                </a:lnTo>
                <a:lnTo>
                  <a:pt x="30970" y="73120"/>
                </a:lnTo>
                <a:lnTo>
                  <a:pt x="30970" y="73110"/>
                </a:lnTo>
                <a:lnTo>
                  <a:pt x="30970" y="73100"/>
                </a:lnTo>
                <a:lnTo>
                  <a:pt x="30970" y="73090"/>
                </a:lnTo>
                <a:lnTo>
                  <a:pt x="30970" y="73080"/>
                </a:lnTo>
                <a:lnTo>
                  <a:pt x="30960" y="73070"/>
                </a:lnTo>
                <a:lnTo>
                  <a:pt x="30960" y="73060"/>
                </a:lnTo>
                <a:lnTo>
                  <a:pt x="30960" y="73050"/>
                </a:lnTo>
                <a:lnTo>
                  <a:pt x="30960" y="73040"/>
                </a:lnTo>
                <a:lnTo>
                  <a:pt x="30960" y="73030"/>
                </a:lnTo>
                <a:lnTo>
                  <a:pt x="30960" y="73010"/>
                </a:lnTo>
                <a:lnTo>
                  <a:pt x="30960" y="73000"/>
                </a:lnTo>
                <a:lnTo>
                  <a:pt x="30950" y="73000"/>
                </a:lnTo>
                <a:lnTo>
                  <a:pt x="30950" y="72990"/>
                </a:lnTo>
                <a:lnTo>
                  <a:pt x="30950" y="72980"/>
                </a:lnTo>
                <a:lnTo>
                  <a:pt x="30950" y="72970"/>
                </a:lnTo>
                <a:lnTo>
                  <a:pt x="30950" y="72960"/>
                </a:lnTo>
                <a:lnTo>
                  <a:pt x="30960" y="72950"/>
                </a:lnTo>
                <a:lnTo>
                  <a:pt x="30960" y="72940"/>
                </a:lnTo>
                <a:lnTo>
                  <a:pt x="30960" y="72930"/>
                </a:lnTo>
                <a:lnTo>
                  <a:pt x="30960" y="72920"/>
                </a:lnTo>
                <a:lnTo>
                  <a:pt x="30960" y="72910"/>
                </a:lnTo>
                <a:lnTo>
                  <a:pt x="30960" y="72900"/>
                </a:lnTo>
                <a:lnTo>
                  <a:pt x="30960" y="72890"/>
                </a:lnTo>
                <a:lnTo>
                  <a:pt x="30960" y="72880"/>
                </a:lnTo>
                <a:lnTo>
                  <a:pt x="30960" y="72870"/>
                </a:lnTo>
                <a:lnTo>
                  <a:pt x="30960" y="72860"/>
                </a:lnTo>
                <a:lnTo>
                  <a:pt x="30960" y="72850"/>
                </a:lnTo>
                <a:lnTo>
                  <a:pt x="30960" y="72840"/>
                </a:lnTo>
                <a:lnTo>
                  <a:pt x="30960" y="72830"/>
                </a:lnTo>
                <a:lnTo>
                  <a:pt x="30950" y="72820"/>
                </a:lnTo>
                <a:lnTo>
                  <a:pt x="30940" y="72810"/>
                </a:lnTo>
                <a:lnTo>
                  <a:pt x="30940" y="72800"/>
                </a:lnTo>
                <a:lnTo>
                  <a:pt x="30930" y="72800"/>
                </a:lnTo>
                <a:lnTo>
                  <a:pt x="30930" y="72790"/>
                </a:lnTo>
                <a:lnTo>
                  <a:pt x="30930" y="72780"/>
                </a:lnTo>
                <a:lnTo>
                  <a:pt x="30920" y="72770"/>
                </a:lnTo>
                <a:lnTo>
                  <a:pt x="30920" y="72760"/>
                </a:lnTo>
                <a:lnTo>
                  <a:pt x="30920" y="72750"/>
                </a:lnTo>
                <a:lnTo>
                  <a:pt x="30910" y="72750"/>
                </a:lnTo>
                <a:lnTo>
                  <a:pt x="30900" y="72740"/>
                </a:lnTo>
                <a:lnTo>
                  <a:pt x="30900" y="72730"/>
                </a:lnTo>
                <a:lnTo>
                  <a:pt x="30890" y="72720"/>
                </a:lnTo>
                <a:lnTo>
                  <a:pt x="30880" y="72710"/>
                </a:lnTo>
                <a:lnTo>
                  <a:pt x="30880" y="72700"/>
                </a:lnTo>
                <a:lnTo>
                  <a:pt x="30870" y="72700"/>
                </a:lnTo>
                <a:lnTo>
                  <a:pt x="30870" y="72690"/>
                </a:lnTo>
                <a:lnTo>
                  <a:pt x="30860" y="72680"/>
                </a:lnTo>
                <a:lnTo>
                  <a:pt x="30860" y="72670"/>
                </a:lnTo>
                <a:lnTo>
                  <a:pt x="30850" y="72670"/>
                </a:lnTo>
                <a:lnTo>
                  <a:pt x="30860" y="72660"/>
                </a:lnTo>
                <a:lnTo>
                  <a:pt x="31000" y="72600"/>
                </a:lnTo>
                <a:lnTo>
                  <a:pt x="31010" y="72600"/>
                </a:lnTo>
                <a:lnTo>
                  <a:pt x="31160" y="72610"/>
                </a:lnTo>
                <a:lnTo>
                  <a:pt x="31230" y="72620"/>
                </a:lnTo>
                <a:lnTo>
                  <a:pt x="31250" y="72620"/>
                </a:lnTo>
                <a:lnTo>
                  <a:pt x="31270" y="72590"/>
                </a:lnTo>
                <a:lnTo>
                  <a:pt x="31280" y="72590"/>
                </a:lnTo>
                <a:lnTo>
                  <a:pt x="31320" y="72550"/>
                </a:lnTo>
                <a:lnTo>
                  <a:pt x="31320" y="72540"/>
                </a:lnTo>
                <a:lnTo>
                  <a:pt x="31400" y="72470"/>
                </a:lnTo>
                <a:lnTo>
                  <a:pt x="31410" y="72460"/>
                </a:lnTo>
                <a:lnTo>
                  <a:pt x="31420" y="72450"/>
                </a:lnTo>
                <a:lnTo>
                  <a:pt x="31520" y="72450"/>
                </a:lnTo>
                <a:lnTo>
                  <a:pt x="31530" y="72450"/>
                </a:lnTo>
                <a:lnTo>
                  <a:pt x="31550" y="72450"/>
                </a:lnTo>
                <a:lnTo>
                  <a:pt x="31600" y="72450"/>
                </a:lnTo>
                <a:lnTo>
                  <a:pt x="31700" y="72450"/>
                </a:lnTo>
                <a:lnTo>
                  <a:pt x="31810" y="72450"/>
                </a:lnTo>
                <a:lnTo>
                  <a:pt x="31850" y="72450"/>
                </a:lnTo>
                <a:lnTo>
                  <a:pt x="32000" y="72450"/>
                </a:lnTo>
                <a:lnTo>
                  <a:pt x="31970" y="72510"/>
                </a:lnTo>
                <a:lnTo>
                  <a:pt x="31960" y="72540"/>
                </a:lnTo>
                <a:lnTo>
                  <a:pt x="32150" y="72600"/>
                </a:lnTo>
                <a:lnTo>
                  <a:pt x="32300" y="72650"/>
                </a:lnTo>
                <a:lnTo>
                  <a:pt x="32310" y="72660"/>
                </a:lnTo>
                <a:lnTo>
                  <a:pt x="32350" y="72670"/>
                </a:lnTo>
                <a:lnTo>
                  <a:pt x="32390" y="72680"/>
                </a:lnTo>
                <a:lnTo>
                  <a:pt x="32410" y="72690"/>
                </a:lnTo>
                <a:lnTo>
                  <a:pt x="32440" y="72700"/>
                </a:lnTo>
                <a:lnTo>
                  <a:pt x="32460" y="72700"/>
                </a:lnTo>
                <a:lnTo>
                  <a:pt x="32480" y="72710"/>
                </a:lnTo>
                <a:lnTo>
                  <a:pt x="32500" y="72710"/>
                </a:lnTo>
                <a:lnTo>
                  <a:pt x="32530" y="72720"/>
                </a:lnTo>
                <a:lnTo>
                  <a:pt x="32680" y="72750"/>
                </a:lnTo>
                <a:lnTo>
                  <a:pt x="32680" y="72760"/>
                </a:lnTo>
                <a:lnTo>
                  <a:pt x="32690" y="72780"/>
                </a:lnTo>
                <a:lnTo>
                  <a:pt x="32680" y="72880"/>
                </a:lnTo>
                <a:lnTo>
                  <a:pt x="32680" y="72890"/>
                </a:lnTo>
                <a:lnTo>
                  <a:pt x="32680" y="72980"/>
                </a:lnTo>
                <a:lnTo>
                  <a:pt x="32680" y="73040"/>
                </a:lnTo>
                <a:lnTo>
                  <a:pt x="32690" y="73070"/>
                </a:lnTo>
                <a:lnTo>
                  <a:pt x="32710" y="73080"/>
                </a:lnTo>
                <a:lnTo>
                  <a:pt x="32730" y="73080"/>
                </a:lnTo>
                <a:lnTo>
                  <a:pt x="32810" y="73090"/>
                </a:lnTo>
                <a:lnTo>
                  <a:pt x="32840" y="73110"/>
                </a:lnTo>
                <a:lnTo>
                  <a:pt x="32910" y="73140"/>
                </a:lnTo>
                <a:lnTo>
                  <a:pt x="32990" y="73180"/>
                </a:lnTo>
                <a:lnTo>
                  <a:pt x="33010" y="73190"/>
                </a:lnTo>
                <a:lnTo>
                  <a:pt x="33030" y="73200"/>
                </a:lnTo>
                <a:lnTo>
                  <a:pt x="33100" y="73230"/>
                </a:lnTo>
                <a:lnTo>
                  <a:pt x="33150" y="73260"/>
                </a:lnTo>
                <a:lnTo>
                  <a:pt x="33160" y="73270"/>
                </a:lnTo>
                <a:lnTo>
                  <a:pt x="33300" y="73330"/>
                </a:lnTo>
                <a:lnTo>
                  <a:pt x="33390" y="73370"/>
                </a:lnTo>
                <a:lnTo>
                  <a:pt x="33430" y="73390"/>
                </a:lnTo>
                <a:lnTo>
                  <a:pt x="33480" y="73410"/>
                </a:lnTo>
                <a:lnTo>
                  <a:pt x="33490" y="73410"/>
                </a:lnTo>
                <a:lnTo>
                  <a:pt x="33630" y="73460"/>
                </a:lnTo>
                <a:lnTo>
                  <a:pt x="33630" y="73470"/>
                </a:lnTo>
                <a:lnTo>
                  <a:pt x="33670" y="73500"/>
                </a:lnTo>
                <a:lnTo>
                  <a:pt x="33680" y="73510"/>
                </a:lnTo>
                <a:lnTo>
                  <a:pt x="33710" y="73510"/>
                </a:lnTo>
                <a:lnTo>
                  <a:pt x="33760" y="73490"/>
                </a:lnTo>
                <a:lnTo>
                  <a:pt x="33950" y="73550"/>
                </a:lnTo>
                <a:lnTo>
                  <a:pt x="33960" y="73560"/>
                </a:lnTo>
                <a:lnTo>
                  <a:pt x="34160" y="73610"/>
                </a:lnTo>
                <a:lnTo>
                  <a:pt x="34170" y="73620"/>
                </a:lnTo>
                <a:lnTo>
                  <a:pt x="34180" y="73620"/>
                </a:lnTo>
                <a:lnTo>
                  <a:pt x="34200" y="73630"/>
                </a:lnTo>
                <a:lnTo>
                  <a:pt x="34220" y="73630"/>
                </a:lnTo>
                <a:lnTo>
                  <a:pt x="34250" y="73640"/>
                </a:lnTo>
                <a:lnTo>
                  <a:pt x="34280" y="73650"/>
                </a:lnTo>
                <a:lnTo>
                  <a:pt x="34320" y="73660"/>
                </a:lnTo>
                <a:lnTo>
                  <a:pt x="34370" y="73670"/>
                </a:lnTo>
                <a:lnTo>
                  <a:pt x="34390" y="73670"/>
                </a:lnTo>
                <a:lnTo>
                  <a:pt x="34440" y="73690"/>
                </a:lnTo>
                <a:lnTo>
                  <a:pt x="34470" y="73690"/>
                </a:lnTo>
                <a:lnTo>
                  <a:pt x="34490" y="73700"/>
                </a:lnTo>
                <a:lnTo>
                  <a:pt x="34520" y="73710"/>
                </a:lnTo>
                <a:lnTo>
                  <a:pt x="34530" y="73710"/>
                </a:lnTo>
                <a:lnTo>
                  <a:pt x="34560" y="73720"/>
                </a:lnTo>
                <a:lnTo>
                  <a:pt x="34560" y="73730"/>
                </a:lnTo>
                <a:lnTo>
                  <a:pt x="34560" y="73740"/>
                </a:lnTo>
                <a:lnTo>
                  <a:pt x="34560" y="73750"/>
                </a:lnTo>
                <a:lnTo>
                  <a:pt x="34550" y="73750"/>
                </a:lnTo>
                <a:lnTo>
                  <a:pt x="34550" y="73780"/>
                </a:lnTo>
                <a:lnTo>
                  <a:pt x="34560" y="73810"/>
                </a:lnTo>
                <a:lnTo>
                  <a:pt x="34570" y="73830"/>
                </a:lnTo>
                <a:lnTo>
                  <a:pt x="34570" y="73860"/>
                </a:lnTo>
                <a:lnTo>
                  <a:pt x="34570" y="73870"/>
                </a:lnTo>
                <a:lnTo>
                  <a:pt x="34580" y="73880"/>
                </a:lnTo>
                <a:lnTo>
                  <a:pt x="34610" y="73990"/>
                </a:lnTo>
                <a:lnTo>
                  <a:pt x="34630" y="74090"/>
                </a:lnTo>
                <a:lnTo>
                  <a:pt x="34650" y="74200"/>
                </a:lnTo>
                <a:lnTo>
                  <a:pt x="34670" y="74300"/>
                </a:lnTo>
                <a:lnTo>
                  <a:pt x="34680" y="74360"/>
                </a:lnTo>
                <a:lnTo>
                  <a:pt x="34680" y="74410"/>
                </a:lnTo>
                <a:lnTo>
                  <a:pt x="34680" y="74420"/>
                </a:lnTo>
                <a:lnTo>
                  <a:pt x="34690" y="74500"/>
                </a:lnTo>
                <a:lnTo>
                  <a:pt x="34690" y="74600"/>
                </a:lnTo>
                <a:lnTo>
                  <a:pt x="34690" y="74610"/>
                </a:lnTo>
                <a:lnTo>
                  <a:pt x="34690" y="74640"/>
                </a:lnTo>
                <a:lnTo>
                  <a:pt x="34690" y="74660"/>
                </a:lnTo>
                <a:lnTo>
                  <a:pt x="34690" y="74680"/>
                </a:lnTo>
                <a:lnTo>
                  <a:pt x="34690" y="74700"/>
                </a:lnTo>
                <a:lnTo>
                  <a:pt x="34690" y="74770"/>
                </a:lnTo>
                <a:lnTo>
                  <a:pt x="34690" y="74790"/>
                </a:lnTo>
                <a:lnTo>
                  <a:pt x="34680" y="74820"/>
                </a:lnTo>
                <a:lnTo>
                  <a:pt x="34680" y="74880"/>
                </a:lnTo>
                <a:lnTo>
                  <a:pt x="34680" y="74890"/>
                </a:lnTo>
                <a:lnTo>
                  <a:pt x="34670" y="74910"/>
                </a:lnTo>
                <a:lnTo>
                  <a:pt x="34660" y="74930"/>
                </a:lnTo>
                <a:lnTo>
                  <a:pt x="34660" y="74940"/>
                </a:lnTo>
                <a:lnTo>
                  <a:pt x="34650" y="74970"/>
                </a:lnTo>
                <a:lnTo>
                  <a:pt x="34640" y="74980"/>
                </a:lnTo>
                <a:lnTo>
                  <a:pt x="34630" y="75000"/>
                </a:lnTo>
                <a:lnTo>
                  <a:pt x="34620" y="75000"/>
                </a:lnTo>
                <a:lnTo>
                  <a:pt x="34620" y="75010"/>
                </a:lnTo>
                <a:lnTo>
                  <a:pt x="34620" y="75020"/>
                </a:lnTo>
                <a:lnTo>
                  <a:pt x="34620" y="75030"/>
                </a:lnTo>
                <a:lnTo>
                  <a:pt x="34620" y="75040"/>
                </a:lnTo>
                <a:lnTo>
                  <a:pt x="34610" y="75040"/>
                </a:lnTo>
                <a:lnTo>
                  <a:pt x="34610" y="75050"/>
                </a:lnTo>
                <a:lnTo>
                  <a:pt x="34610" y="75060"/>
                </a:lnTo>
                <a:lnTo>
                  <a:pt x="34610" y="75090"/>
                </a:lnTo>
                <a:lnTo>
                  <a:pt x="34600" y="75110"/>
                </a:lnTo>
                <a:lnTo>
                  <a:pt x="34600" y="75120"/>
                </a:lnTo>
                <a:lnTo>
                  <a:pt x="34600" y="75130"/>
                </a:lnTo>
                <a:lnTo>
                  <a:pt x="34590" y="75130"/>
                </a:lnTo>
                <a:lnTo>
                  <a:pt x="34580" y="75140"/>
                </a:lnTo>
                <a:lnTo>
                  <a:pt x="34570" y="75150"/>
                </a:lnTo>
                <a:lnTo>
                  <a:pt x="34570" y="75160"/>
                </a:lnTo>
                <a:lnTo>
                  <a:pt x="34560" y="75160"/>
                </a:lnTo>
                <a:lnTo>
                  <a:pt x="34560" y="75170"/>
                </a:lnTo>
                <a:lnTo>
                  <a:pt x="34560" y="75180"/>
                </a:lnTo>
                <a:lnTo>
                  <a:pt x="34550" y="75180"/>
                </a:lnTo>
                <a:lnTo>
                  <a:pt x="34540" y="75190"/>
                </a:lnTo>
                <a:lnTo>
                  <a:pt x="34530" y="75190"/>
                </a:lnTo>
                <a:lnTo>
                  <a:pt x="34520" y="75200"/>
                </a:lnTo>
                <a:lnTo>
                  <a:pt x="34510" y="75210"/>
                </a:lnTo>
                <a:lnTo>
                  <a:pt x="34510" y="75220"/>
                </a:lnTo>
                <a:lnTo>
                  <a:pt x="34510" y="75230"/>
                </a:lnTo>
                <a:lnTo>
                  <a:pt x="34500" y="75230"/>
                </a:lnTo>
                <a:lnTo>
                  <a:pt x="34500" y="75240"/>
                </a:lnTo>
                <a:lnTo>
                  <a:pt x="34490" y="75240"/>
                </a:lnTo>
                <a:lnTo>
                  <a:pt x="34490" y="75250"/>
                </a:lnTo>
                <a:lnTo>
                  <a:pt x="34480" y="75260"/>
                </a:lnTo>
                <a:lnTo>
                  <a:pt x="34480" y="75270"/>
                </a:lnTo>
                <a:lnTo>
                  <a:pt x="34480" y="75280"/>
                </a:lnTo>
                <a:lnTo>
                  <a:pt x="34470" y="75280"/>
                </a:lnTo>
                <a:lnTo>
                  <a:pt x="34470" y="75290"/>
                </a:lnTo>
                <a:lnTo>
                  <a:pt x="34460" y="75290"/>
                </a:lnTo>
                <a:lnTo>
                  <a:pt x="34460" y="75300"/>
                </a:lnTo>
                <a:lnTo>
                  <a:pt x="34460" y="75310"/>
                </a:lnTo>
                <a:lnTo>
                  <a:pt x="34450" y="75310"/>
                </a:lnTo>
                <a:lnTo>
                  <a:pt x="34450" y="75320"/>
                </a:lnTo>
                <a:lnTo>
                  <a:pt x="34440" y="75320"/>
                </a:lnTo>
                <a:lnTo>
                  <a:pt x="34440" y="75330"/>
                </a:lnTo>
                <a:lnTo>
                  <a:pt x="34430" y="75330"/>
                </a:lnTo>
                <a:lnTo>
                  <a:pt x="34420" y="75330"/>
                </a:lnTo>
                <a:lnTo>
                  <a:pt x="34420" y="75340"/>
                </a:lnTo>
                <a:lnTo>
                  <a:pt x="34410" y="75340"/>
                </a:lnTo>
                <a:lnTo>
                  <a:pt x="34410" y="75350"/>
                </a:lnTo>
                <a:lnTo>
                  <a:pt x="34410" y="75340"/>
                </a:lnTo>
                <a:lnTo>
                  <a:pt x="34400" y="75350"/>
                </a:lnTo>
                <a:lnTo>
                  <a:pt x="34400" y="75360"/>
                </a:lnTo>
                <a:lnTo>
                  <a:pt x="34400" y="75370"/>
                </a:lnTo>
                <a:lnTo>
                  <a:pt x="34390" y="75380"/>
                </a:lnTo>
                <a:lnTo>
                  <a:pt x="34390" y="75390"/>
                </a:lnTo>
                <a:lnTo>
                  <a:pt x="34390" y="75400"/>
                </a:lnTo>
                <a:lnTo>
                  <a:pt x="34390" y="75410"/>
                </a:lnTo>
                <a:lnTo>
                  <a:pt x="34390" y="75420"/>
                </a:lnTo>
                <a:lnTo>
                  <a:pt x="34380" y="75430"/>
                </a:lnTo>
                <a:lnTo>
                  <a:pt x="34370" y="75450"/>
                </a:lnTo>
                <a:lnTo>
                  <a:pt x="34370" y="75460"/>
                </a:lnTo>
                <a:lnTo>
                  <a:pt x="34370" y="75470"/>
                </a:lnTo>
                <a:lnTo>
                  <a:pt x="34370" y="75480"/>
                </a:lnTo>
                <a:lnTo>
                  <a:pt x="34370" y="75490"/>
                </a:lnTo>
                <a:lnTo>
                  <a:pt x="34360" y="75500"/>
                </a:lnTo>
                <a:lnTo>
                  <a:pt x="34360" y="75510"/>
                </a:lnTo>
                <a:lnTo>
                  <a:pt x="34360" y="75520"/>
                </a:lnTo>
                <a:lnTo>
                  <a:pt x="34350" y="75540"/>
                </a:lnTo>
                <a:lnTo>
                  <a:pt x="34340" y="75570"/>
                </a:lnTo>
                <a:lnTo>
                  <a:pt x="34330" y="75620"/>
                </a:lnTo>
                <a:lnTo>
                  <a:pt x="34320" y="75630"/>
                </a:lnTo>
                <a:lnTo>
                  <a:pt x="34310" y="75650"/>
                </a:lnTo>
                <a:lnTo>
                  <a:pt x="34310" y="75670"/>
                </a:lnTo>
                <a:lnTo>
                  <a:pt x="34290" y="75710"/>
                </a:lnTo>
                <a:lnTo>
                  <a:pt x="34280" y="75740"/>
                </a:lnTo>
                <a:lnTo>
                  <a:pt x="34270" y="75740"/>
                </a:lnTo>
                <a:lnTo>
                  <a:pt x="34270" y="75760"/>
                </a:lnTo>
                <a:lnTo>
                  <a:pt x="34260" y="75780"/>
                </a:lnTo>
                <a:lnTo>
                  <a:pt x="34260" y="75810"/>
                </a:lnTo>
                <a:lnTo>
                  <a:pt x="34260" y="75820"/>
                </a:lnTo>
                <a:lnTo>
                  <a:pt x="34260" y="75840"/>
                </a:lnTo>
                <a:lnTo>
                  <a:pt x="34250" y="75880"/>
                </a:lnTo>
                <a:lnTo>
                  <a:pt x="34250" y="75910"/>
                </a:lnTo>
                <a:lnTo>
                  <a:pt x="34240" y="75930"/>
                </a:lnTo>
                <a:lnTo>
                  <a:pt x="34240" y="75950"/>
                </a:lnTo>
                <a:lnTo>
                  <a:pt x="34220" y="75970"/>
                </a:lnTo>
                <a:lnTo>
                  <a:pt x="34220" y="75990"/>
                </a:lnTo>
                <a:lnTo>
                  <a:pt x="34210" y="75990"/>
                </a:lnTo>
                <a:lnTo>
                  <a:pt x="34190" y="76020"/>
                </a:lnTo>
                <a:lnTo>
                  <a:pt x="34180" y="76030"/>
                </a:lnTo>
                <a:lnTo>
                  <a:pt x="34170" y="76050"/>
                </a:lnTo>
                <a:lnTo>
                  <a:pt x="34140" y="76110"/>
                </a:lnTo>
                <a:lnTo>
                  <a:pt x="34120" y="76150"/>
                </a:lnTo>
                <a:lnTo>
                  <a:pt x="34110" y="76170"/>
                </a:lnTo>
                <a:lnTo>
                  <a:pt x="34090" y="76200"/>
                </a:lnTo>
                <a:lnTo>
                  <a:pt x="34070" y="76220"/>
                </a:lnTo>
                <a:lnTo>
                  <a:pt x="34070" y="76230"/>
                </a:lnTo>
                <a:lnTo>
                  <a:pt x="34060" y="76250"/>
                </a:lnTo>
                <a:lnTo>
                  <a:pt x="34070" y="76260"/>
                </a:lnTo>
                <a:lnTo>
                  <a:pt x="34080" y="76300"/>
                </a:lnTo>
                <a:lnTo>
                  <a:pt x="34090" y="76350"/>
                </a:lnTo>
                <a:lnTo>
                  <a:pt x="34100" y="76360"/>
                </a:lnTo>
                <a:lnTo>
                  <a:pt x="34090" y="76370"/>
                </a:lnTo>
                <a:lnTo>
                  <a:pt x="34090" y="76380"/>
                </a:lnTo>
                <a:lnTo>
                  <a:pt x="34090" y="76400"/>
                </a:lnTo>
                <a:lnTo>
                  <a:pt x="34090" y="76420"/>
                </a:lnTo>
                <a:lnTo>
                  <a:pt x="34090" y="76430"/>
                </a:lnTo>
                <a:lnTo>
                  <a:pt x="34090" y="76440"/>
                </a:lnTo>
                <a:lnTo>
                  <a:pt x="34090" y="76470"/>
                </a:lnTo>
                <a:lnTo>
                  <a:pt x="34080" y="76510"/>
                </a:lnTo>
                <a:lnTo>
                  <a:pt x="34070" y="76570"/>
                </a:lnTo>
                <a:lnTo>
                  <a:pt x="34060" y="76600"/>
                </a:lnTo>
                <a:lnTo>
                  <a:pt x="34060" y="76610"/>
                </a:lnTo>
                <a:lnTo>
                  <a:pt x="34030" y="76670"/>
                </a:lnTo>
                <a:lnTo>
                  <a:pt x="34030" y="76680"/>
                </a:lnTo>
                <a:lnTo>
                  <a:pt x="34020" y="76700"/>
                </a:lnTo>
                <a:lnTo>
                  <a:pt x="34010" y="76730"/>
                </a:lnTo>
                <a:lnTo>
                  <a:pt x="34000" y="76750"/>
                </a:lnTo>
                <a:lnTo>
                  <a:pt x="33990" y="76760"/>
                </a:lnTo>
                <a:lnTo>
                  <a:pt x="33980" y="76770"/>
                </a:lnTo>
                <a:lnTo>
                  <a:pt x="33980" y="76780"/>
                </a:lnTo>
                <a:lnTo>
                  <a:pt x="33970" y="76790"/>
                </a:lnTo>
                <a:lnTo>
                  <a:pt x="33960" y="76810"/>
                </a:lnTo>
                <a:lnTo>
                  <a:pt x="33960" y="76830"/>
                </a:lnTo>
                <a:lnTo>
                  <a:pt x="33940" y="76840"/>
                </a:lnTo>
                <a:lnTo>
                  <a:pt x="33930" y="76850"/>
                </a:lnTo>
                <a:lnTo>
                  <a:pt x="33930" y="76860"/>
                </a:lnTo>
                <a:lnTo>
                  <a:pt x="33920" y="76860"/>
                </a:lnTo>
                <a:lnTo>
                  <a:pt x="33920" y="76870"/>
                </a:lnTo>
                <a:lnTo>
                  <a:pt x="33910" y="76870"/>
                </a:lnTo>
                <a:lnTo>
                  <a:pt x="33910" y="76880"/>
                </a:lnTo>
                <a:lnTo>
                  <a:pt x="33900" y="76900"/>
                </a:lnTo>
                <a:lnTo>
                  <a:pt x="33890" y="76910"/>
                </a:lnTo>
                <a:lnTo>
                  <a:pt x="33880" y="76920"/>
                </a:lnTo>
                <a:lnTo>
                  <a:pt x="33870" y="76930"/>
                </a:lnTo>
                <a:lnTo>
                  <a:pt x="33860" y="76940"/>
                </a:lnTo>
                <a:lnTo>
                  <a:pt x="33840" y="76950"/>
                </a:lnTo>
                <a:lnTo>
                  <a:pt x="33840" y="76960"/>
                </a:lnTo>
                <a:lnTo>
                  <a:pt x="33790" y="76990"/>
                </a:lnTo>
                <a:lnTo>
                  <a:pt x="33770" y="77000"/>
                </a:lnTo>
                <a:lnTo>
                  <a:pt x="33750" y="77010"/>
                </a:lnTo>
                <a:lnTo>
                  <a:pt x="33730" y="77020"/>
                </a:lnTo>
                <a:lnTo>
                  <a:pt x="33720" y="77030"/>
                </a:lnTo>
                <a:lnTo>
                  <a:pt x="33710" y="77030"/>
                </a:lnTo>
                <a:lnTo>
                  <a:pt x="33700" y="77040"/>
                </a:lnTo>
                <a:lnTo>
                  <a:pt x="33670" y="77060"/>
                </a:lnTo>
                <a:lnTo>
                  <a:pt x="33660" y="77070"/>
                </a:lnTo>
                <a:lnTo>
                  <a:pt x="33650" y="77070"/>
                </a:lnTo>
                <a:lnTo>
                  <a:pt x="33630" y="77080"/>
                </a:lnTo>
                <a:lnTo>
                  <a:pt x="33600" y="77100"/>
                </a:lnTo>
                <a:lnTo>
                  <a:pt x="33590" y="77110"/>
                </a:lnTo>
                <a:lnTo>
                  <a:pt x="33580" y="77110"/>
                </a:lnTo>
                <a:lnTo>
                  <a:pt x="33570" y="77120"/>
                </a:lnTo>
                <a:lnTo>
                  <a:pt x="33550" y="77120"/>
                </a:lnTo>
                <a:lnTo>
                  <a:pt x="33540" y="77120"/>
                </a:lnTo>
                <a:lnTo>
                  <a:pt x="33530" y="77120"/>
                </a:lnTo>
                <a:lnTo>
                  <a:pt x="33530" y="77130"/>
                </a:lnTo>
                <a:lnTo>
                  <a:pt x="33520" y="77130"/>
                </a:lnTo>
                <a:lnTo>
                  <a:pt x="33500" y="77130"/>
                </a:lnTo>
                <a:lnTo>
                  <a:pt x="33490" y="77130"/>
                </a:lnTo>
                <a:lnTo>
                  <a:pt x="33470" y="77120"/>
                </a:lnTo>
                <a:lnTo>
                  <a:pt x="33460" y="77110"/>
                </a:lnTo>
                <a:lnTo>
                  <a:pt x="33450" y="77100"/>
                </a:lnTo>
                <a:lnTo>
                  <a:pt x="33440" y="77090"/>
                </a:lnTo>
                <a:lnTo>
                  <a:pt x="33420" y="77080"/>
                </a:lnTo>
                <a:lnTo>
                  <a:pt x="33410" y="77080"/>
                </a:lnTo>
                <a:lnTo>
                  <a:pt x="33400" y="77080"/>
                </a:lnTo>
                <a:lnTo>
                  <a:pt x="33390" y="77080"/>
                </a:lnTo>
                <a:lnTo>
                  <a:pt x="33380" y="77080"/>
                </a:lnTo>
                <a:lnTo>
                  <a:pt x="33350" y="77080"/>
                </a:lnTo>
                <a:lnTo>
                  <a:pt x="33320" y="77090"/>
                </a:lnTo>
                <a:lnTo>
                  <a:pt x="33290" y="77090"/>
                </a:lnTo>
                <a:lnTo>
                  <a:pt x="33230" y="77080"/>
                </a:lnTo>
                <a:lnTo>
                  <a:pt x="33180" y="77070"/>
                </a:lnTo>
                <a:lnTo>
                  <a:pt x="33150" y="77060"/>
                </a:lnTo>
                <a:lnTo>
                  <a:pt x="33140" y="77060"/>
                </a:lnTo>
                <a:lnTo>
                  <a:pt x="33120" y="77060"/>
                </a:lnTo>
                <a:lnTo>
                  <a:pt x="33100" y="77050"/>
                </a:lnTo>
                <a:lnTo>
                  <a:pt x="33090" y="77040"/>
                </a:lnTo>
                <a:lnTo>
                  <a:pt x="33070" y="77100"/>
                </a:lnTo>
                <a:lnTo>
                  <a:pt x="33060" y="77110"/>
                </a:lnTo>
                <a:lnTo>
                  <a:pt x="33040" y="77110"/>
                </a:lnTo>
                <a:lnTo>
                  <a:pt x="33030" y="77120"/>
                </a:lnTo>
                <a:lnTo>
                  <a:pt x="33030" y="77180"/>
                </a:lnTo>
                <a:lnTo>
                  <a:pt x="33030" y="77190"/>
                </a:lnTo>
                <a:lnTo>
                  <a:pt x="33030" y="77210"/>
                </a:lnTo>
                <a:lnTo>
                  <a:pt x="33030" y="77240"/>
                </a:lnTo>
                <a:lnTo>
                  <a:pt x="33010" y="77260"/>
                </a:lnTo>
                <a:lnTo>
                  <a:pt x="32970" y="77310"/>
                </a:lnTo>
                <a:lnTo>
                  <a:pt x="32910" y="77390"/>
                </a:lnTo>
                <a:lnTo>
                  <a:pt x="32900" y="77400"/>
                </a:lnTo>
                <a:lnTo>
                  <a:pt x="32890" y="77400"/>
                </a:lnTo>
                <a:lnTo>
                  <a:pt x="32880" y="77420"/>
                </a:lnTo>
                <a:lnTo>
                  <a:pt x="32860" y="77440"/>
                </a:lnTo>
                <a:lnTo>
                  <a:pt x="32860" y="77450"/>
                </a:lnTo>
                <a:lnTo>
                  <a:pt x="32840" y="77470"/>
                </a:lnTo>
                <a:lnTo>
                  <a:pt x="32830" y="77470"/>
                </a:lnTo>
                <a:lnTo>
                  <a:pt x="32820" y="77480"/>
                </a:lnTo>
                <a:lnTo>
                  <a:pt x="32810" y="77480"/>
                </a:lnTo>
                <a:lnTo>
                  <a:pt x="32800" y="77480"/>
                </a:lnTo>
                <a:lnTo>
                  <a:pt x="32780" y="77490"/>
                </a:lnTo>
                <a:lnTo>
                  <a:pt x="32770" y="77500"/>
                </a:lnTo>
                <a:lnTo>
                  <a:pt x="32750" y="77510"/>
                </a:lnTo>
                <a:lnTo>
                  <a:pt x="32700" y="77550"/>
                </a:lnTo>
                <a:lnTo>
                  <a:pt x="32630" y="77620"/>
                </a:lnTo>
                <a:lnTo>
                  <a:pt x="32610" y="77640"/>
                </a:lnTo>
                <a:lnTo>
                  <a:pt x="32600" y="77650"/>
                </a:lnTo>
                <a:lnTo>
                  <a:pt x="32590" y="77650"/>
                </a:lnTo>
                <a:lnTo>
                  <a:pt x="32580" y="77660"/>
                </a:lnTo>
                <a:lnTo>
                  <a:pt x="32560" y="77670"/>
                </a:lnTo>
                <a:lnTo>
                  <a:pt x="32550" y="77670"/>
                </a:lnTo>
                <a:lnTo>
                  <a:pt x="32540" y="77680"/>
                </a:lnTo>
                <a:lnTo>
                  <a:pt x="32520" y="77690"/>
                </a:lnTo>
                <a:lnTo>
                  <a:pt x="32500" y="77710"/>
                </a:lnTo>
                <a:lnTo>
                  <a:pt x="32450" y="77750"/>
                </a:lnTo>
                <a:lnTo>
                  <a:pt x="32440" y="77760"/>
                </a:lnTo>
                <a:lnTo>
                  <a:pt x="32410" y="77790"/>
                </a:lnTo>
                <a:lnTo>
                  <a:pt x="32390" y="77820"/>
                </a:lnTo>
                <a:lnTo>
                  <a:pt x="32380" y="77830"/>
                </a:lnTo>
                <a:lnTo>
                  <a:pt x="32370" y="77840"/>
                </a:lnTo>
                <a:lnTo>
                  <a:pt x="32370" y="77860"/>
                </a:lnTo>
                <a:lnTo>
                  <a:pt x="32370" y="77880"/>
                </a:lnTo>
                <a:lnTo>
                  <a:pt x="32370" y="77900"/>
                </a:lnTo>
                <a:lnTo>
                  <a:pt x="32370" y="77910"/>
                </a:lnTo>
                <a:lnTo>
                  <a:pt x="32370" y="77920"/>
                </a:lnTo>
                <a:lnTo>
                  <a:pt x="32360" y="77920"/>
                </a:lnTo>
                <a:lnTo>
                  <a:pt x="32320" y="77950"/>
                </a:lnTo>
                <a:lnTo>
                  <a:pt x="32310" y="77960"/>
                </a:lnTo>
                <a:lnTo>
                  <a:pt x="32290" y="77980"/>
                </a:lnTo>
                <a:lnTo>
                  <a:pt x="32260" y="78000"/>
                </a:lnTo>
                <a:lnTo>
                  <a:pt x="32250" y="78010"/>
                </a:lnTo>
                <a:lnTo>
                  <a:pt x="32240" y="78020"/>
                </a:lnTo>
                <a:lnTo>
                  <a:pt x="32240" y="78030"/>
                </a:lnTo>
                <a:lnTo>
                  <a:pt x="32230" y="78180"/>
                </a:lnTo>
                <a:lnTo>
                  <a:pt x="32230" y="78190"/>
                </a:lnTo>
                <a:lnTo>
                  <a:pt x="32220" y="78210"/>
                </a:lnTo>
                <a:lnTo>
                  <a:pt x="32220" y="78220"/>
                </a:lnTo>
                <a:lnTo>
                  <a:pt x="32220" y="78260"/>
                </a:lnTo>
                <a:lnTo>
                  <a:pt x="32210" y="78330"/>
                </a:lnTo>
                <a:lnTo>
                  <a:pt x="32210" y="78340"/>
                </a:lnTo>
                <a:lnTo>
                  <a:pt x="32200" y="78350"/>
                </a:lnTo>
                <a:lnTo>
                  <a:pt x="32200" y="78360"/>
                </a:lnTo>
                <a:lnTo>
                  <a:pt x="32190" y="78360"/>
                </a:lnTo>
                <a:lnTo>
                  <a:pt x="32190" y="78380"/>
                </a:lnTo>
                <a:lnTo>
                  <a:pt x="32140" y="78430"/>
                </a:lnTo>
                <a:lnTo>
                  <a:pt x="32100" y="78480"/>
                </a:lnTo>
                <a:lnTo>
                  <a:pt x="32070" y="78510"/>
                </a:lnTo>
                <a:lnTo>
                  <a:pt x="32070" y="78520"/>
                </a:lnTo>
                <a:lnTo>
                  <a:pt x="32060" y="78530"/>
                </a:lnTo>
                <a:lnTo>
                  <a:pt x="32070" y="78540"/>
                </a:lnTo>
                <a:lnTo>
                  <a:pt x="32100" y="78600"/>
                </a:lnTo>
                <a:lnTo>
                  <a:pt x="32100" y="78610"/>
                </a:lnTo>
                <a:lnTo>
                  <a:pt x="32110" y="78610"/>
                </a:lnTo>
                <a:lnTo>
                  <a:pt x="32130" y="78620"/>
                </a:lnTo>
                <a:lnTo>
                  <a:pt x="32170" y="78620"/>
                </a:lnTo>
                <a:lnTo>
                  <a:pt x="32190" y="78630"/>
                </a:lnTo>
                <a:lnTo>
                  <a:pt x="32250" y="78640"/>
                </a:lnTo>
                <a:lnTo>
                  <a:pt x="32290" y="78650"/>
                </a:lnTo>
                <a:lnTo>
                  <a:pt x="32300" y="78650"/>
                </a:lnTo>
                <a:lnTo>
                  <a:pt x="32330" y="78650"/>
                </a:lnTo>
                <a:lnTo>
                  <a:pt x="32340" y="78650"/>
                </a:lnTo>
                <a:lnTo>
                  <a:pt x="32350" y="78660"/>
                </a:lnTo>
                <a:lnTo>
                  <a:pt x="32360" y="78660"/>
                </a:lnTo>
                <a:lnTo>
                  <a:pt x="32370" y="78660"/>
                </a:lnTo>
                <a:lnTo>
                  <a:pt x="32380" y="78650"/>
                </a:lnTo>
                <a:lnTo>
                  <a:pt x="32420" y="78630"/>
                </a:lnTo>
                <a:lnTo>
                  <a:pt x="32480" y="78590"/>
                </a:lnTo>
                <a:lnTo>
                  <a:pt x="32520" y="78650"/>
                </a:lnTo>
                <a:lnTo>
                  <a:pt x="32530" y="78660"/>
                </a:lnTo>
                <a:lnTo>
                  <a:pt x="32570" y="78720"/>
                </a:lnTo>
                <a:lnTo>
                  <a:pt x="32590" y="78740"/>
                </a:lnTo>
                <a:lnTo>
                  <a:pt x="32640" y="78810"/>
                </a:lnTo>
                <a:lnTo>
                  <a:pt x="32670" y="78870"/>
                </a:lnTo>
                <a:lnTo>
                  <a:pt x="32680" y="78870"/>
                </a:lnTo>
                <a:lnTo>
                  <a:pt x="32690" y="78890"/>
                </a:lnTo>
                <a:lnTo>
                  <a:pt x="32700" y="78900"/>
                </a:lnTo>
                <a:lnTo>
                  <a:pt x="32740" y="78930"/>
                </a:lnTo>
                <a:lnTo>
                  <a:pt x="32750" y="78940"/>
                </a:lnTo>
                <a:lnTo>
                  <a:pt x="32760" y="78940"/>
                </a:lnTo>
                <a:lnTo>
                  <a:pt x="32760" y="78950"/>
                </a:lnTo>
                <a:lnTo>
                  <a:pt x="32770" y="78970"/>
                </a:lnTo>
                <a:lnTo>
                  <a:pt x="32780" y="78990"/>
                </a:lnTo>
                <a:lnTo>
                  <a:pt x="32810" y="79050"/>
                </a:lnTo>
                <a:lnTo>
                  <a:pt x="32820" y="79090"/>
                </a:lnTo>
                <a:lnTo>
                  <a:pt x="32860" y="79170"/>
                </a:lnTo>
                <a:lnTo>
                  <a:pt x="32890" y="79240"/>
                </a:lnTo>
                <a:lnTo>
                  <a:pt x="32880" y="79240"/>
                </a:lnTo>
                <a:lnTo>
                  <a:pt x="32870" y="79250"/>
                </a:lnTo>
                <a:lnTo>
                  <a:pt x="32840" y="79260"/>
                </a:lnTo>
                <a:lnTo>
                  <a:pt x="32820" y="79260"/>
                </a:lnTo>
                <a:lnTo>
                  <a:pt x="32800" y="79270"/>
                </a:lnTo>
                <a:lnTo>
                  <a:pt x="32790" y="79270"/>
                </a:lnTo>
                <a:lnTo>
                  <a:pt x="32780" y="79280"/>
                </a:lnTo>
                <a:lnTo>
                  <a:pt x="32760" y="79280"/>
                </a:lnTo>
                <a:lnTo>
                  <a:pt x="32740" y="79290"/>
                </a:lnTo>
                <a:lnTo>
                  <a:pt x="32710" y="79290"/>
                </a:lnTo>
                <a:lnTo>
                  <a:pt x="32680" y="79310"/>
                </a:lnTo>
                <a:lnTo>
                  <a:pt x="32670" y="79320"/>
                </a:lnTo>
                <a:lnTo>
                  <a:pt x="32630" y="79340"/>
                </a:lnTo>
                <a:lnTo>
                  <a:pt x="32620" y="79350"/>
                </a:lnTo>
                <a:lnTo>
                  <a:pt x="32610" y="79350"/>
                </a:lnTo>
                <a:lnTo>
                  <a:pt x="32610" y="79360"/>
                </a:lnTo>
                <a:lnTo>
                  <a:pt x="32570" y="79410"/>
                </a:lnTo>
                <a:lnTo>
                  <a:pt x="32560" y="79420"/>
                </a:lnTo>
                <a:lnTo>
                  <a:pt x="32560" y="79430"/>
                </a:lnTo>
                <a:lnTo>
                  <a:pt x="32550" y="79430"/>
                </a:lnTo>
                <a:lnTo>
                  <a:pt x="32550" y="79440"/>
                </a:lnTo>
                <a:lnTo>
                  <a:pt x="32550" y="79450"/>
                </a:lnTo>
                <a:lnTo>
                  <a:pt x="32530" y="79470"/>
                </a:lnTo>
                <a:lnTo>
                  <a:pt x="32500" y="79500"/>
                </a:lnTo>
                <a:lnTo>
                  <a:pt x="32490" y="79520"/>
                </a:lnTo>
                <a:lnTo>
                  <a:pt x="32480" y="79540"/>
                </a:lnTo>
                <a:lnTo>
                  <a:pt x="32460" y="79580"/>
                </a:lnTo>
                <a:lnTo>
                  <a:pt x="32450" y="79590"/>
                </a:lnTo>
                <a:lnTo>
                  <a:pt x="32440" y="79620"/>
                </a:lnTo>
                <a:lnTo>
                  <a:pt x="32430" y="79630"/>
                </a:lnTo>
                <a:lnTo>
                  <a:pt x="32430" y="79640"/>
                </a:lnTo>
                <a:lnTo>
                  <a:pt x="32420" y="79660"/>
                </a:lnTo>
                <a:lnTo>
                  <a:pt x="32400" y="79680"/>
                </a:lnTo>
                <a:lnTo>
                  <a:pt x="32350" y="79730"/>
                </a:lnTo>
                <a:lnTo>
                  <a:pt x="32340" y="79740"/>
                </a:lnTo>
                <a:lnTo>
                  <a:pt x="32330" y="79750"/>
                </a:lnTo>
                <a:lnTo>
                  <a:pt x="32300" y="79780"/>
                </a:lnTo>
                <a:lnTo>
                  <a:pt x="32290" y="79780"/>
                </a:lnTo>
                <a:lnTo>
                  <a:pt x="32260" y="79810"/>
                </a:lnTo>
                <a:lnTo>
                  <a:pt x="32250" y="79810"/>
                </a:lnTo>
                <a:lnTo>
                  <a:pt x="32240" y="79820"/>
                </a:lnTo>
                <a:lnTo>
                  <a:pt x="32230" y="79820"/>
                </a:lnTo>
                <a:lnTo>
                  <a:pt x="32220" y="79820"/>
                </a:lnTo>
                <a:lnTo>
                  <a:pt x="32200" y="79830"/>
                </a:lnTo>
                <a:lnTo>
                  <a:pt x="32190" y="79830"/>
                </a:lnTo>
                <a:lnTo>
                  <a:pt x="32160" y="79820"/>
                </a:lnTo>
                <a:lnTo>
                  <a:pt x="32140" y="79810"/>
                </a:lnTo>
                <a:lnTo>
                  <a:pt x="32120" y="79810"/>
                </a:lnTo>
                <a:lnTo>
                  <a:pt x="32110" y="79800"/>
                </a:lnTo>
                <a:lnTo>
                  <a:pt x="32100" y="79790"/>
                </a:lnTo>
                <a:lnTo>
                  <a:pt x="32080" y="79790"/>
                </a:lnTo>
                <a:lnTo>
                  <a:pt x="32060" y="79770"/>
                </a:lnTo>
                <a:lnTo>
                  <a:pt x="32050" y="79770"/>
                </a:lnTo>
                <a:lnTo>
                  <a:pt x="32040" y="79760"/>
                </a:lnTo>
                <a:lnTo>
                  <a:pt x="32030" y="79760"/>
                </a:lnTo>
                <a:lnTo>
                  <a:pt x="32020" y="79750"/>
                </a:lnTo>
                <a:lnTo>
                  <a:pt x="32010" y="79750"/>
                </a:lnTo>
                <a:lnTo>
                  <a:pt x="32000" y="79740"/>
                </a:lnTo>
                <a:lnTo>
                  <a:pt x="31960" y="79730"/>
                </a:lnTo>
                <a:lnTo>
                  <a:pt x="31940" y="79730"/>
                </a:lnTo>
                <a:lnTo>
                  <a:pt x="31910" y="79740"/>
                </a:lnTo>
                <a:lnTo>
                  <a:pt x="31890" y="79740"/>
                </a:lnTo>
                <a:lnTo>
                  <a:pt x="31870" y="79760"/>
                </a:lnTo>
                <a:lnTo>
                  <a:pt x="31860" y="79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