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Lwengo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Lweng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900" y="76670"/>
                </a:moveTo>
                <a:lnTo>
                  <a:pt x="38960" y="76690"/>
                </a:lnTo>
                <a:lnTo>
                  <a:pt x="39060" y="76710"/>
                </a:lnTo>
                <a:lnTo>
                  <a:pt x="39070" y="76710"/>
                </a:lnTo>
                <a:lnTo>
                  <a:pt x="39090" y="76720"/>
                </a:lnTo>
                <a:lnTo>
                  <a:pt x="39120" y="76720"/>
                </a:lnTo>
                <a:lnTo>
                  <a:pt x="39150" y="76730"/>
                </a:lnTo>
                <a:lnTo>
                  <a:pt x="39170" y="76740"/>
                </a:lnTo>
                <a:lnTo>
                  <a:pt x="39190" y="76750"/>
                </a:lnTo>
                <a:lnTo>
                  <a:pt x="39210" y="76760"/>
                </a:lnTo>
                <a:lnTo>
                  <a:pt x="39220" y="76760"/>
                </a:lnTo>
                <a:lnTo>
                  <a:pt x="39250" y="76770"/>
                </a:lnTo>
                <a:lnTo>
                  <a:pt x="39270" y="76780"/>
                </a:lnTo>
                <a:lnTo>
                  <a:pt x="39290" y="76790"/>
                </a:lnTo>
                <a:lnTo>
                  <a:pt x="39330" y="76790"/>
                </a:lnTo>
                <a:lnTo>
                  <a:pt x="39350" y="76800"/>
                </a:lnTo>
                <a:lnTo>
                  <a:pt x="39370" y="76800"/>
                </a:lnTo>
                <a:lnTo>
                  <a:pt x="39390" y="76800"/>
                </a:lnTo>
                <a:lnTo>
                  <a:pt x="39430" y="76800"/>
                </a:lnTo>
                <a:lnTo>
                  <a:pt x="39470" y="76800"/>
                </a:lnTo>
                <a:lnTo>
                  <a:pt x="39510" y="76800"/>
                </a:lnTo>
                <a:lnTo>
                  <a:pt x="39530" y="76800"/>
                </a:lnTo>
                <a:lnTo>
                  <a:pt x="39570" y="76790"/>
                </a:lnTo>
                <a:lnTo>
                  <a:pt x="39580" y="76780"/>
                </a:lnTo>
                <a:lnTo>
                  <a:pt x="39590" y="76780"/>
                </a:lnTo>
                <a:lnTo>
                  <a:pt x="39600" y="76770"/>
                </a:lnTo>
                <a:lnTo>
                  <a:pt x="39660" y="76730"/>
                </a:lnTo>
                <a:lnTo>
                  <a:pt x="39670" y="76730"/>
                </a:lnTo>
                <a:lnTo>
                  <a:pt x="39690" y="76720"/>
                </a:lnTo>
                <a:lnTo>
                  <a:pt x="39700" y="76710"/>
                </a:lnTo>
                <a:lnTo>
                  <a:pt x="39740" y="76690"/>
                </a:lnTo>
                <a:lnTo>
                  <a:pt x="39760" y="76680"/>
                </a:lnTo>
                <a:lnTo>
                  <a:pt x="39780" y="76680"/>
                </a:lnTo>
                <a:lnTo>
                  <a:pt x="39790" y="76690"/>
                </a:lnTo>
                <a:lnTo>
                  <a:pt x="39810" y="76690"/>
                </a:lnTo>
                <a:lnTo>
                  <a:pt x="39850" y="76700"/>
                </a:lnTo>
                <a:lnTo>
                  <a:pt x="39870" y="76700"/>
                </a:lnTo>
                <a:lnTo>
                  <a:pt x="39880" y="76690"/>
                </a:lnTo>
                <a:lnTo>
                  <a:pt x="39890" y="76690"/>
                </a:lnTo>
                <a:lnTo>
                  <a:pt x="39900" y="76680"/>
                </a:lnTo>
                <a:lnTo>
                  <a:pt x="39930" y="76680"/>
                </a:lnTo>
                <a:lnTo>
                  <a:pt x="39950" y="76680"/>
                </a:lnTo>
                <a:lnTo>
                  <a:pt x="39960" y="76680"/>
                </a:lnTo>
                <a:lnTo>
                  <a:pt x="40000" y="76670"/>
                </a:lnTo>
                <a:lnTo>
                  <a:pt x="40010" y="76660"/>
                </a:lnTo>
                <a:lnTo>
                  <a:pt x="40020" y="76670"/>
                </a:lnTo>
                <a:lnTo>
                  <a:pt x="40040" y="76680"/>
                </a:lnTo>
                <a:lnTo>
                  <a:pt x="40050" y="76680"/>
                </a:lnTo>
                <a:lnTo>
                  <a:pt x="40060" y="76690"/>
                </a:lnTo>
                <a:lnTo>
                  <a:pt x="40080" y="76700"/>
                </a:lnTo>
                <a:lnTo>
                  <a:pt x="40080" y="76720"/>
                </a:lnTo>
                <a:lnTo>
                  <a:pt x="40080" y="76750"/>
                </a:lnTo>
                <a:lnTo>
                  <a:pt x="40080" y="76760"/>
                </a:lnTo>
                <a:lnTo>
                  <a:pt x="40090" y="76760"/>
                </a:lnTo>
                <a:lnTo>
                  <a:pt x="40090" y="76770"/>
                </a:lnTo>
                <a:lnTo>
                  <a:pt x="40100" y="76770"/>
                </a:lnTo>
                <a:lnTo>
                  <a:pt x="40110" y="76770"/>
                </a:lnTo>
                <a:lnTo>
                  <a:pt x="40120" y="76770"/>
                </a:lnTo>
                <a:lnTo>
                  <a:pt x="40180" y="76770"/>
                </a:lnTo>
                <a:lnTo>
                  <a:pt x="40220" y="76770"/>
                </a:lnTo>
                <a:lnTo>
                  <a:pt x="40240" y="76770"/>
                </a:lnTo>
                <a:lnTo>
                  <a:pt x="40250" y="76770"/>
                </a:lnTo>
                <a:lnTo>
                  <a:pt x="40310" y="76770"/>
                </a:lnTo>
                <a:lnTo>
                  <a:pt x="40360" y="76770"/>
                </a:lnTo>
                <a:lnTo>
                  <a:pt x="40370" y="76770"/>
                </a:lnTo>
                <a:lnTo>
                  <a:pt x="40380" y="76800"/>
                </a:lnTo>
                <a:lnTo>
                  <a:pt x="40390" y="76810"/>
                </a:lnTo>
                <a:lnTo>
                  <a:pt x="40400" y="76840"/>
                </a:lnTo>
                <a:lnTo>
                  <a:pt x="40410" y="76850"/>
                </a:lnTo>
                <a:lnTo>
                  <a:pt x="40420" y="76850"/>
                </a:lnTo>
                <a:lnTo>
                  <a:pt x="40450" y="76850"/>
                </a:lnTo>
                <a:lnTo>
                  <a:pt x="40490" y="76850"/>
                </a:lnTo>
                <a:lnTo>
                  <a:pt x="40540" y="76850"/>
                </a:lnTo>
                <a:lnTo>
                  <a:pt x="40610" y="76840"/>
                </a:lnTo>
                <a:lnTo>
                  <a:pt x="40630" y="76840"/>
                </a:lnTo>
                <a:lnTo>
                  <a:pt x="40650" y="76830"/>
                </a:lnTo>
                <a:lnTo>
                  <a:pt x="40680" y="76830"/>
                </a:lnTo>
                <a:lnTo>
                  <a:pt x="40690" y="76820"/>
                </a:lnTo>
                <a:lnTo>
                  <a:pt x="40740" y="76810"/>
                </a:lnTo>
                <a:lnTo>
                  <a:pt x="40740" y="76820"/>
                </a:lnTo>
                <a:lnTo>
                  <a:pt x="40750" y="76870"/>
                </a:lnTo>
                <a:lnTo>
                  <a:pt x="40750" y="76910"/>
                </a:lnTo>
                <a:lnTo>
                  <a:pt x="40760" y="76920"/>
                </a:lnTo>
                <a:lnTo>
                  <a:pt x="40770" y="77010"/>
                </a:lnTo>
                <a:lnTo>
                  <a:pt x="40780" y="77020"/>
                </a:lnTo>
                <a:lnTo>
                  <a:pt x="40780" y="77040"/>
                </a:lnTo>
                <a:lnTo>
                  <a:pt x="40770" y="77050"/>
                </a:lnTo>
                <a:lnTo>
                  <a:pt x="40740" y="77060"/>
                </a:lnTo>
                <a:lnTo>
                  <a:pt x="40720" y="77070"/>
                </a:lnTo>
                <a:lnTo>
                  <a:pt x="40700" y="77070"/>
                </a:lnTo>
                <a:lnTo>
                  <a:pt x="40680" y="77070"/>
                </a:lnTo>
                <a:lnTo>
                  <a:pt x="40670" y="77070"/>
                </a:lnTo>
                <a:lnTo>
                  <a:pt x="40640" y="77070"/>
                </a:lnTo>
                <a:lnTo>
                  <a:pt x="40620" y="77070"/>
                </a:lnTo>
                <a:lnTo>
                  <a:pt x="40610" y="77070"/>
                </a:lnTo>
                <a:lnTo>
                  <a:pt x="40580" y="77070"/>
                </a:lnTo>
                <a:lnTo>
                  <a:pt x="40580" y="77080"/>
                </a:lnTo>
                <a:lnTo>
                  <a:pt x="40570" y="77080"/>
                </a:lnTo>
                <a:lnTo>
                  <a:pt x="40560" y="77080"/>
                </a:lnTo>
                <a:lnTo>
                  <a:pt x="40540" y="77080"/>
                </a:lnTo>
                <a:lnTo>
                  <a:pt x="40520" y="77080"/>
                </a:lnTo>
                <a:lnTo>
                  <a:pt x="40500" y="77080"/>
                </a:lnTo>
                <a:lnTo>
                  <a:pt x="40490" y="77080"/>
                </a:lnTo>
                <a:lnTo>
                  <a:pt x="40480" y="77080"/>
                </a:lnTo>
                <a:lnTo>
                  <a:pt x="40470" y="77080"/>
                </a:lnTo>
                <a:lnTo>
                  <a:pt x="40470" y="77090"/>
                </a:lnTo>
                <a:lnTo>
                  <a:pt x="40470" y="77100"/>
                </a:lnTo>
                <a:lnTo>
                  <a:pt x="40460" y="77120"/>
                </a:lnTo>
                <a:lnTo>
                  <a:pt x="40460" y="77150"/>
                </a:lnTo>
                <a:lnTo>
                  <a:pt x="40460" y="77160"/>
                </a:lnTo>
                <a:lnTo>
                  <a:pt x="40460" y="77190"/>
                </a:lnTo>
                <a:lnTo>
                  <a:pt x="40460" y="77200"/>
                </a:lnTo>
                <a:lnTo>
                  <a:pt x="40460" y="77210"/>
                </a:lnTo>
                <a:lnTo>
                  <a:pt x="40460" y="77220"/>
                </a:lnTo>
                <a:lnTo>
                  <a:pt x="40470" y="77240"/>
                </a:lnTo>
                <a:lnTo>
                  <a:pt x="40470" y="77250"/>
                </a:lnTo>
                <a:lnTo>
                  <a:pt x="40470" y="77260"/>
                </a:lnTo>
                <a:lnTo>
                  <a:pt x="40470" y="77280"/>
                </a:lnTo>
                <a:lnTo>
                  <a:pt x="40480" y="77290"/>
                </a:lnTo>
                <a:lnTo>
                  <a:pt x="40490" y="77300"/>
                </a:lnTo>
                <a:lnTo>
                  <a:pt x="40500" y="77310"/>
                </a:lnTo>
                <a:lnTo>
                  <a:pt x="40500" y="77330"/>
                </a:lnTo>
                <a:lnTo>
                  <a:pt x="40510" y="77330"/>
                </a:lnTo>
                <a:lnTo>
                  <a:pt x="40520" y="77330"/>
                </a:lnTo>
                <a:lnTo>
                  <a:pt x="40520" y="77340"/>
                </a:lnTo>
                <a:lnTo>
                  <a:pt x="40530" y="77350"/>
                </a:lnTo>
                <a:lnTo>
                  <a:pt x="40540" y="77350"/>
                </a:lnTo>
                <a:lnTo>
                  <a:pt x="40550" y="77370"/>
                </a:lnTo>
                <a:lnTo>
                  <a:pt x="40560" y="77380"/>
                </a:lnTo>
                <a:lnTo>
                  <a:pt x="40570" y="77380"/>
                </a:lnTo>
                <a:lnTo>
                  <a:pt x="40570" y="77390"/>
                </a:lnTo>
                <a:lnTo>
                  <a:pt x="40580" y="77390"/>
                </a:lnTo>
                <a:lnTo>
                  <a:pt x="40590" y="77390"/>
                </a:lnTo>
                <a:lnTo>
                  <a:pt x="40600" y="77400"/>
                </a:lnTo>
                <a:lnTo>
                  <a:pt x="40610" y="77400"/>
                </a:lnTo>
                <a:lnTo>
                  <a:pt x="40620" y="77410"/>
                </a:lnTo>
                <a:lnTo>
                  <a:pt x="40640" y="77420"/>
                </a:lnTo>
                <a:lnTo>
                  <a:pt x="40650" y="77430"/>
                </a:lnTo>
                <a:lnTo>
                  <a:pt x="40660" y="77430"/>
                </a:lnTo>
                <a:lnTo>
                  <a:pt x="40670" y="77450"/>
                </a:lnTo>
                <a:lnTo>
                  <a:pt x="40680" y="77450"/>
                </a:lnTo>
                <a:lnTo>
                  <a:pt x="40690" y="77470"/>
                </a:lnTo>
                <a:lnTo>
                  <a:pt x="40660" y="77500"/>
                </a:lnTo>
                <a:lnTo>
                  <a:pt x="40650" y="77510"/>
                </a:lnTo>
                <a:lnTo>
                  <a:pt x="40640" y="77520"/>
                </a:lnTo>
                <a:lnTo>
                  <a:pt x="40630" y="77540"/>
                </a:lnTo>
                <a:lnTo>
                  <a:pt x="40620" y="77560"/>
                </a:lnTo>
                <a:lnTo>
                  <a:pt x="40610" y="77570"/>
                </a:lnTo>
                <a:lnTo>
                  <a:pt x="40610" y="77580"/>
                </a:lnTo>
                <a:lnTo>
                  <a:pt x="40610" y="77590"/>
                </a:lnTo>
                <a:lnTo>
                  <a:pt x="40600" y="77610"/>
                </a:lnTo>
                <a:lnTo>
                  <a:pt x="40600" y="77640"/>
                </a:lnTo>
                <a:lnTo>
                  <a:pt x="40600" y="77660"/>
                </a:lnTo>
                <a:lnTo>
                  <a:pt x="40600" y="77670"/>
                </a:lnTo>
                <a:lnTo>
                  <a:pt x="40600" y="77680"/>
                </a:lnTo>
                <a:lnTo>
                  <a:pt x="40600" y="77690"/>
                </a:lnTo>
                <a:lnTo>
                  <a:pt x="40610" y="77700"/>
                </a:lnTo>
                <a:lnTo>
                  <a:pt x="40610" y="77730"/>
                </a:lnTo>
                <a:lnTo>
                  <a:pt x="40610" y="77750"/>
                </a:lnTo>
                <a:lnTo>
                  <a:pt x="40610" y="77760"/>
                </a:lnTo>
                <a:lnTo>
                  <a:pt x="40610" y="77770"/>
                </a:lnTo>
                <a:lnTo>
                  <a:pt x="40610" y="77780"/>
                </a:lnTo>
                <a:lnTo>
                  <a:pt x="40610" y="77800"/>
                </a:lnTo>
                <a:lnTo>
                  <a:pt x="40600" y="77800"/>
                </a:lnTo>
                <a:lnTo>
                  <a:pt x="40600" y="77810"/>
                </a:lnTo>
                <a:lnTo>
                  <a:pt x="40600" y="77830"/>
                </a:lnTo>
                <a:lnTo>
                  <a:pt x="40590" y="77840"/>
                </a:lnTo>
                <a:lnTo>
                  <a:pt x="40590" y="77850"/>
                </a:lnTo>
                <a:lnTo>
                  <a:pt x="40580" y="77870"/>
                </a:lnTo>
                <a:lnTo>
                  <a:pt x="40570" y="77890"/>
                </a:lnTo>
                <a:lnTo>
                  <a:pt x="40560" y="77910"/>
                </a:lnTo>
                <a:lnTo>
                  <a:pt x="40540" y="77930"/>
                </a:lnTo>
                <a:lnTo>
                  <a:pt x="40520" y="77960"/>
                </a:lnTo>
                <a:lnTo>
                  <a:pt x="40490" y="77970"/>
                </a:lnTo>
                <a:lnTo>
                  <a:pt x="40480" y="77980"/>
                </a:lnTo>
                <a:lnTo>
                  <a:pt x="40470" y="77990"/>
                </a:lnTo>
                <a:lnTo>
                  <a:pt x="40440" y="78010"/>
                </a:lnTo>
                <a:lnTo>
                  <a:pt x="40420" y="78010"/>
                </a:lnTo>
                <a:lnTo>
                  <a:pt x="40410" y="78020"/>
                </a:lnTo>
                <a:lnTo>
                  <a:pt x="40400" y="78020"/>
                </a:lnTo>
                <a:lnTo>
                  <a:pt x="40330" y="78020"/>
                </a:lnTo>
                <a:lnTo>
                  <a:pt x="40310" y="78020"/>
                </a:lnTo>
                <a:lnTo>
                  <a:pt x="40290" y="78020"/>
                </a:lnTo>
                <a:lnTo>
                  <a:pt x="40250" y="78020"/>
                </a:lnTo>
                <a:lnTo>
                  <a:pt x="40240" y="78020"/>
                </a:lnTo>
                <a:lnTo>
                  <a:pt x="40230" y="78010"/>
                </a:lnTo>
                <a:lnTo>
                  <a:pt x="40220" y="78000"/>
                </a:lnTo>
                <a:lnTo>
                  <a:pt x="40180" y="77950"/>
                </a:lnTo>
                <a:lnTo>
                  <a:pt x="40170" y="77950"/>
                </a:lnTo>
                <a:lnTo>
                  <a:pt x="40150" y="77930"/>
                </a:lnTo>
                <a:lnTo>
                  <a:pt x="40140" y="77930"/>
                </a:lnTo>
                <a:lnTo>
                  <a:pt x="40130" y="77920"/>
                </a:lnTo>
                <a:lnTo>
                  <a:pt x="40120" y="77920"/>
                </a:lnTo>
                <a:lnTo>
                  <a:pt x="40100" y="77910"/>
                </a:lnTo>
                <a:lnTo>
                  <a:pt x="40070" y="77890"/>
                </a:lnTo>
                <a:lnTo>
                  <a:pt x="40060" y="77890"/>
                </a:lnTo>
                <a:lnTo>
                  <a:pt x="40050" y="77890"/>
                </a:lnTo>
                <a:lnTo>
                  <a:pt x="40040" y="77890"/>
                </a:lnTo>
                <a:lnTo>
                  <a:pt x="40030" y="77900"/>
                </a:lnTo>
                <a:lnTo>
                  <a:pt x="40020" y="77900"/>
                </a:lnTo>
                <a:lnTo>
                  <a:pt x="40010" y="77900"/>
                </a:lnTo>
                <a:lnTo>
                  <a:pt x="40000" y="77900"/>
                </a:lnTo>
                <a:lnTo>
                  <a:pt x="39990" y="77910"/>
                </a:lnTo>
                <a:lnTo>
                  <a:pt x="39970" y="77910"/>
                </a:lnTo>
                <a:lnTo>
                  <a:pt x="39950" y="77910"/>
                </a:lnTo>
                <a:lnTo>
                  <a:pt x="39940" y="77920"/>
                </a:lnTo>
                <a:lnTo>
                  <a:pt x="39930" y="77920"/>
                </a:lnTo>
                <a:lnTo>
                  <a:pt x="39920" y="77930"/>
                </a:lnTo>
                <a:lnTo>
                  <a:pt x="39910" y="77930"/>
                </a:lnTo>
                <a:lnTo>
                  <a:pt x="39910" y="77940"/>
                </a:lnTo>
                <a:lnTo>
                  <a:pt x="39900" y="77940"/>
                </a:lnTo>
                <a:lnTo>
                  <a:pt x="39880" y="77940"/>
                </a:lnTo>
                <a:lnTo>
                  <a:pt x="39880" y="77960"/>
                </a:lnTo>
                <a:lnTo>
                  <a:pt x="39880" y="77970"/>
                </a:lnTo>
                <a:lnTo>
                  <a:pt x="39870" y="77980"/>
                </a:lnTo>
                <a:lnTo>
                  <a:pt x="39870" y="77990"/>
                </a:lnTo>
                <a:lnTo>
                  <a:pt x="39870" y="78000"/>
                </a:lnTo>
                <a:lnTo>
                  <a:pt x="39860" y="78020"/>
                </a:lnTo>
                <a:lnTo>
                  <a:pt x="39850" y="78020"/>
                </a:lnTo>
                <a:lnTo>
                  <a:pt x="39840" y="78030"/>
                </a:lnTo>
                <a:lnTo>
                  <a:pt x="39820" y="78040"/>
                </a:lnTo>
                <a:lnTo>
                  <a:pt x="39810" y="78050"/>
                </a:lnTo>
                <a:lnTo>
                  <a:pt x="39800" y="78060"/>
                </a:lnTo>
                <a:lnTo>
                  <a:pt x="39780" y="78080"/>
                </a:lnTo>
                <a:lnTo>
                  <a:pt x="39770" y="78090"/>
                </a:lnTo>
                <a:lnTo>
                  <a:pt x="39760" y="78090"/>
                </a:lnTo>
                <a:lnTo>
                  <a:pt x="39750" y="78090"/>
                </a:lnTo>
                <a:lnTo>
                  <a:pt x="39730" y="78110"/>
                </a:lnTo>
                <a:lnTo>
                  <a:pt x="39700" y="78120"/>
                </a:lnTo>
                <a:lnTo>
                  <a:pt x="39690" y="78130"/>
                </a:lnTo>
                <a:lnTo>
                  <a:pt x="39670" y="78130"/>
                </a:lnTo>
                <a:lnTo>
                  <a:pt x="39650" y="78130"/>
                </a:lnTo>
                <a:lnTo>
                  <a:pt x="39630" y="78130"/>
                </a:lnTo>
                <a:lnTo>
                  <a:pt x="39600" y="78120"/>
                </a:lnTo>
                <a:lnTo>
                  <a:pt x="39590" y="78130"/>
                </a:lnTo>
                <a:lnTo>
                  <a:pt x="39580" y="78130"/>
                </a:lnTo>
                <a:lnTo>
                  <a:pt x="39570" y="78140"/>
                </a:lnTo>
                <a:lnTo>
                  <a:pt x="39570" y="78150"/>
                </a:lnTo>
                <a:lnTo>
                  <a:pt x="39570" y="78140"/>
                </a:lnTo>
                <a:lnTo>
                  <a:pt x="39540" y="78130"/>
                </a:lnTo>
                <a:lnTo>
                  <a:pt x="39530" y="78130"/>
                </a:lnTo>
                <a:lnTo>
                  <a:pt x="39520" y="78120"/>
                </a:lnTo>
                <a:lnTo>
                  <a:pt x="39500" y="78110"/>
                </a:lnTo>
                <a:lnTo>
                  <a:pt x="39480" y="78100"/>
                </a:lnTo>
                <a:lnTo>
                  <a:pt x="39470" y="78090"/>
                </a:lnTo>
                <a:lnTo>
                  <a:pt x="39430" y="78080"/>
                </a:lnTo>
                <a:lnTo>
                  <a:pt x="39410" y="78080"/>
                </a:lnTo>
                <a:lnTo>
                  <a:pt x="39370" y="78070"/>
                </a:lnTo>
                <a:lnTo>
                  <a:pt x="39340" y="78060"/>
                </a:lnTo>
                <a:lnTo>
                  <a:pt x="39310" y="78050"/>
                </a:lnTo>
                <a:lnTo>
                  <a:pt x="39300" y="78040"/>
                </a:lnTo>
                <a:lnTo>
                  <a:pt x="39280" y="78040"/>
                </a:lnTo>
                <a:lnTo>
                  <a:pt x="39270" y="78030"/>
                </a:lnTo>
                <a:lnTo>
                  <a:pt x="39220" y="78010"/>
                </a:lnTo>
                <a:lnTo>
                  <a:pt x="39190" y="77980"/>
                </a:lnTo>
                <a:lnTo>
                  <a:pt x="39160" y="77960"/>
                </a:lnTo>
                <a:lnTo>
                  <a:pt x="39150" y="77960"/>
                </a:lnTo>
                <a:lnTo>
                  <a:pt x="39120" y="77930"/>
                </a:lnTo>
                <a:lnTo>
                  <a:pt x="39100" y="77910"/>
                </a:lnTo>
                <a:lnTo>
                  <a:pt x="39080" y="77900"/>
                </a:lnTo>
                <a:lnTo>
                  <a:pt x="39060" y="77880"/>
                </a:lnTo>
                <a:lnTo>
                  <a:pt x="39040" y="77870"/>
                </a:lnTo>
                <a:lnTo>
                  <a:pt x="39020" y="77860"/>
                </a:lnTo>
                <a:lnTo>
                  <a:pt x="39010" y="77850"/>
                </a:lnTo>
                <a:lnTo>
                  <a:pt x="39000" y="77850"/>
                </a:lnTo>
                <a:lnTo>
                  <a:pt x="38980" y="77850"/>
                </a:lnTo>
                <a:lnTo>
                  <a:pt x="38960" y="77860"/>
                </a:lnTo>
                <a:lnTo>
                  <a:pt x="38940" y="77860"/>
                </a:lnTo>
                <a:lnTo>
                  <a:pt x="38920" y="77860"/>
                </a:lnTo>
                <a:lnTo>
                  <a:pt x="38900" y="77860"/>
                </a:lnTo>
                <a:lnTo>
                  <a:pt x="38880" y="77860"/>
                </a:lnTo>
                <a:lnTo>
                  <a:pt x="38860" y="77850"/>
                </a:lnTo>
                <a:lnTo>
                  <a:pt x="38850" y="77850"/>
                </a:lnTo>
                <a:lnTo>
                  <a:pt x="38830" y="77850"/>
                </a:lnTo>
                <a:lnTo>
                  <a:pt x="38810" y="77840"/>
                </a:lnTo>
                <a:lnTo>
                  <a:pt x="38760" y="77830"/>
                </a:lnTo>
                <a:lnTo>
                  <a:pt x="38730" y="77830"/>
                </a:lnTo>
                <a:lnTo>
                  <a:pt x="38710" y="77820"/>
                </a:lnTo>
                <a:lnTo>
                  <a:pt x="38700" y="77850"/>
                </a:lnTo>
                <a:lnTo>
                  <a:pt x="38700" y="77860"/>
                </a:lnTo>
                <a:lnTo>
                  <a:pt x="38700" y="77910"/>
                </a:lnTo>
                <a:lnTo>
                  <a:pt x="38690" y="77930"/>
                </a:lnTo>
                <a:lnTo>
                  <a:pt x="38690" y="77960"/>
                </a:lnTo>
                <a:lnTo>
                  <a:pt x="38700" y="78010"/>
                </a:lnTo>
                <a:lnTo>
                  <a:pt x="38700" y="78040"/>
                </a:lnTo>
                <a:lnTo>
                  <a:pt x="38700" y="78050"/>
                </a:lnTo>
                <a:lnTo>
                  <a:pt x="38710" y="78090"/>
                </a:lnTo>
                <a:lnTo>
                  <a:pt x="38710" y="78120"/>
                </a:lnTo>
                <a:lnTo>
                  <a:pt x="38720" y="78140"/>
                </a:lnTo>
                <a:lnTo>
                  <a:pt x="38720" y="78150"/>
                </a:lnTo>
                <a:lnTo>
                  <a:pt x="38720" y="78160"/>
                </a:lnTo>
                <a:lnTo>
                  <a:pt x="38720" y="78180"/>
                </a:lnTo>
                <a:lnTo>
                  <a:pt x="38730" y="78190"/>
                </a:lnTo>
                <a:lnTo>
                  <a:pt x="38740" y="78210"/>
                </a:lnTo>
                <a:lnTo>
                  <a:pt x="38740" y="78230"/>
                </a:lnTo>
                <a:lnTo>
                  <a:pt x="38750" y="78250"/>
                </a:lnTo>
                <a:lnTo>
                  <a:pt x="38760" y="78270"/>
                </a:lnTo>
                <a:lnTo>
                  <a:pt x="38760" y="78280"/>
                </a:lnTo>
                <a:lnTo>
                  <a:pt x="38760" y="78310"/>
                </a:lnTo>
                <a:lnTo>
                  <a:pt x="38770" y="78340"/>
                </a:lnTo>
                <a:lnTo>
                  <a:pt x="38780" y="78360"/>
                </a:lnTo>
                <a:lnTo>
                  <a:pt x="38780" y="78380"/>
                </a:lnTo>
                <a:lnTo>
                  <a:pt x="38780" y="78390"/>
                </a:lnTo>
                <a:lnTo>
                  <a:pt x="38790" y="78410"/>
                </a:lnTo>
                <a:lnTo>
                  <a:pt x="38790" y="78430"/>
                </a:lnTo>
                <a:lnTo>
                  <a:pt x="38800" y="78460"/>
                </a:lnTo>
                <a:lnTo>
                  <a:pt x="38810" y="78470"/>
                </a:lnTo>
                <a:lnTo>
                  <a:pt x="38810" y="78480"/>
                </a:lnTo>
                <a:lnTo>
                  <a:pt x="38810" y="78490"/>
                </a:lnTo>
                <a:lnTo>
                  <a:pt x="38810" y="78510"/>
                </a:lnTo>
                <a:lnTo>
                  <a:pt x="38820" y="78520"/>
                </a:lnTo>
                <a:lnTo>
                  <a:pt x="38820" y="78530"/>
                </a:lnTo>
                <a:lnTo>
                  <a:pt x="38830" y="78570"/>
                </a:lnTo>
                <a:lnTo>
                  <a:pt x="38840" y="78590"/>
                </a:lnTo>
                <a:lnTo>
                  <a:pt x="38840" y="78630"/>
                </a:lnTo>
                <a:lnTo>
                  <a:pt x="38850" y="78690"/>
                </a:lnTo>
                <a:lnTo>
                  <a:pt x="38860" y="78700"/>
                </a:lnTo>
                <a:lnTo>
                  <a:pt x="38860" y="78730"/>
                </a:lnTo>
                <a:lnTo>
                  <a:pt x="38870" y="78750"/>
                </a:lnTo>
                <a:lnTo>
                  <a:pt x="38870" y="78770"/>
                </a:lnTo>
                <a:lnTo>
                  <a:pt x="38880" y="78800"/>
                </a:lnTo>
                <a:lnTo>
                  <a:pt x="38890" y="78830"/>
                </a:lnTo>
                <a:lnTo>
                  <a:pt x="38880" y="78830"/>
                </a:lnTo>
                <a:lnTo>
                  <a:pt x="38860" y="78840"/>
                </a:lnTo>
                <a:lnTo>
                  <a:pt x="38850" y="78850"/>
                </a:lnTo>
                <a:lnTo>
                  <a:pt x="38840" y="78870"/>
                </a:lnTo>
                <a:lnTo>
                  <a:pt x="38820" y="78920"/>
                </a:lnTo>
                <a:lnTo>
                  <a:pt x="38820" y="78940"/>
                </a:lnTo>
                <a:lnTo>
                  <a:pt x="38810" y="78950"/>
                </a:lnTo>
                <a:lnTo>
                  <a:pt x="38800" y="79010"/>
                </a:lnTo>
                <a:lnTo>
                  <a:pt x="38800" y="79020"/>
                </a:lnTo>
                <a:lnTo>
                  <a:pt x="38790" y="79020"/>
                </a:lnTo>
                <a:lnTo>
                  <a:pt x="38770" y="79030"/>
                </a:lnTo>
                <a:lnTo>
                  <a:pt x="38750" y="79040"/>
                </a:lnTo>
                <a:lnTo>
                  <a:pt x="38720" y="79040"/>
                </a:lnTo>
                <a:lnTo>
                  <a:pt x="38710" y="79060"/>
                </a:lnTo>
                <a:lnTo>
                  <a:pt x="38710" y="79070"/>
                </a:lnTo>
                <a:lnTo>
                  <a:pt x="38700" y="79080"/>
                </a:lnTo>
                <a:lnTo>
                  <a:pt x="38690" y="79090"/>
                </a:lnTo>
                <a:lnTo>
                  <a:pt x="38690" y="79100"/>
                </a:lnTo>
                <a:lnTo>
                  <a:pt x="38670" y="79110"/>
                </a:lnTo>
                <a:lnTo>
                  <a:pt x="38660" y="79120"/>
                </a:lnTo>
                <a:lnTo>
                  <a:pt x="38650" y="79130"/>
                </a:lnTo>
                <a:lnTo>
                  <a:pt x="38640" y="79140"/>
                </a:lnTo>
                <a:lnTo>
                  <a:pt x="38630" y="79150"/>
                </a:lnTo>
                <a:lnTo>
                  <a:pt x="38620" y="79160"/>
                </a:lnTo>
                <a:lnTo>
                  <a:pt x="38610" y="79160"/>
                </a:lnTo>
                <a:lnTo>
                  <a:pt x="38600" y="79170"/>
                </a:lnTo>
                <a:lnTo>
                  <a:pt x="38590" y="79180"/>
                </a:lnTo>
                <a:lnTo>
                  <a:pt x="38590" y="79190"/>
                </a:lnTo>
                <a:lnTo>
                  <a:pt x="38590" y="79200"/>
                </a:lnTo>
                <a:lnTo>
                  <a:pt x="38580" y="79210"/>
                </a:lnTo>
                <a:lnTo>
                  <a:pt x="38580" y="79220"/>
                </a:lnTo>
                <a:lnTo>
                  <a:pt x="38570" y="79230"/>
                </a:lnTo>
                <a:lnTo>
                  <a:pt x="38560" y="79240"/>
                </a:lnTo>
                <a:lnTo>
                  <a:pt x="38550" y="79250"/>
                </a:lnTo>
                <a:lnTo>
                  <a:pt x="38540" y="79260"/>
                </a:lnTo>
                <a:lnTo>
                  <a:pt x="38540" y="79270"/>
                </a:lnTo>
                <a:lnTo>
                  <a:pt x="38540" y="79280"/>
                </a:lnTo>
                <a:lnTo>
                  <a:pt x="38530" y="79290"/>
                </a:lnTo>
                <a:lnTo>
                  <a:pt x="38530" y="79300"/>
                </a:lnTo>
                <a:lnTo>
                  <a:pt x="38520" y="79310"/>
                </a:lnTo>
                <a:lnTo>
                  <a:pt x="38510" y="79310"/>
                </a:lnTo>
                <a:lnTo>
                  <a:pt x="38500" y="79320"/>
                </a:lnTo>
                <a:lnTo>
                  <a:pt x="38500" y="79330"/>
                </a:lnTo>
                <a:lnTo>
                  <a:pt x="38490" y="79340"/>
                </a:lnTo>
                <a:lnTo>
                  <a:pt x="38490" y="79350"/>
                </a:lnTo>
                <a:lnTo>
                  <a:pt x="38490" y="79360"/>
                </a:lnTo>
                <a:lnTo>
                  <a:pt x="38490" y="79380"/>
                </a:lnTo>
                <a:lnTo>
                  <a:pt x="38490" y="79390"/>
                </a:lnTo>
                <a:lnTo>
                  <a:pt x="38490" y="79400"/>
                </a:lnTo>
                <a:lnTo>
                  <a:pt x="38490" y="79410"/>
                </a:lnTo>
                <a:lnTo>
                  <a:pt x="38490" y="79420"/>
                </a:lnTo>
                <a:lnTo>
                  <a:pt x="38490" y="79430"/>
                </a:lnTo>
                <a:lnTo>
                  <a:pt x="38490" y="79450"/>
                </a:lnTo>
                <a:lnTo>
                  <a:pt x="38490" y="79460"/>
                </a:lnTo>
                <a:lnTo>
                  <a:pt x="38490" y="79470"/>
                </a:lnTo>
                <a:lnTo>
                  <a:pt x="38480" y="79480"/>
                </a:lnTo>
                <a:lnTo>
                  <a:pt x="38480" y="79500"/>
                </a:lnTo>
                <a:lnTo>
                  <a:pt x="38470" y="79520"/>
                </a:lnTo>
                <a:lnTo>
                  <a:pt x="38470" y="79540"/>
                </a:lnTo>
                <a:lnTo>
                  <a:pt x="38460" y="79560"/>
                </a:lnTo>
                <a:lnTo>
                  <a:pt x="38460" y="79570"/>
                </a:lnTo>
                <a:lnTo>
                  <a:pt x="38450" y="79580"/>
                </a:lnTo>
                <a:lnTo>
                  <a:pt x="38440" y="79590"/>
                </a:lnTo>
                <a:lnTo>
                  <a:pt x="38420" y="79600"/>
                </a:lnTo>
                <a:lnTo>
                  <a:pt x="38410" y="79610"/>
                </a:lnTo>
                <a:lnTo>
                  <a:pt x="38400" y="79610"/>
                </a:lnTo>
                <a:lnTo>
                  <a:pt x="38400" y="79620"/>
                </a:lnTo>
                <a:lnTo>
                  <a:pt x="38390" y="79620"/>
                </a:lnTo>
                <a:lnTo>
                  <a:pt x="38390" y="79630"/>
                </a:lnTo>
                <a:lnTo>
                  <a:pt x="38380" y="79640"/>
                </a:lnTo>
                <a:lnTo>
                  <a:pt x="38370" y="79650"/>
                </a:lnTo>
                <a:lnTo>
                  <a:pt x="38360" y="79650"/>
                </a:lnTo>
                <a:lnTo>
                  <a:pt x="38340" y="79650"/>
                </a:lnTo>
                <a:lnTo>
                  <a:pt x="38330" y="79660"/>
                </a:lnTo>
                <a:lnTo>
                  <a:pt x="38320" y="79660"/>
                </a:lnTo>
                <a:lnTo>
                  <a:pt x="38310" y="79670"/>
                </a:lnTo>
                <a:lnTo>
                  <a:pt x="38300" y="79680"/>
                </a:lnTo>
                <a:lnTo>
                  <a:pt x="38290" y="79690"/>
                </a:lnTo>
                <a:lnTo>
                  <a:pt x="38280" y="79700"/>
                </a:lnTo>
                <a:lnTo>
                  <a:pt x="38270" y="79700"/>
                </a:lnTo>
                <a:lnTo>
                  <a:pt x="38270" y="79710"/>
                </a:lnTo>
                <a:lnTo>
                  <a:pt x="38260" y="79710"/>
                </a:lnTo>
                <a:lnTo>
                  <a:pt x="38260" y="79720"/>
                </a:lnTo>
                <a:lnTo>
                  <a:pt x="38250" y="79720"/>
                </a:lnTo>
                <a:lnTo>
                  <a:pt x="38240" y="79730"/>
                </a:lnTo>
                <a:lnTo>
                  <a:pt x="38230" y="79730"/>
                </a:lnTo>
                <a:lnTo>
                  <a:pt x="38230" y="79740"/>
                </a:lnTo>
                <a:lnTo>
                  <a:pt x="38220" y="79740"/>
                </a:lnTo>
                <a:lnTo>
                  <a:pt x="38210" y="79740"/>
                </a:lnTo>
                <a:lnTo>
                  <a:pt x="38200" y="79740"/>
                </a:lnTo>
                <a:lnTo>
                  <a:pt x="38190" y="79750"/>
                </a:lnTo>
                <a:lnTo>
                  <a:pt x="38190" y="79760"/>
                </a:lnTo>
                <a:lnTo>
                  <a:pt x="38180" y="79760"/>
                </a:lnTo>
                <a:lnTo>
                  <a:pt x="38170" y="79760"/>
                </a:lnTo>
                <a:lnTo>
                  <a:pt x="38160" y="79780"/>
                </a:lnTo>
                <a:lnTo>
                  <a:pt x="38150" y="79780"/>
                </a:lnTo>
                <a:lnTo>
                  <a:pt x="38140" y="79780"/>
                </a:lnTo>
                <a:lnTo>
                  <a:pt x="38130" y="79790"/>
                </a:lnTo>
                <a:lnTo>
                  <a:pt x="38120" y="79800"/>
                </a:lnTo>
                <a:lnTo>
                  <a:pt x="38110" y="79800"/>
                </a:lnTo>
                <a:lnTo>
                  <a:pt x="38100" y="79800"/>
                </a:lnTo>
                <a:lnTo>
                  <a:pt x="38090" y="79800"/>
                </a:lnTo>
                <a:lnTo>
                  <a:pt x="38080" y="79800"/>
                </a:lnTo>
                <a:lnTo>
                  <a:pt x="38070" y="79810"/>
                </a:lnTo>
                <a:lnTo>
                  <a:pt x="38070" y="79820"/>
                </a:lnTo>
                <a:lnTo>
                  <a:pt x="38060" y="79820"/>
                </a:lnTo>
                <a:lnTo>
                  <a:pt x="38050" y="79820"/>
                </a:lnTo>
                <a:lnTo>
                  <a:pt x="38040" y="79820"/>
                </a:lnTo>
                <a:lnTo>
                  <a:pt x="38030" y="79830"/>
                </a:lnTo>
                <a:lnTo>
                  <a:pt x="38020" y="79830"/>
                </a:lnTo>
                <a:lnTo>
                  <a:pt x="38020" y="79840"/>
                </a:lnTo>
                <a:lnTo>
                  <a:pt x="38010" y="79850"/>
                </a:lnTo>
                <a:lnTo>
                  <a:pt x="38000" y="79860"/>
                </a:lnTo>
                <a:lnTo>
                  <a:pt x="37980" y="79860"/>
                </a:lnTo>
                <a:lnTo>
                  <a:pt x="37970" y="79860"/>
                </a:lnTo>
                <a:lnTo>
                  <a:pt x="37960" y="79860"/>
                </a:lnTo>
                <a:lnTo>
                  <a:pt x="37960" y="79870"/>
                </a:lnTo>
                <a:lnTo>
                  <a:pt x="37950" y="79870"/>
                </a:lnTo>
                <a:lnTo>
                  <a:pt x="37940" y="79870"/>
                </a:lnTo>
                <a:lnTo>
                  <a:pt x="37940" y="79880"/>
                </a:lnTo>
                <a:lnTo>
                  <a:pt x="37930" y="79880"/>
                </a:lnTo>
                <a:lnTo>
                  <a:pt x="37930" y="79890"/>
                </a:lnTo>
                <a:lnTo>
                  <a:pt x="37920" y="79880"/>
                </a:lnTo>
                <a:lnTo>
                  <a:pt x="37910" y="79880"/>
                </a:lnTo>
                <a:lnTo>
                  <a:pt x="37900" y="79880"/>
                </a:lnTo>
                <a:lnTo>
                  <a:pt x="37890" y="79880"/>
                </a:lnTo>
                <a:lnTo>
                  <a:pt x="37880" y="79880"/>
                </a:lnTo>
                <a:lnTo>
                  <a:pt x="37870" y="79880"/>
                </a:lnTo>
                <a:lnTo>
                  <a:pt x="37860" y="79880"/>
                </a:lnTo>
                <a:lnTo>
                  <a:pt x="37850" y="79880"/>
                </a:lnTo>
                <a:lnTo>
                  <a:pt x="37840" y="79880"/>
                </a:lnTo>
                <a:lnTo>
                  <a:pt x="37830" y="79890"/>
                </a:lnTo>
                <a:lnTo>
                  <a:pt x="37820" y="79880"/>
                </a:lnTo>
                <a:lnTo>
                  <a:pt x="37810" y="79880"/>
                </a:lnTo>
                <a:lnTo>
                  <a:pt x="37800" y="79890"/>
                </a:lnTo>
                <a:lnTo>
                  <a:pt x="37790" y="79890"/>
                </a:lnTo>
                <a:lnTo>
                  <a:pt x="37780" y="79890"/>
                </a:lnTo>
                <a:lnTo>
                  <a:pt x="37770" y="79890"/>
                </a:lnTo>
                <a:lnTo>
                  <a:pt x="37760" y="79890"/>
                </a:lnTo>
                <a:lnTo>
                  <a:pt x="37760" y="79900"/>
                </a:lnTo>
                <a:lnTo>
                  <a:pt x="37750" y="79900"/>
                </a:lnTo>
                <a:lnTo>
                  <a:pt x="37750" y="79910"/>
                </a:lnTo>
                <a:lnTo>
                  <a:pt x="37740" y="79910"/>
                </a:lnTo>
                <a:lnTo>
                  <a:pt x="37730" y="79920"/>
                </a:lnTo>
                <a:lnTo>
                  <a:pt x="37720" y="79920"/>
                </a:lnTo>
                <a:lnTo>
                  <a:pt x="37710" y="79930"/>
                </a:lnTo>
                <a:lnTo>
                  <a:pt x="37710" y="79940"/>
                </a:lnTo>
                <a:lnTo>
                  <a:pt x="37700" y="79940"/>
                </a:lnTo>
                <a:lnTo>
                  <a:pt x="37690" y="79940"/>
                </a:lnTo>
                <a:lnTo>
                  <a:pt x="37690" y="79950"/>
                </a:lnTo>
                <a:lnTo>
                  <a:pt x="37680" y="79960"/>
                </a:lnTo>
                <a:lnTo>
                  <a:pt x="37680" y="79970"/>
                </a:lnTo>
                <a:lnTo>
                  <a:pt x="37630" y="80010"/>
                </a:lnTo>
                <a:lnTo>
                  <a:pt x="37630" y="80020"/>
                </a:lnTo>
                <a:lnTo>
                  <a:pt x="37600" y="80040"/>
                </a:lnTo>
                <a:lnTo>
                  <a:pt x="37520" y="80110"/>
                </a:lnTo>
                <a:lnTo>
                  <a:pt x="37430" y="80180"/>
                </a:lnTo>
                <a:lnTo>
                  <a:pt x="37420" y="80190"/>
                </a:lnTo>
                <a:lnTo>
                  <a:pt x="37400" y="80210"/>
                </a:lnTo>
                <a:lnTo>
                  <a:pt x="37400" y="80220"/>
                </a:lnTo>
                <a:lnTo>
                  <a:pt x="37390" y="80220"/>
                </a:lnTo>
                <a:lnTo>
                  <a:pt x="37380" y="80230"/>
                </a:lnTo>
                <a:lnTo>
                  <a:pt x="37370" y="80240"/>
                </a:lnTo>
                <a:lnTo>
                  <a:pt x="37350" y="80260"/>
                </a:lnTo>
                <a:lnTo>
                  <a:pt x="37310" y="80300"/>
                </a:lnTo>
                <a:lnTo>
                  <a:pt x="37290" y="80330"/>
                </a:lnTo>
                <a:lnTo>
                  <a:pt x="37260" y="80360"/>
                </a:lnTo>
                <a:lnTo>
                  <a:pt x="37230" y="80390"/>
                </a:lnTo>
                <a:lnTo>
                  <a:pt x="37230" y="80400"/>
                </a:lnTo>
                <a:lnTo>
                  <a:pt x="37190" y="80420"/>
                </a:lnTo>
                <a:lnTo>
                  <a:pt x="37190" y="80430"/>
                </a:lnTo>
                <a:lnTo>
                  <a:pt x="37180" y="80440"/>
                </a:lnTo>
                <a:lnTo>
                  <a:pt x="37160" y="80450"/>
                </a:lnTo>
                <a:lnTo>
                  <a:pt x="37150" y="80460"/>
                </a:lnTo>
                <a:lnTo>
                  <a:pt x="37140" y="80470"/>
                </a:lnTo>
                <a:lnTo>
                  <a:pt x="37140" y="80480"/>
                </a:lnTo>
                <a:lnTo>
                  <a:pt x="37130" y="80490"/>
                </a:lnTo>
                <a:lnTo>
                  <a:pt x="37120" y="80500"/>
                </a:lnTo>
                <a:lnTo>
                  <a:pt x="37110" y="80500"/>
                </a:lnTo>
                <a:lnTo>
                  <a:pt x="37090" y="80520"/>
                </a:lnTo>
                <a:lnTo>
                  <a:pt x="37080" y="80530"/>
                </a:lnTo>
                <a:lnTo>
                  <a:pt x="37070" y="80530"/>
                </a:lnTo>
                <a:lnTo>
                  <a:pt x="37060" y="80540"/>
                </a:lnTo>
                <a:lnTo>
                  <a:pt x="37050" y="80550"/>
                </a:lnTo>
                <a:lnTo>
                  <a:pt x="37050" y="80560"/>
                </a:lnTo>
                <a:lnTo>
                  <a:pt x="37040" y="80570"/>
                </a:lnTo>
                <a:lnTo>
                  <a:pt x="37030" y="80580"/>
                </a:lnTo>
                <a:lnTo>
                  <a:pt x="37030" y="80590"/>
                </a:lnTo>
                <a:lnTo>
                  <a:pt x="37020" y="80600"/>
                </a:lnTo>
                <a:lnTo>
                  <a:pt x="37020" y="80610"/>
                </a:lnTo>
                <a:lnTo>
                  <a:pt x="37010" y="80610"/>
                </a:lnTo>
                <a:lnTo>
                  <a:pt x="37010" y="80620"/>
                </a:lnTo>
                <a:lnTo>
                  <a:pt x="37000" y="80630"/>
                </a:lnTo>
                <a:lnTo>
                  <a:pt x="36990" y="80630"/>
                </a:lnTo>
                <a:lnTo>
                  <a:pt x="36980" y="80640"/>
                </a:lnTo>
                <a:lnTo>
                  <a:pt x="36960" y="80640"/>
                </a:lnTo>
                <a:lnTo>
                  <a:pt x="36950" y="80650"/>
                </a:lnTo>
                <a:lnTo>
                  <a:pt x="36940" y="80650"/>
                </a:lnTo>
                <a:lnTo>
                  <a:pt x="36930" y="80660"/>
                </a:lnTo>
                <a:lnTo>
                  <a:pt x="36920" y="80660"/>
                </a:lnTo>
                <a:lnTo>
                  <a:pt x="36910" y="80660"/>
                </a:lnTo>
                <a:lnTo>
                  <a:pt x="36900" y="80660"/>
                </a:lnTo>
                <a:lnTo>
                  <a:pt x="36890" y="80660"/>
                </a:lnTo>
                <a:lnTo>
                  <a:pt x="36880" y="80660"/>
                </a:lnTo>
                <a:lnTo>
                  <a:pt x="36880" y="80670"/>
                </a:lnTo>
                <a:lnTo>
                  <a:pt x="36870" y="80670"/>
                </a:lnTo>
                <a:lnTo>
                  <a:pt x="36870" y="80680"/>
                </a:lnTo>
                <a:lnTo>
                  <a:pt x="36860" y="80680"/>
                </a:lnTo>
                <a:lnTo>
                  <a:pt x="36850" y="80690"/>
                </a:lnTo>
                <a:lnTo>
                  <a:pt x="36850" y="80680"/>
                </a:lnTo>
                <a:lnTo>
                  <a:pt x="36840" y="80680"/>
                </a:lnTo>
                <a:lnTo>
                  <a:pt x="36830" y="80680"/>
                </a:lnTo>
                <a:lnTo>
                  <a:pt x="36820" y="80690"/>
                </a:lnTo>
                <a:lnTo>
                  <a:pt x="36810" y="80710"/>
                </a:lnTo>
                <a:lnTo>
                  <a:pt x="36810" y="80720"/>
                </a:lnTo>
                <a:lnTo>
                  <a:pt x="36800" y="80720"/>
                </a:lnTo>
                <a:lnTo>
                  <a:pt x="36800" y="80730"/>
                </a:lnTo>
                <a:lnTo>
                  <a:pt x="36790" y="80730"/>
                </a:lnTo>
                <a:lnTo>
                  <a:pt x="36790" y="80740"/>
                </a:lnTo>
                <a:lnTo>
                  <a:pt x="36780" y="80740"/>
                </a:lnTo>
                <a:lnTo>
                  <a:pt x="36780" y="80750"/>
                </a:lnTo>
                <a:lnTo>
                  <a:pt x="36770" y="80750"/>
                </a:lnTo>
                <a:lnTo>
                  <a:pt x="36750" y="80770"/>
                </a:lnTo>
                <a:lnTo>
                  <a:pt x="36740" y="80790"/>
                </a:lnTo>
                <a:lnTo>
                  <a:pt x="36730" y="80800"/>
                </a:lnTo>
                <a:lnTo>
                  <a:pt x="36710" y="80800"/>
                </a:lnTo>
                <a:lnTo>
                  <a:pt x="36700" y="80800"/>
                </a:lnTo>
                <a:lnTo>
                  <a:pt x="36650" y="80800"/>
                </a:lnTo>
                <a:lnTo>
                  <a:pt x="36630" y="80800"/>
                </a:lnTo>
                <a:lnTo>
                  <a:pt x="36620" y="80800"/>
                </a:lnTo>
                <a:lnTo>
                  <a:pt x="36600" y="80800"/>
                </a:lnTo>
                <a:lnTo>
                  <a:pt x="36580" y="80800"/>
                </a:lnTo>
                <a:lnTo>
                  <a:pt x="36540" y="80800"/>
                </a:lnTo>
                <a:lnTo>
                  <a:pt x="36510" y="80800"/>
                </a:lnTo>
                <a:lnTo>
                  <a:pt x="36500" y="80800"/>
                </a:lnTo>
                <a:lnTo>
                  <a:pt x="36490" y="80800"/>
                </a:lnTo>
                <a:lnTo>
                  <a:pt x="36480" y="80800"/>
                </a:lnTo>
                <a:lnTo>
                  <a:pt x="36470" y="80810"/>
                </a:lnTo>
                <a:lnTo>
                  <a:pt x="36450" y="80820"/>
                </a:lnTo>
                <a:lnTo>
                  <a:pt x="36440" y="80830"/>
                </a:lnTo>
                <a:lnTo>
                  <a:pt x="36420" y="80850"/>
                </a:lnTo>
                <a:lnTo>
                  <a:pt x="36420" y="80860"/>
                </a:lnTo>
                <a:lnTo>
                  <a:pt x="36390" y="80890"/>
                </a:lnTo>
                <a:lnTo>
                  <a:pt x="36380" y="80900"/>
                </a:lnTo>
                <a:lnTo>
                  <a:pt x="36380" y="80910"/>
                </a:lnTo>
                <a:lnTo>
                  <a:pt x="36380" y="80920"/>
                </a:lnTo>
                <a:lnTo>
                  <a:pt x="36380" y="80930"/>
                </a:lnTo>
                <a:lnTo>
                  <a:pt x="36380" y="80940"/>
                </a:lnTo>
                <a:lnTo>
                  <a:pt x="36380" y="80950"/>
                </a:lnTo>
                <a:lnTo>
                  <a:pt x="36390" y="80950"/>
                </a:lnTo>
                <a:lnTo>
                  <a:pt x="36400" y="80960"/>
                </a:lnTo>
                <a:lnTo>
                  <a:pt x="36400" y="80970"/>
                </a:lnTo>
                <a:lnTo>
                  <a:pt x="36400" y="80980"/>
                </a:lnTo>
                <a:lnTo>
                  <a:pt x="36400" y="80990"/>
                </a:lnTo>
                <a:lnTo>
                  <a:pt x="36410" y="81000"/>
                </a:lnTo>
                <a:lnTo>
                  <a:pt x="36410" y="81020"/>
                </a:lnTo>
                <a:lnTo>
                  <a:pt x="36410" y="81040"/>
                </a:lnTo>
                <a:lnTo>
                  <a:pt x="36410" y="81050"/>
                </a:lnTo>
                <a:lnTo>
                  <a:pt x="36410" y="81060"/>
                </a:lnTo>
                <a:lnTo>
                  <a:pt x="36410" y="81070"/>
                </a:lnTo>
                <a:lnTo>
                  <a:pt x="36410" y="81080"/>
                </a:lnTo>
                <a:lnTo>
                  <a:pt x="36400" y="81090"/>
                </a:lnTo>
                <a:lnTo>
                  <a:pt x="36400" y="81110"/>
                </a:lnTo>
                <a:lnTo>
                  <a:pt x="36410" y="81120"/>
                </a:lnTo>
                <a:lnTo>
                  <a:pt x="36410" y="81130"/>
                </a:lnTo>
                <a:lnTo>
                  <a:pt x="36410" y="81140"/>
                </a:lnTo>
                <a:lnTo>
                  <a:pt x="36410" y="81150"/>
                </a:lnTo>
                <a:lnTo>
                  <a:pt x="36420" y="81180"/>
                </a:lnTo>
                <a:lnTo>
                  <a:pt x="36420" y="81200"/>
                </a:lnTo>
                <a:lnTo>
                  <a:pt x="36430" y="81210"/>
                </a:lnTo>
                <a:lnTo>
                  <a:pt x="36430" y="81220"/>
                </a:lnTo>
                <a:lnTo>
                  <a:pt x="36440" y="81230"/>
                </a:lnTo>
                <a:lnTo>
                  <a:pt x="36450" y="81240"/>
                </a:lnTo>
                <a:lnTo>
                  <a:pt x="36460" y="81270"/>
                </a:lnTo>
                <a:lnTo>
                  <a:pt x="36460" y="81290"/>
                </a:lnTo>
                <a:lnTo>
                  <a:pt x="36470" y="81290"/>
                </a:lnTo>
                <a:lnTo>
                  <a:pt x="36470" y="81300"/>
                </a:lnTo>
                <a:lnTo>
                  <a:pt x="36470" y="81310"/>
                </a:lnTo>
                <a:lnTo>
                  <a:pt x="36470" y="81320"/>
                </a:lnTo>
                <a:lnTo>
                  <a:pt x="36470" y="81330"/>
                </a:lnTo>
                <a:lnTo>
                  <a:pt x="36460" y="81340"/>
                </a:lnTo>
                <a:lnTo>
                  <a:pt x="36460" y="81350"/>
                </a:lnTo>
                <a:lnTo>
                  <a:pt x="36450" y="81370"/>
                </a:lnTo>
                <a:lnTo>
                  <a:pt x="36440" y="81390"/>
                </a:lnTo>
                <a:lnTo>
                  <a:pt x="36420" y="81430"/>
                </a:lnTo>
                <a:lnTo>
                  <a:pt x="36420" y="81450"/>
                </a:lnTo>
                <a:lnTo>
                  <a:pt x="36410" y="81480"/>
                </a:lnTo>
                <a:lnTo>
                  <a:pt x="36400" y="81490"/>
                </a:lnTo>
                <a:lnTo>
                  <a:pt x="36380" y="81480"/>
                </a:lnTo>
                <a:lnTo>
                  <a:pt x="36360" y="81470"/>
                </a:lnTo>
                <a:lnTo>
                  <a:pt x="36350" y="81470"/>
                </a:lnTo>
                <a:lnTo>
                  <a:pt x="36300" y="81440"/>
                </a:lnTo>
                <a:lnTo>
                  <a:pt x="36290" y="81440"/>
                </a:lnTo>
                <a:lnTo>
                  <a:pt x="36250" y="81470"/>
                </a:lnTo>
                <a:lnTo>
                  <a:pt x="36240" y="81470"/>
                </a:lnTo>
                <a:lnTo>
                  <a:pt x="36240" y="81460"/>
                </a:lnTo>
                <a:lnTo>
                  <a:pt x="36230" y="81430"/>
                </a:lnTo>
                <a:lnTo>
                  <a:pt x="36220" y="81430"/>
                </a:lnTo>
                <a:lnTo>
                  <a:pt x="36220" y="81410"/>
                </a:lnTo>
                <a:lnTo>
                  <a:pt x="36210" y="81400"/>
                </a:lnTo>
                <a:lnTo>
                  <a:pt x="36200" y="81390"/>
                </a:lnTo>
                <a:lnTo>
                  <a:pt x="36200" y="81370"/>
                </a:lnTo>
                <a:lnTo>
                  <a:pt x="36190" y="81360"/>
                </a:lnTo>
                <a:lnTo>
                  <a:pt x="36180" y="81350"/>
                </a:lnTo>
                <a:lnTo>
                  <a:pt x="36170" y="81350"/>
                </a:lnTo>
                <a:lnTo>
                  <a:pt x="36160" y="81340"/>
                </a:lnTo>
                <a:lnTo>
                  <a:pt x="36150" y="81330"/>
                </a:lnTo>
                <a:lnTo>
                  <a:pt x="36140" y="81320"/>
                </a:lnTo>
                <a:lnTo>
                  <a:pt x="36130" y="81320"/>
                </a:lnTo>
                <a:lnTo>
                  <a:pt x="36110" y="81310"/>
                </a:lnTo>
                <a:lnTo>
                  <a:pt x="36100" y="81310"/>
                </a:lnTo>
                <a:lnTo>
                  <a:pt x="36090" y="81310"/>
                </a:lnTo>
                <a:lnTo>
                  <a:pt x="36070" y="81310"/>
                </a:lnTo>
                <a:lnTo>
                  <a:pt x="36060" y="81310"/>
                </a:lnTo>
                <a:lnTo>
                  <a:pt x="36040" y="81310"/>
                </a:lnTo>
                <a:lnTo>
                  <a:pt x="36020" y="81310"/>
                </a:lnTo>
                <a:lnTo>
                  <a:pt x="36010" y="81320"/>
                </a:lnTo>
                <a:lnTo>
                  <a:pt x="36000" y="81320"/>
                </a:lnTo>
                <a:lnTo>
                  <a:pt x="35980" y="81320"/>
                </a:lnTo>
                <a:lnTo>
                  <a:pt x="35960" y="81330"/>
                </a:lnTo>
                <a:lnTo>
                  <a:pt x="35940" y="81330"/>
                </a:lnTo>
                <a:lnTo>
                  <a:pt x="35930" y="81330"/>
                </a:lnTo>
                <a:lnTo>
                  <a:pt x="35910" y="81330"/>
                </a:lnTo>
                <a:lnTo>
                  <a:pt x="35900" y="81330"/>
                </a:lnTo>
                <a:lnTo>
                  <a:pt x="35890" y="81320"/>
                </a:lnTo>
                <a:lnTo>
                  <a:pt x="35860" y="81290"/>
                </a:lnTo>
                <a:lnTo>
                  <a:pt x="35860" y="81280"/>
                </a:lnTo>
                <a:lnTo>
                  <a:pt x="35830" y="81240"/>
                </a:lnTo>
                <a:lnTo>
                  <a:pt x="35830" y="81230"/>
                </a:lnTo>
                <a:lnTo>
                  <a:pt x="35820" y="81230"/>
                </a:lnTo>
                <a:lnTo>
                  <a:pt x="35780" y="81210"/>
                </a:lnTo>
                <a:lnTo>
                  <a:pt x="35730" y="81190"/>
                </a:lnTo>
                <a:lnTo>
                  <a:pt x="35710" y="81180"/>
                </a:lnTo>
                <a:lnTo>
                  <a:pt x="35660" y="81150"/>
                </a:lnTo>
                <a:lnTo>
                  <a:pt x="35610" y="81130"/>
                </a:lnTo>
                <a:lnTo>
                  <a:pt x="35600" y="81130"/>
                </a:lnTo>
                <a:lnTo>
                  <a:pt x="35590" y="81120"/>
                </a:lnTo>
                <a:lnTo>
                  <a:pt x="35570" y="81090"/>
                </a:lnTo>
                <a:lnTo>
                  <a:pt x="35530" y="81010"/>
                </a:lnTo>
                <a:lnTo>
                  <a:pt x="35520" y="81010"/>
                </a:lnTo>
                <a:lnTo>
                  <a:pt x="35510" y="80980"/>
                </a:lnTo>
                <a:lnTo>
                  <a:pt x="35500" y="80970"/>
                </a:lnTo>
                <a:lnTo>
                  <a:pt x="35490" y="80950"/>
                </a:lnTo>
                <a:lnTo>
                  <a:pt x="35440" y="80880"/>
                </a:lnTo>
                <a:lnTo>
                  <a:pt x="35430" y="80850"/>
                </a:lnTo>
                <a:lnTo>
                  <a:pt x="35400" y="80800"/>
                </a:lnTo>
                <a:lnTo>
                  <a:pt x="35390" y="80790"/>
                </a:lnTo>
                <a:lnTo>
                  <a:pt x="35380" y="80770"/>
                </a:lnTo>
                <a:lnTo>
                  <a:pt x="35360" y="80740"/>
                </a:lnTo>
                <a:lnTo>
                  <a:pt x="35360" y="80730"/>
                </a:lnTo>
                <a:lnTo>
                  <a:pt x="35320" y="80670"/>
                </a:lnTo>
                <a:lnTo>
                  <a:pt x="35270" y="80580"/>
                </a:lnTo>
                <a:lnTo>
                  <a:pt x="35260" y="80570"/>
                </a:lnTo>
                <a:lnTo>
                  <a:pt x="35230" y="80510"/>
                </a:lnTo>
                <a:lnTo>
                  <a:pt x="35230" y="80500"/>
                </a:lnTo>
                <a:lnTo>
                  <a:pt x="35200" y="80460"/>
                </a:lnTo>
                <a:lnTo>
                  <a:pt x="35160" y="80390"/>
                </a:lnTo>
                <a:lnTo>
                  <a:pt x="35150" y="80380"/>
                </a:lnTo>
                <a:lnTo>
                  <a:pt x="35140" y="80360"/>
                </a:lnTo>
                <a:lnTo>
                  <a:pt x="35130" y="80350"/>
                </a:lnTo>
                <a:lnTo>
                  <a:pt x="35050" y="80290"/>
                </a:lnTo>
                <a:lnTo>
                  <a:pt x="35030" y="80270"/>
                </a:lnTo>
                <a:lnTo>
                  <a:pt x="34970" y="80240"/>
                </a:lnTo>
                <a:lnTo>
                  <a:pt x="34960" y="80230"/>
                </a:lnTo>
                <a:lnTo>
                  <a:pt x="34910" y="80200"/>
                </a:lnTo>
                <a:lnTo>
                  <a:pt x="34880" y="80180"/>
                </a:lnTo>
                <a:lnTo>
                  <a:pt x="34780" y="80100"/>
                </a:lnTo>
                <a:lnTo>
                  <a:pt x="34750" y="80080"/>
                </a:lnTo>
                <a:lnTo>
                  <a:pt x="34730" y="80070"/>
                </a:lnTo>
                <a:lnTo>
                  <a:pt x="34730" y="80060"/>
                </a:lnTo>
                <a:lnTo>
                  <a:pt x="34720" y="80060"/>
                </a:lnTo>
                <a:lnTo>
                  <a:pt x="34690" y="80030"/>
                </a:lnTo>
                <a:lnTo>
                  <a:pt x="34640" y="80000"/>
                </a:lnTo>
                <a:lnTo>
                  <a:pt x="34620" y="79990"/>
                </a:lnTo>
                <a:lnTo>
                  <a:pt x="34610" y="79980"/>
                </a:lnTo>
                <a:lnTo>
                  <a:pt x="34600" y="79970"/>
                </a:lnTo>
                <a:lnTo>
                  <a:pt x="34570" y="79950"/>
                </a:lnTo>
                <a:lnTo>
                  <a:pt x="34510" y="79910"/>
                </a:lnTo>
                <a:lnTo>
                  <a:pt x="34480" y="79890"/>
                </a:lnTo>
                <a:lnTo>
                  <a:pt x="34460" y="79870"/>
                </a:lnTo>
                <a:lnTo>
                  <a:pt x="34430" y="79840"/>
                </a:lnTo>
                <a:lnTo>
                  <a:pt x="34400" y="79820"/>
                </a:lnTo>
                <a:lnTo>
                  <a:pt x="34360" y="79820"/>
                </a:lnTo>
                <a:lnTo>
                  <a:pt x="34330" y="79810"/>
                </a:lnTo>
                <a:lnTo>
                  <a:pt x="34230" y="79790"/>
                </a:lnTo>
                <a:lnTo>
                  <a:pt x="34200" y="79780"/>
                </a:lnTo>
                <a:lnTo>
                  <a:pt x="34180" y="79780"/>
                </a:lnTo>
                <a:lnTo>
                  <a:pt x="34120" y="79770"/>
                </a:lnTo>
                <a:lnTo>
                  <a:pt x="34060" y="79760"/>
                </a:lnTo>
                <a:lnTo>
                  <a:pt x="34030" y="79750"/>
                </a:lnTo>
                <a:lnTo>
                  <a:pt x="33970" y="79740"/>
                </a:lnTo>
                <a:lnTo>
                  <a:pt x="33930" y="79730"/>
                </a:lnTo>
                <a:lnTo>
                  <a:pt x="33860" y="79720"/>
                </a:lnTo>
                <a:lnTo>
                  <a:pt x="33810" y="79710"/>
                </a:lnTo>
                <a:lnTo>
                  <a:pt x="33780" y="79710"/>
                </a:lnTo>
                <a:lnTo>
                  <a:pt x="33770" y="79700"/>
                </a:lnTo>
                <a:lnTo>
                  <a:pt x="33730" y="79690"/>
                </a:lnTo>
                <a:lnTo>
                  <a:pt x="33660" y="79680"/>
                </a:lnTo>
                <a:lnTo>
                  <a:pt x="33640" y="79660"/>
                </a:lnTo>
                <a:lnTo>
                  <a:pt x="33570" y="79580"/>
                </a:lnTo>
                <a:lnTo>
                  <a:pt x="33550" y="79540"/>
                </a:lnTo>
                <a:lnTo>
                  <a:pt x="33520" y="79520"/>
                </a:lnTo>
                <a:lnTo>
                  <a:pt x="33510" y="79510"/>
                </a:lnTo>
                <a:lnTo>
                  <a:pt x="33510" y="79500"/>
                </a:lnTo>
                <a:lnTo>
                  <a:pt x="33460" y="79450"/>
                </a:lnTo>
                <a:lnTo>
                  <a:pt x="33440" y="79420"/>
                </a:lnTo>
                <a:lnTo>
                  <a:pt x="33380" y="79350"/>
                </a:lnTo>
                <a:lnTo>
                  <a:pt x="33360" y="79340"/>
                </a:lnTo>
                <a:lnTo>
                  <a:pt x="33340" y="79310"/>
                </a:lnTo>
                <a:lnTo>
                  <a:pt x="33330" y="79300"/>
                </a:lnTo>
                <a:lnTo>
                  <a:pt x="33320" y="79300"/>
                </a:lnTo>
                <a:lnTo>
                  <a:pt x="33300" y="79270"/>
                </a:lnTo>
                <a:lnTo>
                  <a:pt x="33280" y="79260"/>
                </a:lnTo>
                <a:lnTo>
                  <a:pt x="33260" y="79250"/>
                </a:lnTo>
                <a:lnTo>
                  <a:pt x="33250" y="79240"/>
                </a:lnTo>
                <a:lnTo>
                  <a:pt x="33240" y="79240"/>
                </a:lnTo>
                <a:lnTo>
                  <a:pt x="33230" y="79240"/>
                </a:lnTo>
                <a:lnTo>
                  <a:pt x="33230" y="79230"/>
                </a:lnTo>
                <a:lnTo>
                  <a:pt x="33210" y="79230"/>
                </a:lnTo>
                <a:lnTo>
                  <a:pt x="33190" y="79220"/>
                </a:lnTo>
                <a:lnTo>
                  <a:pt x="33170" y="79220"/>
                </a:lnTo>
                <a:lnTo>
                  <a:pt x="33160" y="79220"/>
                </a:lnTo>
                <a:lnTo>
                  <a:pt x="33140" y="79220"/>
                </a:lnTo>
                <a:lnTo>
                  <a:pt x="33110" y="79220"/>
                </a:lnTo>
                <a:lnTo>
                  <a:pt x="33090" y="79230"/>
                </a:lnTo>
                <a:lnTo>
                  <a:pt x="33070" y="79230"/>
                </a:lnTo>
                <a:lnTo>
                  <a:pt x="33050" y="79240"/>
                </a:lnTo>
                <a:lnTo>
                  <a:pt x="33030" y="79240"/>
                </a:lnTo>
                <a:lnTo>
                  <a:pt x="33000" y="79240"/>
                </a:lnTo>
                <a:lnTo>
                  <a:pt x="32990" y="79240"/>
                </a:lnTo>
                <a:lnTo>
                  <a:pt x="32980" y="79240"/>
                </a:lnTo>
                <a:lnTo>
                  <a:pt x="32920" y="79240"/>
                </a:lnTo>
                <a:lnTo>
                  <a:pt x="32890" y="79240"/>
                </a:lnTo>
                <a:lnTo>
                  <a:pt x="32860" y="79170"/>
                </a:lnTo>
                <a:lnTo>
                  <a:pt x="32820" y="79090"/>
                </a:lnTo>
                <a:lnTo>
                  <a:pt x="32810" y="79050"/>
                </a:lnTo>
                <a:lnTo>
                  <a:pt x="32780" y="78990"/>
                </a:lnTo>
                <a:lnTo>
                  <a:pt x="32770" y="78970"/>
                </a:lnTo>
                <a:lnTo>
                  <a:pt x="32760" y="78950"/>
                </a:lnTo>
                <a:lnTo>
                  <a:pt x="32760" y="78940"/>
                </a:lnTo>
                <a:lnTo>
                  <a:pt x="32750" y="78940"/>
                </a:lnTo>
                <a:lnTo>
                  <a:pt x="32740" y="78930"/>
                </a:lnTo>
                <a:lnTo>
                  <a:pt x="32700" y="78900"/>
                </a:lnTo>
                <a:lnTo>
                  <a:pt x="32690" y="78890"/>
                </a:lnTo>
                <a:lnTo>
                  <a:pt x="32680" y="78870"/>
                </a:lnTo>
                <a:lnTo>
                  <a:pt x="32670" y="78870"/>
                </a:lnTo>
                <a:lnTo>
                  <a:pt x="32640" y="78810"/>
                </a:lnTo>
                <a:lnTo>
                  <a:pt x="32590" y="78740"/>
                </a:lnTo>
                <a:lnTo>
                  <a:pt x="32570" y="78720"/>
                </a:lnTo>
                <a:lnTo>
                  <a:pt x="32530" y="78660"/>
                </a:lnTo>
                <a:lnTo>
                  <a:pt x="32520" y="78650"/>
                </a:lnTo>
                <a:lnTo>
                  <a:pt x="32480" y="78590"/>
                </a:lnTo>
                <a:lnTo>
                  <a:pt x="32420" y="78630"/>
                </a:lnTo>
                <a:lnTo>
                  <a:pt x="32380" y="78650"/>
                </a:lnTo>
                <a:lnTo>
                  <a:pt x="32370" y="78660"/>
                </a:lnTo>
                <a:lnTo>
                  <a:pt x="32360" y="78660"/>
                </a:lnTo>
                <a:lnTo>
                  <a:pt x="32350" y="78660"/>
                </a:lnTo>
                <a:lnTo>
                  <a:pt x="32340" y="78650"/>
                </a:lnTo>
                <a:lnTo>
                  <a:pt x="32330" y="78650"/>
                </a:lnTo>
                <a:lnTo>
                  <a:pt x="32300" y="78650"/>
                </a:lnTo>
                <a:lnTo>
                  <a:pt x="32290" y="78650"/>
                </a:lnTo>
                <a:lnTo>
                  <a:pt x="32250" y="78640"/>
                </a:lnTo>
                <a:lnTo>
                  <a:pt x="32190" y="78630"/>
                </a:lnTo>
                <a:lnTo>
                  <a:pt x="32170" y="78620"/>
                </a:lnTo>
                <a:lnTo>
                  <a:pt x="32130" y="78620"/>
                </a:lnTo>
                <a:lnTo>
                  <a:pt x="32110" y="78610"/>
                </a:lnTo>
                <a:lnTo>
                  <a:pt x="32100" y="78610"/>
                </a:lnTo>
                <a:lnTo>
                  <a:pt x="32100" y="78600"/>
                </a:lnTo>
                <a:lnTo>
                  <a:pt x="32070" y="78540"/>
                </a:lnTo>
                <a:lnTo>
                  <a:pt x="32060" y="78530"/>
                </a:lnTo>
                <a:lnTo>
                  <a:pt x="32070" y="78520"/>
                </a:lnTo>
                <a:lnTo>
                  <a:pt x="32070" y="78510"/>
                </a:lnTo>
                <a:lnTo>
                  <a:pt x="32100" y="78480"/>
                </a:lnTo>
                <a:lnTo>
                  <a:pt x="32140" y="78430"/>
                </a:lnTo>
                <a:lnTo>
                  <a:pt x="32190" y="78380"/>
                </a:lnTo>
                <a:lnTo>
                  <a:pt x="32190" y="78360"/>
                </a:lnTo>
                <a:lnTo>
                  <a:pt x="32200" y="78360"/>
                </a:lnTo>
                <a:lnTo>
                  <a:pt x="32200" y="78350"/>
                </a:lnTo>
                <a:lnTo>
                  <a:pt x="32210" y="78340"/>
                </a:lnTo>
                <a:lnTo>
                  <a:pt x="32210" y="78330"/>
                </a:lnTo>
                <a:lnTo>
                  <a:pt x="32220" y="78260"/>
                </a:lnTo>
                <a:lnTo>
                  <a:pt x="32220" y="78220"/>
                </a:lnTo>
                <a:lnTo>
                  <a:pt x="32220" y="78210"/>
                </a:lnTo>
                <a:lnTo>
                  <a:pt x="32230" y="78190"/>
                </a:lnTo>
                <a:lnTo>
                  <a:pt x="32230" y="78180"/>
                </a:lnTo>
                <a:lnTo>
                  <a:pt x="32240" y="78030"/>
                </a:lnTo>
                <a:lnTo>
                  <a:pt x="32240" y="78020"/>
                </a:lnTo>
                <a:lnTo>
                  <a:pt x="32250" y="78010"/>
                </a:lnTo>
                <a:lnTo>
                  <a:pt x="32260" y="78000"/>
                </a:lnTo>
                <a:lnTo>
                  <a:pt x="32290" y="77980"/>
                </a:lnTo>
                <a:lnTo>
                  <a:pt x="32310" y="77960"/>
                </a:lnTo>
                <a:lnTo>
                  <a:pt x="32320" y="77950"/>
                </a:lnTo>
                <a:lnTo>
                  <a:pt x="32360" y="77920"/>
                </a:lnTo>
                <a:lnTo>
                  <a:pt x="32370" y="77920"/>
                </a:lnTo>
                <a:lnTo>
                  <a:pt x="32370" y="77910"/>
                </a:lnTo>
                <a:lnTo>
                  <a:pt x="32370" y="77900"/>
                </a:lnTo>
                <a:lnTo>
                  <a:pt x="32370" y="77880"/>
                </a:lnTo>
                <a:lnTo>
                  <a:pt x="32370" y="77860"/>
                </a:lnTo>
                <a:lnTo>
                  <a:pt x="32370" y="77840"/>
                </a:lnTo>
                <a:lnTo>
                  <a:pt x="32380" y="77830"/>
                </a:lnTo>
                <a:lnTo>
                  <a:pt x="32390" y="77820"/>
                </a:lnTo>
                <a:lnTo>
                  <a:pt x="32410" y="77790"/>
                </a:lnTo>
                <a:lnTo>
                  <a:pt x="32440" y="77760"/>
                </a:lnTo>
                <a:lnTo>
                  <a:pt x="32450" y="77750"/>
                </a:lnTo>
                <a:lnTo>
                  <a:pt x="32500" y="77710"/>
                </a:lnTo>
                <a:lnTo>
                  <a:pt x="32520" y="77690"/>
                </a:lnTo>
                <a:lnTo>
                  <a:pt x="32540" y="77680"/>
                </a:lnTo>
                <a:lnTo>
                  <a:pt x="32550" y="77670"/>
                </a:lnTo>
                <a:lnTo>
                  <a:pt x="32560" y="77670"/>
                </a:lnTo>
                <a:lnTo>
                  <a:pt x="32580" y="77660"/>
                </a:lnTo>
                <a:lnTo>
                  <a:pt x="32590" y="77650"/>
                </a:lnTo>
                <a:lnTo>
                  <a:pt x="32600" y="77650"/>
                </a:lnTo>
                <a:lnTo>
                  <a:pt x="32610" y="77640"/>
                </a:lnTo>
                <a:lnTo>
                  <a:pt x="32630" y="77620"/>
                </a:lnTo>
                <a:lnTo>
                  <a:pt x="32700" y="77550"/>
                </a:lnTo>
                <a:lnTo>
                  <a:pt x="32750" y="77510"/>
                </a:lnTo>
                <a:lnTo>
                  <a:pt x="32770" y="77500"/>
                </a:lnTo>
                <a:lnTo>
                  <a:pt x="32780" y="77490"/>
                </a:lnTo>
                <a:lnTo>
                  <a:pt x="32800" y="77480"/>
                </a:lnTo>
                <a:lnTo>
                  <a:pt x="32810" y="77480"/>
                </a:lnTo>
                <a:lnTo>
                  <a:pt x="32820" y="77480"/>
                </a:lnTo>
                <a:lnTo>
                  <a:pt x="32830" y="77470"/>
                </a:lnTo>
                <a:lnTo>
                  <a:pt x="32840" y="77470"/>
                </a:lnTo>
                <a:lnTo>
                  <a:pt x="32860" y="77450"/>
                </a:lnTo>
                <a:lnTo>
                  <a:pt x="32860" y="77440"/>
                </a:lnTo>
                <a:lnTo>
                  <a:pt x="32880" y="77420"/>
                </a:lnTo>
                <a:lnTo>
                  <a:pt x="32890" y="77400"/>
                </a:lnTo>
                <a:lnTo>
                  <a:pt x="32900" y="77400"/>
                </a:lnTo>
                <a:lnTo>
                  <a:pt x="32910" y="77390"/>
                </a:lnTo>
                <a:lnTo>
                  <a:pt x="32970" y="77310"/>
                </a:lnTo>
                <a:lnTo>
                  <a:pt x="33010" y="77260"/>
                </a:lnTo>
                <a:lnTo>
                  <a:pt x="33030" y="77240"/>
                </a:lnTo>
                <a:lnTo>
                  <a:pt x="33030" y="77210"/>
                </a:lnTo>
                <a:lnTo>
                  <a:pt x="33030" y="77190"/>
                </a:lnTo>
                <a:lnTo>
                  <a:pt x="33030" y="77180"/>
                </a:lnTo>
                <a:lnTo>
                  <a:pt x="33030" y="77120"/>
                </a:lnTo>
                <a:lnTo>
                  <a:pt x="33040" y="77110"/>
                </a:lnTo>
                <a:lnTo>
                  <a:pt x="33060" y="77110"/>
                </a:lnTo>
                <a:lnTo>
                  <a:pt x="33070" y="77100"/>
                </a:lnTo>
                <a:lnTo>
                  <a:pt x="33090" y="77040"/>
                </a:lnTo>
                <a:lnTo>
                  <a:pt x="33100" y="77050"/>
                </a:lnTo>
                <a:lnTo>
                  <a:pt x="33120" y="77060"/>
                </a:lnTo>
                <a:lnTo>
                  <a:pt x="33140" y="77060"/>
                </a:lnTo>
                <a:lnTo>
                  <a:pt x="33150" y="77060"/>
                </a:lnTo>
                <a:lnTo>
                  <a:pt x="33180" y="77070"/>
                </a:lnTo>
                <a:lnTo>
                  <a:pt x="33230" y="77080"/>
                </a:lnTo>
                <a:lnTo>
                  <a:pt x="33290" y="77090"/>
                </a:lnTo>
                <a:lnTo>
                  <a:pt x="33320" y="77090"/>
                </a:lnTo>
                <a:lnTo>
                  <a:pt x="33350" y="77080"/>
                </a:lnTo>
                <a:lnTo>
                  <a:pt x="33380" y="77080"/>
                </a:lnTo>
                <a:lnTo>
                  <a:pt x="33390" y="77080"/>
                </a:lnTo>
                <a:lnTo>
                  <a:pt x="33400" y="77080"/>
                </a:lnTo>
                <a:lnTo>
                  <a:pt x="33410" y="77080"/>
                </a:lnTo>
                <a:lnTo>
                  <a:pt x="33420" y="77080"/>
                </a:lnTo>
                <a:lnTo>
                  <a:pt x="33440" y="77090"/>
                </a:lnTo>
                <a:lnTo>
                  <a:pt x="33450" y="77100"/>
                </a:lnTo>
                <a:lnTo>
                  <a:pt x="33460" y="77110"/>
                </a:lnTo>
                <a:lnTo>
                  <a:pt x="33470" y="77120"/>
                </a:lnTo>
                <a:lnTo>
                  <a:pt x="33490" y="77130"/>
                </a:lnTo>
                <a:lnTo>
                  <a:pt x="33500" y="77130"/>
                </a:lnTo>
                <a:lnTo>
                  <a:pt x="33520" y="77130"/>
                </a:lnTo>
                <a:lnTo>
                  <a:pt x="33530" y="77130"/>
                </a:lnTo>
                <a:lnTo>
                  <a:pt x="33530" y="77120"/>
                </a:lnTo>
                <a:lnTo>
                  <a:pt x="33540" y="77120"/>
                </a:lnTo>
                <a:lnTo>
                  <a:pt x="33550" y="77120"/>
                </a:lnTo>
                <a:lnTo>
                  <a:pt x="33570" y="77120"/>
                </a:lnTo>
                <a:lnTo>
                  <a:pt x="33580" y="77110"/>
                </a:lnTo>
                <a:lnTo>
                  <a:pt x="33590" y="77110"/>
                </a:lnTo>
                <a:lnTo>
                  <a:pt x="33600" y="77100"/>
                </a:lnTo>
                <a:lnTo>
                  <a:pt x="33630" y="77080"/>
                </a:lnTo>
                <a:lnTo>
                  <a:pt x="33650" y="77070"/>
                </a:lnTo>
                <a:lnTo>
                  <a:pt x="33660" y="77070"/>
                </a:lnTo>
                <a:lnTo>
                  <a:pt x="33670" y="77060"/>
                </a:lnTo>
                <a:lnTo>
                  <a:pt x="33700" y="77040"/>
                </a:lnTo>
                <a:lnTo>
                  <a:pt x="33710" y="77030"/>
                </a:lnTo>
                <a:lnTo>
                  <a:pt x="33720" y="77030"/>
                </a:lnTo>
                <a:lnTo>
                  <a:pt x="33730" y="77020"/>
                </a:lnTo>
                <a:lnTo>
                  <a:pt x="33750" y="77010"/>
                </a:lnTo>
                <a:lnTo>
                  <a:pt x="33770" y="77000"/>
                </a:lnTo>
                <a:lnTo>
                  <a:pt x="33790" y="76990"/>
                </a:lnTo>
                <a:lnTo>
                  <a:pt x="33840" y="76960"/>
                </a:lnTo>
                <a:lnTo>
                  <a:pt x="33840" y="76950"/>
                </a:lnTo>
                <a:lnTo>
                  <a:pt x="33860" y="76940"/>
                </a:lnTo>
                <a:lnTo>
                  <a:pt x="33870" y="76930"/>
                </a:lnTo>
                <a:lnTo>
                  <a:pt x="33880" y="76920"/>
                </a:lnTo>
                <a:lnTo>
                  <a:pt x="33890" y="76910"/>
                </a:lnTo>
                <a:lnTo>
                  <a:pt x="33900" y="76900"/>
                </a:lnTo>
                <a:lnTo>
                  <a:pt x="33910" y="76880"/>
                </a:lnTo>
                <a:lnTo>
                  <a:pt x="33910" y="76870"/>
                </a:lnTo>
                <a:lnTo>
                  <a:pt x="33920" y="76870"/>
                </a:lnTo>
                <a:lnTo>
                  <a:pt x="33920" y="76860"/>
                </a:lnTo>
                <a:lnTo>
                  <a:pt x="33930" y="76860"/>
                </a:lnTo>
                <a:lnTo>
                  <a:pt x="33930" y="76850"/>
                </a:lnTo>
                <a:lnTo>
                  <a:pt x="33940" y="76840"/>
                </a:lnTo>
                <a:lnTo>
                  <a:pt x="33960" y="76830"/>
                </a:lnTo>
                <a:lnTo>
                  <a:pt x="33960" y="76810"/>
                </a:lnTo>
                <a:lnTo>
                  <a:pt x="33970" y="76790"/>
                </a:lnTo>
                <a:lnTo>
                  <a:pt x="33980" y="76780"/>
                </a:lnTo>
                <a:lnTo>
                  <a:pt x="33980" y="76770"/>
                </a:lnTo>
                <a:lnTo>
                  <a:pt x="33990" y="76780"/>
                </a:lnTo>
                <a:lnTo>
                  <a:pt x="34000" y="76790"/>
                </a:lnTo>
                <a:lnTo>
                  <a:pt x="34020" y="76800"/>
                </a:lnTo>
                <a:lnTo>
                  <a:pt x="34070" y="76840"/>
                </a:lnTo>
                <a:lnTo>
                  <a:pt x="34080" y="76850"/>
                </a:lnTo>
                <a:lnTo>
                  <a:pt x="34080" y="76860"/>
                </a:lnTo>
                <a:lnTo>
                  <a:pt x="34090" y="76860"/>
                </a:lnTo>
                <a:lnTo>
                  <a:pt x="34100" y="76870"/>
                </a:lnTo>
                <a:lnTo>
                  <a:pt x="34100" y="76880"/>
                </a:lnTo>
                <a:lnTo>
                  <a:pt x="34130" y="76910"/>
                </a:lnTo>
                <a:lnTo>
                  <a:pt x="34140" y="76910"/>
                </a:lnTo>
                <a:lnTo>
                  <a:pt x="34150" y="76920"/>
                </a:lnTo>
                <a:lnTo>
                  <a:pt x="34170" y="76920"/>
                </a:lnTo>
                <a:lnTo>
                  <a:pt x="34180" y="76920"/>
                </a:lnTo>
                <a:lnTo>
                  <a:pt x="34190" y="76920"/>
                </a:lnTo>
                <a:lnTo>
                  <a:pt x="34220" y="76930"/>
                </a:lnTo>
                <a:lnTo>
                  <a:pt x="34230" y="76930"/>
                </a:lnTo>
                <a:lnTo>
                  <a:pt x="34250" y="76940"/>
                </a:lnTo>
                <a:lnTo>
                  <a:pt x="34300" y="76940"/>
                </a:lnTo>
                <a:lnTo>
                  <a:pt x="34310" y="76940"/>
                </a:lnTo>
                <a:lnTo>
                  <a:pt x="34320" y="76940"/>
                </a:lnTo>
                <a:lnTo>
                  <a:pt x="34330" y="76940"/>
                </a:lnTo>
                <a:lnTo>
                  <a:pt x="34340" y="76940"/>
                </a:lnTo>
                <a:lnTo>
                  <a:pt x="34350" y="76940"/>
                </a:lnTo>
                <a:lnTo>
                  <a:pt x="34360" y="76940"/>
                </a:lnTo>
                <a:lnTo>
                  <a:pt x="34370" y="76940"/>
                </a:lnTo>
                <a:lnTo>
                  <a:pt x="34380" y="76940"/>
                </a:lnTo>
                <a:lnTo>
                  <a:pt x="34390" y="76960"/>
                </a:lnTo>
                <a:lnTo>
                  <a:pt x="34410" y="76970"/>
                </a:lnTo>
                <a:lnTo>
                  <a:pt x="34420" y="76970"/>
                </a:lnTo>
                <a:lnTo>
                  <a:pt x="34430" y="76980"/>
                </a:lnTo>
                <a:lnTo>
                  <a:pt x="34440" y="76980"/>
                </a:lnTo>
                <a:lnTo>
                  <a:pt x="34460" y="76980"/>
                </a:lnTo>
                <a:lnTo>
                  <a:pt x="34480" y="76990"/>
                </a:lnTo>
                <a:lnTo>
                  <a:pt x="34490" y="76990"/>
                </a:lnTo>
                <a:lnTo>
                  <a:pt x="34520" y="76970"/>
                </a:lnTo>
                <a:lnTo>
                  <a:pt x="34540" y="76970"/>
                </a:lnTo>
                <a:lnTo>
                  <a:pt x="34550" y="76970"/>
                </a:lnTo>
                <a:lnTo>
                  <a:pt x="34590" y="76970"/>
                </a:lnTo>
                <a:lnTo>
                  <a:pt x="34610" y="76980"/>
                </a:lnTo>
                <a:lnTo>
                  <a:pt x="34620" y="76980"/>
                </a:lnTo>
                <a:lnTo>
                  <a:pt x="34630" y="76980"/>
                </a:lnTo>
                <a:lnTo>
                  <a:pt x="34640" y="76990"/>
                </a:lnTo>
                <a:lnTo>
                  <a:pt x="34670" y="76990"/>
                </a:lnTo>
                <a:lnTo>
                  <a:pt x="34700" y="76990"/>
                </a:lnTo>
                <a:lnTo>
                  <a:pt x="34730" y="76990"/>
                </a:lnTo>
                <a:lnTo>
                  <a:pt x="34740" y="77000"/>
                </a:lnTo>
                <a:lnTo>
                  <a:pt x="34770" y="77000"/>
                </a:lnTo>
                <a:lnTo>
                  <a:pt x="34770" y="77010"/>
                </a:lnTo>
                <a:lnTo>
                  <a:pt x="34780" y="77010"/>
                </a:lnTo>
                <a:lnTo>
                  <a:pt x="34790" y="77010"/>
                </a:lnTo>
                <a:lnTo>
                  <a:pt x="34790" y="77020"/>
                </a:lnTo>
                <a:lnTo>
                  <a:pt x="34800" y="77020"/>
                </a:lnTo>
                <a:lnTo>
                  <a:pt x="34820" y="77030"/>
                </a:lnTo>
                <a:lnTo>
                  <a:pt x="34830" y="77030"/>
                </a:lnTo>
                <a:lnTo>
                  <a:pt x="34840" y="77040"/>
                </a:lnTo>
                <a:lnTo>
                  <a:pt x="34850" y="77040"/>
                </a:lnTo>
                <a:lnTo>
                  <a:pt x="34870" y="77050"/>
                </a:lnTo>
                <a:lnTo>
                  <a:pt x="34890" y="77060"/>
                </a:lnTo>
                <a:lnTo>
                  <a:pt x="34930" y="77070"/>
                </a:lnTo>
                <a:lnTo>
                  <a:pt x="34970" y="77080"/>
                </a:lnTo>
                <a:lnTo>
                  <a:pt x="35030" y="77110"/>
                </a:lnTo>
                <a:lnTo>
                  <a:pt x="35050" y="77130"/>
                </a:lnTo>
                <a:lnTo>
                  <a:pt x="35060" y="77150"/>
                </a:lnTo>
                <a:lnTo>
                  <a:pt x="35060" y="77170"/>
                </a:lnTo>
                <a:lnTo>
                  <a:pt x="35070" y="77190"/>
                </a:lnTo>
                <a:lnTo>
                  <a:pt x="35080" y="77210"/>
                </a:lnTo>
                <a:lnTo>
                  <a:pt x="35090" y="77210"/>
                </a:lnTo>
                <a:lnTo>
                  <a:pt x="35100" y="77240"/>
                </a:lnTo>
                <a:lnTo>
                  <a:pt x="35110" y="77250"/>
                </a:lnTo>
                <a:lnTo>
                  <a:pt x="35120" y="77270"/>
                </a:lnTo>
                <a:lnTo>
                  <a:pt x="35130" y="77280"/>
                </a:lnTo>
                <a:lnTo>
                  <a:pt x="35150" y="77300"/>
                </a:lnTo>
                <a:lnTo>
                  <a:pt x="35160" y="77310"/>
                </a:lnTo>
                <a:lnTo>
                  <a:pt x="35180" y="77320"/>
                </a:lnTo>
                <a:lnTo>
                  <a:pt x="35210" y="77340"/>
                </a:lnTo>
                <a:lnTo>
                  <a:pt x="35220" y="77350"/>
                </a:lnTo>
                <a:lnTo>
                  <a:pt x="35260" y="77350"/>
                </a:lnTo>
                <a:lnTo>
                  <a:pt x="35280" y="77360"/>
                </a:lnTo>
                <a:lnTo>
                  <a:pt x="35310" y="77360"/>
                </a:lnTo>
                <a:lnTo>
                  <a:pt x="35320" y="77370"/>
                </a:lnTo>
                <a:lnTo>
                  <a:pt x="35360" y="77380"/>
                </a:lnTo>
                <a:lnTo>
                  <a:pt x="35390" y="77400"/>
                </a:lnTo>
                <a:lnTo>
                  <a:pt x="35420" y="77410"/>
                </a:lnTo>
                <a:lnTo>
                  <a:pt x="35450" y="77430"/>
                </a:lnTo>
                <a:lnTo>
                  <a:pt x="35490" y="77460"/>
                </a:lnTo>
                <a:lnTo>
                  <a:pt x="35500" y="77470"/>
                </a:lnTo>
                <a:lnTo>
                  <a:pt x="35510" y="77470"/>
                </a:lnTo>
                <a:lnTo>
                  <a:pt x="35570" y="77440"/>
                </a:lnTo>
                <a:lnTo>
                  <a:pt x="35610" y="77420"/>
                </a:lnTo>
                <a:lnTo>
                  <a:pt x="35680" y="77390"/>
                </a:lnTo>
                <a:lnTo>
                  <a:pt x="35690" y="77380"/>
                </a:lnTo>
                <a:lnTo>
                  <a:pt x="35720" y="77370"/>
                </a:lnTo>
                <a:lnTo>
                  <a:pt x="35740" y="77350"/>
                </a:lnTo>
                <a:lnTo>
                  <a:pt x="35750" y="77350"/>
                </a:lnTo>
                <a:lnTo>
                  <a:pt x="35780" y="77310"/>
                </a:lnTo>
                <a:lnTo>
                  <a:pt x="35810" y="77280"/>
                </a:lnTo>
                <a:lnTo>
                  <a:pt x="35820" y="77260"/>
                </a:lnTo>
                <a:lnTo>
                  <a:pt x="35830" y="77250"/>
                </a:lnTo>
                <a:lnTo>
                  <a:pt x="35840" y="77220"/>
                </a:lnTo>
                <a:lnTo>
                  <a:pt x="35870" y="77200"/>
                </a:lnTo>
                <a:lnTo>
                  <a:pt x="35870" y="77190"/>
                </a:lnTo>
                <a:lnTo>
                  <a:pt x="35880" y="77180"/>
                </a:lnTo>
                <a:lnTo>
                  <a:pt x="35890" y="77170"/>
                </a:lnTo>
                <a:lnTo>
                  <a:pt x="35900" y="77160"/>
                </a:lnTo>
                <a:lnTo>
                  <a:pt x="35910" y="77150"/>
                </a:lnTo>
                <a:lnTo>
                  <a:pt x="35920" y="77140"/>
                </a:lnTo>
                <a:lnTo>
                  <a:pt x="35940" y="77130"/>
                </a:lnTo>
                <a:lnTo>
                  <a:pt x="35960" y="77120"/>
                </a:lnTo>
                <a:lnTo>
                  <a:pt x="35970" y="77110"/>
                </a:lnTo>
                <a:lnTo>
                  <a:pt x="35990" y="77100"/>
                </a:lnTo>
                <a:lnTo>
                  <a:pt x="36000" y="77090"/>
                </a:lnTo>
                <a:lnTo>
                  <a:pt x="36010" y="77090"/>
                </a:lnTo>
                <a:lnTo>
                  <a:pt x="36020" y="77080"/>
                </a:lnTo>
                <a:lnTo>
                  <a:pt x="36030" y="77080"/>
                </a:lnTo>
                <a:lnTo>
                  <a:pt x="36040" y="77080"/>
                </a:lnTo>
                <a:lnTo>
                  <a:pt x="36050" y="77070"/>
                </a:lnTo>
                <a:lnTo>
                  <a:pt x="36050" y="77060"/>
                </a:lnTo>
                <a:lnTo>
                  <a:pt x="36060" y="77050"/>
                </a:lnTo>
                <a:lnTo>
                  <a:pt x="36070" y="77040"/>
                </a:lnTo>
                <a:lnTo>
                  <a:pt x="36080" y="77030"/>
                </a:lnTo>
                <a:lnTo>
                  <a:pt x="36090" y="77030"/>
                </a:lnTo>
                <a:lnTo>
                  <a:pt x="36100" y="77030"/>
                </a:lnTo>
                <a:lnTo>
                  <a:pt x="36110" y="77020"/>
                </a:lnTo>
                <a:lnTo>
                  <a:pt x="36120" y="77020"/>
                </a:lnTo>
                <a:lnTo>
                  <a:pt x="36130" y="77010"/>
                </a:lnTo>
                <a:lnTo>
                  <a:pt x="36140" y="77010"/>
                </a:lnTo>
                <a:lnTo>
                  <a:pt x="36150" y="77010"/>
                </a:lnTo>
                <a:lnTo>
                  <a:pt x="36160" y="77010"/>
                </a:lnTo>
                <a:lnTo>
                  <a:pt x="36170" y="77010"/>
                </a:lnTo>
                <a:lnTo>
                  <a:pt x="36180" y="77010"/>
                </a:lnTo>
                <a:lnTo>
                  <a:pt x="36220" y="77020"/>
                </a:lnTo>
                <a:lnTo>
                  <a:pt x="36230" y="77020"/>
                </a:lnTo>
                <a:lnTo>
                  <a:pt x="36240" y="77020"/>
                </a:lnTo>
                <a:lnTo>
                  <a:pt x="36250" y="77010"/>
                </a:lnTo>
                <a:lnTo>
                  <a:pt x="36260" y="77010"/>
                </a:lnTo>
                <a:lnTo>
                  <a:pt x="36270" y="77000"/>
                </a:lnTo>
                <a:lnTo>
                  <a:pt x="36280" y="77000"/>
                </a:lnTo>
                <a:lnTo>
                  <a:pt x="36290" y="77000"/>
                </a:lnTo>
                <a:lnTo>
                  <a:pt x="36290" y="77010"/>
                </a:lnTo>
                <a:lnTo>
                  <a:pt x="36300" y="77010"/>
                </a:lnTo>
                <a:lnTo>
                  <a:pt x="36320" y="77020"/>
                </a:lnTo>
                <a:lnTo>
                  <a:pt x="36330" y="77020"/>
                </a:lnTo>
                <a:lnTo>
                  <a:pt x="36330" y="77030"/>
                </a:lnTo>
                <a:lnTo>
                  <a:pt x="36340" y="77030"/>
                </a:lnTo>
                <a:lnTo>
                  <a:pt x="36350" y="77030"/>
                </a:lnTo>
                <a:lnTo>
                  <a:pt x="36360" y="77030"/>
                </a:lnTo>
                <a:lnTo>
                  <a:pt x="36360" y="77040"/>
                </a:lnTo>
                <a:lnTo>
                  <a:pt x="36370" y="77040"/>
                </a:lnTo>
                <a:lnTo>
                  <a:pt x="36380" y="77030"/>
                </a:lnTo>
                <a:lnTo>
                  <a:pt x="36390" y="77030"/>
                </a:lnTo>
                <a:lnTo>
                  <a:pt x="36400" y="77030"/>
                </a:lnTo>
                <a:lnTo>
                  <a:pt x="36410" y="77030"/>
                </a:lnTo>
                <a:lnTo>
                  <a:pt x="36420" y="77030"/>
                </a:lnTo>
                <a:lnTo>
                  <a:pt x="36430" y="77030"/>
                </a:lnTo>
                <a:lnTo>
                  <a:pt x="36440" y="77030"/>
                </a:lnTo>
                <a:lnTo>
                  <a:pt x="36440" y="77020"/>
                </a:lnTo>
                <a:lnTo>
                  <a:pt x="36450" y="77020"/>
                </a:lnTo>
                <a:lnTo>
                  <a:pt x="36460" y="77020"/>
                </a:lnTo>
                <a:lnTo>
                  <a:pt x="36460" y="77010"/>
                </a:lnTo>
                <a:lnTo>
                  <a:pt x="36470" y="77010"/>
                </a:lnTo>
                <a:lnTo>
                  <a:pt x="36470" y="77000"/>
                </a:lnTo>
                <a:lnTo>
                  <a:pt x="36480" y="77000"/>
                </a:lnTo>
                <a:lnTo>
                  <a:pt x="36480" y="76990"/>
                </a:lnTo>
                <a:lnTo>
                  <a:pt x="36490" y="76990"/>
                </a:lnTo>
                <a:lnTo>
                  <a:pt x="36500" y="77000"/>
                </a:lnTo>
                <a:lnTo>
                  <a:pt x="36510" y="77000"/>
                </a:lnTo>
                <a:lnTo>
                  <a:pt x="36540" y="76990"/>
                </a:lnTo>
                <a:lnTo>
                  <a:pt x="36560" y="76990"/>
                </a:lnTo>
                <a:lnTo>
                  <a:pt x="36570" y="76990"/>
                </a:lnTo>
                <a:lnTo>
                  <a:pt x="36590" y="76990"/>
                </a:lnTo>
                <a:lnTo>
                  <a:pt x="36620" y="76980"/>
                </a:lnTo>
                <a:lnTo>
                  <a:pt x="36630" y="76980"/>
                </a:lnTo>
                <a:lnTo>
                  <a:pt x="36640" y="76980"/>
                </a:lnTo>
                <a:lnTo>
                  <a:pt x="36640" y="76990"/>
                </a:lnTo>
                <a:lnTo>
                  <a:pt x="36650" y="76990"/>
                </a:lnTo>
                <a:lnTo>
                  <a:pt x="36660" y="76990"/>
                </a:lnTo>
                <a:lnTo>
                  <a:pt x="36670" y="76990"/>
                </a:lnTo>
                <a:lnTo>
                  <a:pt x="36680" y="76980"/>
                </a:lnTo>
                <a:lnTo>
                  <a:pt x="36690" y="76980"/>
                </a:lnTo>
                <a:lnTo>
                  <a:pt x="36700" y="76980"/>
                </a:lnTo>
                <a:lnTo>
                  <a:pt x="36710" y="76980"/>
                </a:lnTo>
                <a:lnTo>
                  <a:pt x="36720" y="76980"/>
                </a:lnTo>
                <a:lnTo>
                  <a:pt x="36740" y="76970"/>
                </a:lnTo>
                <a:lnTo>
                  <a:pt x="36740" y="76960"/>
                </a:lnTo>
                <a:lnTo>
                  <a:pt x="36750" y="76960"/>
                </a:lnTo>
                <a:lnTo>
                  <a:pt x="36760" y="76960"/>
                </a:lnTo>
                <a:lnTo>
                  <a:pt x="36770" y="76960"/>
                </a:lnTo>
                <a:lnTo>
                  <a:pt x="36770" y="76970"/>
                </a:lnTo>
                <a:lnTo>
                  <a:pt x="36780" y="76970"/>
                </a:lnTo>
                <a:lnTo>
                  <a:pt x="36790" y="76970"/>
                </a:lnTo>
                <a:lnTo>
                  <a:pt x="36800" y="76980"/>
                </a:lnTo>
                <a:lnTo>
                  <a:pt x="36810" y="76980"/>
                </a:lnTo>
                <a:lnTo>
                  <a:pt x="36820" y="76980"/>
                </a:lnTo>
                <a:lnTo>
                  <a:pt x="36830" y="76990"/>
                </a:lnTo>
                <a:lnTo>
                  <a:pt x="36840" y="76990"/>
                </a:lnTo>
                <a:lnTo>
                  <a:pt x="36850" y="76990"/>
                </a:lnTo>
                <a:lnTo>
                  <a:pt x="36860" y="76990"/>
                </a:lnTo>
                <a:lnTo>
                  <a:pt x="36870" y="77000"/>
                </a:lnTo>
                <a:lnTo>
                  <a:pt x="36870" y="77010"/>
                </a:lnTo>
                <a:lnTo>
                  <a:pt x="36880" y="77010"/>
                </a:lnTo>
                <a:lnTo>
                  <a:pt x="36890" y="77010"/>
                </a:lnTo>
                <a:lnTo>
                  <a:pt x="36900" y="77010"/>
                </a:lnTo>
                <a:lnTo>
                  <a:pt x="36910" y="77010"/>
                </a:lnTo>
                <a:lnTo>
                  <a:pt x="36920" y="77010"/>
                </a:lnTo>
                <a:lnTo>
                  <a:pt x="36930" y="77010"/>
                </a:lnTo>
                <a:lnTo>
                  <a:pt x="36940" y="77010"/>
                </a:lnTo>
                <a:lnTo>
                  <a:pt x="36950" y="77010"/>
                </a:lnTo>
                <a:lnTo>
                  <a:pt x="36960" y="77010"/>
                </a:lnTo>
                <a:lnTo>
                  <a:pt x="36960" y="77020"/>
                </a:lnTo>
                <a:lnTo>
                  <a:pt x="36970" y="77010"/>
                </a:lnTo>
                <a:lnTo>
                  <a:pt x="36980" y="77010"/>
                </a:lnTo>
                <a:lnTo>
                  <a:pt x="36990" y="77010"/>
                </a:lnTo>
                <a:lnTo>
                  <a:pt x="37010" y="77000"/>
                </a:lnTo>
                <a:lnTo>
                  <a:pt x="37020" y="76980"/>
                </a:lnTo>
                <a:lnTo>
                  <a:pt x="37030" y="76980"/>
                </a:lnTo>
                <a:lnTo>
                  <a:pt x="37040" y="76980"/>
                </a:lnTo>
                <a:lnTo>
                  <a:pt x="37040" y="76970"/>
                </a:lnTo>
                <a:lnTo>
                  <a:pt x="37050" y="76970"/>
                </a:lnTo>
                <a:lnTo>
                  <a:pt x="37050" y="76980"/>
                </a:lnTo>
                <a:lnTo>
                  <a:pt x="37060" y="76980"/>
                </a:lnTo>
                <a:lnTo>
                  <a:pt x="37070" y="77000"/>
                </a:lnTo>
                <a:lnTo>
                  <a:pt x="37080" y="77000"/>
                </a:lnTo>
                <a:lnTo>
                  <a:pt x="37090" y="77010"/>
                </a:lnTo>
                <a:lnTo>
                  <a:pt x="37100" y="77010"/>
                </a:lnTo>
                <a:lnTo>
                  <a:pt x="37110" y="77010"/>
                </a:lnTo>
                <a:lnTo>
                  <a:pt x="37120" y="77010"/>
                </a:lnTo>
                <a:lnTo>
                  <a:pt x="37130" y="77010"/>
                </a:lnTo>
                <a:lnTo>
                  <a:pt x="37140" y="77010"/>
                </a:lnTo>
                <a:lnTo>
                  <a:pt x="37160" y="77000"/>
                </a:lnTo>
                <a:lnTo>
                  <a:pt x="37170" y="77000"/>
                </a:lnTo>
                <a:lnTo>
                  <a:pt x="37180" y="77000"/>
                </a:lnTo>
                <a:lnTo>
                  <a:pt x="37190" y="77010"/>
                </a:lnTo>
                <a:lnTo>
                  <a:pt x="37200" y="77010"/>
                </a:lnTo>
                <a:lnTo>
                  <a:pt x="37200" y="77020"/>
                </a:lnTo>
                <a:lnTo>
                  <a:pt x="37210" y="77020"/>
                </a:lnTo>
                <a:lnTo>
                  <a:pt x="37220" y="77020"/>
                </a:lnTo>
                <a:lnTo>
                  <a:pt x="37230" y="77020"/>
                </a:lnTo>
                <a:lnTo>
                  <a:pt x="37230" y="77010"/>
                </a:lnTo>
                <a:lnTo>
                  <a:pt x="37230" y="77000"/>
                </a:lnTo>
                <a:lnTo>
                  <a:pt x="37240" y="77000"/>
                </a:lnTo>
                <a:lnTo>
                  <a:pt x="37250" y="77000"/>
                </a:lnTo>
                <a:lnTo>
                  <a:pt x="37260" y="77000"/>
                </a:lnTo>
                <a:lnTo>
                  <a:pt x="37270" y="77000"/>
                </a:lnTo>
                <a:lnTo>
                  <a:pt x="37280" y="77000"/>
                </a:lnTo>
                <a:lnTo>
                  <a:pt x="37280" y="76990"/>
                </a:lnTo>
                <a:lnTo>
                  <a:pt x="37290" y="77000"/>
                </a:lnTo>
                <a:lnTo>
                  <a:pt x="37300" y="77010"/>
                </a:lnTo>
                <a:lnTo>
                  <a:pt x="37310" y="77010"/>
                </a:lnTo>
                <a:lnTo>
                  <a:pt x="37320" y="77010"/>
                </a:lnTo>
                <a:lnTo>
                  <a:pt x="37330" y="77010"/>
                </a:lnTo>
                <a:lnTo>
                  <a:pt x="37340" y="77020"/>
                </a:lnTo>
                <a:lnTo>
                  <a:pt x="37350" y="77020"/>
                </a:lnTo>
                <a:lnTo>
                  <a:pt x="37350" y="77010"/>
                </a:lnTo>
                <a:lnTo>
                  <a:pt x="37360" y="77010"/>
                </a:lnTo>
                <a:lnTo>
                  <a:pt x="37370" y="77010"/>
                </a:lnTo>
                <a:lnTo>
                  <a:pt x="37370" y="77020"/>
                </a:lnTo>
                <a:lnTo>
                  <a:pt x="37380" y="77010"/>
                </a:lnTo>
                <a:lnTo>
                  <a:pt x="37380" y="77020"/>
                </a:lnTo>
                <a:lnTo>
                  <a:pt x="37390" y="77020"/>
                </a:lnTo>
                <a:lnTo>
                  <a:pt x="37400" y="77020"/>
                </a:lnTo>
                <a:lnTo>
                  <a:pt x="37410" y="77030"/>
                </a:lnTo>
                <a:lnTo>
                  <a:pt x="37420" y="77030"/>
                </a:lnTo>
                <a:lnTo>
                  <a:pt x="37430" y="77030"/>
                </a:lnTo>
                <a:lnTo>
                  <a:pt x="37440" y="77030"/>
                </a:lnTo>
                <a:lnTo>
                  <a:pt x="37450" y="77020"/>
                </a:lnTo>
                <a:lnTo>
                  <a:pt x="37460" y="77020"/>
                </a:lnTo>
                <a:lnTo>
                  <a:pt x="37470" y="77020"/>
                </a:lnTo>
                <a:lnTo>
                  <a:pt x="37480" y="77030"/>
                </a:lnTo>
                <a:lnTo>
                  <a:pt x="37490" y="77030"/>
                </a:lnTo>
                <a:lnTo>
                  <a:pt x="37510" y="77010"/>
                </a:lnTo>
                <a:lnTo>
                  <a:pt x="37530" y="77000"/>
                </a:lnTo>
                <a:lnTo>
                  <a:pt x="37550" y="77000"/>
                </a:lnTo>
                <a:lnTo>
                  <a:pt x="37560" y="76990"/>
                </a:lnTo>
                <a:lnTo>
                  <a:pt x="37580" y="76980"/>
                </a:lnTo>
                <a:lnTo>
                  <a:pt x="37600" y="76980"/>
                </a:lnTo>
                <a:lnTo>
                  <a:pt x="37610" y="76980"/>
                </a:lnTo>
                <a:lnTo>
                  <a:pt x="37620" y="76980"/>
                </a:lnTo>
                <a:lnTo>
                  <a:pt x="37630" y="76980"/>
                </a:lnTo>
                <a:lnTo>
                  <a:pt x="37650" y="76980"/>
                </a:lnTo>
                <a:lnTo>
                  <a:pt x="37670" y="76980"/>
                </a:lnTo>
                <a:lnTo>
                  <a:pt x="37690" y="76980"/>
                </a:lnTo>
                <a:lnTo>
                  <a:pt x="37720" y="76980"/>
                </a:lnTo>
                <a:lnTo>
                  <a:pt x="37730" y="76980"/>
                </a:lnTo>
                <a:lnTo>
                  <a:pt x="37740" y="76980"/>
                </a:lnTo>
                <a:lnTo>
                  <a:pt x="37740" y="76970"/>
                </a:lnTo>
                <a:lnTo>
                  <a:pt x="37750" y="76960"/>
                </a:lnTo>
                <a:lnTo>
                  <a:pt x="37750" y="76950"/>
                </a:lnTo>
                <a:lnTo>
                  <a:pt x="37760" y="76950"/>
                </a:lnTo>
                <a:lnTo>
                  <a:pt x="37760" y="76940"/>
                </a:lnTo>
                <a:lnTo>
                  <a:pt x="37770" y="76960"/>
                </a:lnTo>
                <a:lnTo>
                  <a:pt x="37780" y="76970"/>
                </a:lnTo>
                <a:lnTo>
                  <a:pt x="37780" y="76980"/>
                </a:lnTo>
                <a:lnTo>
                  <a:pt x="37780" y="77000"/>
                </a:lnTo>
                <a:lnTo>
                  <a:pt x="37780" y="77010"/>
                </a:lnTo>
                <a:lnTo>
                  <a:pt x="37780" y="77020"/>
                </a:lnTo>
                <a:lnTo>
                  <a:pt x="37780" y="77030"/>
                </a:lnTo>
                <a:lnTo>
                  <a:pt x="37780" y="77040"/>
                </a:lnTo>
                <a:lnTo>
                  <a:pt x="37780" y="77050"/>
                </a:lnTo>
                <a:lnTo>
                  <a:pt x="37790" y="77070"/>
                </a:lnTo>
                <a:lnTo>
                  <a:pt x="37790" y="77090"/>
                </a:lnTo>
                <a:lnTo>
                  <a:pt x="37790" y="77120"/>
                </a:lnTo>
                <a:lnTo>
                  <a:pt x="37790" y="77130"/>
                </a:lnTo>
                <a:lnTo>
                  <a:pt x="37800" y="77140"/>
                </a:lnTo>
                <a:lnTo>
                  <a:pt x="37800" y="77150"/>
                </a:lnTo>
                <a:lnTo>
                  <a:pt x="37810" y="77170"/>
                </a:lnTo>
                <a:lnTo>
                  <a:pt x="37810" y="77190"/>
                </a:lnTo>
                <a:lnTo>
                  <a:pt x="37820" y="77190"/>
                </a:lnTo>
                <a:lnTo>
                  <a:pt x="37820" y="77200"/>
                </a:lnTo>
                <a:lnTo>
                  <a:pt x="37820" y="77220"/>
                </a:lnTo>
                <a:lnTo>
                  <a:pt x="37810" y="77230"/>
                </a:lnTo>
                <a:lnTo>
                  <a:pt x="37810" y="77240"/>
                </a:lnTo>
                <a:lnTo>
                  <a:pt x="37800" y="77240"/>
                </a:lnTo>
                <a:lnTo>
                  <a:pt x="37790" y="77250"/>
                </a:lnTo>
                <a:lnTo>
                  <a:pt x="37790" y="77260"/>
                </a:lnTo>
                <a:lnTo>
                  <a:pt x="37790" y="77280"/>
                </a:lnTo>
                <a:lnTo>
                  <a:pt x="37790" y="77290"/>
                </a:lnTo>
                <a:lnTo>
                  <a:pt x="37800" y="77290"/>
                </a:lnTo>
                <a:lnTo>
                  <a:pt x="37800" y="77300"/>
                </a:lnTo>
                <a:lnTo>
                  <a:pt x="37790" y="77310"/>
                </a:lnTo>
                <a:lnTo>
                  <a:pt x="37790" y="77320"/>
                </a:lnTo>
                <a:lnTo>
                  <a:pt x="37780" y="77330"/>
                </a:lnTo>
                <a:lnTo>
                  <a:pt x="37770" y="77330"/>
                </a:lnTo>
                <a:lnTo>
                  <a:pt x="37760" y="77320"/>
                </a:lnTo>
                <a:lnTo>
                  <a:pt x="37760" y="77330"/>
                </a:lnTo>
                <a:lnTo>
                  <a:pt x="37760" y="77340"/>
                </a:lnTo>
                <a:lnTo>
                  <a:pt x="37760" y="77360"/>
                </a:lnTo>
                <a:lnTo>
                  <a:pt x="37760" y="77380"/>
                </a:lnTo>
                <a:lnTo>
                  <a:pt x="37770" y="77370"/>
                </a:lnTo>
                <a:lnTo>
                  <a:pt x="37780" y="77370"/>
                </a:lnTo>
                <a:lnTo>
                  <a:pt x="37800" y="77350"/>
                </a:lnTo>
                <a:lnTo>
                  <a:pt x="37830" y="77340"/>
                </a:lnTo>
                <a:lnTo>
                  <a:pt x="37840" y="77330"/>
                </a:lnTo>
                <a:lnTo>
                  <a:pt x="37870" y="77330"/>
                </a:lnTo>
                <a:lnTo>
                  <a:pt x="37890" y="77340"/>
                </a:lnTo>
                <a:lnTo>
                  <a:pt x="37910" y="77350"/>
                </a:lnTo>
                <a:lnTo>
                  <a:pt x="37930" y="77360"/>
                </a:lnTo>
                <a:lnTo>
                  <a:pt x="37940" y="77370"/>
                </a:lnTo>
                <a:lnTo>
                  <a:pt x="37950" y="77370"/>
                </a:lnTo>
                <a:lnTo>
                  <a:pt x="37990" y="77350"/>
                </a:lnTo>
                <a:lnTo>
                  <a:pt x="38060" y="77320"/>
                </a:lnTo>
                <a:lnTo>
                  <a:pt x="38080" y="77310"/>
                </a:lnTo>
                <a:lnTo>
                  <a:pt x="38090" y="77300"/>
                </a:lnTo>
                <a:lnTo>
                  <a:pt x="38090" y="77290"/>
                </a:lnTo>
                <a:lnTo>
                  <a:pt x="38100" y="77250"/>
                </a:lnTo>
                <a:lnTo>
                  <a:pt x="38100" y="77230"/>
                </a:lnTo>
                <a:lnTo>
                  <a:pt x="38100" y="77200"/>
                </a:lnTo>
                <a:lnTo>
                  <a:pt x="38100" y="77150"/>
                </a:lnTo>
                <a:lnTo>
                  <a:pt x="38100" y="77120"/>
                </a:lnTo>
                <a:lnTo>
                  <a:pt x="38100" y="77070"/>
                </a:lnTo>
                <a:lnTo>
                  <a:pt x="38100" y="77060"/>
                </a:lnTo>
                <a:lnTo>
                  <a:pt x="38110" y="77050"/>
                </a:lnTo>
                <a:lnTo>
                  <a:pt x="38120" y="77050"/>
                </a:lnTo>
                <a:lnTo>
                  <a:pt x="38130" y="77050"/>
                </a:lnTo>
                <a:lnTo>
                  <a:pt x="38150" y="77060"/>
                </a:lnTo>
                <a:lnTo>
                  <a:pt x="38200" y="77070"/>
                </a:lnTo>
                <a:lnTo>
                  <a:pt x="38210" y="77070"/>
                </a:lnTo>
                <a:lnTo>
                  <a:pt x="38250" y="77080"/>
                </a:lnTo>
                <a:lnTo>
                  <a:pt x="38280" y="77080"/>
                </a:lnTo>
                <a:lnTo>
                  <a:pt x="38280" y="77090"/>
                </a:lnTo>
                <a:lnTo>
                  <a:pt x="38300" y="77100"/>
                </a:lnTo>
                <a:lnTo>
                  <a:pt x="38340" y="77130"/>
                </a:lnTo>
                <a:lnTo>
                  <a:pt x="38380" y="77160"/>
                </a:lnTo>
                <a:lnTo>
                  <a:pt x="38440" y="77210"/>
                </a:lnTo>
                <a:lnTo>
                  <a:pt x="38490" y="77240"/>
                </a:lnTo>
                <a:lnTo>
                  <a:pt x="38510" y="77240"/>
                </a:lnTo>
                <a:lnTo>
                  <a:pt x="38550" y="77230"/>
                </a:lnTo>
                <a:lnTo>
                  <a:pt x="38550" y="77220"/>
                </a:lnTo>
                <a:lnTo>
                  <a:pt x="38560" y="77220"/>
                </a:lnTo>
                <a:lnTo>
                  <a:pt x="38690" y="77180"/>
                </a:lnTo>
                <a:lnTo>
                  <a:pt x="38780" y="77150"/>
                </a:lnTo>
                <a:lnTo>
                  <a:pt x="38780" y="77130"/>
                </a:lnTo>
                <a:lnTo>
                  <a:pt x="38790" y="77120"/>
                </a:lnTo>
                <a:lnTo>
                  <a:pt x="38790" y="77090"/>
                </a:lnTo>
                <a:lnTo>
                  <a:pt x="38790" y="77080"/>
                </a:lnTo>
                <a:lnTo>
                  <a:pt x="38820" y="77010"/>
                </a:lnTo>
                <a:lnTo>
                  <a:pt x="38820" y="77000"/>
                </a:lnTo>
                <a:lnTo>
                  <a:pt x="38830" y="76960"/>
                </a:lnTo>
                <a:lnTo>
                  <a:pt x="38850" y="76910"/>
                </a:lnTo>
                <a:lnTo>
                  <a:pt x="38850" y="76900"/>
                </a:lnTo>
                <a:lnTo>
                  <a:pt x="38850" y="76890"/>
                </a:lnTo>
                <a:lnTo>
                  <a:pt x="38850" y="76880"/>
                </a:lnTo>
                <a:lnTo>
                  <a:pt x="38860" y="76870"/>
                </a:lnTo>
                <a:lnTo>
                  <a:pt x="38860" y="76850"/>
                </a:lnTo>
                <a:lnTo>
                  <a:pt x="38860" y="76830"/>
                </a:lnTo>
                <a:lnTo>
                  <a:pt x="38870" y="76820"/>
                </a:lnTo>
                <a:lnTo>
                  <a:pt x="38870" y="76800"/>
                </a:lnTo>
                <a:lnTo>
                  <a:pt x="38880" y="76780"/>
                </a:lnTo>
                <a:lnTo>
                  <a:pt x="38880" y="76770"/>
                </a:lnTo>
                <a:lnTo>
                  <a:pt x="38890" y="76760"/>
                </a:lnTo>
                <a:lnTo>
                  <a:pt x="38890" y="76750"/>
                </a:lnTo>
                <a:lnTo>
                  <a:pt x="38900" y="76710"/>
                </a:lnTo>
                <a:lnTo>
                  <a:pt x="38900" y="76700"/>
                </a:lnTo>
                <a:lnTo>
                  <a:pt x="38900" y="76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