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Luwero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Luwe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60" y="54850"/>
                </a:moveTo>
                <a:lnTo>
                  <a:pt x="57860" y="54870"/>
                </a:lnTo>
                <a:lnTo>
                  <a:pt x="57850" y="54890"/>
                </a:lnTo>
                <a:lnTo>
                  <a:pt x="57850" y="54930"/>
                </a:lnTo>
                <a:lnTo>
                  <a:pt x="57840" y="54960"/>
                </a:lnTo>
                <a:lnTo>
                  <a:pt x="57840" y="54980"/>
                </a:lnTo>
                <a:lnTo>
                  <a:pt x="57830" y="55050"/>
                </a:lnTo>
                <a:lnTo>
                  <a:pt x="57830" y="55060"/>
                </a:lnTo>
                <a:lnTo>
                  <a:pt x="57820" y="55160"/>
                </a:lnTo>
                <a:lnTo>
                  <a:pt x="57810" y="55210"/>
                </a:lnTo>
                <a:lnTo>
                  <a:pt x="57810" y="55230"/>
                </a:lnTo>
                <a:lnTo>
                  <a:pt x="57790" y="55330"/>
                </a:lnTo>
                <a:lnTo>
                  <a:pt x="57790" y="55370"/>
                </a:lnTo>
                <a:lnTo>
                  <a:pt x="57780" y="55390"/>
                </a:lnTo>
                <a:lnTo>
                  <a:pt x="57780" y="55410"/>
                </a:lnTo>
                <a:lnTo>
                  <a:pt x="57780" y="55430"/>
                </a:lnTo>
                <a:lnTo>
                  <a:pt x="57770" y="55480"/>
                </a:lnTo>
                <a:lnTo>
                  <a:pt x="57760" y="55530"/>
                </a:lnTo>
                <a:lnTo>
                  <a:pt x="57760" y="55550"/>
                </a:lnTo>
                <a:lnTo>
                  <a:pt x="57750" y="55580"/>
                </a:lnTo>
                <a:lnTo>
                  <a:pt x="57740" y="55670"/>
                </a:lnTo>
                <a:lnTo>
                  <a:pt x="57730" y="55690"/>
                </a:lnTo>
                <a:lnTo>
                  <a:pt x="57730" y="55700"/>
                </a:lnTo>
                <a:lnTo>
                  <a:pt x="57720" y="55720"/>
                </a:lnTo>
                <a:lnTo>
                  <a:pt x="57720" y="55750"/>
                </a:lnTo>
                <a:lnTo>
                  <a:pt x="57710" y="55800"/>
                </a:lnTo>
                <a:lnTo>
                  <a:pt x="57700" y="55830"/>
                </a:lnTo>
                <a:lnTo>
                  <a:pt x="57700" y="55850"/>
                </a:lnTo>
                <a:lnTo>
                  <a:pt x="57700" y="55870"/>
                </a:lnTo>
                <a:lnTo>
                  <a:pt x="57700" y="55900"/>
                </a:lnTo>
                <a:lnTo>
                  <a:pt x="57690" y="55930"/>
                </a:lnTo>
                <a:lnTo>
                  <a:pt x="57690" y="55940"/>
                </a:lnTo>
                <a:lnTo>
                  <a:pt x="57690" y="55950"/>
                </a:lnTo>
                <a:lnTo>
                  <a:pt x="57690" y="55980"/>
                </a:lnTo>
                <a:lnTo>
                  <a:pt x="57680" y="56060"/>
                </a:lnTo>
                <a:lnTo>
                  <a:pt x="57680" y="56080"/>
                </a:lnTo>
                <a:lnTo>
                  <a:pt x="57690" y="56080"/>
                </a:lnTo>
                <a:lnTo>
                  <a:pt x="57710" y="56150"/>
                </a:lnTo>
                <a:lnTo>
                  <a:pt x="57710" y="56170"/>
                </a:lnTo>
                <a:lnTo>
                  <a:pt x="57720" y="56200"/>
                </a:lnTo>
                <a:lnTo>
                  <a:pt x="57720" y="56230"/>
                </a:lnTo>
                <a:lnTo>
                  <a:pt x="57730" y="56260"/>
                </a:lnTo>
                <a:lnTo>
                  <a:pt x="57730" y="56290"/>
                </a:lnTo>
                <a:lnTo>
                  <a:pt x="57730" y="56300"/>
                </a:lnTo>
                <a:lnTo>
                  <a:pt x="57740" y="56320"/>
                </a:lnTo>
                <a:lnTo>
                  <a:pt x="57740" y="56340"/>
                </a:lnTo>
                <a:lnTo>
                  <a:pt x="57750" y="56360"/>
                </a:lnTo>
                <a:lnTo>
                  <a:pt x="57750" y="56390"/>
                </a:lnTo>
                <a:lnTo>
                  <a:pt x="57750" y="56420"/>
                </a:lnTo>
                <a:lnTo>
                  <a:pt x="57760" y="56450"/>
                </a:lnTo>
                <a:lnTo>
                  <a:pt x="57760" y="56470"/>
                </a:lnTo>
                <a:lnTo>
                  <a:pt x="57760" y="56480"/>
                </a:lnTo>
                <a:lnTo>
                  <a:pt x="57770" y="56520"/>
                </a:lnTo>
                <a:lnTo>
                  <a:pt x="57770" y="56540"/>
                </a:lnTo>
                <a:lnTo>
                  <a:pt x="57770" y="56550"/>
                </a:lnTo>
                <a:lnTo>
                  <a:pt x="57770" y="56570"/>
                </a:lnTo>
                <a:lnTo>
                  <a:pt x="57770" y="56580"/>
                </a:lnTo>
                <a:lnTo>
                  <a:pt x="57780" y="56610"/>
                </a:lnTo>
                <a:lnTo>
                  <a:pt x="57780" y="56650"/>
                </a:lnTo>
                <a:lnTo>
                  <a:pt x="57780" y="56680"/>
                </a:lnTo>
                <a:lnTo>
                  <a:pt x="57790" y="56710"/>
                </a:lnTo>
                <a:lnTo>
                  <a:pt x="57790" y="56740"/>
                </a:lnTo>
                <a:lnTo>
                  <a:pt x="57790" y="56750"/>
                </a:lnTo>
                <a:lnTo>
                  <a:pt x="57800" y="56780"/>
                </a:lnTo>
                <a:lnTo>
                  <a:pt x="57800" y="56790"/>
                </a:lnTo>
                <a:lnTo>
                  <a:pt x="57800" y="56810"/>
                </a:lnTo>
                <a:lnTo>
                  <a:pt x="57810" y="56840"/>
                </a:lnTo>
                <a:lnTo>
                  <a:pt x="57810" y="56850"/>
                </a:lnTo>
                <a:lnTo>
                  <a:pt x="57810" y="56900"/>
                </a:lnTo>
                <a:lnTo>
                  <a:pt x="57820" y="56920"/>
                </a:lnTo>
                <a:lnTo>
                  <a:pt x="57820" y="56930"/>
                </a:lnTo>
                <a:lnTo>
                  <a:pt x="57820" y="56940"/>
                </a:lnTo>
                <a:lnTo>
                  <a:pt x="57820" y="56990"/>
                </a:lnTo>
                <a:lnTo>
                  <a:pt x="57820" y="57000"/>
                </a:lnTo>
                <a:lnTo>
                  <a:pt x="57830" y="57030"/>
                </a:lnTo>
                <a:lnTo>
                  <a:pt x="57830" y="57050"/>
                </a:lnTo>
                <a:lnTo>
                  <a:pt x="57830" y="57060"/>
                </a:lnTo>
                <a:lnTo>
                  <a:pt x="57830" y="57070"/>
                </a:lnTo>
                <a:lnTo>
                  <a:pt x="57830" y="57160"/>
                </a:lnTo>
                <a:lnTo>
                  <a:pt x="57830" y="57260"/>
                </a:lnTo>
                <a:lnTo>
                  <a:pt x="57830" y="57290"/>
                </a:lnTo>
                <a:lnTo>
                  <a:pt x="57830" y="57320"/>
                </a:lnTo>
                <a:lnTo>
                  <a:pt x="57840" y="57330"/>
                </a:lnTo>
                <a:lnTo>
                  <a:pt x="57840" y="57340"/>
                </a:lnTo>
                <a:lnTo>
                  <a:pt x="57840" y="57360"/>
                </a:lnTo>
                <a:lnTo>
                  <a:pt x="57840" y="57390"/>
                </a:lnTo>
                <a:lnTo>
                  <a:pt x="57840" y="57420"/>
                </a:lnTo>
                <a:lnTo>
                  <a:pt x="57830" y="57450"/>
                </a:lnTo>
                <a:lnTo>
                  <a:pt x="57830" y="57490"/>
                </a:lnTo>
                <a:lnTo>
                  <a:pt x="57840" y="57520"/>
                </a:lnTo>
                <a:lnTo>
                  <a:pt x="57840" y="57550"/>
                </a:lnTo>
                <a:lnTo>
                  <a:pt x="57840" y="57570"/>
                </a:lnTo>
                <a:lnTo>
                  <a:pt x="57850" y="57580"/>
                </a:lnTo>
                <a:lnTo>
                  <a:pt x="57850" y="57610"/>
                </a:lnTo>
                <a:lnTo>
                  <a:pt x="57860" y="57650"/>
                </a:lnTo>
                <a:lnTo>
                  <a:pt x="57860" y="57680"/>
                </a:lnTo>
                <a:lnTo>
                  <a:pt x="57870" y="57700"/>
                </a:lnTo>
                <a:lnTo>
                  <a:pt x="57870" y="57710"/>
                </a:lnTo>
                <a:lnTo>
                  <a:pt x="57870" y="57740"/>
                </a:lnTo>
                <a:lnTo>
                  <a:pt x="57880" y="57750"/>
                </a:lnTo>
                <a:lnTo>
                  <a:pt x="57880" y="57770"/>
                </a:lnTo>
                <a:lnTo>
                  <a:pt x="57890" y="57800"/>
                </a:lnTo>
                <a:lnTo>
                  <a:pt x="57890" y="57810"/>
                </a:lnTo>
                <a:lnTo>
                  <a:pt x="57900" y="57840"/>
                </a:lnTo>
                <a:lnTo>
                  <a:pt x="57910" y="57870"/>
                </a:lnTo>
                <a:lnTo>
                  <a:pt x="57920" y="57900"/>
                </a:lnTo>
                <a:lnTo>
                  <a:pt x="57940" y="57930"/>
                </a:lnTo>
                <a:lnTo>
                  <a:pt x="57950" y="57960"/>
                </a:lnTo>
                <a:lnTo>
                  <a:pt x="57970" y="57980"/>
                </a:lnTo>
                <a:lnTo>
                  <a:pt x="57980" y="58010"/>
                </a:lnTo>
                <a:lnTo>
                  <a:pt x="57980" y="58020"/>
                </a:lnTo>
                <a:lnTo>
                  <a:pt x="57980" y="58030"/>
                </a:lnTo>
                <a:lnTo>
                  <a:pt x="57990" y="58040"/>
                </a:lnTo>
                <a:lnTo>
                  <a:pt x="57990" y="58080"/>
                </a:lnTo>
                <a:lnTo>
                  <a:pt x="57990" y="58110"/>
                </a:lnTo>
                <a:lnTo>
                  <a:pt x="57990" y="58140"/>
                </a:lnTo>
                <a:lnTo>
                  <a:pt x="57980" y="58170"/>
                </a:lnTo>
                <a:lnTo>
                  <a:pt x="57980" y="58200"/>
                </a:lnTo>
                <a:lnTo>
                  <a:pt x="57980" y="58240"/>
                </a:lnTo>
                <a:lnTo>
                  <a:pt x="57970" y="58270"/>
                </a:lnTo>
                <a:lnTo>
                  <a:pt x="57970" y="58290"/>
                </a:lnTo>
                <a:lnTo>
                  <a:pt x="57970" y="58300"/>
                </a:lnTo>
                <a:lnTo>
                  <a:pt x="57970" y="58330"/>
                </a:lnTo>
                <a:lnTo>
                  <a:pt x="57970" y="58340"/>
                </a:lnTo>
                <a:lnTo>
                  <a:pt x="57960" y="58340"/>
                </a:lnTo>
                <a:lnTo>
                  <a:pt x="57960" y="58350"/>
                </a:lnTo>
                <a:lnTo>
                  <a:pt x="57930" y="58340"/>
                </a:lnTo>
                <a:lnTo>
                  <a:pt x="57910" y="58340"/>
                </a:lnTo>
                <a:lnTo>
                  <a:pt x="57890" y="58350"/>
                </a:lnTo>
                <a:lnTo>
                  <a:pt x="57870" y="58360"/>
                </a:lnTo>
                <a:lnTo>
                  <a:pt x="57860" y="58360"/>
                </a:lnTo>
                <a:lnTo>
                  <a:pt x="57850" y="58370"/>
                </a:lnTo>
                <a:lnTo>
                  <a:pt x="57830" y="58390"/>
                </a:lnTo>
                <a:lnTo>
                  <a:pt x="57810" y="58410"/>
                </a:lnTo>
                <a:lnTo>
                  <a:pt x="57780" y="58440"/>
                </a:lnTo>
                <a:lnTo>
                  <a:pt x="57750" y="58460"/>
                </a:lnTo>
                <a:lnTo>
                  <a:pt x="57730" y="58480"/>
                </a:lnTo>
                <a:lnTo>
                  <a:pt x="57710" y="58500"/>
                </a:lnTo>
                <a:lnTo>
                  <a:pt x="57700" y="58510"/>
                </a:lnTo>
                <a:lnTo>
                  <a:pt x="57700" y="58520"/>
                </a:lnTo>
                <a:lnTo>
                  <a:pt x="57690" y="58530"/>
                </a:lnTo>
                <a:lnTo>
                  <a:pt x="57660" y="58570"/>
                </a:lnTo>
                <a:lnTo>
                  <a:pt x="57630" y="58600"/>
                </a:lnTo>
                <a:lnTo>
                  <a:pt x="57610" y="58630"/>
                </a:lnTo>
                <a:lnTo>
                  <a:pt x="57600" y="58650"/>
                </a:lnTo>
                <a:lnTo>
                  <a:pt x="57580" y="58670"/>
                </a:lnTo>
                <a:lnTo>
                  <a:pt x="57580" y="58680"/>
                </a:lnTo>
                <a:lnTo>
                  <a:pt x="57570" y="58700"/>
                </a:lnTo>
                <a:lnTo>
                  <a:pt x="57560" y="58700"/>
                </a:lnTo>
                <a:lnTo>
                  <a:pt x="57550" y="58730"/>
                </a:lnTo>
                <a:lnTo>
                  <a:pt x="57540" y="58750"/>
                </a:lnTo>
                <a:lnTo>
                  <a:pt x="57530" y="58750"/>
                </a:lnTo>
                <a:lnTo>
                  <a:pt x="57530" y="58760"/>
                </a:lnTo>
                <a:lnTo>
                  <a:pt x="57520" y="58770"/>
                </a:lnTo>
                <a:lnTo>
                  <a:pt x="57500" y="58810"/>
                </a:lnTo>
                <a:lnTo>
                  <a:pt x="57490" y="58820"/>
                </a:lnTo>
                <a:lnTo>
                  <a:pt x="57480" y="58850"/>
                </a:lnTo>
                <a:lnTo>
                  <a:pt x="57460" y="58870"/>
                </a:lnTo>
                <a:lnTo>
                  <a:pt x="57450" y="58910"/>
                </a:lnTo>
                <a:lnTo>
                  <a:pt x="57430" y="58940"/>
                </a:lnTo>
                <a:lnTo>
                  <a:pt x="57430" y="58960"/>
                </a:lnTo>
                <a:lnTo>
                  <a:pt x="57420" y="58980"/>
                </a:lnTo>
                <a:lnTo>
                  <a:pt x="57420" y="59010"/>
                </a:lnTo>
                <a:lnTo>
                  <a:pt x="57420" y="59020"/>
                </a:lnTo>
                <a:lnTo>
                  <a:pt x="57410" y="59060"/>
                </a:lnTo>
                <a:lnTo>
                  <a:pt x="57410" y="59080"/>
                </a:lnTo>
                <a:lnTo>
                  <a:pt x="57410" y="59130"/>
                </a:lnTo>
                <a:lnTo>
                  <a:pt x="57410" y="59170"/>
                </a:lnTo>
                <a:lnTo>
                  <a:pt x="57410" y="59180"/>
                </a:lnTo>
                <a:lnTo>
                  <a:pt x="57410" y="59200"/>
                </a:lnTo>
                <a:lnTo>
                  <a:pt x="57400" y="59220"/>
                </a:lnTo>
                <a:lnTo>
                  <a:pt x="57400" y="59260"/>
                </a:lnTo>
                <a:lnTo>
                  <a:pt x="57400" y="59290"/>
                </a:lnTo>
                <a:lnTo>
                  <a:pt x="57400" y="59330"/>
                </a:lnTo>
                <a:lnTo>
                  <a:pt x="57400" y="59360"/>
                </a:lnTo>
                <a:lnTo>
                  <a:pt x="57400" y="59380"/>
                </a:lnTo>
                <a:lnTo>
                  <a:pt x="57400" y="59440"/>
                </a:lnTo>
                <a:lnTo>
                  <a:pt x="57400" y="59470"/>
                </a:lnTo>
                <a:lnTo>
                  <a:pt x="57400" y="59510"/>
                </a:lnTo>
                <a:lnTo>
                  <a:pt x="57400" y="59530"/>
                </a:lnTo>
                <a:lnTo>
                  <a:pt x="57400" y="59540"/>
                </a:lnTo>
                <a:lnTo>
                  <a:pt x="57400" y="59550"/>
                </a:lnTo>
                <a:lnTo>
                  <a:pt x="57400" y="59570"/>
                </a:lnTo>
                <a:lnTo>
                  <a:pt x="57430" y="59610"/>
                </a:lnTo>
                <a:lnTo>
                  <a:pt x="57430" y="59630"/>
                </a:lnTo>
                <a:lnTo>
                  <a:pt x="57440" y="59640"/>
                </a:lnTo>
                <a:lnTo>
                  <a:pt x="57440" y="59670"/>
                </a:lnTo>
                <a:lnTo>
                  <a:pt x="57430" y="59710"/>
                </a:lnTo>
                <a:lnTo>
                  <a:pt x="57430" y="59730"/>
                </a:lnTo>
                <a:lnTo>
                  <a:pt x="57430" y="59740"/>
                </a:lnTo>
                <a:lnTo>
                  <a:pt x="57420" y="59760"/>
                </a:lnTo>
                <a:lnTo>
                  <a:pt x="57420" y="59790"/>
                </a:lnTo>
                <a:lnTo>
                  <a:pt x="57410" y="59830"/>
                </a:lnTo>
                <a:lnTo>
                  <a:pt x="57420" y="59870"/>
                </a:lnTo>
                <a:lnTo>
                  <a:pt x="57420" y="59900"/>
                </a:lnTo>
                <a:lnTo>
                  <a:pt x="57410" y="59920"/>
                </a:lnTo>
                <a:lnTo>
                  <a:pt x="57410" y="59940"/>
                </a:lnTo>
                <a:lnTo>
                  <a:pt x="57410" y="59960"/>
                </a:lnTo>
                <a:lnTo>
                  <a:pt x="57410" y="59990"/>
                </a:lnTo>
                <a:lnTo>
                  <a:pt x="57410" y="60020"/>
                </a:lnTo>
                <a:lnTo>
                  <a:pt x="57410" y="60050"/>
                </a:lnTo>
                <a:lnTo>
                  <a:pt x="57400" y="60070"/>
                </a:lnTo>
                <a:lnTo>
                  <a:pt x="57390" y="60110"/>
                </a:lnTo>
                <a:lnTo>
                  <a:pt x="57390" y="60120"/>
                </a:lnTo>
                <a:lnTo>
                  <a:pt x="57390" y="60190"/>
                </a:lnTo>
                <a:lnTo>
                  <a:pt x="57400" y="60240"/>
                </a:lnTo>
                <a:lnTo>
                  <a:pt x="57410" y="60270"/>
                </a:lnTo>
                <a:lnTo>
                  <a:pt x="57410" y="60280"/>
                </a:lnTo>
                <a:lnTo>
                  <a:pt x="57410" y="60310"/>
                </a:lnTo>
                <a:lnTo>
                  <a:pt x="57420" y="60350"/>
                </a:lnTo>
                <a:lnTo>
                  <a:pt x="57430" y="60360"/>
                </a:lnTo>
                <a:lnTo>
                  <a:pt x="57430" y="60380"/>
                </a:lnTo>
                <a:lnTo>
                  <a:pt x="57440" y="60410"/>
                </a:lnTo>
                <a:lnTo>
                  <a:pt x="57440" y="60450"/>
                </a:lnTo>
                <a:lnTo>
                  <a:pt x="57420" y="60500"/>
                </a:lnTo>
                <a:lnTo>
                  <a:pt x="57410" y="60550"/>
                </a:lnTo>
                <a:lnTo>
                  <a:pt x="57400" y="60570"/>
                </a:lnTo>
                <a:lnTo>
                  <a:pt x="57400" y="60580"/>
                </a:lnTo>
                <a:lnTo>
                  <a:pt x="57380" y="60630"/>
                </a:lnTo>
                <a:lnTo>
                  <a:pt x="57370" y="60650"/>
                </a:lnTo>
                <a:lnTo>
                  <a:pt x="57340" y="60720"/>
                </a:lnTo>
                <a:lnTo>
                  <a:pt x="57320" y="60770"/>
                </a:lnTo>
                <a:lnTo>
                  <a:pt x="57320" y="60780"/>
                </a:lnTo>
                <a:lnTo>
                  <a:pt x="57320" y="60800"/>
                </a:lnTo>
                <a:lnTo>
                  <a:pt x="57320" y="60810"/>
                </a:lnTo>
                <a:lnTo>
                  <a:pt x="57320" y="60840"/>
                </a:lnTo>
                <a:lnTo>
                  <a:pt x="57320" y="60950"/>
                </a:lnTo>
                <a:lnTo>
                  <a:pt x="57320" y="60970"/>
                </a:lnTo>
                <a:lnTo>
                  <a:pt x="57320" y="61000"/>
                </a:lnTo>
                <a:lnTo>
                  <a:pt x="57330" y="61030"/>
                </a:lnTo>
                <a:lnTo>
                  <a:pt x="57330" y="61080"/>
                </a:lnTo>
                <a:lnTo>
                  <a:pt x="57340" y="61100"/>
                </a:lnTo>
                <a:lnTo>
                  <a:pt x="57340" y="61140"/>
                </a:lnTo>
                <a:lnTo>
                  <a:pt x="57350" y="61160"/>
                </a:lnTo>
                <a:lnTo>
                  <a:pt x="57340" y="61200"/>
                </a:lnTo>
                <a:lnTo>
                  <a:pt x="57320" y="61270"/>
                </a:lnTo>
                <a:lnTo>
                  <a:pt x="57320" y="61280"/>
                </a:lnTo>
                <a:lnTo>
                  <a:pt x="57310" y="61320"/>
                </a:lnTo>
                <a:lnTo>
                  <a:pt x="57300" y="61360"/>
                </a:lnTo>
                <a:lnTo>
                  <a:pt x="57280" y="61410"/>
                </a:lnTo>
                <a:lnTo>
                  <a:pt x="57280" y="61450"/>
                </a:lnTo>
                <a:lnTo>
                  <a:pt x="57280" y="61480"/>
                </a:lnTo>
                <a:lnTo>
                  <a:pt x="57280" y="61500"/>
                </a:lnTo>
                <a:lnTo>
                  <a:pt x="57280" y="61540"/>
                </a:lnTo>
                <a:lnTo>
                  <a:pt x="57280" y="61560"/>
                </a:lnTo>
                <a:lnTo>
                  <a:pt x="57280" y="61590"/>
                </a:lnTo>
                <a:lnTo>
                  <a:pt x="57280" y="61600"/>
                </a:lnTo>
                <a:lnTo>
                  <a:pt x="57280" y="61650"/>
                </a:lnTo>
                <a:lnTo>
                  <a:pt x="57270" y="61700"/>
                </a:lnTo>
                <a:lnTo>
                  <a:pt x="57270" y="61710"/>
                </a:lnTo>
                <a:lnTo>
                  <a:pt x="57270" y="61720"/>
                </a:lnTo>
                <a:lnTo>
                  <a:pt x="57260" y="61720"/>
                </a:lnTo>
                <a:lnTo>
                  <a:pt x="57250" y="61740"/>
                </a:lnTo>
                <a:lnTo>
                  <a:pt x="57240" y="61760"/>
                </a:lnTo>
                <a:lnTo>
                  <a:pt x="57200" y="61810"/>
                </a:lnTo>
                <a:lnTo>
                  <a:pt x="57200" y="61820"/>
                </a:lnTo>
                <a:lnTo>
                  <a:pt x="57190" y="61830"/>
                </a:lnTo>
                <a:lnTo>
                  <a:pt x="57150" y="61890"/>
                </a:lnTo>
                <a:lnTo>
                  <a:pt x="57140" y="61910"/>
                </a:lnTo>
                <a:lnTo>
                  <a:pt x="57130" y="61940"/>
                </a:lnTo>
                <a:lnTo>
                  <a:pt x="57070" y="62030"/>
                </a:lnTo>
                <a:lnTo>
                  <a:pt x="57060" y="62040"/>
                </a:lnTo>
                <a:lnTo>
                  <a:pt x="57060" y="62050"/>
                </a:lnTo>
                <a:lnTo>
                  <a:pt x="57050" y="62060"/>
                </a:lnTo>
                <a:lnTo>
                  <a:pt x="57040" y="62080"/>
                </a:lnTo>
                <a:lnTo>
                  <a:pt x="57030" y="62090"/>
                </a:lnTo>
                <a:lnTo>
                  <a:pt x="57010" y="62140"/>
                </a:lnTo>
                <a:lnTo>
                  <a:pt x="57000" y="62180"/>
                </a:lnTo>
                <a:lnTo>
                  <a:pt x="57000" y="62210"/>
                </a:lnTo>
                <a:lnTo>
                  <a:pt x="56990" y="62240"/>
                </a:lnTo>
                <a:lnTo>
                  <a:pt x="56990" y="62250"/>
                </a:lnTo>
                <a:lnTo>
                  <a:pt x="56990" y="62260"/>
                </a:lnTo>
                <a:lnTo>
                  <a:pt x="56990" y="62300"/>
                </a:lnTo>
                <a:lnTo>
                  <a:pt x="56980" y="62330"/>
                </a:lnTo>
                <a:lnTo>
                  <a:pt x="56970" y="62370"/>
                </a:lnTo>
                <a:lnTo>
                  <a:pt x="56930" y="62410"/>
                </a:lnTo>
                <a:lnTo>
                  <a:pt x="56920" y="62420"/>
                </a:lnTo>
                <a:lnTo>
                  <a:pt x="56870" y="62470"/>
                </a:lnTo>
                <a:lnTo>
                  <a:pt x="56870" y="62480"/>
                </a:lnTo>
                <a:lnTo>
                  <a:pt x="56830" y="62520"/>
                </a:lnTo>
                <a:lnTo>
                  <a:pt x="56820" y="62530"/>
                </a:lnTo>
                <a:lnTo>
                  <a:pt x="56820" y="62540"/>
                </a:lnTo>
                <a:lnTo>
                  <a:pt x="56780" y="62580"/>
                </a:lnTo>
                <a:lnTo>
                  <a:pt x="56780" y="62590"/>
                </a:lnTo>
                <a:lnTo>
                  <a:pt x="56770" y="62620"/>
                </a:lnTo>
                <a:lnTo>
                  <a:pt x="56740" y="62660"/>
                </a:lnTo>
                <a:lnTo>
                  <a:pt x="56740" y="62670"/>
                </a:lnTo>
                <a:lnTo>
                  <a:pt x="56690" y="62730"/>
                </a:lnTo>
                <a:lnTo>
                  <a:pt x="56600" y="62790"/>
                </a:lnTo>
                <a:lnTo>
                  <a:pt x="56560" y="62820"/>
                </a:lnTo>
                <a:lnTo>
                  <a:pt x="56560" y="62830"/>
                </a:lnTo>
                <a:lnTo>
                  <a:pt x="56550" y="62830"/>
                </a:lnTo>
                <a:lnTo>
                  <a:pt x="56540" y="62840"/>
                </a:lnTo>
                <a:lnTo>
                  <a:pt x="56530" y="62850"/>
                </a:lnTo>
                <a:lnTo>
                  <a:pt x="56520" y="62860"/>
                </a:lnTo>
                <a:lnTo>
                  <a:pt x="56480" y="62880"/>
                </a:lnTo>
                <a:lnTo>
                  <a:pt x="56460" y="62890"/>
                </a:lnTo>
                <a:lnTo>
                  <a:pt x="56430" y="62910"/>
                </a:lnTo>
                <a:lnTo>
                  <a:pt x="56390" y="62930"/>
                </a:lnTo>
                <a:lnTo>
                  <a:pt x="56370" y="62940"/>
                </a:lnTo>
                <a:lnTo>
                  <a:pt x="56340" y="62950"/>
                </a:lnTo>
                <a:lnTo>
                  <a:pt x="56330" y="62960"/>
                </a:lnTo>
                <a:lnTo>
                  <a:pt x="56310" y="62970"/>
                </a:lnTo>
                <a:lnTo>
                  <a:pt x="56300" y="62970"/>
                </a:lnTo>
                <a:lnTo>
                  <a:pt x="56300" y="62980"/>
                </a:lnTo>
                <a:lnTo>
                  <a:pt x="56280" y="62980"/>
                </a:lnTo>
                <a:lnTo>
                  <a:pt x="56280" y="62990"/>
                </a:lnTo>
                <a:lnTo>
                  <a:pt x="56270" y="62990"/>
                </a:lnTo>
                <a:lnTo>
                  <a:pt x="56240" y="63010"/>
                </a:lnTo>
                <a:lnTo>
                  <a:pt x="56240" y="63020"/>
                </a:lnTo>
                <a:lnTo>
                  <a:pt x="56220" y="63030"/>
                </a:lnTo>
                <a:lnTo>
                  <a:pt x="56210" y="63040"/>
                </a:lnTo>
                <a:lnTo>
                  <a:pt x="56190" y="63070"/>
                </a:lnTo>
                <a:lnTo>
                  <a:pt x="56170" y="63090"/>
                </a:lnTo>
                <a:lnTo>
                  <a:pt x="56170" y="63100"/>
                </a:lnTo>
                <a:lnTo>
                  <a:pt x="56160" y="63090"/>
                </a:lnTo>
                <a:lnTo>
                  <a:pt x="56150" y="63090"/>
                </a:lnTo>
                <a:lnTo>
                  <a:pt x="56130" y="63080"/>
                </a:lnTo>
                <a:lnTo>
                  <a:pt x="56120" y="63080"/>
                </a:lnTo>
                <a:lnTo>
                  <a:pt x="56100" y="63070"/>
                </a:lnTo>
                <a:lnTo>
                  <a:pt x="56080" y="63060"/>
                </a:lnTo>
                <a:lnTo>
                  <a:pt x="56060" y="63060"/>
                </a:lnTo>
                <a:lnTo>
                  <a:pt x="56010" y="63050"/>
                </a:lnTo>
                <a:lnTo>
                  <a:pt x="56010" y="63040"/>
                </a:lnTo>
                <a:lnTo>
                  <a:pt x="56000" y="63040"/>
                </a:lnTo>
                <a:lnTo>
                  <a:pt x="55990" y="63040"/>
                </a:lnTo>
                <a:lnTo>
                  <a:pt x="55980" y="63040"/>
                </a:lnTo>
                <a:lnTo>
                  <a:pt x="55970" y="63040"/>
                </a:lnTo>
                <a:lnTo>
                  <a:pt x="55930" y="63040"/>
                </a:lnTo>
                <a:lnTo>
                  <a:pt x="55910" y="63030"/>
                </a:lnTo>
                <a:lnTo>
                  <a:pt x="55900" y="63030"/>
                </a:lnTo>
                <a:lnTo>
                  <a:pt x="55890" y="63040"/>
                </a:lnTo>
                <a:lnTo>
                  <a:pt x="55880" y="63050"/>
                </a:lnTo>
                <a:lnTo>
                  <a:pt x="55870" y="63050"/>
                </a:lnTo>
                <a:lnTo>
                  <a:pt x="55860" y="63060"/>
                </a:lnTo>
                <a:lnTo>
                  <a:pt x="55850" y="63060"/>
                </a:lnTo>
                <a:lnTo>
                  <a:pt x="55850" y="63070"/>
                </a:lnTo>
                <a:lnTo>
                  <a:pt x="55840" y="63070"/>
                </a:lnTo>
                <a:lnTo>
                  <a:pt x="55830" y="63080"/>
                </a:lnTo>
                <a:lnTo>
                  <a:pt x="55820" y="63080"/>
                </a:lnTo>
                <a:lnTo>
                  <a:pt x="55820" y="63090"/>
                </a:lnTo>
                <a:lnTo>
                  <a:pt x="55810" y="63090"/>
                </a:lnTo>
                <a:lnTo>
                  <a:pt x="55800" y="63090"/>
                </a:lnTo>
                <a:lnTo>
                  <a:pt x="55790" y="63090"/>
                </a:lnTo>
                <a:lnTo>
                  <a:pt x="55770" y="63090"/>
                </a:lnTo>
                <a:lnTo>
                  <a:pt x="55750" y="63090"/>
                </a:lnTo>
                <a:lnTo>
                  <a:pt x="55740" y="63090"/>
                </a:lnTo>
                <a:lnTo>
                  <a:pt x="55720" y="63100"/>
                </a:lnTo>
                <a:lnTo>
                  <a:pt x="55720" y="63090"/>
                </a:lnTo>
                <a:lnTo>
                  <a:pt x="55710" y="63090"/>
                </a:lnTo>
                <a:lnTo>
                  <a:pt x="55700" y="63090"/>
                </a:lnTo>
                <a:lnTo>
                  <a:pt x="55690" y="63090"/>
                </a:lnTo>
                <a:lnTo>
                  <a:pt x="55680" y="63100"/>
                </a:lnTo>
                <a:lnTo>
                  <a:pt x="55670" y="63100"/>
                </a:lnTo>
                <a:lnTo>
                  <a:pt x="55660" y="63100"/>
                </a:lnTo>
                <a:lnTo>
                  <a:pt x="55650" y="63100"/>
                </a:lnTo>
                <a:lnTo>
                  <a:pt x="55640" y="63100"/>
                </a:lnTo>
                <a:lnTo>
                  <a:pt x="55620" y="63100"/>
                </a:lnTo>
                <a:lnTo>
                  <a:pt x="55610" y="63090"/>
                </a:lnTo>
                <a:lnTo>
                  <a:pt x="55600" y="63080"/>
                </a:lnTo>
                <a:lnTo>
                  <a:pt x="55590" y="63080"/>
                </a:lnTo>
                <a:lnTo>
                  <a:pt x="55580" y="63080"/>
                </a:lnTo>
                <a:lnTo>
                  <a:pt x="55570" y="63080"/>
                </a:lnTo>
                <a:lnTo>
                  <a:pt x="55560" y="63080"/>
                </a:lnTo>
                <a:lnTo>
                  <a:pt x="55550" y="63080"/>
                </a:lnTo>
                <a:lnTo>
                  <a:pt x="55540" y="63080"/>
                </a:lnTo>
                <a:lnTo>
                  <a:pt x="55530" y="63080"/>
                </a:lnTo>
                <a:lnTo>
                  <a:pt x="55520" y="63080"/>
                </a:lnTo>
                <a:lnTo>
                  <a:pt x="55510" y="63070"/>
                </a:lnTo>
                <a:lnTo>
                  <a:pt x="55500" y="63070"/>
                </a:lnTo>
                <a:lnTo>
                  <a:pt x="55490" y="63070"/>
                </a:lnTo>
                <a:lnTo>
                  <a:pt x="55480" y="63060"/>
                </a:lnTo>
                <a:lnTo>
                  <a:pt x="55470" y="63050"/>
                </a:lnTo>
                <a:lnTo>
                  <a:pt x="55460" y="63040"/>
                </a:lnTo>
                <a:lnTo>
                  <a:pt x="55450" y="63030"/>
                </a:lnTo>
                <a:lnTo>
                  <a:pt x="55440" y="63030"/>
                </a:lnTo>
                <a:lnTo>
                  <a:pt x="55430" y="63020"/>
                </a:lnTo>
                <a:lnTo>
                  <a:pt x="55420" y="63020"/>
                </a:lnTo>
                <a:lnTo>
                  <a:pt x="55410" y="63010"/>
                </a:lnTo>
                <a:lnTo>
                  <a:pt x="55400" y="63010"/>
                </a:lnTo>
                <a:lnTo>
                  <a:pt x="55390" y="63010"/>
                </a:lnTo>
                <a:lnTo>
                  <a:pt x="55380" y="63000"/>
                </a:lnTo>
                <a:lnTo>
                  <a:pt x="55370" y="62990"/>
                </a:lnTo>
                <a:lnTo>
                  <a:pt x="55370" y="62980"/>
                </a:lnTo>
                <a:lnTo>
                  <a:pt x="55360" y="62980"/>
                </a:lnTo>
                <a:lnTo>
                  <a:pt x="55350" y="62970"/>
                </a:lnTo>
                <a:lnTo>
                  <a:pt x="55320" y="62970"/>
                </a:lnTo>
                <a:lnTo>
                  <a:pt x="55310" y="62970"/>
                </a:lnTo>
                <a:lnTo>
                  <a:pt x="55300" y="62970"/>
                </a:lnTo>
                <a:lnTo>
                  <a:pt x="55290" y="62970"/>
                </a:lnTo>
                <a:lnTo>
                  <a:pt x="55280" y="62970"/>
                </a:lnTo>
                <a:lnTo>
                  <a:pt x="55280" y="62960"/>
                </a:lnTo>
                <a:lnTo>
                  <a:pt x="55270" y="62960"/>
                </a:lnTo>
                <a:lnTo>
                  <a:pt x="55260" y="62960"/>
                </a:lnTo>
                <a:lnTo>
                  <a:pt x="55250" y="62960"/>
                </a:lnTo>
                <a:lnTo>
                  <a:pt x="55240" y="62960"/>
                </a:lnTo>
                <a:lnTo>
                  <a:pt x="55230" y="62960"/>
                </a:lnTo>
                <a:lnTo>
                  <a:pt x="55220" y="62950"/>
                </a:lnTo>
                <a:lnTo>
                  <a:pt x="55210" y="62940"/>
                </a:lnTo>
                <a:lnTo>
                  <a:pt x="55200" y="62940"/>
                </a:lnTo>
                <a:lnTo>
                  <a:pt x="55190" y="62940"/>
                </a:lnTo>
                <a:lnTo>
                  <a:pt x="55190" y="62930"/>
                </a:lnTo>
                <a:lnTo>
                  <a:pt x="55180" y="62930"/>
                </a:lnTo>
                <a:lnTo>
                  <a:pt x="55170" y="62930"/>
                </a:lnTo>
                <a:lnTo>
                  <a:pt x="55170" y="62920"/>
                </a:lnTo>
                <a:lnTo>
                  <a:pt x="55160" y="62920"/>
                </a:lnTo>
                <a:lnTo>
                  <a:pt x="55150" y="62920"/>
                </a:lnTo>
                <a:lnTo>
                  <a:pt x="55140" y="62930"/>
                </a:lnTo>
                <a:lnTo>
                  <a:pt x="55130" y="62930"/>
                </a:lnTo>
                <a:lnTo>
                  <a:pt x="55120" y="62940"/>
                </a:lnTo>
                <a:lnTo>
                  <a:pt x="55110" y="62960"/>
                </a:lnTo>
                <a:lnTo>
                  <a:pt x="55100" y="62960"/>
                </a:lnTo>
                <a:lnTo>
                  <a:pt x="55090" y="62970"/>
                </a:lnTo>
                <a:lnTo>
                  <a:pt x="55080" y="62970"/>
                </a:lnTo>
                <a:lnTo>
                  <a:pt x="55070" y="62980"/>
                </a:lnTo>
                <a:lnTo>
                  <a:pt x="55050" y="62990"/>
                </a:lnTo>
                <a:lnTo>
                  <a:pt x="55040" y="62990"/>
                </a:lnTo>
                <a:lnTo>
                  <a:pt x="55030" y="62990"/>
                </a:lnTo>
                <a:lnTo>
                  <a:pt x="55020" y="62990"/>
                </a:lnTo>
                <a:lnTo>
                  <a:pt x="55010" y="62990"/>
                </a:lnTo>
                <a:lnTo>
                  <a:pt x="55000" y="62980"/>
                </a:lnTo>
                <a:lnTo>
                  <a:pt x="55000" y="62970"/>
                </a:lnTo>
                <a:lnTo>
                  <a:pt x="54990" y="62970"/>
                </a:lnTo>
                <a:lnTo>
                  <a:pt x="54990" y="62960"/>
                </a:lnTo>
                <a:lnTo>
                  <a:pt x="54990" y="62950"/>
                </a:lnTo>
                <a:lnTo>
                  <a:pt x="54980" y="62950"/>
                </a:lnTo>
                <a:lnTo>
                  <a:pt x="54970" y="62950"/>
                </a:lnTo>
                <a:lnTo>
                  <a:pt x="54970" y="62940"/>
                </a:lnTo>
                <a:lnTo>
                  <a:pt x="54960" y="62940"/>
                </a:lnTo>
                <a:lnTo>
                  <a:pt x="54950" y="62930"/>
                </a:lnTo>
                <a:lnTo>
                  <a:pt x="54940" y="62930"/>
                </a:lnTo>
                <a:lnTo>
                  <a:pt x="54930" y="62920"/>
                </a:lnTo>
                <a:lnTo>
                  <a:pt x="54930" y="62910"/>
                </a:lnTo>
                <a:lnTo>
                  <a:pt x="54920" y="62900"/>
                </a:lnTo>
                <a:lnTo>
                  <a:pt x="54920" y="62890"/>
                </a:lnTo>
                <a:lnTo>
                  <a:pt x="54890" y="62870"/>
                </a:lnTo>
                <a:lnTo>
                  <a:pt x="54880" y="62860"/>
                </a:lnTo>
                <a:lnTo>
                  <a:pt x="54870" y="62860"/>
                </a:lnTo>
                <a:lnTo>
                  <a:pt x="54850" y="62840"/>
                </a:lnTo>
                <a:lnTo>
                  <a:pt x="54840" y="62840"/>
                </a:lnTo>
                <a:lnTo>
                  <a:pt x="54820" y="62830"/>
                </a:lnTo>
                <a:lnTo>
                  <a:pt x="54810" y="62830"/>
                </a:lnTo>
                <a:lnTo>
                  <a:pt x="54800" y="62820"/>
                </a:lnTo>
                <a:lnTo>
                  <a:pt x="54780" y="62820"/>
                </a:lnTo>
                <a:lnTo>
                  <a:pt x="54760" y="62820"/>
                </a:lnTo>
                <a:lnTo>
                  <a:pt x="54740" y="62820"/>
                </a:lnTo>
                <a:lnTo>
                  <a:pt x="54730" y="62820"/>
                </a:lnTo>
                <a:lnTo>
                  <a:pt x="54710" y="62820"/>
                </a:lnTo>
                <a:lnTo>
                  <a:pt x="54700" y="62820"/>
                </a:lnTo>
                <a:lnTo>
                  <a:pt x="54680" y="62820"/>
                </a:lnTo>
                <a:lnTo>
                  <a:pt x="54670" y="62820"/>
                </a:lnTo>
                <a:lnTo>
                  <a:pt x="54660" y="62810"/>
                </a:lnTo>
                <a:lnTo>
                  <a:pt x="54630" y="62790"/>
                </a:lnTo>
                <a:lnTo>
                  <a:pt x="54620" y="62780"/>
                </a:lnTo>
                <a:lnTo>
                  <a:pt x="54620" y="62770"/>
                </a:lnTo>
                <a:lnTo>
                  <a:pt x="54610" y="62760"/>
                </a:lnTo>
                <a:lnTo>
                  <a:pt x="54610" y="62750"/>
                </a:lnTo>
                <a:lnTo>
                  <a:pt x="54600" y="62750"/>
                </a:lnTo>
                <a:lnTo>
                  <a:pt x="54600" y="62740"/>
                </a:lnTo>
                <a:lnTo>
                  <a:pt x="54600" y="62730"/>
                </a:lnTo>
                <a:lnTo>
                  <a:pt x="54590" y="62720"/>
                </a:lnTo>
                <a:lnTo>
                  <a:pt x="54580" y="62720"/>
                </a:lnTo>
                <a:lnTo>
                  <a:pt x="54580" y="62710"/>
                </a:lnTo>
                <a:lnTo>
                  <a:pt x="54570" y="62700"/>
                </a:lnTo>
                <a:lnTo>
                  <a:pt x="54570" y="62690"/>
                </a:lnTo>
                <a:lnTo>
                  <a:pt x="54560" y="62680"/>
                </a:lnTo>
                <a:lnTo>
                  <a:pt x="54560" y="62670"/>
                </a:lnTo>
                <a:lnTo>
                  <a:pt x="54550" y="62670"/>
                </a:lnTo>
                <a:lnTo>
                  <a:pt x="54510" y="62700"/>
                </a:lnTo>
                <a:lnTo>
                  <a:pt x="54460" y="62740"/>
                </a:lnTo>
                <a:lnTo>
                  <a:pt x="54440" y="62750"/>
                </a:lnTo>
                <a:lnTo>
                  <a:pt x="54430" y="62760"/>
                </a:lnTo>
                <a:lnTo>
                  <a:pt x="54420" y="62760"/>
                </a:lnTo>
                <a:lnTo>
                  <a:pt x="54390" y="62780"/>
                </a:lnTo>
                <a:lnTo>
                  <a:pt x="54380" y="62790"/>
                </a:lnTo>
                <a:lnTo>
                  <a:pt x="54380" y="62800"/>
                </a:lnTo>
                <a:lnTo>
                  <a:pt x="54380" y="62810"/>
                </a:lnTo>
                <a:lnTo>
                  <a:pt x="54370" y="62840"/>
                </a:lnTo>
                <a:lnTo>
                  <a:pt x="54370" y="62890"/>
                </a:lnTo>
                <a:lnTo>
                  <a:pt x="54370" y="62900"/>
                </a:lnTo>
                <a:lnTo>
                  <a:pt x="54360" y="62910"/>
                </a:lnTo>
                <a:lnTo>
                  <a:pt x="54340" y="62910"/>
                </a:lnTo>
                <a:lnTo>
                  <a:pt x="54250" y="62920"/>
                </a:lnTo>
                <a:lnTo>
                  <a:pt x="54240" y="62910"/>
                </a:lnTo>
                <a:lnTo>
                  <a:pt x="54220" y="62910"/>
                </a:lnTo>
                <a:lnTo>
                  <a:pt x="54210" y="62920"/>
                </a:lnTo>
                <a:lnTo>
                  <a:pt x="54160" y="62950"/>
                </a:lnTo>
                <a:lnTo>
                  <a:pt x="54130" y="62980"/>
                </a:lnTo>
                <a:lnTo>
                  <a:pt x="54130" y="62990"/>
                </a:lnTo>
                <a:lnTo>
                  <a:pt x="54120" y="63000"/>
                </a:lnTo>
                <a:lnTo>
                  <a:pt x="54120" y="63010"/>
                </a:lnTo>
                <a:lnTo>
                  <a:pt x="54110" y="63020"/>
                </a:lnTo>
                <a:lnTo>
                  <a:pt x="54100" y="63020"/>
                </a:lnTo>
                <a:lnTo>
                  <a:pt x="54080" y="63030"/>
                </a:lnTo>
                <a:lnTo>
                  <a:pt x="54080" y="63040"/>
                </a:lnTo>
                <a:lnTo>
                  <a:pt x="54070" y="63040"/>
                </a:lnTo>
                <a:lnTo>
                  <a:pt x="54050" y="63060"/>
                </a:lnTo>
                <a:lnTo>
                  <a:pt x="54050" y="63070"/>
                </a:lnTo>
                <a:lnTo>
                  <a:pt x="54040" y="63080"/>
                </a:lnTo>
                <a:lnTo>
                  <a:pt x="54030" y="63100"/>
                </a:lnTo>
                <a:lnTo>
                  <a:pt x="54020" y="63110"/>
                </a:lnTo>
                <a:lnTo>
                  <a:pt x="54020" y="63120"/>
                </a:lnTo>
                <a:lnTo>
                  <a:pt x="54010" y="63120"/>
                </a:lnTo>
                <a:lnTo>
                  <a:pt x="54000" y="63130"/>
                </a:lnTo>
                <a:lnTo>
                  <a:pt x="53990" y="63140"/>
                </a:lnTo>
                <a:lnTo>
                  <a:pt x="53980" y="63140"/>
                </a:lnTo>
                <a:lnTo>
                  <a:pt x="53970" y="63140"/>
                </a:lnTo>
                <a:lnTo>
                  <a:pt x="53950" y="63160"/>
                </a:lnTo>
                <a:lnTo>
                  <a:pt x="53940" y="63160"/>
                </a:lnTo>
                <a:lnTo>
                  <a:pt x="53930" y="63170"/>
                </a:lnTo>
                <a:lnTo>
                  <a:pt x="53930" y="63180"/>
                </a:lnTo>
                <a:lnTo>
                  <a:pt x="53910" y="63200"/>
                </a:lnTo>
                <a:lnTo>
                  <a:pt x="53870" y="63240"/>
                </a:lnTo>
                <a:lnTo>
                  <a:pt x="53870" y="63250"/>
                </a:lnTo>
                <a:lnTo>
                  <a:pt x="53860" y="63250"/>
                </a:lnTo>
                <a:lnTo>
                  <a:pt x="53820" y="63220"/>
                </a:lnTo>
                <a:lnTo>
                  <a:pt x="53810" y="63210"/>
                </a:lnTo>
                <a:lnTo>
                  <a:pt x="53800" y="63200"/>
                </a:lnTo>
                <a:lnTo>
                  <a:pt x="53770" y="63170"/>
                </a:lnTo>
                <a:lnTo>
                  <a:pt x="53770" y="63160"/>
                </a:lnTo>
                <a:lnTo>
                  <a:pt x="53760" y="63150"/>
                </a:lnTo>
                <a:lnTo>
                  <a:pt x="53760" y="63120"/>
                </a:lnTo>
                <a:lnTo>
                  <a:pt x="53760" y="63110"/>
                </a:lnTo>
                <a:lnTo>
                  <a:pt x="53750" y="63100"/>
                </a:lnTo>
                <a:lnTo>
                  <a:pt x="53730" y="63050"/>
                </a:lnTo>
                <a:lnTo>
                  <a:pt x="53700" y="63000"/>
                </a:lnTo>
                <a:lnTo>
                  <a:pt x="53700" y="62990"/>
                </a:lnTo>
                <a:lnTo>
                  <a:pt x="53700" y="62980"/>
                </a:lnTo>
                <a:lnTo>
                  <a:pt x="53670" y="62890"/>
                </a:lnTo>
                <a:lnTo>
                  <a:pt x="53650" y="62900"/>
                </a:lnTo>
                <a:lnTo>
                  <a:pt x="53640" y="62910"/>
                </a:lnTo>
                <a:lnTo>
                  <a:pt x="53630" y="62920"/>
                </a:lnTo>
                <a:lnTo>
                  <a:pt x="53620" y="62930"/>
                </a:lnTo>
                <a:lnTo>
                  <a:pt x="53620" y="62940"/>
                </a:lnTo>
                <a:lnTo>
                  <a:pt x="53610" y="62940"/>
                </a:lnTo>
                <a:lnTo>
                  <a:pt x="53610" y="62950"/>
                </a:lnTo>
                <a:lnTo>
                  <a:pt x="53600" y="62950"/>
                </a:lnTo>
                <a:lnTo>
                  <a:pt x="53590" y="62950"/>
                </a:lnTo>
                <a:lnTo>
                  <a:pt x="53570" y="62950"/>
                </a:lnTo>
                <a:lnTo>
                  <a:pt x="53550" y="62960"/>
                </a:lnTo>
                <a:lnTo>
                  <a:pt x="53550" y="62970"/>
                </a:lnTo>
                <a:lnTo>
                  <a:pt x="53540" y="62970"/>
                </a:lnTo>
                <a:lnTo>
                  <a:pt x="53530" y="62970"/>
                </a:lnTo>
                <a:lnTo>
                  <a:pt x="53510" y="62970"/>
                </a:lnTo>
                <a:lnTo>
                  <a:pt x="53500" y="62970"/>
                </a:lnTo>
                <a:lnTo>
                  <a:pt x="53480" y="62970"/>
                </a:lnTo>
                <a:lnTo>
                  <a:pt x="53460" y="62970"/>
                </a:lnTo>
                <a:lnTo>
                  <a:pt x="53440" y="62970"/>
                </a:lnTo>
                <a:lnTo>
                  <a:pt x="53400" y="62980"/>
                </a:lnTo>
                <a:lnTo>
                  <a:pt x="53390" y="62990"/>
                </a:lnTo>
                <a:lnTo>
                  <a:pt x="53370" y="63000"/>
                </a:lnTo>
                <a:lnTo>
                  <a:pt x="53360" y="63000"/>
                </a:lnTo>
                <a:lnTo>
                  <a:pt x="53330" y="63010"/>
                </a:lnTo>
                <a:lnTo>
                  <a:pt x="53290" y="63030"/>
                </a:lnTo>
                <a:lnTo>
                  <a:pt x="53280" y="63030"/>
                </a:lnTo>
                <a:lnTo>
                  <a:pt x="53270" y="63030"/>
                </a:lnTo>
                <a:lnTo>
                  <a:pt x="53260" y="63030"/>
                </a:lnTo>
                <a:lnTo>
                  <a:pt x="53230" y="63020"/>
                </a:lnTo>
                <a:lnTo>
                  <a:pt x="53220" y="63020"/>
                </a:lnTo>
                <a:lnTo>
                  <a:pt x="53210" y="63020"/>
                </a:lnTo>
                <a:lnTo>
                  <a:pt x="53190" y="63010"/>
                </a:lnTo>
                <a:lnTo>
                  <a:pt x="53180" y="63010"/>
                </a:lnTo>
                <a:lnTo>
                  <a:pt x="53170" y="63020"/>
                </a:lnTo>
                <a:lnTo>
                  <a:pt x="53160" y="63020"/>
                </a:lnTo>
                <a:lnTo>
                  <a:pt x="53120" y="63040"/>
                </a:lnTo>
                <a:lnTo>
                  <a:pt x="53090" y="63050"/>
                </a:lnTo>
                <a:lnTo>
                  <a:pt x="53080" y="63050"/>
                </a:lnTo>
                <a:lnTo>
                  <a:pt x="53050" y="63060"/>
                </a:lnTo>
                <a:lnTo>
                  <a:pt x="53040" y="63060"/>
                </a:lnTo>
                <a:lnTo>
                  <a:pt x="53030" y="63060"/>
                </a:lnTo>
                <a:lnTo>
                  <a:pt x="53020" y="63050"/>
                </a:lnTo>
                <a:lnTo>
                  <a:pt x="53010" y="63050"/>
                </a:lnTo>
                <a:lnTo>
                  <a:pt x="52980" y="63030"/>
                </a:lnTo>
                <a:lnTo>
                  <a:pt x="52970" y="63020"/>
                </a:lnTo>
                <a:lnTo>
                  <a:pt x="52960" y="63010"/>
                </a:lnTo>
                <a:lnTo>
                  <a:pt x="52950" y="63000"/>
                </a:lnTo>
                <a:lnTo>
                  <a:pt x="52920" y="62980"/>
                </a:lnTo>
                <a:lnTo>
                  <a:pt x="52880" y="62950"/>
                </a:lnTo>
                <a:lnTo>
                  <a:pt x="52870" y="62940"/>
                </a:lnTo>
                <a:lnTo>
                  <a:pt x="52850" y="62930"/>
                </a:lnTo>
                <a:lnTo>
                  <a:pt x="52840" y="62930"/>
                </a:lnTo>
                <a:lnTo>
                  <a:pt x="52810" y="62920"/>
                </a:lnTo>
                <a:lnTo>
                  <a:pt x="52760" y="62920"/>
                </a:lnTo>
                <a:lnTo>
                  <a:pt x="52730" y="62930"/>
                </a:lnTo>
                <a:lnTo>
                  <a:pt x="52700" y="62930"/>
                </a:lnTo>
                <a:lnTo>
                  <a:pt x="52630" y="62940"/>
                </a:lnTo>
                <a:lnTo>
                  <a:pt x="52530" y="62970"/>
                </a:lnTo>
                <a:lnTo>
                  <a:pt x="52520" y="62980"/>
                </a:lnTo>
                <a:lnTo>
                  <a:pt x="52470" y="63000"/>
                </a:lnTo>
                <a:lnTo>
                  <a:pt x="52450" y="63000"/>
                </a:lnTo>
                <a:lnTo>
                  <a:pt x="52440" y="63010"/>
                </a:lnTo>
                <a:lnTo>
                  <a:pt x="52400" y="63000"/>
                </a:lnTo>
                <a:lnTo>
                  <a:pt x="52380" y="63000"/>
                </a:lnTo>
                <a:lnTo>
                  <a:pt x="52350" y="62990"/>
                </a:lnTo>
                <a:lnTo>
                  <a:pt x="52330" y="62990"/>
                </a:lnTo>
                <a:lnTo>
                  <a:pt x="52280" y="62990"/>
                </a:lnTo>
                <a:lnTo>
                  <a:pt x="52230" y="63000"/>
                </a:lnTo>
                <a:lnTo>
                  <a:pt x="52130" y="63000"/>
                </a:lnTo>
                <a:lnTo>
                  <a:pt x="52060" y="63000"/>
                </a:lnTo>
                <a:lnTo>
                  <a:pt x="52030" y="63000"/>
                </a:lnTo>
                <a:lnTo>
                  <a:pt x="51980" y="62990"/>
                </a:lnTo>
                <a:lnTo>
                  <a:pt x="51950" y="62990"/>
                </a:lnTo>
                <a:lnTo>
                  <a:pt x="51930" y="62990"/>
                </a:lnTo>
                <a:lnTo>
                  <a:pt x="51920" y="62990"/>
                </a:lnTo>
                <a:lnTo>
                  <a:pt x="51900" y="62980"/>
                </a:lnTo>
                <a:lnTo>
                  <a:pt x="51870" y="62960"/>
                </a:lnTo>
                <a:lnTo>
                  <a:pt x="51860" y="62960"/>
                </a:lnTo>
                <a:lnTo>
                  <a:pt x="51850" y="62960"/>
                </a:lnTo>
                <a:lnTo>
                  <a:pt x="51840" y="62950"/>
                </a:lnTo>
                <a:lnTo>
                  <a:pt x="51820" y="62940"/>
                </a:lnTo>
                <a:lnTo>
                  <a:pt x="51820" y="62930"/>
                </a:lnTo>
                <a:lnTo>
                  <a:pt x="51810" y="62930"/>
                </a:lnTo>
                <a:lnTo>
                  <a:pt x="51770" y="62900"/>
                </a:lnTo>
                <a:lnTo>
                  <a:pt x="51760" y="62890"/>
                </a:lnTo>
                <a:lnTo>
                  <a:pt x="51740" y="62890"/>
                </a:lnTo>
                <a:lnTo>
                  <a:pt x="51710" y="62880"/>
                </a:lnTo>
                <a:lnTo>
                  <a:pt x="51690" y="62870"/>
                </a:lnTo>
                <a:lnTo>
                  <a:pt x="51670" y="62860"/>
                </a:lnTo>
                <a:lnTo>
                  <a:pt x="51610" y="62850"/>
                </a:lnTo>
                <a:lnTo>
                  <a:pt x="51590" y="62840"/>
                </a:lnTo>
                <a:lnTo>
                  <a:pt x="51570" y="62840"/>
                </a:lnTo>
                <a:lnTo>
                  <a:pt x="51550" y="62840"/>
                </a:lnTo>
                <a:lnTo>
                  <a:pt x="51540" y="62840"/>
                </a:lnTo>
                <a:lnTo>
                  <a:pt x="51530" y="62850"/>
                </a:lnTo>
                <a:lnTo>
                  <a:pt x="51520" y="62850"/>
                </a:lnTo>
                <a:lnTo>
                  <a:pt x="51510" y="62860"/>
                </a:lnTo>
                <a:lnTo>
                  <a:pt x="51480" y="62870"/>
                </a:lnTo>
                <a:lnTo>
                  <a:pt x="51450" y="62880"/>
                </a:lnTo>
                <a:lnTo>
                  <a:pt x="51420" y="62900"/>
                </a:lnTo>
                <a:lnTo>
                  <a:pt x="51380" y="62930"/>
                </a:lnTo>
                <a:lnTo>
                  <a:pt x="51350" y="62940"/>
                </a:lnTo>
                <a:lnTo>
                  <a:pt x="51330" y="62950"/>
                </a:lnTo>
                <a:lnTo>
                  <a:pt x="51320" y="62950"/>
                </a:lnTo>
                <a:lnTo>
                  <a:pt x="51280" y="62950"/>
                </a:lnTo>
                <a:lnTo>
                  <a:pt x="51240" y="62950"/>
                </a:lnTo>
                <a:lnTo>
                  <a:pt x="51200" y="62940"/>
                </a:lnTo>
                <a:lnTo>
                  <a:pt x="51190" y="62940"/>
                </a:lnTo>
                <a:lnTo>
                  <a:pt x="51170" y="62940"/>
                </a:lnTo>
                <a:lnTo>
                  <a:pt x="51120" y="62950"/>
                </a:lnTo>
                <a:lnTo>
                  <a:pt x="51070" y="62960"/>
                </a:lnTo>
                <a:lnTo>
                  <a:pt x="51050" y="62960"/>
                </a:lnTo>
                <a:lnTo>
                  <a:pt x="51030" y="62970"/>
                </a:lnTo>
                <a:lnTo>
                  <a:pt x="50980" y="62990"/>
                </a:lnTo>
                <a:lnTo>
                  <a:pt x="50970" y="63000"/>
                </a:lnTo>
                <a:lnTo>
                  <a:pt x="50950" y="63000"/>
                </a:lnTo>
                <a:lnTo>
                  <a:pt x="50930" y="63010"/>
                </a:lnTo>
                <a:lnTo>
                  <a:pt x="50890" y="63030"/>
                </a:lnTo>
                <a:lnTo>
                  <a:pt x="50880" y="63040"/>
                </a:lnTo>
                <a:lnTo>
                  <a:pt x="50870" y="63040"/>
                </a:lnTo>
                <a:lnTo>
                  <a:pt x="50860" y="63040"/>
                </a:lnTo>
                <a:lnTo>
                  <a:pt x="50840" y="63050"/>
                </a:lnTo>
                <a:lnTo>
                  <a:pt x="50790" y="63070"/>
                </a:lnTo>
                <a:lnTo>
                  <a:pt x="50770" y="63080"/>
                </a:lnTo>
                <a:lnTo>
                  <a:pt x="50760" y="63080"/>
                </a:lnTo>
                <a:lnTo>
                  <a:pt x="50750" y="63080"/>
                </a:lnTo>
                <a:lnTo>
                  <a:pt x="50720" y="63100"/>
                </a:lnTo>
                <a:lnTo>
                  <a:pt x="50690" y="63120"/>
                </a:lnTo>
                <a:lnTo>
                  <a:pt x="50680" y="63120"/>
                </a:lnTo>
                <a:lnTo>
                  <a:pt x="50670" y="63130"/>
                </a:lnTo>
                <a:lnTo>
                  <a:pt x="50640" y="63150"/>
                </a:lnTo>
                <a:lnTo>
                  <a:pt x="50620" y="63180"/>
                </a:lnTo>
                <a:lnTo>
                  <a:pt x="50600" y="63160"/>
                </a:lnTo>
                <a:lnTo>
                  <a:pt x="50580" y="63140"/>
                </a:lnTo>
                <a:lnTo>
                  <a:pt x="50570" y="63130"/>
                </a:lnTo>
                <a:lnTo>
                  <a:pt x="50560" y="63120"/>
                </a:lnTo>
                <a:lnTo>
                  <a:pt x="50550" y="63120"/>
                </a:lnTo>
                <a:lnTo>
                  <a:pt x="50530" y="63110"/>
                </a:lnTo>
                <a:lnTo>
                  <a:pt x="50520" y="63100"/>
                </a:lnTo>
                <a:lnTo>
                  <a:pt x="50510" y="63100"/>
                </a:lnTo>
                <a:lnTo>
                  <a:pt x="50510" y="63090"/>
                </a:lnTo>
                <a:lnTo>
                  <a:pt x="50500" y="63090"/>
                </a:lnTo>
                <a:lnTo>
                  <a:pt x="50490" y="63070"/>
                </a:lnTo>
                <a:lnTo>
                  <a:pt x="50480" y="63060"/>
                </a:lnTo>
                <a:lnTo>
                  <a:pt x="50470" y="63050"/>
                </a:lnTo>
                <a:lnTo>
                  <a:pt x="50470" y="63040"/>
                </a:lnTo>
                <a:lnTo>
                  <a:pt x="50460" y="63040"/>
                </a:lnTo>
                <a:lnTo>
                  <a:pt x="50460" y="63030"/>
                </a:lnTo>
                <a:lnTo>
                  <a:pt x="50450" y="63020"/>
                </a:lnTo>
                <a:lnTo>
                  <a:pt x="50450" y="63010"/>
                </a:lnTo>
                <a:lnTo>
                  <a:pt x="50440" y="63000"/>
                </a:lnTo>
                <a:lnTo>
                  <a:pt x="50430" y="62990"/>
                </a:lnTo>
                <a:lnTo>
                  <a:pt x="50430" y="62980"/>
                </a:lnTo>
                <a:lnTo>
                  <a:pt x="50420" y="62960"/>
                </a:lnTo>
                <a:lnTo>
                  <a:pt x="50410" y="62950"/>
                </a:lnTo>
                <a:lnTo>
                  <a:pt x="50410" y="62930"/>
                </a:lnTo>
                <a:lnTo>
                  <a:pt x="50410" y="62920"/>
                </a:lnTo>
                <a:lnTo>
                  <a:pt x="50410" y="62900"/>
                </a:lnTo>
                <a:lnTo>
                  <a:pt x="50400" y="62880"/>
                </a:lnTo>
                <a:lnTo>
                  <a:pt x="50410" y="62860"/>
                </a:lnTo>
                <a:lnTo>
                  <a:pt x="50410" y="62840"/>
                </a:lnTo>
                <a:lnTo>
                  <a:pt x="50420" y="62820"/>
                </a:lnTo>
                <a:lnTo>
                  <a:pt x="50430" y="62800"/>
                </a:lnTo>
                <a:lnTo>
                  <a:pt x="50430" y="62790"/>
                </a:lnTo>
                <a:lnTo>
                  <a:pt x="50430" y="62780"/>
                </a:lnTo>
                <a:lnTo>
                  <a:pt x="50430" y="62750"/>
                </a:lnTo>
                <a:lnTo>
                  <a:pt x="50430" y="62730"/>
                </a:lnTo>
                <a:lnTo>
                  <a:pt x="50440" y="62720"/>
                </a:lnTo>
                <a:lnTo>
                  <a:pt x="50440" y="62700"/>
                </a:lnTo>
                <a:lnTo>
                  <a:pt x="50460" y="62670"/>
                </a:lnTo>
                <a:lnTo>
                  <a:pt x="50470" y="62660"/>
                </a:lnTo>
                <a:lnTo>
                  <a:pt x="50480" y="62660"/>
                </a:lnTo>
                <a:lnTo>
                  <a:pt x="50490" y="62650"/>
                </a:lnTo>
                <a:lnTo>
                  <a:pt x="50500" y="62650"/>
                </a:lnTo>
                <a:lnTo>
                  <a:pt x="50510" y="62640"/>
                </a:lnTo>
                <a:lnTo>
                  <a:pt x="50520" y="62640"/>
                </a:lnTo>
                <a:lnTo>
                  <a:pt x="50540" y="62630"/>
                </a:lnTo>
                <a:lnTo>
                  <a:pt x="50550" y="62630"/>
                </a:lnTo>
                <a:lnTo>
                  <a:pt x="50570" y="62620"/>
                </a:lnTo>
                <a:lnTo>
                  <a:pt x="50570" y="62610"/>
                </a:lnTo>
                <a:lnTo>
                  <a:pt x="50580" y="62610"/>
                </a:lnTo>
                <a:lnTo>
                  <a:pt x="50590" y="62600"/>
                </a:lnTo>
                <a:lnTo>
                  <a:pt x="50600" y="62580"/>
                </a:lnTo>
                <a:lnTo>
                  <a:pt x="50600" y="62570"/>
                </a:lnTo>
                <a:lnTo>
                  <a:pt x="50600" y="62560"/>
                </a:lnTo>
                <a:lnTo>
                  <a:pt x="50610" y="62550"/>
                </a:lnTo>
                <a:lnTo>
                  <a:pt x="50610" y="62530"/>
                </a:lnTo>
                <a:lnTo>
                  <a:pt x="50610" y="62520"/>
                </a:lnTo>
                <a:lnTo>
                  <a:pt x="50610" y="62510"/>
                </a:lnTo>
                <a:lnTo>
                  <a:pt x="50610" y="62500"/>
                </a:lnTo>
                <a:lnTo>
                  <a:pt x="50600" y="62500"/>
                </a:lnTo>
                <a:lnTo>
                  <a:pt x="50600" y="62480"/>
                </a:lnTo>
                <a:lnTo>
                  <a:pt x="50600" y="62470"/>
                </a:lnTo>
                <a:lnTo>
                  <a:pt x="50600" y="62460"/>
                </a:lnTo>
                <a:lnTo>
                  <a:pt x="50600" y="62440"/>
                </a:lnTo>
                <a:lnTo>
                  <a:pt x="50600" y="62430"/>
                </a:lnTo>
                <a:lnTo>
                  <a:pt x="50610" y="62410"/>
                </a:lnTo>
                <a:lnTo>
                  <a:pt x="50610" y="62400"/>
                </a:lnTo>
                <a:lnTo>
                  <a:pt x="50620" y="62380"/>
                </a:lnTo>
                <a:lnTo>
                  <a:pt x="50630" y="62350"/>
                </a:lnTo>
                <a:lnTo>
                  <a:pt x="50630" y="62340"/>
                </a:lnTo>
                <a:lnTo>
                  <a:pt x="50640" y="62330"/>
                </a:lnTo>
                <a:lnTo>
                  <a:pt x="50640" y="62310"/>
                </a:lnTo>
                <a:lnTo>
                  <a:pt x="50630" y="62250"/>
                </a:lnTo>
                <a:lnTo>
                  <a:pt x="50630" y="62240"/>
                </a:lnTo>
                <a:lnTo>
                  <a:pt x="50630" y="62230"/>
                </a:lnTo>
                <a:lnTo>
                  <a:pt x="50640" y="62230"/>
                </a:lnTo>
                <a:lnTo>
                  <a:pt x="50640" y="62220"/>
                </a:lnTo>
                <a:lnTo>
                  <a:pt x="50650" y="62220"/>
                </a:lnTo>
                <a:lnTo>
                  <a:pt x="50660" y="62210"/>
                </a:lnTo>
                <a:lnTo>
                  <a:pt x="50670" y="62210"/>
                </a:lnTo>
                <a:lnTo>
                  <a:pt x="50680" y="62200"/>
                </a:lnTo>
                <a:lnTo>
                  <a:pt x="50690" y="62200"/>
                </a:lnTo>
                <a:lnTo>
                  <a:pt x="50700" y="62200"/>
                </a:lnTo>
                <a:lnTo>
                  <a:pt x="50710" y="62200"/>
                </a:lnTo>
                <a:lnTo>
                  <a:pt x="50720" y="62190"/>
                </a:lnTo>
                <a:lnTo>
                  <a:pt x="50730" y="62190"/>
                </a:lnTo>
                <a:lnTo>
                  <a:pt x="50740" y="62190"/>
                </a:lnTo>
                <a:lnTo>
                  <a:pt x="50750" y="62180"/>
                </a:lnTo>
                <a:lnTo>
                  <a:pt x="50760" y="62180"/>
                </a:lnTo>
                <a:lnTo>
                  <a:pt x="50760" y="62170"/>
                </a:lnTo>
                <a:lnTo>
                  <a:pt x="50770" y="62170"/>
                </a:lnTo>
                <a:lnTo>
                  <a:pt x="50770" y="62160"/>
                </a:lnTo>
                <a:lnTo>
                  <a:pt x="50780" y="62150"/>
                </a:lnTo>
                <a:lnTo>
                  <a:pt x="50790" y="62140"/>
                </a:lnTo>
                <a:lnTo>
                  <a:pt x="50790" y="62130"/>
                </a:lnTo>
                <a:lnTo>
                  <a:pt x="50790" y="62110"/>
                </a:lnTo>
                <a:lnTo>
                  <a:pt x="50790" y="62090"/>
                </a:lnTo>
                <a:lnTo>
                  <a:pt x="50790" y="62060"/>
                </a:lnTo>
                <a:lnTo>
                  <a:pt x="50790" y="62050"/>
                </a:lnTo>
                <a:lnTo>
                  <a:pt x="50780" y="62040"/>
                </a:lnTo>
                <a:lnTo>
                  <a:pt x="50780" y="62020"/>
                </a:lnTo>
                <a:lnTo>
                  <a:pt x="50780" y="62010"/>
                </a:lnTo>
                <a:lnTo>
                  <a:pt x="50780" y="62000"/>
                </a:lnTo>
                <a:lnTo>
                  <a:pt x="50790" y="61990"/>
                </a:lnTo>
                <a:lnTo>
                  <a:pt x="50790" y="61980"/>
                </a:lnTo>
                <a:lnTo>
                  <a:pt x="50790" y="61970"/>
                </a:lnTo>
                <a:lnTo>
                  <a:pt x="50790" y="61960"/>
                </a:lnTo>
                <a:lnTo>
                  <a:pt x="50800" y="61940"/>
                </a:lnTo>
                <a:lnTo>
                  <a:pt x="50820" y="61940"/>
                </a:lnTo>
                <a:lnTo>
                  <a:pt x="50830" y="61930"/>
                </a:lnTo>
                <a:lnTo>
                  <a:pt x="50840" y="61930"/>
                </a:lnTo>
                <a:lnTo>
                  <a:pt x="50850" y="61930"/>
                </a:lnTo>
                <a:lnTo>
                  <a:pt x="50860" y="61930"/>
                </a:lnTo>
                <a:lnTo>
                  <a:pt x="50870" y="61920"/>
                </a:lnTo>
                <a:lnTo>
                  <a:pt x="50880" y="61920"/>
                </a:lnTo>
                <a:lnTo>
                  <a:pt x="50900" y="61920"/>
                </a:lnTo>
                <a:lnTo>
                  <a:pt x="50900" y="61910"/>
                </a:lnTo>
                <a:lnTo>
                  <a:pt x="50910" y="61900"/>
                </a:lnTo>
                <a:lnTo>
                  <a:pt x="50920" y="61900"/>
                </a:lnTo>
                <a:lnTo>
                  <a:pt x="50940" y="61880"/>
                </a:lnTo>
                <a:lnTo>
                  <a:pt x="50970" y="61850"/>
                </a:lnTo>
                <a:lnTo>
                  <a:pt x="50990" y="61850"/>
                </a:lnTo>
                <a:lnTo>
                  <a:pt x="51000" y="61850"/>
                </a:lnTo>
                <a:lnTo>
                  <a:pt x="51010" y="61840"/>
                </a:lnTo>
                <a:lnTo>
                  <a:pt x="51040" y="61820"/>
                </a:lnTo>
                <a:lnTo>
                  <a:pt x="51050" y="61820"/>
                </a:lnTo>
                <a:lnTo>
                  <a:pt x="51080" y="61800"/>
                </a:lnTo>
                <a:lnTo>
                  <a:pt x="51090" y="61800"/>
                </a:lnTo>
                <a:lnTo>
                  <a:pt x="51110" y="61780"/>
                </a:lnTo>
                <a:lnTo>
                  <a:pt x="51120" y="61780"/>
                </a:lnTo>
                <a:lnTo>
                  <a:pt x="51190" y="61740"/>
                </a:lnTo>
                <a:lnTo>
                  <a:pt x="51230" y="61720"/>
                </a:lnTo>
                <a:lnTo>
                  <a:pt x="51270" y="61710"/>
                </a:lnTo>
                <a:lnTo>
                  <a:pt x="51310" y="61690"/>
                </a:lnTo>
                <a:lnTo>
                  <a:pt x="51320" y="61690"/>
                </a:lnTo>
                <a:lnTo>
                  <a:pt x="51330" y="61680"/>
                </a:lnTo>
                <a:lnTo>
                  <a:pt x="51330" y="61670"/>
                </a:lnTo>
                <a:lnTo>
                  <a:pt x="51340" y="61670"/>
                </a:lnTo>
                <a:lnTo>
                  <a:pt x="51360" y="61650"/>
                </a:lnTo>
                <a:lnTo>
                  <a:pt x="51380" y="61640"/>
                </a:lnTo>
                <a:lnTo>
                  <a:pt x="51400" y="61620"/>
                </a:lnTo>
                <a:lnTo>
                  <a:pt x="51420" y="61610"/>
                </a:lnTo>
                <a:lnTo>
                  <a:pt x="51480" y="61570"/>
                </a:lnTo>
                <a:lnTo>
                  <a:pt x="51490" y="61570"/>
                </a:lnTo>
                <a:lnTo>
                  <a:pt x="51510" y="61560"/>
                </a:lnTo>
                <a:lnTo>
                  <a:pt x="51530" y="61550"/>
                </a:lnTo>
                <a:lnTo>
                  <a:pt x="51540" y="61540"/>
                </a:lnTo>
                <a:lnTo>
                  <a:pt x="51550" y="61520"/>
                </a:lnTo>
                <a:lnTo>
                  <a:pt x="51570" y="61500"/>
                </a:lnTo>
                <a:lnTo>
                  <a:pt x="51570" y="61490"/>
                </a:lnTo>
                <a:lnTo>
                  <a:pt x="51590" y="61460"/>
                </a:lnTo>
                <a:lnTo>
                  <a:pt x="51590" y="61450"/>
                </a:lnTo>
                <a:lnTo>
                  <a:pt x="51600" y="61440"/>
                </a:lnTo>
                <a:lnTo>
                  <a:pt x="51620" y="61430"/>
                </a:lnTo>
                <a:lnTo>
                  <a:pt x="51640" y="61430"/>
                </a:lnTo>
                <a:lnTo>
                  <a:pt x="51650" y="61430"/>
                </a:lnTo>
                <a:lnTo>
                  <a:pt x="51690" y="61420"/>
                </a:lnTo>
                <a:lnTo>
                  <a:pt x="51710" y="61410"/>
                </a:lnTo>
                <a:lnTo>
                  <a:pt x="51720" y="61420"/>
                </a:lnTo>
                <a:lnTo>
                  <a:pt x="51740" y="61420"/>
                </a:lnTo>
                <a:lnTo>
                  <a:pt x="51750" y="61420"/>
                </a:lnTo>
                <a:lnTo>
                  <a:pt x="51760" y="61410"/>
                </a:lnTo>
                <a:lnTo>
                  <a:pt x="51770" y="61410"/>
                </a:lnTo>
                <a:lnTo>
                  <a:pt x="51800" y="61400"/>
                </a:lnTo>
                <a:lnTo>
                  <a:pt x="51830" y="61380"/>
                </a:lnTo>
                <a:lnTo>
                  <a:pt x="51860" y="61360"/>
                </a:lnTo>
                <a:lnTo>
                  <a:pt x="51870" y="61360"/>
                </a:lnTo>
                <a:lnTo>
                  <a:pt x="51880" y="61350"/>
                </a:lnTo>
                <a:lnTo>
                  <a:pt x="51900" y="61350"/>
                </a:lnTo>
                <a:lnTo>
                  <a:pt x="51930" y="61350"/>
                </a:lnTo>
                <a:lnTo>
                  <a:pt x="51940" y="61350"/>
                </a:lnTo>
                <a:lnTo>
                  <a:pt x="51940" y="61360"/>
                </a:lnTo>
                <a:lnTo>
                  <a:pt x="51950" y="61360"/>
                </a:lnTo>
                <a:lnTo>
                  <a:pt x="52000" y="61400"/>
                </a:lnTo>
                <a:lnTo>
                  <a:pt x="52050" y="61450"/>
                </a:lnTo>
                <a:lnTo>
                  <a:pt x="52060" y="61460"/>
                </a:lnTo>
                <a:lnTo>
                  <a:pt x="52070" y="61470"/>
                </a:lnTo>
                <a:lnTo>
                  <a:pt x="52090" y="61490"/>
                </a:lnTo>
                <a:lnTo>
                  <a:pt x="52100" y="61500"/>
                </a:lnTo>
                <a:lnTo>
                  <a:pt x="52100" y="61510"/>
                </a:lnTo>
                <a:lnTo>
                  <a:pt x="52120" y="61520"/>
                </a:lnTo>
                <a:lnTo>
                  <a:pt x="52130" y="61520"/>
                </a:lnTo>
                <a:lnTo>
                  <a:pt x="52150" y="61520"/>
                </a:lnTo>
                <a:lnTo>
                  <a:pt x="52170" y="61520"/>
                </a:lnTo>
                <a:lnTo>
                  <a:pt x="52180" y="61510"/>
                </a:lnTo>
                <a:lnTo>
                  <a:pt x="52190" y="61510"/>
                </a:lnTo>
                <a:lnTo>
                  <a:pt x="52200" y="61490"/>
                </a:lnTo>
                <a:lnTo>
                  <a:pt x="52210" y="61470"/>
                </a:lnTo>
                <a:lnTo>
                  <a:pt x="52210" y="61460"/>
                </a:lnTo>
                <a:lnTo>
                  <a:pt x="52220" y="61460"/>
                </a:lnTo>
                <a:lnTo>
                  <a:pt x="52220" y="61450"/>
                </a:lnTo>
                <a:lnTo>
                  <a:pt x="52230" y="61450"/>
                </a:lnTo>
                <a:lnTo>
                  <a:pt x="52240" y="61440"/>
                </a:lnTo>
                <a:lnTo>
                  <a:pt x="52250" y="61440"/>
                </a:lnTo>
                <a:lnTo>
                  <a:pt x="52270" y="61440"/>
                </a:lnTo>
                <a:lnTo>
                  <a:pt x="52280" y="61440"/>
                </a:lnTo>
                <a:lnTo>
                  <a:pt x="52300" y="61440"/>
                </a:lnTo>
                <a:lnTo>
                  <a:pt x="52320" y="61440"/>
                </a:lnTo>
                <a:lnTo>
                  <a:pt x="52320" y="61430"/>
                </a:lnTo>
                <a:lnTo>
                  <a:pt x="52330" y="61430"/>
                </a:lnTo>
                <a:lnTo>
                  <a:pt x="52330" y="61420"/>
                </a:lnTo>
                <a:lnTo>
                  <a:pt x="52340" y="61410"/>
                </a:lnTo>
                <a:lnTo>
                  <a:pt x="52350" y="61400"/>
                </a:lnTo>
                <a:lnTo>
                  <a:pt x="52360" y="61400"/>
                </a:lnTo>
                <a:lnTo>
                  <a:pt x="52370" y="61410"/>
                </a:lnTo>
                <a:lnTo>
                  <a:pt x="52380" y="61410"/>
                </a:lnTo>
                <a:lnTo>
                  <a:pt x="52390" y="61410"/>
                </a:lnTo>
                <a:lnTo>
                  <a:pt x="52400" y="61410"/>
                </a:lnTo>
                <a:lnTo>
                  <a:pt x="52420" y="61410"/>
                </a:lnTo>
                <a:lnTo>
                  <a:pt x="52430" y="61400"/>
                </a:lnTo>
                <a:lnTo>
                  <a:pt x="52450" y="61390"/>
                </a:lnTo>
                <a:lnTo>
                  <a:pt x="52460" y="61380"/>
                </a:lnTo>
                <a:lnTo>
                  <a:pt x="52470" y="61370"/>
                </a:lnTo>
                <a:lnTo>
                  <a:pt x="52480" y="61370"/>
                </a:lnTo>
                <a:lnTo>
                  <a:pt x="52480" y="61360"/>
                </a:lnTo>
                <a:lnTo>
                  <a:pt x="52490" y="61350"/>
                </a:lnTo>
                <a:lnTo>
                  <a:pt x="52490" y="61340"/>
                </a:lnTo>
                <a:lnTo>
                  <a:pt x="52500" y="61330"/>
                </a:lnTo>
                <a:lnTo>
                  <a:pt x="52510" y="61340"/>
                </a:lnTo>
                <a:lnTo>
                  <a:pt x="52520" y="61340"/>
                </a:lnTo>
                <a:lnTo>
                  <a:pt x="52580" y="61370"/>
                </a:lnTo>
                <a:lnTo>
                  <a:pt x="52630" y="61400"/>
                </a:lnTo>
                <a:lnTo>
                  <a:pt x="52650" y="61410"/>
                </a:lnTo>
                <a:lnTo>
                  <a:pt x="52660" y="61410"/>
                </a:lnTo>
                <a:lnTo>
                  <a:pt x="52670" y="61410"/>
                </a:lnTo>
                <a:lnTo>
                  <a:pt x="52670" y="61400"/>
                </a:lnTo>
                <a:lnTo>
                  <a:pt x="52700" y="61370"/>
                </a:lnTo>
                <a:lnTo>
                  <a:pt x="52710" y="61350"/>
                </a:lnTo>
                <a:lnTo>
                  <a:pt x="52720" y="61340"/>
                </a:lnTo>
                <a:lnTo>
                  <a:pt x="52740" y="61310"/>
                </a:lnTo>
                <a:lnTo>
                  <a:pt x="52750" y="61300"/>
                </a:lnTo>
                <a:lnTo>
                  <a:pt x="52740" y="61300"/>
                </a:lnTo>
                <a:lnTo>
                  <a:pt x="52720" y="61270"/>
                </a:lnTo>
                <a:lnTo>
                  <a:pt x="52710" y="61260"/>
                </a:lnTo>
                <a:lnTo>
                  <a:pt x="52710" y="61240"/>
                </a:lnTo>
                <a:lnTo>
                  <a:pt x="52710" y="61230"/>
                </a:lnTo>
                <a:lnTo>
                  <a:pt x="52700" y="61230"/>
                </a:lnTo>
                <a:lnTo>
                  <a:pt x="52680" y="61230"/>
                </a:lnTo>
                <a:lnTo>
                  <a:pt x="52670" y="61220"/>
                </a:lnTo>
                <a:lnTo>
                  <a:pt x="52640" y="61190"/>
                </a:lnTo>
                <a:lnTo>
                  <a:pt x="52630" y="61170"/>
                </a:lnTo>
                <a:lnTo>
                  <a:pt x="52640" y="61160"/>
                </a:lnTo>
                <a:lnTo>
                  <a:pt x="52650" y="61150"/>
                </a:lnTo>
                <a:lnTo>
                  <a:pt x="52670" y="61150"/>
                </a:lnTo>
                <a:lnTo>
                  <a:pt x="52680" y="61150"/>
                </a:lnTo>
                <a:lnTo>
                  <a:pt x="52690" y="61150"/>
                </a:lnTo>
                <a:lnTo>
                  <a:pt x="52700" y="61140"/>
                </a:lnTo>
                <a:lnTo>
                  <a:pt x="52710" y="61140"/>
                </a:lnTo>
                <a:lnTo>
                  <a:pt x="52720" y="61130"/>
                </a:lnTo>
                <a:lnTo>
                  <a:pt x="52730" y="61130"/>
                </a:lnTo>
                <a:lnTo>
                  <a:pt x="52740" y="61120"/>
                </a:lnTo>
                <a:lnTo>
                  <a:pt x="52750" y="61110"/>
                </a:lnTo>
                <a:lnTo>
                  <a:pt x="52750" y="61100"/>
                </a:lnTo>
                <a:lnTo>
                  <a:pt x="52760" y="61070"/>
                </a:lnTo>
                <a:lnTo>
                  <a:pt x="52760" y="61060"/>
                </a:lnTo>
                <a:lnTo>
                  <a:pt x="52780" y="61050"/>
                </a:lnTo>
                <a:lnTo>
                  <a:pt x="52780" y="61040"/>
                </a:lnTo>
                <a:lnTo>
                  <a:pt x="52780" y="61030"/>
                </a:lnTo>
                <a:lnTo>
                  <a:pt x="52780" y="61020"/>
                </a:lnTo>
                <a:lnTo>
                  <a:pt x="52790" y="61010"/>
                </a:lnTo>
                <a:lnTo>
                  <a:pt x="52800" y="61000"/>
                </a:lnTo>
                <a:lnTo>
                  <a:pt x="52800" y="60990"/>
                </a:lnTo>
                <a:lnTo>
                  <a:pt x="52810" y="60990"/>
                </a:lnTo>
                <a:lnTo>
                  <a:pt x="52810" y="60980"/>
                </a:lnTo>
                <a:lnTo>
                  <a:pt x="52820" y="60980"/>
                </a:lnTo>
                <a:lnTo>
                  <a:pt x="52830" y="60970"/>
                </a:lnTo>
                <a:lnTo>
                  <a:pt x="52840" y="60960"/>
                </a:lnTo>
                <a:lnTo>
                  <a:pt x="52850" y="60960"/>
                </a:lnTo>
                <a:lnTo>
                  <a:pt x="52860" y="60950"/>
                </a:lnTo>
                <a:lnTo>
                  <a:pt x="52870" y="60940"/>
                </a:lnTo>
                <a:lnTo>
                  <a:pt x="52880" y="60940"/>
                </a:lnTo>
                <a:lnTo>
                  <a:pt x="52880" y="60930"/>
                </a:lnTo>
                <a:lnTo>
                  <a:pt x="52890" y="60930"/>
                </a:lnTo>
                <a:lnTo>
                  <a:pt x="52900" y="60930"/>
                </a:lnTo>
                <a:lnTo>
                  <a:pt x="52910" y="60930"/>
                </a:lnTo>
                <a:lnTo>
                  <a:pt x="52930" y="60930"/>
                </a:lnTo>
                <a:lnTo>
                  <a:pt x="52940" y="60930"/>
                </a:lnTo>
                <a:lnTo>
                  <a:pt x="52960" y="60930"/>
                </a:lnTo>
                <a:lnTo>
                  <a:pt x="52970" y="60930"/>
                </a:lnTo>
                <a:lnTo>
                  <a:pt x="52980" y="60940"/>
                </a:lnTo>
                <a:lnTo>
                  <a:pt x="52990" y="60930"/>
                </a:lnTo>
                <a:lnTo>
                  <a:pt x="53000" y="60930"/>
                </a:lnTo>
                <a:lnTo>
                  <a:pt x="53010" y="60920"/>
                </a:lnTo>
                <a:lnTo>
                  <a:pt x="53020" y="60920"/>
                </a:lnTo>
                <a:lnTo>
                  <a:pt x="53030" y="60920"/>
                </a:lnTo>
                <a:lnTo>
                  <a:pt x="53050" y="60920"/>
                </a:lnTo>
                <a:lnTo>
                  <a:pt x="53050" y="60910"/>
                </a:lnTo>
                <a:lnTo>
                  <a:pt x="53070" y="60910"/>
                </a:lnTo>
                <a:lnTo>
                  <a:pt x="53080" y="60910"/>
                </a:lnTo>
                <a:lnTo>
                  <a:pt x="53090" y="60910"/>
                </a:lnTo>
                <a:lnTo>
                  <a:pt x="53090" y="60900"/>
                </a:lnTo>
                <a:lnTo>
                  <a:pt x="53100" y="60900"/>
                </a:lnTo>
                <a:lnTo>
                  <a:pt x="53110" y="60890"/>
                </a:lnTo>
                <a:lnTo>
                  <a:pt x="53110" y="60900"/>
                </a:lnTo>
                <a:lnTo>
                  <a:pt x="53120" y="60900"/>
                </a:lnTo>
                <a:lnTo>
                  <a:pt x="53130" y="60900"/>
                </a:lnTo>
                <a:lnTo>
                  <a:pt x="53150" y="60910"/>
                </a:lnTo>
                <a:lnTo>
                  <a:pt x="53160" y="60910"/>
                </a:lnTo>
                <a:lnTo>
                  <a:pt x="53180" y="60910"/>
                </a:lnTo>
                <a:lnTo>
                  <a:pt x="53190" y="60910"/>
                </a:lnTo>
                <a:lnTo>
                  <a:pt x="53200" y="60910"/>
                </a:lnTo>
                <a:lnTo>
                  <a:pt x="53210" y="60910"/>
                </a:lnTo>
                <a:lnTo>
                  <a:pt x="53220" y="60920"/>
                </a:lnTo>
                <a:lnTo>
                  <a:pt x="53230" y="60920"/>
                </a:lnTo>
                <a:lnTo>
                  <a:pt x="53250" y="60930"/>
                </a:lnTo>
                <a:lnTo>
                  <a:pt x="53260" y="60940"/>
                </a:lnTo>
                <a:lnTo>
                  <a:pt x="53270" y="60920"/>
                </a:lnTo>
                <a:lnTo>
                  <a:pt x="53280" y="60890"/>
                </a:lnTo>
                <a:lnTo>
                  <a:pt x="53280" y="60860"/>
                </a:lnTo>
                <a:lnTo>
                  <a:pt x="53280" y="60840"/>
                </a:lnTo>
                <a:lnTo>
                  <a:pt x="53280" y="60810"/>
                </a:lnTo>
                <a:lnTo>
                  <a:pt x="53280" y="60800"/>
                </a:lnTo>
                <a:lnTo>
                  <a:pt x="53280" y="60780"/>
                </a:lnTo>
                <a:lnTo>
                  <a:pt x="53260" y="60730"/>
                </a:lnTo>
                <a:lnTo>
                  <a:pt x="53260" y="60720"/>
                </a:lnTo>
                <a:lnTo>
                  <a:pt x="53250" y="60700"/>
                </a:lnTo>
                <a:lnTo>
                  <a:pt x="53230" y="60610"/>
                </a:lnTo>
                <a:lnTo>
                  <a:pt x="53220" y="60590"/>
                </a:lnTo>
                <a:lnTo>
                  <a:pt x="53210" y="60570"/>
                </a:lnTo>
                <a:lnTo>
                  <a:pt x="53210" y="60550"/>
                </a:lnTo>
                <a:lnTo>
                  <a:pt x="53200" y="60540"/>
                </a:lnTo>
                <a:lnTo>
                  <a:pt x="53190" y="60520"/>
                </a:lnTo>
                <a:lnTo>
                  <a:pt x="53180" y="60510"/>
                </a:lnTo>
                <a:lnTo>
                  <a:pt x="53170" y="60500"/>
                </a:lnTo>
                <a:lnTo>
                  <a:pt x="53170" y="60480"/>
                </a:lnTo>
                <a:lnTo>
                  <a:pt x="53170" y="60470"/>
                </a:lnTo>
                <a:lnTo>
                  <a:pt x="53160" y="60460"/>
                </a:lnTo>
                <a:lnTo>
                  <a:pt x="53150" y="60450"/>
                </a:lnTo>
                <a:lnTo>
                  <a:pt x="53150" y="60440"/>
                </a:lnTo>
                <a:lnTo>
                  <a:pt x="53140" y="60400"/>
                </a:lnTo>
                <a:lnTo>
                  <a:pt x="53140" y="60370"/>
                </a:lnTo>
                <a:lnTo>
                  <a:pt x="53140" y="60360"/>
                </a:lnTo>
                <a:lnTo>
                  <a:pt x="53140" y="60350"/>
                </a:lnTo>
                <a:lnTo>
                  <a:pt x="53130" y="60350"/>
                </a:lnTo>
                <a:lnTo>
                  <a:pt x="53120" y="60350"/>
                </a:lnTo>
                <a:lnTo>
                  <a:pt x="53110" y="60350"/>
                </a:lnTo>
                <a:lnTo>
                  <a:pt x="53100" y="60360"/>
                </a:lnTo>
                <a:lnTo>
                  <a:pt x="53090" y="60360"/>
                </a:lnTo>
                <a:lnTo>
                  <a:pt x="53080" y="60360"/>
                </a:lnTo>
                <a:lnTo>
                  <a:pt x="53080" y="60370"/>
                </a:lnTo>
                <a:lnTo>
                  <a:pt x="53070" y="60370"/>
                </a:lnTo>
                <a:lnTo>
                  <a:pt x="53060" y="60370"/>
                </a:lnTo>
                <a:lnTo>
                  <a:pt x="53050" y="60360"/>
                </a:lnTo>
                <a:lnTo>
                  <a:pt x="53040" y="60350"/>
                </a:lnTo>
                <a:lnTo>
                  <a:pt x="53050" y="60340"/>
                </a:lnTo>
                <a:lnTo>
                  <a:pt x="53050" y="60330"/>
                </a:lnTo>
                <a:lnTo>
                  <a:pt x="53050" y="60320"/>
                </a:lnTo>
                <a:lnTo>
                  <a:pt x="53040" y="60320"/>
                </a:lnTo>
                <a:lnTo>
                  <a:pt x="53030" y="60310"/>
                </a:lnTo>
                <a:lnTo>
                  <a:pt x="53000" y="60300"/>
                </a:lnTo>
                <a:lnTo>
                  <a:pt x="52990" y="60290"/>
                </a:lnTo>
                <a:lnTo>
                  <a:pt x="52980" y="60290"/>
                </a:lnTo>
                <a:lnTo>
                  <a:pt x="52980" y="60280"/>
                </a:lnTo>
                <a:lnTo>
                  <a:pt x="52960" y="60260"/>
                </a:lnTo>
                <a:lnTo>
                  <a:pt x="52950" y="60260"/>
                </a:lnTo>
                <a:lnTo>
                  <a:pt x="52940" y="60250"/>
                </a:lnTo>
                <a:lnTo>
                  <a:pt x="52920" y="60250"/>
                </a:lnTo>
                <a:lnTo>
                  <a:pt x="52910" y="60250"/>
                </a:lnTo>
                <a:lnTo>
                  <a:pt x="52890" y="60240"/>
                </a:lnTo>
                <a:lnTo>
                  <a:pt x="52880" y="60230"/>
                </a:lnTo>
                <a:lnTo>
                  <a:pt x="52870" y="60220"/>
                </a:lnTo>
                <a:lnTo>
                  <a:pt x="52860" y="60220"/>
                </a:lnTo>
                <a:lnTo>
                  <a:pt x="52840" y="60190"/>
                </a:lnTo>
                <a:lnTo>
                  <a:pt x="52810" y="60170"/>
                </a:lnTo>
                <a:lnTo>
                  <a:pt x="52810" y="60160"/>
                </a:lnTo>
                <a:lnTo>
                  <a:pt x="52790" y="60140"/>
                </a:lnTo>
                <a:lnTo>
                  <a:pt x="52790" y="60130"/>
                </a:lnTo>
                <a:lnTo>
                  <a:pt x="52790" y="60120"/>
                </a:lnTo>
                <a:lnTo>
                  <a:pt x="52790" y="60100"/>
                </a:lnTo>
                <a:lnTo>
                  <a:pt x="52790" y="60090"/>
                </a:lnTo>
                <a:lnTo>
                  <a:pt x="52790" y="60070"/>
                </a:lnTo>
                <a:lnTo>
                  <a:pt x="52790" y="60060"/>
                </a:lnTo>
                <a:lnTo>
                  <a:pt x="52790" y="60050"/>
                </a:lnTo>
                <a:lnTo>
                  <a:pt x="52790" y="60030"/>
                </a:lnTo>
                <a:lnTo>
                  <a:pt x="52780" y="60020"/>
                </a:lnTo>
                <a:lnTo>
                  <a:pt x="52780" y="60000"/>
                </a:lnTo>
                <a:lnTo>
                  <a:pt x="52780" y="59990"/>
                </a:lnTo>
                <a:lnTo>
                  <a:pt x="52770" y="59970"/>
                </a:lnTo>
                <a:lnTo>
                  <a:pt x="52760" y="59960"/>
                </a:lnTo>
                <a:lnTo>
                  <a:pt x="52760" y="59950"/>
                </a:lnTo>
                <a:lnTo>
                  <a:pt x="52750" y="59920"/>
                </a:lnTo>
                <a:lnTo>
                  <a:pt x="52740" y="59900"/>
                </a:lnTo>
                <a:lnTo>
                  <a:pt x="52740" y="59880"/>
                </a:lnTo>
                <a:lnTo>
                  <a:pt x="52740" y="59860"/>
                </a:lnTo>
                <a:lnTo>
                  <a:pt x="52730" y="59850"/>
                </a:lnTo>
                <a:lnTo>
                  <a:pt x="52730" y="59820"/>
                </a:lnTo>
                <a:lnTo>
                  <a:pt x="52730" y="59810"/>
                </a:lnTo>
                <a:lnTo>
                  <a:pt x="52730" y="59800"/>
                </a:lnTo>
                <a:lnTo>
                  <a:pt x="52720" y="59780"/>
                </a:lnTo>
                <a:lnTo>
                  <a:pt x="52720" y="59760"/>
                </a:lnTo>
                <a:lnTo>
                  <a:pt x="52700" y="59740"/>
                </a:lnTo>
                <a:lnTo>
                  <a:pt x="52700" y="59730"/>
                </a:lnTo>
                <a:lnTo>
                  <a:pt x="52690" y="59710"/>
                </a:lnTo>
                <a:lnTo>
                  <a:pt x="52680" y="59680"/>
                </a:lnTo>
                <a:lnTo>
                  <a:pt x="52680" y="59660"/>
                </a:lnTo>
                <a:lnTo>
                  <a:pt x="52680" y="59640"/>
                </a:lnTo>
                <a:lnTo>
                  <a:pt x="52680" y="59620"/>
                </a:lnTo>
                <a:lnTo>
                  <a:pt x="52680" y="59610"/>
                </a:lnTo>
                <a:lnTo>
                  <a:pt x="52680" y="59600"/>
                </a:lnTo>
                <a:lnTo>
                  <a:pt x="52690" y="59560"/>
                </a:lnTo>
                <a:lnTo>
                  <a:pt x="52690" y="59550"/>
                </a:lnTo>
                <a:lnTo>
                  <a:pt x="52700" y="59530"/>
                </a:lnTo>
                <a:lnTo>
                  <a:pt x="52700" y="59510"/>
                </a:lnTo>
                <a:lnTo>
                  <a:pt x="52700" y="59500"/>
                </a:lnTo>
                <a:lnTo>
                  <a:pt x="52700" y="59490"/>
                </a:lnTo>
                <a:lnTo>
                  <a:pt x="52690" y="59460"/>
                </a:lnTo>
                <a:lnTo>
                  <a:pt x="52690" y="59440"/>
                </a:lnTo>
                <a:lnTo>
                  <a:pt x="52690" y="59410"/>
                </a:lnTo>
                <a:lnTo>
                  <a:pt x="52690" y="59390"/>
                </a:lnTo>
                <a:lnTo>
                  <a:pt x="52680" y="59350"/>
                </a:lnTo>
                <a:lnTo>
                  <a:pt x="52680" y="59330"/>
                </a:lnTo>
                <a:lnTo>
                  <a:pt x="52660" y="59300"/>
                </a:lnTo>
                <a:lnTo>
                  <a:pt x="52630" y="59250"/>
                </a:lnTo>
                <a:lnTo>
                  <a:pt x="52620" y="59230"/>
                </a:lnTo>
                <a:lnTo>
                  <a:pt x="52620" y="59220"/>
                </a:lnTo>
                <a:lnTo>
                  <a:pt x="52600" y="59200"/>
                </a:lnTo>
                <a:lnTo>
                  <a:pt x="52590" y="59200"/>
                </a:lnTo>
                <a:lnTo>
                  <a:pt x="52590" y="59190"/>
                </a:lnTo>
                <a:lnTo>
                  <a:pt x="52580" y="59190"/>
                </a:lnTo>
                <a:lnTo>
                  <a:pt x="52560" y="59170"/>
                </a:lnTo>
                <a:lnTo>
                  <a:pt x="52550" y="59140"/>
                </a:lnTo>
                <a:lnTo>
                  <a:pt x="52540" y="59140"/>
                </a:lnTo>
                <a:lnTo>
                  <a:pt x="52530" y="59100"/>
                </a:lnTo>
                <a:lnTo>
                  <a:pt x="52510" y="59060"/>
                </a:lnTo>
                <a:lnTo>
                  <a:pt x="52490" y="59040"/>
                </a:lnTo>
                <a:lnTo>
                  <a:pt x="52480" y="59030"/>
                </a:lnTo>
                <a:lnTo>
                  <a:pt x="52470" y="59030"/>
                </a:lnTo>
                <a:lnTo>
                  <a:pt x="52470" y="59020"/>
                </a:lnTo>
                <a:lnTo>
                  <a:pt x="52460" y="59020"/>
                </a:lnTo>
                <a:lnTo>
                  <a:pt x="52450" y="59010"/>
                </a:lnTo>
                <a:lnTo>
                  <a:pt x="52430" y="59010"/>
                </a:lnTo>
                <a:lnTo>
                  <a:pt x="52410" y="59000"/>
                </a:lnTo>
                <a:lnTo>
                  <a:pt x="52390" y="59000"/>
                </a:lnTo>
                <a:lnTo>
                  <a:pt x="52380" y="58990"/>
                </a:lnTo>
                <a:lnTo>
                  <a:pt x="52370" y="58970"/>
                </a:lnTo>
                <a:lnTo>
                  <a:pt x="52350" y="58960"/>
                </a:lnTo>
                <a:lnTo>
                  <a:pt x="52350" y="58950"/>
                </a:lnTo>
                <a:lnTo>
                  <a:pt x="52340" y="58930"/>
                </a:lnTo>
                <a:lnTo>
                  <a:pt x="52330" y="58920"/>
                </a:lnTo>
                <a:lnTo>
                  <a:pt x="52320" y="58900"/>
                </a:lnTo>
                <a:lnTo>
                  <a:pt x="52320" y="58890"/>
                </a:lnTo>
                <a:lnTo>
                  <a:pt x="52310" y="58870"/>
                </a:lnTo>
                <a:lnTo>
                  <a:pt x="52300" y="58850"/>
                </a:lnTo>
                <a:lnTo>
                  <a:pt x="52280" y="58820"/>
                </a:lnTo>
                <a:lnTo>
                  <a:pt x="52270" y="58810"/>
                </a:lnTo>
                <a:lnTo>
                  <a:pt x="52270" y="58800"/>
                </a:lnTo>
                <a:lnTo>
                  <a:pt x="52260" y="58790"/>
                </a:lnTo>
                <a:lnTo>
                  <a:pt x="52250" y="58760"/>
                </a:lnTo>
                <a:lnTo>
                  <a:pt x="52250" y="58750"/>
                </a:lnTo>
                <a:lnTo>
                  <a:pt x="52240" y="58720"/>
                </a:lnTo>
                <a:lnTo>
                  <a:pt x="52220" y="58680"/>
                </a:lnTo>
                <a:lnTo>
                  <a:pt x="52210" y="58650"/>
                </a:lnTo>
                <a:lnTo>
                  <a:pt x="52190" y="58630"/>
                </a:lnTo>
                <a:lnTo>
                  <a:pt x="52180" y="58600"/>
                </a:lnTo>
                <a:lnTo>
                  <a:pt x="52170" y="58590"/>
                </a:lnTo>
                <a:lnTo>
                  <a:pt x="52120" y="58500"/>
                </a:lnTo>
                <a:lnTo>
                  <a:pt x="52090" y="58450"/>
                </a:lnTo>
                <a:lnTo>
                  <a:pt x="52070" y="58390"/>
                </a:lnTo>
                <a:lnTo>
                  <a:pt x="52050" y="58360"/>
                </a:lnTo>
                <a:lnTo>
                  <a:pt x="52030" y="58350"/>
                </a:lnTo>
                <a:lnTo>
                  <a:pt x="52020" y="58300"/>
                </a:lnTo>
                <a:lnTo>
                  <a:pt x="52020" y="58290"/>
                </a:lnTo>
                <a:lnTo>
                  <a:pt x="52010" y="58290"/>
                </a:lnTo>
                <a:lnTo>
                  <a:pt x="52010" y="58280"/>
                </a:lnTo>
                <a:lnTo>
                  <a:pt x="52010" y="58250"/>
                </a:lnTo>
                <a:lnTo>
                  <a:pt x="52000" y="58230"/>
                </a:lnTo>
                <a:lnTo>
                  <a:pt x="52000" y="58220"/>
                </a:lnTo>
                <a:lnTo>
                  <a:pt x="51990" y="58210"/>
                </a:lnTo>
                <a:lnTo>
                  <a:pt x="51990" y="58190"/>
                </a:lnTo>
                <a:lnTo>
                  <a:pt x="51970" y="58150"/>
                </a:lnTo>
                <a:lnTo>
                  <a:pt x="51950" y="58110"/>
                </a:lnTo>
                <a:lnTo>
                  <a:pt x="51940" y="58090"/>
                </a:lnTo>
                <a:lnTo>
                  <a:pt x="51930" y="58070"/>
                </a:lnTo>
                <a:lnTo>
                  <a:pt x="51910" y="58040"/>
                </a:lnTo>
                <a:lnTo>
                  <a:pt x="51850" y="57960"/>
                </a:lnTo>
                <a:lnTo>
                  <a:pt x="51810" y="57910"/>
                </a:lnTo>
                <a:lnTo>
                  <a:pt x="51790" y="57880"/>
                </a:lnTo>
                <a:lnTo>
                  <a:pt x="51780" y="57870"/>
                </a:lnTo>
                <a:lnTo>
                  <a:pt x="51770" y="57850"/>
                </a:lnTo>
                <a:lnTo>
                  <a:pt x="51760" y="57840"/>
                </a:lnTo>
                <a:lnTo>
                  <a:pt x="51760" y="57830"/>
                </a:lnTo>
                <a:lnTo>
                  <a:pt x="51720" y="57780"/>
                </a:lnTo>
                <a:lnTo>
                  <a:pt x="51710" y="57770"/>
                </a:lnTo>
                <a:lnTo>
                  <a:pt x="51700" y="57760"/>
                </a:lnTo>
                <a:lnTo>
                  <a:pt x="51690" y="57740"/>
                </a:lnTo>
                <a:lnTo>
                  <a:pt x="51670" y="57700"/>
                </a:lnTo>
                <a:lnTo>
                  <a:pt x="51660" y="57690"/>
                </a:lnTo>
                <a:lnTo>
                  <a:pt x="51650" y="57680"/>
                </a:lnTo>
                <a:lnTo>
                  <a:pt x="51630" y="57630"/>
                </a:lnTo>
                <a:lnTo>
                  <a:pt x="51620" y="57580"/>
                </a:lnTo>
                <a:lnTo>
                  <a:pt x="51610" y="57560"/>
                </a:lnTo>
                <a:lnTo>
                  <a:pt x="51600" y="57530"/>
                </a:lnTo>
                <a:lnTo>
                  <a:pt x="51600" y="57510"/>
                </a:lnTo>
                <a:lnTo>
                  <a:pt x="51600" y="57470"/>
                </a:lnTo>
                <a:lnTo>
                  <a:pt x="51600" y="57410"/>
                </a:lnTo>
                <a:lnTo>
                  <a:pt x="51600" y="57390"/>
                </a:lnTo>
                <a:lnTo>
                  <a:pt x="51600" y="57330"/>
                </a:lnTo>
                <a:lnTo>
                  <a:pt x="51590" y="57290"/>
                </a:lnTo>
                <a:lnTo>
                  <a:pt x="51590" y="57280"/>
                </a:lnTo>
                <a:lnTo>
                  <a:pt x="51570" y="57230"/>
                </a:lnTo>
                <a:lnTo>
                  <a:pt x="51570" y="57210"/>
                </a:lnTo>
                <a:lnTo>
                  <a:pt x="51540" y="57160"/>
                </a:lnTo>
                <a:lnTo>
                  <a:pt x="51520" y="57130"/>
                </a:lnTo>
                <a:lnTo>
                  <a:pt x="51510" y="57110"/>
                </a:lnTo>
                <a:lnTo>
                  <a:pt x="51490" y="57090"/>
                </a:lnTo>
                <a:lnTo>
                  <a:pt x="51480" y="57080"/>
                </a:lnTo>
                <a:lnTo>
                  <a:pt x="51460" y="57060"/>
                </a:lnTo>
                <a:lnTo>
                  <a:pt x="51430" y="57030"/>
                </a:lnTo>
                <a:lnTo>
                  <a:pt x="51410" y="57020"/>
                </a:lnTo>
                <a:lnTo>
                  <a:pt x="51390" y="57010"/>
                </a:lnTo>
                <a:lnTo>
                  <a:pt x="51380" y="56990"/>
                </a:lnTo>
                <a:lnTo>
                  <a:pt x="51370" y="56980"/>
                </a:lnTo>
                <a:lnTo>
                  <a:pt x="51360" y="56960"/>
                </a:lnTo>
                <a:lnTo>
                  <a:pt x="51350" y="56950"/>
                </a:lnTo>
                <a:lnTo>
                  <a:pt x="51320" y="56930"/>
                </a:lnTo>
                <a:lnTo>
                  <a:pt x="51300" y="56920"/>
                </a:lnTo>
                <a:lnTo>
                  <a:pt x="51270" y="56920"/>
                </a:lnTo>
                <a:lnTo>
                  <a:pt x="51260" y="56910"/>
                </a:lnTo>
                <a:lnTo>
                  <a:pt x="51240" y="56900"/>
                </a:lnTo>
                <a:lnTo>
                  <a:pt x="51230" y="56880"/>
                </a:lnTo>
                <a:lnTo>
                  <a:pt x="51210" y="56880"/>
                </a:lnTo>
                <a:lnTo>
                  <a:pt x="51180" y="56850"/>
                </a:lnTo>
                <a:lnTo>
                  <a:pt x="51170" y="56830"/>
                </a:lnTo>
                <a:lnTo>
                  <a:pt x="51170" y="56820"/>
                </a:lnTo>
                <a:lnTo>
                  <a:pt x="51140" y="56790"/>
                </a:lnTo>
                <a:lnTo>
                  <a:pt x="51120" y="56760"/>
                </a:lnTo>
                <a:lnTo>
                  <a:pt x="51110" y="56750"/>
                </a:lnTo>
                <a:lnTo>
                  <a:pt x="51110" y="56740"/>
                </a:lnTo>
                <a:lnTo>
                  <a:pt x="51110" y="56730"/>
                </a:lnTo>
                <a:lnTo>
                  <a:pt x="51100" y="56720"/>
                </a:lnTo>
                <a:lnTo>
                  <a:pt x="51090" y="56720"/>
                </a:lnTo>
                <a:lnTo>
                  <a:pt x="51090" y="56710"/>
                </a:lnTo>
                <a:lnTo>
                  <a:pt x="51080" y="56710"/>
                </a:lnTo>
                <a:lnTo>
                  <a:pt x="51080" y="56700"/>
                </a:lnTo>
                <a:lnTo>
                  <a:pt x="51080" y="56690"/>
                </a:lnTo>
                <a:lnTo>
                  <a:pt x="51070" y="56690"/>
                </a:lnTo>
                <a:lnTo>
                  <a:pt x="51060" y="56680"/>
                </a:lnTo>
                <a:lnTo>
                  <a:pt x="51050" y="56680"/>
                </a:lnTo>
                <a:lnTo>
                  <a:pt x="51050" y="56670"/>
                </a:lnTo>
                <a:lnTo>
                  <a:pt x="51060" y="56670"/>
                </a:lnTo>
                <a:lnTo>
                  <a:pt x="51060" y="56660"/>
                </a:lnTo>
                <a:lnTo>
                  <a:pt x="51060" y="56650"/>
                </a:lnTo>
                <a:lnTo>
                  <a:pt x="51060" y="56630"/>
                </a:lnTo>
                <a:lnTo>
                  <a:pt x="51050" y="56630"/>
                </a:lnTo>
                <a:lnTo>
                  <a:pt x="51050" y="56620"/>
                </a:lnTo>
                <a:lnTo>
                  <a:pt x="51040" y="56610"/>
                </a:lnTo>
                <a:lnTo>
                  <a:pt x="51040" y="56590"/>
                </a:lnTo>
                <a:lnTo>
                  <a:pt x="51040" y="56580"/>
                </a:lnTo>
                <a:lnTo>
                  <a:pt x="51040" y="56570"/>
                </a:lnTo>
                <a:lnTo>
                  <a:pt x="51030" y="56570"/>
                </a:lnTo>
                <a:lnTo>
                  <a:pt x="51030" y="56560"/>
                </a:lnTo>
                <a:lnTo>
                  <a:pt x="51030" y="56550"/>
                </a:lnTo>
                <a:lnTo>
                  <a:pt x="51030" y="56540"/>
                </a:lnTo>
                <a:lnTo>
                  <a:pt x="51020" y="56530"/>
                </a:lnTo>
                <a:lnTo>
                  <a:pt x="51030" y="56530"/>
                </a:lnTo>
                <a:lnTo>
                  <a:pt x="51030" y="56520"/>
                </a:lnTo>
                <a:lnTo>
                  <a:pt x="51020" y="56520"/>
                </a:lnTo>
                <a:lnTo>
                  <a:pt x="51020" y="56510"/>
                </a:lnTo>
                <a:lnTo>
                  <a:pt x="51020" y="56500"/>
                </a:lnTo>
                <a:lnTo>
                  <a:pt x="51020" y="56490"/>
                </a:lnTo>
                <a:lnTo>
                  <a:pt x="51020" y="56480"/>
                </a:lnTo>
                <a:lnTo>
                  <a:pt x="51020" y="56470"/>
                </a:lnTo>
                <a:lnTo>
                  <a:pt x="51020" y="56460"/>
                </a:lnTo>
                <a:lnTo>
                  <a:pt x="51020" y="56450"/>
                </a:lnTo>
                <a:lnTo>
                  <a:pt x="51010" y="56450"/>
                </a:lnTo>
                <a:lnTo>
                  <a:pt x="51010" y="56440"/>
                </a:lnTo>
                <a:lnTo>
                  <a:pt x="51000" y="56440"/>
                </a:lnTo>
                <a:lnTo>
                  <a:pt x="51000" y="56450"/>
                </a:lnTo>
                <a:lnTo>
                  <a:pt x="51000" y="56440"/>
                </a:lnTo>
                <a:lnTo>
                  <a:pt x="50990" y="56440"/>
                </a:lnTo>
                <a:lnTo>
                  <a:pt x="50990" y="56430"/>
                </a:lnTo>
                <a:lnTo>
                  <a:pt x="51000" y="56430"/>
                </a:lnTo>
                <a:lnTo>
                  <a:pt x="51000" y="56420"/>
                </a:lnTo>
                <a:lnTo>
                  <a:pt x="51000" y="56410"/>
                </a:lnTo>
                <a:lnTo>
                  <a:pt x="51010" y="56410"/>
                </a:lnTo>
                <a:lnTo>
                  <a:pt x="51010" y="56400"/>
                </a:lnTo>
                <a:lnTo>
                  <a:pt x="51000" y="56400"/>
                </a:lnTo>
                <a:lnTo>
                  <a:pt x="51010" y="56390"/>
                </a:lnTo>
                <a:lnTo>
                  <a:pt x="51010" y="56380"/>
                </a:lnTo>
                <a:lnTo>
                  <a:pt x="51000" y="56380"/>
                </a:lnTo>
                <a:lnTo>
                  <a:pt x="51000" y="56370"/>
                </a:lnTo>
                <a:lnTo>
                  <a:pt x="51000" y="56360"/>
                </a:lnTo>
                <a:lnTo>
                  <a:pt x="51000" y="56350"/>
                </a:lnTo>
                <a:lnTo>
                  <a:pt x="50990" y="56340"/>
                </a:lnTo>
                <a:lnTo>
                  <a:pt x="51000" y="56330"/>
                </a:lnTo>
                <a:lnTo>
                  <a:pt x="51000" y="56320"/>
                </a:lnTo>
                <a:lnTo>
                  <a:pt x="50990" y="56320"/>
                </a:lnTo>
                <a:lnTo>
                  <a:pt x="50990" y="56310"/>
                </a:lnTo>
                <a:lnTo>
                  <a:pt x="50980" y="56300"/>
                </a:lnTo>
                <a:lnTo>
                  <a:pt x="50980" y="56290"/>
                </a:lnTo>
                <a:lnTo>
                  <a:pt x="50980" y="56280"/>
                </a:lnTo>
                <a:lnTo>
                  <a:pt x="50990" y="56280"/>
                </a:lnTo>
                <a:lnTo>
                  <a:pt x="50980" y="56270"/>
                </a:lnTo>
                <a:lnTo>
                  <a:pt x="50970" y="56270"/>
                </a:lnTo>
                <a:lnTo>
                  <a:pt x="50970" y="56260"/>
                </a:lnTo>
                <a:lnTo>
                  <a:pt x="50960" y="56250"/>
                </a:lnTo>
                <a:lnTo>
                  <a:pt x="50950" y="56250"/>
                </a:lnTo>
                <a:lnTo>
                  <a:pt x="50950" y="56240"/>
                </a:lnTo>
                <a:lnTo>
                  <a:pt x="50950" y="56230"/>
                </a:lnTo>
                <a:lnTo>
                  <a:pt x="50950" y="56220"/>
                </a:lnTo>
                <a:lnTo>
                  <a:pt x="50960" y="56210"/>
                </a:lnTo>
                <a:lnTo>
                  <a:pt x="50950" y="56200"/>
                </a:lnTo>
                <a:lnTo>
                  <a:pt x="50950" y="56190"/>
                </a:lnTo>
                <a:lnTo>
                  <a:pt x="50940" y="56180"/>
                </a:lnTo>
                <a:lnTo>
                  <a:pt x="50940" y="56170"/>
                </a:lnTo>
                <a:lnTo>
                  <a:pt x="50940" y="56160"/>
                </a:lnTo>
                <a:lnTo>
                  <a:pt x="50930" y="56160"/>
                </a:lnTo>
                <a:lnTo>
                  <a:pt x="50930" y="56150"/>
                </a:lnTo>
                <a:lnTo>
                  <a:pt x="50930" y="56140"/>
                </a:lnTo>
                <a:lnTo>
                  <a:pt x="50930" y="56130"/>
                </a:lnTo>
                <a:lnTo>
                  <a:pt x="50930" y="56120"/>
                </a:lnTo>
                <a:lnTo>
                  <a:pt x="50930" y="56110"/>
                </a:lnTo>
                <a:lnTo>
                  <a:pt x="50930" y="56100"/>
                </a:lnTo>
                <a:lnTo>
                  <a:pt x="50920" y="56090"/>
                </a:lnTo>
                <a:lnTo>
                  <a:pt x="50910" y="56070"/>
                </a:lnTo>
                <a:lnTo>
                  <a:pt x="50910" y="56050"/>
                </a:lnTo>
                <a:lnTo>
                  <a:pt x="50900" y="56030"/>
                </a:lnTo>
                <a:lnTo>
                  <a:pt x="50900" y="56020"/>
                </a:lnTo>
                <a:lnTo>
                  <a:pt x="50900" y="56010"/>
                </a:lnTo>
                <a:lnTo>
                  <a:pt x="50890" y="56000"/>
                </a:lnTo>
                <a:lnTo>
                  <a:pt x="50870" y="55980"/>
                </a:lnTo>
                <a:lnTo>
                  <a:pt x="50860" y="55960"/>
                </a:lnTo>
                <a:lnTo>
                  <a:pt x="50850" y="55940"/>
                </a:lnTo>
                <a:lnTo>
                  <a:pt x="50850" y="55930"/>
                </a:lnTo>
                <a:lnTo>
                  <a:pt x="50850" y="55890"/>
                </a:lnTo>
                <a:lnTo>
                  <a:pt x="50850" y="55880"/>
                </a:lnTo>
                <a:lnTo>
                  <a:pt x="50840" y="55810"/>
                </a:lnTo>
                <a:lnTo>
                  <a:pt x="50840" y="55760"/>
                </a:lnTo>
                <a:lnTo>
                  <a:pt x="50840" y="55720"/>
                </a:lnTo>
                <a:lnTo>
                  <a:pt x="50840" y="55690"/>
                </a:lnTo>
                <a:lnTo>
                  <a:pt x="50840" y="55670"/>
                </a:lnTo>
                <a:lnTo>
                  <a:pt x="50840" y="55620"/>
                </a:lnTo>
                <a:lnTo>
                  <a:pt x="50830" y="55580"/>
                </a:lnTo>
                <a:lnTo>
                  <a:pt x="50830" y="55570"/>
                </a:lnTo>
                <a:lnTo>
                  <a:pt x="50820" y="55550"/>
                </a:lnTo>
                <a:lnTo>
                  <a:pt x="50820" y="55530"/>
                </a:lnTo>
                <a:lnTo>
                  <a:pt x="50820" y="55510"/>
                </a:lnTo>
                <a:lnTo>
                  <a:pt x="50820" y="55470"/>
                </a:lnTo>
                <a:lnTo>
                  <a:pt x="50850" y="55380"/>
                </a:lnTo>
                <a:lnTo>
                  <a:pt x="50880" y="55280"/>
                </a:lnTo>
                <a:lnTo>
                  <a:pt x="50880" y="55200"/>
                </a:lnTo>
                <a:lnTo>
                  <a:pt x="50890" y="55170"/>
                </a:lnTo>
                <a:lnTo>
                  <a:pt x="50890" y="55080"/>
                </a:lnTo>
                <a:lnTo>
                  <a:pt x="50890" y="55050"/>
                </a:lnTo>
                <a:lnTo>
                  <a:pt x="50900" y="55030"/>
                </a:lnTo>
                <a:lnTo>
                  <a:pt x="50910" y="55020"/>
                </a:lnTo>
                <a:lnTo>
                  <a:pt x="50920" y="55000"/>
                </a:lnTo>
                <a:lnTo>
                  <a:pt x="50940" y="54980"/>
                </a:lnTo>
                <a:lnTo>
                  <a:pt x="50970" y="54880"/>
                </a:lnTo>
                <a:lnTo>
                  <a:pt x="50980" y="54800"/>
                </a:lnTo>
                <a:lnTo>
                  <a:pt x="50980" y="54780"/>
                </a:lnTo>
                <a:lnTo>
                  <a:pt x="50990" y="54760"/>
                </a:lnTo>
                <a:lnTo>
                  <a:pt x="51000" y="54740"/>
                </a:lnTo>
                <a:lnTo>
                  <a:pt x="51000" y="54720"/>
                </a:lnTo>
                <a:lnTo>
                  <a:pt x="51020" y="54680"/>
                </a:lnTo>
                <a:lnTo>
                  <a:pt x="51030" y="54650"/>
                </a:lnTo>
                <a:lnTo>
                  <a:pt x="51030" y="54610"/>
                </a:lnTo>
                <a:lnTo>
                  <a:pt x="51030" y="54580"/>
                </a:lnTo>
                <a:lnTo>
                  <a:pt x="51030" y="54480"/>
                </a:lnTo>
                <a:lnTo>
                  <a:pt x="51030" y="54380"/>
                </a:lnTo>
                <a:lnTo>
                  <a:pt x="51020" y="54260"/>
                </a:lnTo>
                <a:lnTo>
                  <a:pt x="51020" y="54240"/>
                </a:lnTo>
                <a:lnTo>
                  <a:pt x="51030" y="54170"/>
                </a:lnTo>
                <a:lnTo>
                  <a:pt x="51030" y="54160"/>
                </a:lnTo>
                <a:lnTo>
                  <a:pt x="51060" y="54080"/>
                </a:lnTo>
                <a:lnTo>
                  <a:pt x="51080" y="54060"/>
                </a:lnTo>
                <a:lnTo>
                  <a:pt x="51080" y="54050"/>
                </a:lnTo>
                <a:lnTo>
                  <a:pt x="51100" y="54000"/>
                </a:lnTo>
                <a:lnTo>
                  <a:pt x="51110" y="53980"/>
                </a:lnTo>
                <a:lnTo>
                  <a:pt x="51110" y="53960"/>
                </a:lnTo>
                <a:lnTo>
                  <a:pt x="51120" y="53950"/>
                </a:lnTo>
                <a:lnTo>
                  <a:pt x="51150" y="53930"/>
                </a:lnTo>
                <a:lnTo>
                  <a:pt x="51170" y="53930"/>
                </a:lnTo>
                <a:lnTo>
                  <a:pt x="51180" y="53920"/>
                </a:lnTo>
                <a:lnTo>
                  <a:pt x="51200" y="53910"/>
                </a:lnTo>
                <a:lnTo>
                  <a:pt x="51230" y="53890"/>
                </a:lnTo>
                <a:lnTo>
                  <a:pt x="51270" y="53870"/>
                </a:lnTo>
                <a:lnTo>
                  <a:pt x="51290" y="53920"/>
                </a:lnTo>
                <a:lnTo>
                  <a:pt x="51300" y="53940"/>
                </a:lnTo>
                <a:lnTo>
                  <a:pt x="51300" y="53950"/>
                </a:lnTo>
                <a:lnTo>
                  <a:pt x="51320" y="54020"/>
                </a:lnTo>
                <a:lnTo>
                  <a:pt x="51320" y="54050"/>
                </a:lnTo>
                <a:lnTo>
                  <a:pt x="51330" y="54070"/>
                </a:lnTo>
                <a:lnTo>
                  <a:pt x="51330" y="54090"/>
                </a:lnTo>
                <a:lnTo>
                  <a:pt x="51340" y="54110"/>
                </a:lnTo>
                <a:lnTo>
                  <a:pt x="51360" y="54140"/>
                </a:lnTo>
                <a:lnTo>
                  <a:pt x="51370" y="54160"/>
                </a:lnTo>
                <a:lnTo>
                  <a:pt x="51400" y="54200"/>
                </a:lnTo>
                <a:lnTo>
                  <a:pt x="51410" y="54220"/>
                </a:lnTo>
                <a:lnTo>
                  <a:pt x="51420" y="54230"/>
                </a:lnTo>
                <a:lnTo>
                  <a:pt x="51430" y="54240"/>
                </a:lnTo>
                <a:lnTo>
                  <a:pt x="51440" y="54250"/>
                </a:lnTo>
                <a:lnTo>
                  <a:pt x="51460" y="54260"/>
                </a:lnTo>
                <a:lnTo>
                  <a:pt x="51490" y="54280"/>
                </a:lnTo>
                <a:lnTo>
                  <a:pt x="51510" y="54290"/>
                </a:lnTo>
                <a:lnTo>
                  <a:pt x="51520" y="54300"/>
                </a:lnTo>
                <a:lnTo>
                  <a:pt x="51530" y="54310"/>
                </a:lnTo>
                <a:lnTo>
                  <a:pt x="51540" y="54310"/>
                </a:lnTo>
                <a:lnTo>
                  <a:pt x="51560" y="54320"/>
                </a:lnTo>
                <a:lnTo>
                  <a:pt x="51570" y="54330"/>
                </a:lnTo>
                <a:lnTo>
                  <a:pt x="51580" y="54330"/>
                </a:lnTo>
                <a:lnTo>
                  <a:pt x="51600" y="54340"/>
                </a:lnTo>
                <a:lnTo>
                  <a:pt x="51620" y="54350"/>
                </a:lnTo>
                <a:lnTo>
                  <a:pt x="51630" y="54370"/>
                </a:lnTo>
                <a:lnTo>
                  <a:pt x="51630" y="54390"/>
                </a:lnTo>
                <a:lnTo>
                  <a:pt x="51630" y="54400"/>
                </a:lnTo>
                <a:lnTo>
                  <a:pt x="51630" y="54420"/>
                </a:lnTo>
                <a:lnTo>
                  <a:pt x="51630" y="54430"/>
                </a:lnTo>
                <a:lnTo>
                  <a:pt x="51630" y="54440"/>
                </a:lnTo>
                <a:lnTo>
                  <a:pt x="51640" y="54450"/>
                </a:lnTo>
                <a:lnTo>
                  <a:pt x="51650" y="54470"/>
                </a:lnTo>
                <a:lnTo>
                  <a:pt x="51670" y="54500"/>
                </a:lnTo>
                <a:lnTo>
                  <a:pt x="51690" y="54530"/>
                </a:lnTo>
                <a:lnTo>
                  <a:pt x="51700" y="54560"/>
                </a:lnTo>
                <a:lnTo>
                  <a:pt x="51720" y="54600"/>
                </a:lnTo>
                <a:lnTo>
                  <a:pt x="51730" y="54630"/>
                </a:lnTo>
                <a:lnTo>
                  <a:pt x="51740" y="54660"/>
                </a:lnTo>
                <a:lnTo>
                  <a:pt x="51750" y="54680"/>
                </a:lnTo>
                <a:lnTo>
                  <a:pt x="51770" y="54700"/>
                </a:lnTo>
                <a:lnTo>
                  <a:pt x="51780" y="54710"/>
                </a:lnTo>
                <a:lnTo>
                  <a:pt x="51810" y="54740"/>
                </a:lnTo>
                <a:lnTo>
                  <a:pt x="51820" y="54760"/>
                </a:lnTo>
                <a:lnTo>
                  <a:pt x="51840" y="54780"/>
                </a:lnTo>
                <a:lnTo>
                  <a:pt x="51860" y="54800"/>
                </a:lnTo>
                <a:lnTo>
                  <a:pt x="51870" y="54810"/>
                </a:lnTo>
                <a:lnTo>
                  <a:pt x="51890" y="54820"/>
                </a:lnTo>
                <a:lnTo>
                  <a:pt x="51900" y="54820"/>
                </a:lnTo>
                <a:lnTo>
                  <a:pt x="51920" y="54830"/>
                </a:lnTo>
                <a:lnTo>
                  <a:pt x="51940" y="54830"/>
                </a:lnTo>
                <a:lnTo>
                  <a:pt x="51960" y="54830"/>
                </a:lnTo>
                <a:lnTo>
                  <a:pt x="51980" y="54830"/>
                </a:lnTo>
                <a:lnTo>
                  <a:pt x="51990" y="54840"/>
                </a:lnTo>
                <a:lnTo>
                  <a:pt x="52020" y="54870"/>
                </a:lnTo>
                <a:lnTo>
                  <a:pt x="52060" y="54900"/>
                </a:lnTo>
                <a:lnTo>
                  <a:pt x="52080" y="54920"/>
                </a:lnTo>
                <a:lnTo>
                  <a:pt x="52110" y="54940"/>
                </a:lnTo>
                <a:lnTo>
                  <a:pt x="52120" y="54960"/>
                </a:lnTo>
                <a:lnTo>
                  <a:pt x="52140" y="54980"/>
                </a:lnTo>
                <a:lnTo>
                  <a:pt x="52150" y="55000"/>
                </a:lnTo>
                <a:lnTo>
                  <a:pt x="52150" y="55020"/>
                </a:lnTo>
                <a:lnTo>
                  <a:pt x="52160" y="55030"/>
                </a:lnTo>
                <a:lnTo>
                  <a:pt x="52170" y="55050"/>
                </a:lnTo>
                <a:lnTo>
                  <a:pt x="52190" y="55070"/>
                </a:lnTo>
                <a:lnTo>
                  <a:pt x="52200" y="55080"/>
                </a:lnTo>
                <a:lnTo>
                  <a:pt x="52200" y="55090"/>
                </a:lnTo>
                <a:lnTo>
                  <a:pt x="52200" y="55100"/>
                </a:lnTo>
                <a:lnTo>
                  <a:pt x="52190" y="55120"/>
                </a:lnTo>
                <a:lnTo>
                  <a:pt x="52180" y="55130"/>
                </a:lnTo>
                <a:lnTo>
                  <a:pt x="52180" y="55140"/>
                </a:lnTo>
                <a:lnTo>
                  <a:pt x="52180" y="55150"/>
                </a:lnTo>
                <a:lnTo>
                  <a:pt x="52180" y="55160"/>
                </a:lnTo>
                <a:lnTo>
                  <a:pt x="52190" y="55180"/>
                </a:lnTo>
                <a:lnTo>
                  <a:pt x="52200" y="55200"/>
                </a:lnTo>
                <a:lnTo>
                  <a:pt x="52210" y="55210"/>
                </a:lnTo>
                <a:lnTo>
                  <a:pt x="52220" y="55230"/>
                </a:lnTo>
                <a:lnTo>
                  <a:pt x="52230" y="55240"/>
                </a:lnTo>
                <a:lnTo>
                  <a:pt x="52240" y="55250"/>
                </a:lnTo>
                <a:lnTo>
                  <a:pt x="52250" y="55260"/>
                </a:lnTo>
                <a:lnTo>
                  <a:pt x="52270" y="55270"/>
                </a:lnTo>
                <a:lnTo>
                  <a:pt x="52280" y="55270"/>
                </a:lnTo>
                <a:lnTo>
                  <a:pt x="52300" y="55300"/>
                </a:lnTo>
                <a:lnTo>
                  <a:pt x="52330" y="55320"/>
                </a:lnTo>
                <a:lnTo>
                  <a:pt x="52360" y="55350"/>
                </a:lnTo>
                <a:lnTo>
                  <a:pt x="52380" y="55360"/>
                </a:lnTo>
                <a:lnTo>
                  <a:pt x="52380" y="55370"/>
                </a:lnTo>
                <a:lnTo>
                  <a:pt x="52400" y="55380"/>
                </a:lnTo>
                <a:lnTo>
                  <a:pt x="52410" y="55390"/>
                </a:lnTo>
                <a:lnTo>
                  <a:pt x="52410" y="55400"/>
                </a:lnTo>
                <a:lnTo>
                  <a:pt x="52420" y="55410"/>
                </a:lnTo>
                <a:lnTo>
                  <a:pt x="52430" y="55420"/>
                </a:lnTo>
                <a:lnTo>
                  <a:pt x="52460" y="55440"/>
                </a:lnTo>
                <a:lnTo>
                  <a:pt x="52480" y="55450"/>
                </a:lnTo>
                <a:lnTo>
                  <a:pt x="52480" y="55460"/>
                </a:lnTo>
                <a:lnTo>
                  <a:pt x="52490" y="55460"/>
                </a:lnTo>
                <a:lnTo>
                  <a:pt x="52510" y="55470"/>
                </a:lnTo>
                <a:lnTo>
                  <a:pt x="52520" y="55480"/>
                </a:lnTo>
                <a:lnTo>
                  <a:pt x="52530" y="55490"/>
                </a:lnTo>
                <a:lnTo>
                  <a:pt x="52550" y="55510"/>
                </a:lnTo>
                <a:lnTo>
                  <a:pt x="52560" y="55520"/>
                </a:lnTo>
                <a:lnTo>
                  <a:pt x="52580" y="55530"/>
                </a:lnTo>
                <a:lnTo>
                  <a:pt x="52600" y="55540"/>
                </a:lnTo>
                <a:lnTo>
                  <a:pt x="52630" y="55570"/>
                </a:lnTo>
                <a:lnTo>
                  <a:pt x="52660" y="55580"/>
                </a:lnTo>
                <a:lnTo>
                  <a:pt x="52670" y="55600"/>
                </a:lnTo>
                <a:lnTo>
                  <a:pt x="52680" y="55600"/>
                </a:lnTo>
                <a:lnTo>
                  <a:pt x="52710" y="55620"/>
                </a:lnTo>
                <a:lnTo>
                  <a:pt x="52730" y="55640"/>
                </a:lnTo>
                <a:lnTo>
                  <a:pt x="52740" y="55660"/>
                </a:lnTo>
                <a:lnTo>
                  <a:pt x="52740" y="55670"/>
                </a:lnTo>
                <a:lnTo>
                  <a:pt x="52740" y="55690"/>
                </a:lnTo>
                <a:lnTo>
                  <a:pt x="52750" y="55700"/>
                </a:lnTo>
                <a:lnTo>
                  <a:pt x="52760" y="55720"/>
                </a:lnTo>
                <a:lnTo>
                  <a:pt x="52760" y="55730"/>
                </a:lnTo>
                <a:lnTo>
                  <a:pt x="52780" y="55740"/>
                </a:lnTo>
                <a:lnTo>
                  <a:pt x="52780" y="55750"/>
                </a:lnTo>
                <a:lnTo>
                  <a:pt x="52790" y="55750"/>
                </a:lnTo>
                <a:lnTo>
                  <a:pt x="52810" y="55770"/>
                </a:lnTo>
                <a:lnTo>
                  <a:pt x="52820" y="55770"/>
                </a:lnTo>
                <a:lnTo>
                  <a:pt x="52830" y="55780"/>
                </a:lnTo>
                <a:lnTo>
                  <a:pt x="52840" y="55790"/>
                </a:lnTo>
                <a:lnTo>
                  <a:pt x="52850" y="55800"/>
                </a:lnTo>
                <a:lnTo>
                  <a:pt x="52850" y="55810"/>
                </a:lnTo>
                <a:lnTo>
                  <a:pt x="52860" y="55820"/>
                </a:lnTo>
                <a:lnTo>
                  <a:pt x="52880" y="55840"/>
                </a:lnTo>
                <a:lnTo>
                  <a:pt x="52890" y="55850"/>
                </a:lnTo>
                <a:lnTo>
                  <a:pt x="52900" y="55850"/>
                </a:lnTo>
                <a:lnTo>
                  <a:pt x="52910" y="55870"/>
                </a:lnTo>
                <a:lnTo>
                  <a:pt x="52920" y="55870"/>
                </a:lnTo>
                <a:lnTo>
                  <a:pt x="52920" y="55890"/>
                </a:lnTo>
                <a:lnTo>
                  <a:pt x="52930" y="55900"/>
                </a:lnTo>
                <a:lnTo>
                  <a:pt x="52930" y="55910"/>
                </a:lnTo>
                <a:lnTo>
                  <a:pt x="52940" y="55930"/>
                </a:lnTo>
                <a:lnTo>
                  <a:pt x="52940" y="55940"/>
                </a:lnTo>
                <a:lnTo>
                  <a:pt x="52950" y="55960"/>
                </a:lnTo>
                <a:lnTo>
                  <a:pt x="52980" y="55990"/>
                </a:lnTo>
                <a:lnTo>
                  <a:pt x="52990" y="56000"/>
                </a:lnTo>
                <a:lnTo>
                  <a:pt x="52990" y="56010"/>
                </a:lnTo>
                <a:lnTo>
                  <a:pt x="53000" y="56030"/>
                </a:lnTo>
                <a:lnTo>
                  <a:pt x="53020" y="56040"/>
                </a:lnTo>
                <a:lnTo>
                  <a:pt x="53030" y="56060"/>
                </a:lnTo>
                <a:lnTo>
                  <a:pt x="53040" y="56070"/>
                </a:lnTo>
                <a:lnTo>
                  <a:pt x="53050" y="56090"/>
                </a:lnTo>
                <a:lnTo>
                  <a:pt x="53050" y="56110"/>
                </a:lnTo>
                <a:lnTo>
                  <a:pt x="53060" y="56130"/>
                </a:lnTo>
                <a:lnTo>
                  <a:pt x="53070" y="56140"/>
                </a:lnTo>
                <a:lnTo>
                  <a:pt x="53070" y="56150"/>
                </a:lnTo>
                <a:lnTo>
                  <a:pt x="53070" y="56160"/>
                </a:lnTo>
                <a:lnTo>
                  <a:pt x="53080" y="56160"/>
                </a:lnTo>
                <a:lnTo>
                  <a:pt x="53090" y="56170"/>
                </a:lnTo>
                <a:lnTo>
                  <a:pt x="53090" y="56180"/>
                </a:lnTo>
                <a:lnTo>
                  <a:pt x="53100" y="56180"/>
                </a:lnTo>
                <a:lnTo>
                  <a:pt x="53100" y="56190"/>
                </a:lnTo>
                <a:lnTo>
                  <a:pt x="53110" y="56190"/>
                </a:lnTo>
                <a:lnTo>
                  <a:pt x="53130" y="56200"/>
                </a:lnTo>
                <a:lnTo>
                  <a:pt x="53140" y="56210"/>
                </a:lnTo>
                <a:lnTo>
                  <a:pt x="53150" y="56230"/>
                </a:lnTo>
                <a:lnTo>
                  <a:pt x="53160" y="56230"/>
                </a:lnTo>
                <a:lnTo>
                  <a:pt x="53170" y="56240"/>
                </a:lnTo>
                <a:lnTo>
                  <a:pt x="53190" y="56260"/>
                </a:lnTo>
                <a:lnTo>
                  <a:pt x="53200" y="56270"/>
                </a:lnTo>
                <a:lnTo>
                  <a:pt x="53210" y="56280"/>
                </a:lnTo>
                <a:lnTo>
                  <a:pt x="53230" y="56300"/>
                </a:lnTo>
                <a:lnTo>
                  <a:pt x="53230" y="56320"/>
                </a:lnTo>
                <a:lnTo>
                  <a:pt x="53240" y="56320"/>
                </a:lnTo>
                <a:lnTo>
                  <a:pt x="53240" y="56330"/>
                </a:lnTo>
                <a:lnTo>
                  <a:pt x="53260" y="56340"/>
                </a:lnTo>
                <a:lnTo>
                  <a:pt x="53260" y="56360"/>
                </a:lnTo>
                <a:lnTo>
                  <a:pt x="53270" y="56370"/>
                </a:lnTo>
                <a:lnTo>
                  <a:pt x="53270" y="56380"/>
                </a:lnTo>
                <a:lnTo>
                  <a:pt x="53270" y="56390"/>
                </a:lnTo>
                <a:lnTo>
                  <a:pt x="53270" y="56400"/>
                </a:lnTo>
                <a:lnTo>
                  <a:pt x="53280" y="56400"/>
                </a:lnTo>
                <a:lnTo>
                  <a:pt x="53280" y="56420"/>
                </a:lnTo>
                <a:lnTo>
                  <a:pt x="53300" y="56440"/>
                </a:lnTo>
                <a:lnTo>
                  <a:pt x="53320" y="56450"/>
                </a:lnTo>
                <a:lnTo>
                  <a:pt x="53360" y="56470"/>
                </a:lnTo>
                <a:lnTo>
                  <a:pt x="53400" y="56490"/>
                </a:lnTo>
                <a:lnTo>
                  <a:pt x="53410" y="56500"/>
                </a:lnTo>
                <a:lnTo>
                  <a:pt x="53460" y="56510"/>
                </a:lnTo>
                <a:lnTo>
                  <a:pt x="53470" y="56510"/>
                </a:lnTo>
                <a:lnTo>
                  <a:pt x="53500" y="56520"/>
                </a:lnTo>
                <a:lnTo>
                  <a:pt x="53510" y="56520"/>
                </a:lnTo>
                <a:lnTo>
                  <a:pt x="53520" y="56520"/>
                </a:lnTo>
                <a:lnTo>
                  <a:pt x="53580" y="56560"/>
                </a:lnTo>
                <a:lnTo>
                  <a:pt x="53620" y="56580"/>
                </a:lnTo>
                <a:lnTo>
                  <a:pt x="53630" y="56580"/>
                </a:lnTo>
                <a:lnTo>
                  <a:pt x="53660" y="56600"/>
                </a:lnTo>
                <a:lnTo>
                  <a:pt x="53710" y="56610"/>
                </a:lnTo>
                <a:lnTo>
                  <a:pt x="53730" y="56620"/>
                </a:lnTo>
                <a:lnTo>
                  <a:pt x="53790" y="56650"/>
                </a:lnTo>
                <a:lnTo>
                  <a:pt x="53800" y="56650"/>
                </a:lnTo>
                <a:lnTo>
                  <a:pt x="53820" y="56660"/>
                </a:lnTo>
                <a:lnTo>
                  <a:pt x="53850" y="56680"/>
                </a:lnTo>
                <a:lnTo>
                  <a:pt x="53880" y="56690"/>
                </a:lnTo>
                <a:lnTo>
                  <a:pt x="53920" y="56700"/>
                </a:lnTo>
                <a:lnTo>
                  <a:pt x="53940" y="56700"/>
                </a:lnTo>
                <a:lnTo>
                  <a:pt x="53970" y="56700"/>
                </a:lnTo>
                <a:lnTo>
                  <a:pt x="54040" y="56700"/>
                </a:lnTo>
                <a:lnTo>
                  <a:pt x="54100" y="56700"/>
                </a:lnTo>
                <a:lnTo>
                  <a:pt x="54110" y="56700"/>
                </a:lnTo>
                <a:lnTo>
                  <a:pt x="54140" y="56700"/>
                </a:lnTo>
                <a:lnTo>
                  <a:pt x="54140" y="56690"/>
                </a:lnTo>
                <a:lnTo>
                  <a:pt x="54160" y="56690"/>
                </a:lnTo>
                <a:lnTo>
                  <a:pt x="54180" y="56690"/>
                </a:lnTo>
                <a:lnTo>
                  <a:pt x="54190" y="56690"/>
                </a:lnTo>
                <a:lnTo>
                  <a:pt x="54200" y="56680"/>
                </a:lnTo>
                <a:lnTo>
                  <a:pt x="54220" y="56680"/>
                </a:lnTo>
                <a:lnTo>
                  <a:pt x="54250" y="56670"/>
                </a:lnTo>
                <a:lnTo>
                  <a:pt x="54280" y="56670"/>
                </a:lnTo>
                <a:lnTo>
                  <a:pt x="54300" y="56670"/>
                </a:lnTo>
                <a:lnTo>
                  <a:pt x="54330" y="56660"/>
                </a:lnTo>
                <a:lnTo>
                  <a:pt x="54360" y="56650"/>
                </a:lnTo>
                <a:lnTo>
                  <a:pt x="54380" y="56630"/>
                </a:lnTo>
                <a:lnTo>
                  <a:pt x="54390" y="56610"/>
                </a:lnTo>
                <a:lnTo>
                  <a:pt x="54400" y="56600"/>
                </a:lnTo>
                <a:lnTo>
                  <a:pt x="54410" y="56590"/>
                </a:lnTo>
                <a:lnTo>
                  <a:pt x="54430" y="56590"/>
                </a:lnTo>
                <a:lnTo>
                  <a:pt x="54450" y="56580"/>
                </a:lnTo>
                <a:lnTo>
                  <a:pt x="54470" y="56570"/>
                </a:lnTo>
                <a:lnTo>
                  <a:pt x="54480" y="56560"/>
                </a:lnTo>
                <a:lnTo>
                  <a:pt x="54500" y="56550"/>
                </a:lnTo>
                <a:lnTo>
                  <a:pt x="54510" y="56540"/>
                </a:lnTo>
                <a:lnTo>
                  <a:pt x="54520" y="56530"/>
                </a:lnTo>
                <a:lnTo>
                  <a:pt x="54540" y="56510"/>
                </a:lnTo>
                <a:lnTo>
                  <a:pt x="54550" y="56510"/>
                </a:lnTo>
                <a:lnTo>
                  <a:pt x="54560" y="56500"/>
                </a:lnTo>
                <a:lnTo>
                  <a:pt x="54560" y="56490"/>
                </a:lnTo>
                <a:lnTo>
                  <a:pt x="54580" y="56460"/>
                </a:lnTo>
                <a:lnTo>
                  <a:pt x="54590" y="56440"/>
                </a:lnTo>
                <a:lnTo>
                  <a:pt x="54610" y="56350"/>
                </a:lnTo>
                <a:lnTo>
                  <a:pt x="54610" y="56320"/>
                </a:lnTo>
                <a:lnTo>
                  <a:pt x="54620" y="56300"/>
                </a:lnTo>
                <a:lnTo>
                  <a:pt x="54620" y="56290"/>
                </a:lnTo>
                <a:lnTo>
                  <a:pt x="54620" y="56260"/>
                </a:lnTo>
                <a:lnTo>
                  <a:pt x="54600" y="56240"/>
                </a:lnTo>
                <a:lnTo>
                  <a:pt x="54600" y="56230"/>
                </a:lnTo>
                <a:lnTo>
                  <a:pt x="54580" y="56220"/>
                </a:lnTo>
                <a:lnTo>
                  <a:pt x="54570" y="56210"/>
                </a:lnTo>
                <a:lnTo>
                  <a:pt x="54560" y="56210"/>
                </a:lnTo>
                <a:lnTo>
                  <a:pt x="54550" y="56210"/>
                </a:lnTo>
                <a:lnTo>
                  <a:pt x="54540" y="56210"/>
                </a:lnTo>
                <a:lnTo>
                  <a:pt x="54520" y="56210"/>
                </a:lnTo>
                <a:lnTo>
                  <a:pt x="54510" y="56220"/>
                </a:lnTo>
                <a:lnTo>
                  <a:pt x="54500" y="56220"/>
                </a:lnTo>
                <a:lnTo>
                  <a:pt x="54490" y="56240"/>
                </a:lnTo>
                <a:lnTo>
                  <a:pt x="54430" y="56310"/>
                </a:lnTo>
                <a:lnTo>
                  <a:pt x="54400" y="56350"/>
                </a:lnTo>
                <a:lnTo>
                  <a:pt x="54360" y="56370"/>
                </a:lnTo>
                <a:lnTo>
                  <a:pt x="54360" y="56380"/>
                </a:lnTo>
                <a:lnTo>
                  <a:pt x="54340" y="56390"/>
                </a:lnTo>
                <a:lnTo>
                  <a:pt x="54320" y="56390"/>
                </a:lnTo>
                <a:lnTo>
                  <a:pt x="54310" y="56390"/>
                </a:lnTo>
                <a:lnTo>
                  <a:pt x="54290" y="56370"/>
                </a:lnTo>
                <a:lnTo>
                  <a:pt x="54290" y="56360"/>
                </a:lnTo>
                <a:lnTo>
                  <a:pt x="54280" y="56300"/>
                </a:lnTo>
                <a:lnTo>
                  <a:pt x="54260" y="56250"/>
                </a:lnTo>
                <a:lnTo>
                  <a:pt x="54260" y="56180"/>
                </a:lnTo>
                <a:lnTo>
                  <a:pt x="54250" y="56140"/>
                </a:lnTo>
                <a:lnTo>
                  <a:pt x="54250" y="56090"/>
                </a:lnTo>
                <a:lnTo>
                  <a:pt x="54250" y="56080"/>
                </a:lnTo>
                <a:lnTo>
                  <a:pt x="54270" y="56080"/>
                </a:lnTo>
                <a:lnTo>
                  <a:pt x="54260" y="56050"/>
                </a:lnTo>
                <a:lnTo>
                  <a:pt x="54260" y="56030"/>
                </a:lnTo>
                <a:lnTo>
                  <a:pt x="54260" y="55990"/>
                </a:lnTo>
                <a:lnTo>
                  <a:pt x="54270" y="55950"/>
                </a:lnTo>
                <a:lnTo>
                  <a:pt x="54270" y="55930"/>
                </a:lnTo>
                <a:lnTo>
                  <a:pt x="54260" y="55910"/>
                </a:lnTo>
                <a:lnTo>
                  <a:pt x="54260" y="55900"/>
                </a:lnTo>
                <a:lnTo>
                  <a:pt x="54250" y="55890"/>
                </a:lnTo>
                <a:lnTo>
                  <a:pt x="54250" y="55880"/>
                </a:lnTo>
                <a:lnTo>
                  <a:pt x="54230" y="55840"/>
                </a:lnTo>
                <a:lnTo>
                  <a:pt x="54200" y="55800"/>
                </a:lnTo>
                <a:lnTo>
                  <a:pt x="54170" y="55750"/>
                </a:lnTo>
                <a:lnTo>
                  <a:pt x="54170" y="55740"/>
                </a:lnTo>
                <a:lnTo>
                  <a:pt x="54160" y="55730"/>
                </a:lnTo>
                <a:lnTo>
                  <a:pt x="54160" y="55720"/>
                </a:lnTo>
                <a:lnTo>
                  <a:pt x="54160" y="55710"/>
                </a:lnTo>
                <a:lnTo>
                  <a:pt x="54150" y="55690"/>
                </a:lnTo>
                <a:lnTo>
                  <a:pt x="54150" y="55670"/>
                </a:lnTo>
                <a:lnTo>
                  <a:pt x="54160" y="55650"/>
                </a:lnTo>
                <a:lnTo>
                  <a:pt x="54160" y="55620"/>
                </a:lnTo>
                <a:lnTo>
                  <a:pt x="54160" y="55600"/>
                </a:lnTo>
                <a:lnTo>
                  <a:pt x="54170" y="55580"/>
                </a:lnTo>
                <a:lnTo>
                  <a:pt x="54180" y="55560"/>
                </a:lnTo>
                <a:lnTo>
                  <a:pt x="54200" y="55540"/>
                </a:lnTo>
                <a:lnTo>
                  <a:pt x="54210" y="55530"/>
                </a:lnTo>
                <a:lnTo>
                  <a:pt x="54230" y="55520"/>
                </a:lnTo>
                <a:lnTo>
                  <a:pt x="54260" y="55500"/>
                </a:lnTo>
                <a:lnTo>
                  <a:pt x="54300" y="55480"/>
                </a:lnTo>
                <a:lnTo>
                  <a:pt x="54400" y="55420"/>
                </a:lnTo>
                <a:lnTo>
                  <a:pt x="54430" y="55400"/>
                </a:lnTo>
                <a:lnTo>
                  <a:pt x="54450" y="55380"/>
                </a:lnTo>
                <a:lnTo>
                  <a:pt x="54470" y="55360"/>
                </a:lnTo>
                <a:lnTo>
                  <a:pt x="54480" y="55360"/>
                </a:lnTo>
                <a:lnTo>
                  <a:pt x="54480" y="55350"/>
                </a:lnTo>
                <a:lnTo>
                  <a:pt x="54490" y="55340"/>
                </a:lnTo>
                <a:lnTo>
                  <a:pt x="54500" y="55330"/>
                </a:lnTo>
                <a:lnTo>
                  <a:pt x="54500" y="55310"/>
                </a:lnTo>
                <a:lnTo>
                  <a:pt x="54500" y="55290"/>
                </a:lnTo>
                <a:lnTo>
                  <a:pt x="54510" y="55280"/>
                </a:lnTo>
                <a:lnTo>
                  <a:pt x="54500" y="55240"/>
                </a:lnTo>
                <a:lnTo>
                  <a:pt x="54500" y="55220"/>
                </a:lnTo>
                <a:lnTo>
                  <a:pt x="54500" y="55200"/>
                </a:lnTo>
                <a:lnTo>
                  <a:pt x="54500" y="55190"/>
                </a:lnTo>
                <a:lnTo>
                  <a:pt x="54480" y="55180"/>
                </a:lnTo>
                <a:lnTo>
                  <a:pt x="54470" y="55160"/>
                </a:lnTo>
                <a:lnTo>
                  <a:pt x="54450" y="55150"/>
                </a:lnTo>
                <a:lnTo>
                  <a:pt x="54430" y="55130"/>
                </a:lnTo>
                <a:lnTo>
                  <a:pt x="54430" y="55120"/>
                </a:lnTo>
                <a:lnTo>
                  <a:pt x="54410" y="55110"/>
                </a:lnTo>
                <a:lnTo>
                  <a:pt x="54400" y="55090"/>
                </a:lnTo>
                <a:lnTo>
                  <a:pt x="54390" y="55070"/>
                </a:lnTo>
                <a:lnTo>
                  <a:pt x="54390" y="55050"/>
                </a:lnTo>
                <a:lnTo>
                  <a:pt x="54390" y="55020"/>
                </a:lnTo>
                <a:lnTo>
                  <a:pt x="54380" y="54990"/>
                </a:lnTo>
                <a:lnTo>
                  <a:pt x="54380" y="54950"/>
                </a:lnTo>
                <a:lnTo>
                  <a:pt x="54380" y="54920"/>
                </a:lnTo>
                <a:lnTo>
                  <a:pt x="54380" y="54890"/>
                </a:lnTo>
                <a:lnTo>
                  <a:pt x="54380" y="54880"/>
                </a:lnTo>
                <a:lnTo>
                  <a:pt x="54390" y="54870"/>
                </a:lnTo>
                <a:lnTo>
                  <a:pt x="54390" y="54850"/>
                </a:lnTo>
                <a:lnTo>
                  <a:pt x="54410" y="54840"/>
                </a:lnTo>
                <a:lnTo>
                  <a:pt x="54420" y="54820"/>
                </a:lnTo>
                <a:lnTo>
                  <a:pt x="54430" y="54800"/>
                </a:lnTo>
                <a:lnTo>
                  <a:pt x="54440" y="54790"/>
                </a:lnTo>
                <a:lnTo>
                  <a:pt x="54450" y="54740"/>
                </a:lnTo>
                <a:lnTo>
                  <a:pt x="54450" y="54720"/>
                </a:lnTo>
                <a:lnTo>
                  <a:pt x="54460" y="54690"/>
                </a:lnTo>
                <a:lnTo>
                  <a:pt x="54470" y="54680"/>
                </a:lnTo>
                <a:lnTo>
                  <a:pt x="54510" y="54640"/>
                </a:lnTo>
                <a:lnTo>
                  <a:pt x="54570" y="54590"/>
                </a:lnTo>
                <a:lnTo>
                  <a:pt x="54590" y="54570"/>
                </a:lnTo>
                <a:lnTo>
                  <a:pt x="54610" y="54550"/>
                </a:lnTo>
                <a:lnTo>
                  <a:pt x="54640" y="54510"/>
                </a:lnTo>
                <a:lnTo>
                  <a:pt x="54660" y="54490"/>
                </a:lnTo>
                <a:lnTo>
                  <a:pt x="54680" y="54470"/>
                </a:lnTo>
                <a:lnTo>
                  <a:pt x="54690" y="54450"/>
                </a:lnTo>
                <a:lnTo>
                  <a:pt x="54700" y="54430"/>
                </a:lnTo>
                <a:lnTo>
                  <a:pt x="54700" y="54420"/>
                </a:lnTo>
                <a:lnTo>
                  <a:pt x="54710" y="54410"/>
                </a:lnTo>
                <a:lnTo>
                  <a:pt x="54720" y="54400"/>
                </a:lnTo>
                <a:lnTo>
                  <a:pt x="54740" y="54370"/>
                </a:lnTo>
                <a:lnTo>
                  <a:pt x="54770" y="54330"/>
                </a:lnTo>
                <a:lnTo>
                  <a:pt x="54800" y="54290"/>
                </a:lnTo>
                <a:lnTo>
                  <a:pt x="54840" y="54230"/>
                </a:lnTo>
                <a:lnTo>
                  <a:pt x="54860" y="54220"/>
                </a:lnTo>
                <a:lnTo>
                  <a:pt x="54880" y="54200"/>
                </a:lnTo>
                <a:lnTo>
                  <a:pt x="54920" y="54190"/>
                </a:lnTo>
                <a:lnTo>
                  <a:pt x="54950" y="54180"/>
                </a:lnTo>
                <a:lnTo>
                  <a:pt x="54970" y="54170"/>
                </a:lnTo>
                <a:lnTo>
                  <a:pt x="54990" y="54170"/>
                </a:lnTo>
                <a:lnTo>
                  <a:pt x="55010" y="54160"/>
                </a:lnTo>
                <a:lnTo>
                  <a:pt x="55020" y="54160"/>
                </a:lnTo>
                <a:lnTo>
                  <a:pt x="55030" y="54150"/>
                </a:lnTo>
                <a:lnTo>
                  <a:pt x="55040" y="54150"/>
                </a:lnTo>
                <a:lnTo>
                  <a:pt x="55050" y="54140"/>
                </a:lnTo>
                <a:lnTo>
                  <a:pt x="55060" y="54140"/>
                </a:lnTo>
                <a:lnTo>
                  <a:pt x="55060" y="54130"/>
                </a:lnTo>
                <a:lnTo>
                  <a:pt x="55070" y="54120"/>
                </a:lnTo>
                <a:lnTo>
                  <a:pt x="55070" y="54110"/>
                </a:lnTo>
                <a:lnTo>
                  <a:pt x="55080" y="54100"/>
                </a:lnTo>
                <a:lnTo>
                  <a:pt x="55070" y="54090"/>
                </a:lnTo>
                <a:lnTo>
                  <a:pt x="55070" y="54080"/>
                </a:lnTo>
                <a:lnTo>
                  <a:pt x="55070" y="54060"/>
                </a:lnTo>
                <a:lnTo>
                  <a:pt x="55070" y="54050"/>
                </a:lnTo>
                <a:lnTo>
                  <a:pt x="55070" y="54040"/>
                </a:lnTo>
                <a:lnTo>
                  <a:pt x="55070" y="54030"/>
                </a:lnTo>
                <a:lnTo>
                  <a:pt x="55080" y="54020"/>
                </a:lnTo>
                <a:lnTo>
                  <a:pt x="55080" y="54010"/>
                </a:lnTo>
                <a:lnTo>
                  <a:pt x="55080" y="54000"/>
                </a:lnTo>
                <a:lnTo>
                  <a:pt x="55080" y="53990"/>
                </a:lnTo>
                <a:lnTo>
                  <a:pt x="55080" y="53980"/>
                </a:lnTo>
                <a:lnTo>
                  <a:pt x="55090" y="53970"/>
                </a:lnTo>
                <a:lnTo>
                  <a:pt x="55090" y="53960"/>
                </a:lnTo>
                <a:lnTo>
                  <a:pt x="55090" y="53950"/>
                </a:lnTo>
                <a:lnTo>
                  <a:pt x="55100" y="53900"/>
                </a:lnTo>
                <a:lnTo>
                  <a:pt x="55100" y="53890"/>
                </a:lnTo>
                <a:lnTo>
                  <a:pt x="55110" y="53880"/>
                </a:lnTo>
                <a:lnTo>
                  <a:pt x="55120" y="53870"/>
                </a:lnTo>
                <a:lnTo>
                  <a:pt x="55130" y="53860"/>
                </a:lnTo>
                <a:lnTo>
                  <a:pt x="55140" y="53860"/>
                </a:lnTo>
                <a:lnTo>
                  <a:pt x="55150" y="53850"/>
                </a:lnTo>
                <a:lnTo>
                  <a:pt x="55150" y="53840"/>
                </a:lnTo>
                <a:lnTo>
                  <a:pt x="55160" y="53820"/>
                </a:lnTo>
                <a:lnTo>
                  <a:pt x="55160" y="53810"/>
                </a:lnTo>
                <a:lnTo>
                  <a:pt x="55190" y="53780"/>
                </a:lnTo>
                <a:lnTo>
                  <a:pt x="55230" y="53770"/>
                </a:lnTo>
                <a:lnTo>
                  <a:pt x="55260" y="53760"/>
                </a:lnTo>
                <a:lnTo>
                  <a:pt x="55290" y="53760"/>
                </a:lnTo>
                <a:lnTo>
                  <a:pt x="55330" y="53760"/>
                </a:lnTo>
                <a:lnTo>
                  <a:pt x="55350" y="53780"/>
                </a:lnTo>
                <a:lnTo>
                  <a:pt x="55380" y="53790"/>
                </a:lnTo>
                <a:lnTo>
                  <a:pt x="55430" y="53840"/>
                </a:lnTo>
                <a:lnTo>
                  <a:pt x="55460" y="53870"/>
                </a:lnTo>
                <a:lnTo>
                  <a:pt x="55470" y="53880"/>
                </a:lnTo>
                <a:lnTo>
                  <a:pt x="55500" y="53910"/>
                </a:lnTo>
                <a:lnTo>
                  <a:pt x="55520" y="53940"/>
                </a:lnTo>
                <a:lnTo>
                  <a:pt x="55540" y="53950"/>
                </a:lnTo>
                <a:lnTo>
                  <a:pt x="55570" y="53970"/>
                </a:lnTo>
                <a:lnTo>
                  <a:pt x="55580" y="53980"/>
                </a:lnTo>
                <a:lnTo>
                  <a:pt x="55590" y="53990"/>
                </a:lnTo>
                <a:lnTo>
                  <a:pt x="55600" y="53990"/>
                </a:lnTo>
                <a:lnTo>
                  <a:pt x="55600" y="54000"/>
                </a:lnTo>
                <a:lnTo>
                  <a:pt x="55610" y="54020"/>
                </a:lnTo>
                <a:lnTo>
                  <a:pt x="55620" y="54030"/>
                </a:lnTo>
                <a:lnTo>
                  <a:pt x="55630" y="54030"/>
                </a:lnTo>
                <a:lnTo>
                  <a:pt x="55630" y="54040"/>
                </a:lnTo>
                <a:lnTo>
                  <a:pt x="55640" y="54040"/>
                </a:lnTo>
                <a:lnTo>
                  <a:pt x="55660" y="54050"/>
                </a:lnTo>
                <a:lnTo>
                  <a:pt x="55670" y="54050"/>
                </a:lnTo>
                <a:lnTo>
                  <a:pt x="55680" y="54070"/>
                </a:lnTo>
                <a:lnTo>
                  <a:pt x="55680" y="54080"/>
                </a:lnTo>
                <a:lnTo>
                  <a:pt x="55690" y="54090"/>
                </a:lnTo>
                <a:lnTo>
                  <a:pt x="55690" y="54120"/>
                </a:lnTo>
                <a:lnTo>
                  <a:pt x="55700" y="54140"/>
                </a:lnTo>
                <a:lnTo>
                  <a:pt x="55700" y="54150"/>
                </a:lnTo>
                <a:lnTo>
                  <a:pt x="55700" y="54170"/>
                </a:lnTo>
                <a:lnTo>
                  <a:pt x="55700" y="54180"/>
                </a:lnTo>
                <a:lnTo>
                  <a:pt x="55710" y="54250"/>
                </a:lnTo>
                <a:lnTo>
                  <a:pt x="55720" y="54280"/>
                </a:lnTo>
                <a:lnTo>
                  <a:pt x="55720" y="54300"/>
                </a:lnTo>
                <a:lnTo>
                  <a:pt x="55740" y="54340"/>
                </a:lnTo>
                <a:lnTo>
                  <a:pt x="55760" y="54380"/>
                </a:lnTo>
                <a:lnTo>
                  <a:pt x="55770" y="54400"/>
                </a:lnTo>
                <a:lnTo>
                  <a:pt x="55770" y="54420"/>
                </a:lnTo>
                <a:lnTo>
                  <a:pt x="55770" y="54440"/>
                </a:lnTo>
                <a:lnTo>
                  <a:pt x="55780" y="54460"/>
                </a:lnTo>
                <a:lnTo>
                  <a:pt x="55790" y="54480"/>
                </a:lnTo>
                <a:lnTo>
                  <a:pt x="55800" y="54500"/>
                </a:lnTo>
                <a:lnTo>
                  <a:pt x="55830" y="54540"/>
                </a:lnTo>
                <a:lnTo>
                  <a:pt x="55860" y="54570"/>
                </a:lnTo>
                <a:lnTo>
                  <a:pt x="55900" y="54620"/>
                </a:lnTo>
                <a:lnTo>
                  <a:pt x="55940" y="54660"/>
                </a:lnTo>
                <a:lnTo>
                  <a:pt x="55960" y="54680"/>
                </a:lnTo>
                <a:lnTo>
                  <a:pt x="55990" y="54700"/>
                </a:lnTo>
                <a:lnTo>
                  <a:pt x="56000" y="54710"/>
                </a:lnTo>
                <a:lnTo>
                  <a:pt x="56000" y="54720"/>
                </a:lnTo>
                <a:lnTo>
                  <a:pt x="56010" y="54720"/>
                </a:lnTo>
                <a:lnTo>
                  <a:pt x="56020" y="54720"/>
                </a:lnTo>
                <a:lnTo>
                  <a:pt x="56030" y="54720"/>
                </a:lnTo>
                <a:lnTo>
                  <a:pt x="56040" y="54720"/>
                </a:lnTo>
                <a:lnTo>
                  <a:pt x="56050" y="54720"/>
                </a:lnTo>
                <a:lnTo>
                  <a:pt x="56060" y="54720"/>
                </a:lnTo>
                <a:lnTo>
                  <a:pt x="56070" y="54720"/>
                </a:lnTo>
                <a:lnTo>
                  <a:pt x="56080" y="54730"/>
                </a:lnTo>
                <a:lnTo>
                  <a:pt x="56090" y="54730"/>
                </a:lnTo>
                <a:lnTo>
                  <a:pt x="56110" y="54730"/>
                </a:lnTo>
                <a:lnTo>
                  <a:pt x="56150" y="54730"/>
                </a:lnTo>
                <a:lnTo>
                  <a:pt x="56160" y="54730"/>
                </a:lnTo>
                <a:lnTo>
                  <a:pt x="56180" y="54740"/>
                </a:lnTo>
                <a:lnTo>
                  <a:pt x="56190" y="54750"/>
                </a:lnTo>
                <a:lnTo>
                  <a:pt x="56200" y="54750"/>
                </a:lnTo>
                <a:lnTo>
                  <a:pt x="56210" y="54750"/>
                </a:lnTo>
                <a:lnTo>
                  <a:pt x="56210" y="54760"/>
                </a:lnTo>
                <a:lnTo>
                  <a:pt x="56220" y="54760"/>
                </a:lnTo>
                <a:lnTo>
                  <a:pt x="56230" y="54770"/>
                </a:lnTo>
                <a:lnTo>
                  <a:pt x="56240" y="54770"/>
                </a:lnTo>
                <a:lnTo>
                  <a:pt x="56250" y="54770"/>
                </a:lnTo>
                <a:lnTo>
                  <a:pt x="56250" y="54780"/>
                </a:lnTo>
                <a:lnTo>
                  <a:pt x="56260" y="54790"/>
                </a:lnTo>
                <a:lnTo>
                  <a:pt x="56270" y="54790"/>
                </a:lnTo>
                <a:lnTo>
                  <a:pt x="56280" y="54800"/>
                </a:lnTo>
                <a:lnTo>
                  <a:pt x="56290" y="54800"/>
                </a:lnTo>
                <a:lnTo>
                  <a:pt x="56300" y="54810"/>
                </a:lnTo>
                <a:lnTo>
                  <a:pt x="56320" y="54830"/>
                </a:lnTo>
                <a:lnTo>
                  <a:pt x="56340" y="54850"/>
                </a:lnTo>
                <a:lnTo>
                  <a:pt x="56350" y="54860"/>
                </a:lnTo>
                <a:lnTo>
                  <a:pt x="56370" y="54880"/>
                </a:lnTo>
                <a:lnTo>
                  <a:pt x="56380" y="54900"/>
                </a:lnTo>
                <a:lnTo>
                  <a:pt x="56390" y="54900"/>
                </a:lnTo>
                <a:lnTo>
                  <a:pt x="56400" y="54910"/>
                </a:lnTo>
                <a:lnTo>
                  <a:pt x="56410" y="54910"/>
                </a:lnTo>
                <a:lnTo>
                  <a:pt x="56420" y="54920"/>
                </a:lnTo>
                <a:lnTo>
                  <a:pt x="56430" y="54920"/>
                </a:lnTo>
                <a:lnTo>
                  <a:pt x="56440" y="54930"/>
                </a:lnTo>
                <a:lnTo>
                  <a:pt x="56450" y="54930"/>
                </a:lnTo>
                <a:lnTo>
                  <a:pt x="56460" y="54930"/>
                </a:lnTo>
                <a:lnTo>
                  <a:pt x="56470" y="54930"/>
                </a:lnTo>
                <a:lnTo>
                  <a:pt x="56480" y="54930"/>
                </a:lnTo>
                <a:lnTo>
                  <a:pt x="56490" y="54930"/>
                </a:lnTo>
                <a:lnTo>
                  <a:pt x="56500" y="54930"/>
                </a:lnTo>
                <a:lnTo>
                  <a:pt x="56510" y="54930"/>
                </a:lnTo>
                <a:lnTo>
                  <a:pt x="56530" y="54920"/>
                </a:lnTo>
                <a:lnTo>
                  <a:pt x="56540" y="54910"/>
                </a:lnTo>
                <a:lnTo>
                  <a:pt x="56550" y="54910"/>
                </a:lnTo>
                <a:lnTo>
                  <a:pt x="56570" y="54910"/>
                </a:lnTo>
                <a:lnTo>
                  <a:pt x="56580" y="54910"/>
                </a:lnTo>
                <a:lnTo>
                  <a:pt x="56600" y="54920"/>
                </a:lnTo>
                <a:lnTo>
                  <a:pt x="56610" y="54920"/>
                </a:lnTo>
                <a:lnTo>
                  <a:pt x="56620" y="54920"/>
                </a:lnTo>
                <a:lnTo>
                  <a:pt x="56630" y="54930"/>
                </a:lnTo>
                <a:lnTo>
                  <a:pt x="56640" y="54930"/>
                </a:lnTo>
                <a:lnTo>
                  <a:pt x="56650" y="54940"/>
                </a:lnTo>
                <a:lnTo>
                  <a:pt x="56670" y="54950"/>
                </a:lnTo>
                <a:lnTo>
                  <a:pt x="56680" y="54950"/>
                </a:lnTo>
                <a:lnTo>
                  <a:pt x="56710" y="54950"/>
                </a:lnTo>
                <a:lnTo>
                  <a:pt x="56730" y="54940"/>
                </a:lnTo>
                <a:lnTo>
                  <a:pt x="56770" y="54940"/>
                </a:lnTo>
                <a:lnTo>
                  <a:pt x="56790" y="54940"/>
                </a:lnTo>
                <a:lnTo>
                  <a:pt x="56820" y="54930"/>
                </a:lnTo>
                <a:lnTo>
                  <a:pt x="56830" y="54930"/>
                </a:lnTo>
                <a:lnTo>
                  <a:pt x="56840" y="54930"/>
                </a:lnTo>
                <a:lnTo>
                  <a:pt x="56860" y="54930"/>
                </a:lnTo>
                <a:lnTo>
                  <a:pt x="56870" y="54920"/>
                </a:lnTo>
                <a:lnTo>
                  <a:pt x="56890" y="54920"/>
                </a:lnTo>
                <a:lnTo>
                  <a:pt x="56900" y="54920"/>
                </a:lnTo>
                <a:lnTo>
                  <a:pt x="56910" y="54910"/>
                </a:lnTo>
                <a:lnTo>
                  <a:pt x="56950" y="54890"/>
                </a:lnTo>
                <a:lnTo>
                  <a:pt x="56960" y="54880"/>
                </a:lnTo>
                <a:lnTo>
                  <a:pt x="56980" y="54880"/>
                </a:lnTo>
                <a:lnTo>
                  <a:pt x="56990" y="54880"/>
                </a:lnTo>
                <a:lnTo>
                  <a:pt x="57010" y="54870"/>
                </a:lnTo>
                <a:lnTo>
                  <a:pt x="57020" y="54870"/>
                </a:lnTo>
                <a:lnTo>
                  <a:pt x="57040" y="54870"/>
                </a:lnTo>
                <a:lnTo>
                  <a:pt x="57060" y="54870"/>
                </a:lnTo>
                <a:lnTo>
                  <a:pt x="57080" y="54870"/>
                </a:lnTo>
                <a:lnTo>
                  <a:pt x="57120" y="54870"/>
                </a:lnTo>
                <a:lnTo>
                  <a:pt x="57150" y="54870"/>
                </a:lnTo>
                <a:lnTo>
                  <a:pt x="57160" y="54880"/>
                </a:lnTo>
                <a:lnTo>
                  <a:pt x="57170" y="54880"/>
                </a:lnTo>
                <a:lnTo>
                  <a:pt x="57180" y="54880"/>
                </a:lnTo>
                <a:lnTo>
                  <a:pt x="57210" y="54880"/>
                </a:lnTo>
                <a:lnTo>
                  <a:pt x="57230" y="54880"/>
                </a:lnTo>
                <a:lnTo>
                  <a:pt x="57260" y="54880"/>
                </a:lnTo>
                <a:lnTo>
                  <a:pt x="57270" y="54880"/>
                </a:lnTo>
                <a:lnTo>
                  <a:pt x="57290" y="54880"/>
                </a:lnTo>
                <a:lnTo>
                  <a:pt x="57340" y="54880"/>
                </a:lnTo>
                <a:lnTo>
                  <a:pt x="57420" y="54880"/>
                </a:lnTo>
                <a:lnTo>
                  <a:pt x="57450" y="54880"/>
                </a:lnTo>
                <a:lnTo>
                  <a:pt x="57500" y="54880"/>
                </a:lnTo>
                <a:lnTo>
                  <a:pt x="57550" y="54870"/>
                </a:lnTo>
                <a:lnTo>
                  <a:pt x="57570" y="54870"/>
                </a:lnTo>
                <a:lnTo>
                  <a:pt x="57600" y="54870"/>
                </a:lnTo>
                <a:lnTo>
                  <a:pt x="57650" y="54860"/>
                </a:lnTo>
                <a:lnTo>
                  <a:pt x="57710" y="54860"/>
                </a:lnTo>
                <a:lnTo>
                  <a:pt x="57740" y="54860"/>
                </a:lnTo>
                <a:lnTo>
                  <a:pt x="57760" y="54850"/>
                </a:lnTo>
                <a:lnTo>
                  <a:pt x="57770" y="54850"/>
                </a:lnTo>
                <a:lnTo>
                  <a:pt x="57810" y="54850"/>
                </a:lnTo>
                <a:lnTo>
                  <a:pt x="57860" y="54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