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Luuka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uu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120" y="56290"/>
                </a:moveTo>
                <a:lnTo>
                  <a:pt x="66100" y="56260"/>
                </a:lnTo>
                <a:lnTo>
                  <a:pt x="66080" y="56230"/>
                </a:lnTo>
                <a:lnTo>
                  <a:pt x="66070" y="56200"/>
                </a:lnTo>
                <a:lnTo>
                  <a:pt x="66050" y="56160"/>
                </a:lnTo>
                <a:lnTo>
                  <a:pt x="66040" y="56140"/>
                </a:lnTo>
                <a:lnTo>
                  <a:pt x="66020" y="56110"/>
                </a:lnTo>
                <a:lnTo>
                  <a:pt x="66010" y="56100"/>
                </a:lnTo>
                <a:lnTo>
                  <a:pt x="66000" y="56090"/>
                </a:lnTo>
                <a:lnTo>
                  <a:pt x="66000" y="56080"/>
                </a:lnTo>
                <a:lnTo>
                  <a:pt x="66000" y="56070"/>
                </a:lnTo>
                <a:lnTo>
                  <a:pt x="65990" y="56060"/>
                </a:lnTo>
                <a:lnTo>
                  <a:pt x="66000" y="56050"/>
                </a:lnTo>
                <a:lnTo>
                  <a:pt x="66010" y="56030"/>
                </a:lnTo>
                <a:lnTo>
                  <a:pt x="66020" y="56030"/>
                </a:lnTo>
                <a:lnTo>
                  <a:pt x="66040" y="56010"/>
                </a:lnTo>
                <a:lnTo>
                  <a:pt x="66050" y="56000"/>
                </a:lnTo>
                <a:lnTo>
                  <a:pt x="66070" y="55990"/>
                </a:lnTo>
                <a:lnTo>
                  <a:pt x="66080" y="55980"/>
                </a:lnTo>
                <a:lnTo>
                  <a:pt x="66090" y="55980"/>
                </a:lnTo>
                <a:lnTo>
                  <a:pt x="66090" y="55960"/>
                </a:lnTo>
                <a:lnTo>
                  <a:pt x="66100" y="55950"/>
                </a:lnTo>
                <a:lnTo>
                  <a:pt x="66110" y="55940"/>
                </a:lnTo>
                <a:lnTo>
                  <a:pt x="66120" y="55930"/>
                </a:lnTo>
                <a:lnTo>
                  <a:pt x="66130" y="55920"/>
                </a:lnTo>
                <a:lnTo>
                  <a:pt x="66130" y="55910"/>
                </a:lnTo>
                <a:lnTo>
                  <a:pt x="66140" y="55900"/>
                </a:lnTo>
                <a:lnTo>
                  <a:pt x="66140" y="55880"/>
                </a:lnTo>
                <a:lnTo>
                  <a:pt x="66150" y="55880"/>
                </a:lnTo>
                <a:lnTo>
                  <a:pt x="66150" y="55870"/>
                </a:lnTo>
                <a:lnTo>
                  <a:pt x="66150" y="55860"/>
                </a:lnTo>
                <a:lnTo>
                  <a:pt x="66160" y="55840"/>
                </a:lnTo>
                <a:lnTo>
                  <a:pt x="66170" y="55820"/>
                </a:lnTo>
                <a:lnTo>
                  <a:pt x="66170" y="55810"/>
                </a:lnTo>
                <a:lnTo>
                  <a:pt x="66170" y="55790"/>
                </a:lnTo>
                <a:lnTo>
                  <a:pt x="66180" y="55790"/>
                </a:lnTo>
                <a:lnTo>
                  <a:pt x="66190" y="55770"/>
                </a:lnTo>
                <a:lnTo>
                  <a:pt x="66200" y="55750"/>
                </a:lnTo>
                <a:lnTo>
                  <a:pt x="66210" y="55750"/>
                </a:lnTo>
                <a:lnTo>
                  <a:pt x="66230" y="55730"/>
                </a:lnTo>
                <a:lnTo>
                  <a:pt x="66250" y="55710"/>
                </a:lnTo>
                <a:lnTo>
                  <a:pt x="66270" y="55690"/>
                </a:lnTo>
                <a:lnTo>
                  <a:pt x="66280" y="55690"/>
                </a:lnTo>
                <a:lnTo>
                  <a:pt x="66280" y="55680"/>
                </a:lnTo>
                <a:lnTo>
                  <a:pt x="66280" y="55670"/>
                </a:lnTo>
                <a:lnTo>
                  <a:pt x="66280" y="55650"/>
                </a:lnTo>
                <a:lnTo>
                  <a:pt x="66280" y="55630"/>
                </a:lnTo>
                <a:lnTo>
                  <a:pt x="66280" y="55620"/>
                </a:lnTo>
                <a:lnTo>
                  <a:pt x="66270" y="55600"/>
                </a:lnTo>
                <a:lnTo>
                  <a:pt x="66270" y="55590"/>
                </a:lnTo>
                <a:lnTo>
                  <a:pt x="66260" y="55580"/>
                </a:lnTo>
                <a:lnTo>
                  <a:pt x="66250" y="55570"/>
                </a:lnTo>
                <a:lnTo>
                  <a:pt x="66240" y="55560"/>
                </a:lnTo>
                <a:lnTo>
                  <a:pt x="66240" y="55550"/>
                </a:lnTo>
                <a:lnTo>
                  <a:pt x="66240" y="55530"/>
                </a:lnTo>
                <a:lnTo>
                  <a:pt x="66240" y="55520"/>
                </a:lnTo>
                <a:lnTo>
                  <a:pt x="66230" y="55510"/>
                </a:lnTo>
                <a:lnTo>
                  <a:pt x="66220" y="55490"/>
                </a:lnTo>
                <a:lnTo>
                  <a:pt x="66220" y="55480"/>
                </a:lnTo>
                <a:lnTo>
                  <a:pt x="66220" y="55470"/>
                </a:lnTo>
                <a:lnTo>
                  <a:pt x="66220" y="55460"/>
                </a:lnTo>
                <a:lnTo>
                  <a:pt x="66220" y="55450"/>
                </a:lnTo>
                <a:lnTo>
                  <a:pt x="66220" y="55440"/>
                </a:lnTo>
                <a:lnTo>
                  <a:pt x="66210" y="55420"/>
                </a:lnTo>
                <a:lnTo>
                  <a:pt x="66210" y="55410"/>
                </a:lnTo>
                <a:lnTo>
                  <a:pt x="66210" y="55400"/>
                </a:lnTo>
                <a:lnTo>
                  <a:pt x="66220" y="55400"/>
                </a:lnTo>
                <a:lnTo>
                  <a:pt x="66220" y="55390"/>
                </a:lnTo>
                <a:lnTo>
                  <a:pt x="66220" y="55380"/>
                </a:lnTo>
                <a:lnTo>
                  <a:pt x="66220" y="55370"/>
                </a:lnTo>
                <a:lnTo>
                  <a:pt x="66220" y="55360"/>
                </a:lnTo>
                <a:lnTo>
                  <a:pt x="66210" y="55360"/>
                </a:lnTo>
                <a:lnTo>
                  <a:pt x="66210" y="55350"/>
                </a:lnTo>
                <a:lnTo>
                  <a:pt x="66200" y="55350"/>
                </a:lnTo>
                <a:lnTo>
                  <a:pt x="66190" y="55340"/>
                </a:lnTo>
                <a:lnTo>
                  <a:pt x="66180" y="55330"/>
                </a:lnTo>
                <a:lnTo>
                  <a:pt x="66180" y="55320"/>
                </a:lnTo>
                <a:lnTo>
                  <a:pt x="66180" y="55310"/>
                </a:lnTo>
                <a:lnTo>
                  <a:pt x="66180" y="55300"/>
                </a:lnTo>
                <a:lnTo>
                  <a:pt x="66180" y="55290"/>
                </a:lnTo>
                <a:lnTo>
                  <a:pt x="66170" y="55280"/>
                </a:lnTo>
                <a:lnTo>
                  <a:pt x="66170" y="55260"/>
                </a:lnTo>
                <a:lnTo>
                  <a:pt x="66160" y="55240"/>
                </a:lnTo>
                <a:lnTo>
                  <a:pt x="66150" y="55230"/>
                </a:lnTo>
                <a:lnTo>
                  <a:pt x="66140" y="55220"/>
                </a:lnTo>
                <a:lnTo>
                  <a:pt x="66140" y="55210"/>
                </a:lnTo>
                <a:lnTo>
                  <a:pt x="66130" y="55190"/>
                </a:lnTo>
                <a:lnTo>
                  <a:pt x="66120" y="55190"/>
                </a:lnTo>
                <a:lnTo>
                  <a:pt x="66120" y="55180"/>
                </a:lnTo>
                <a:lnTo>
                  <a:pt x="66140" y="55180"/>
                </a:lnTo>
                <a:lnTo>
                  <a:pt x="66210" y="55160"/>
                </a:lnTo>
                <a:lnTo>
                  <a:pt x="66220" y="55160"/>
                </a:lnTo>
                <a:lnTo>
                  <a:pt x="66240" y="55150"/>
                </a:lnTo>
                <a:lnTo>
                  <a:pt x="66250" y="55150"/>
                </a:lnTo>
                <a:lnTo>
                  <a:pt x="66270" y="55150"/>
                </a:lnTo>
                <a:lnTo>
                  <a:pt x="66290" y="55150"/>
                </a:lnTo>
                <a:lnTo>
                  <a:pt x="66310" y="55140"/>
                </a:lnTo>
                <a:lnTo>
                  <a:pt x="66320" y="55140"/>
                </a:lnTo>
                <a:lnTo>
                  <a:pt x="66330" y="55140"/>
                </a:lnTo>
                <a:lnTo>
                  <a:pt x="66340" y="55140"/>
                </a:lnTo>
                <a:lnTo>
                  <a:pt x="66350" y="55130"/>
                </a:lnTo>
                <a:lnTo>
                  <a:pt x="66370" y="55120"/>
                </a:lnTo>
                <a:lnTo>
                  <a:pt x="66370" y="55110"/>
                </a:lnTo>
                <a:lnTo>
                  <a:pt x="66370" y="55100"/>
                </a:lnTo>
                <a:lnTo>
                  <a:pt x="66380" y="55090"/>
                </a:lnTo>
                <a:lnTo>
                  <a:pt x="66380" y="55080"/>
                </a:lnTo>
                <a:lnTo>
                  <a:pt x="66380" y="55070"/>
                </a:lnTo>
                <a:lnTo>
                  <a:pt x="66390" y="55060"/>
                </a:lnTo>
                <a:lnTo>
                  <a:pt x="66390" y="55040"/>
                </a:lnTo>
                <a:lnTo>
                  <a:pt x="66410" y="55030"/>
                </a:lnTo>
                <a:lnTo>
                  <a:pt x="66410" y="55020"/>
                </a:lnTo>
                <a:lnTo>
                  <a:pt x="66430" y="55010"/>
                </a:lnTo>
                <a:lnTo>
                  <a:pt x="66440" y="55000"/>
                </a:lnTo>
                <a:lnTo>
                  <a:pt x="66460" y="54980"/>
                </a:lnTo>
                <a:lnTo>
                  <a:pt x="66470" y="54970"/>
                </a:lnTo>
                <a:lnTo>
                  <a:pt x="66480" y="54950"/>
                </a:lnTo>
                <a:lnTo>
                  <a:pt x="66510" y="54910"/>
                </a:lnTo>
                <a:lnTo>
                  <a:pt x="66510" y="54900"/>
                </a:lnTo>
                <a:lnTo>
                  <a:pt x="66520" y="54880"/>
                </a:lnTo>
                <a:lnTo>
                  <a:pt x="66570" y="54820"/>
                </a:lnTo>
                <a:lnTo>
                  <a:pt x="66580" y="54820"/>
                </a:lnTo>
                <a:lnTo>
                  <a:pt x="66580" y="54830"/>
                </a:lnTo>
                <a:lnTo>
                  <a:pt x="66590" y="54840"/>
                </a:lnTo>
                <a:lnTo>
                  <a:pt x="66610" y="54860"/>
                </a:lnTo>
                <a:lnTo>
                  <a:pt x="66620" y="54870"/>
                </a:lnTo>
                <a:lnTo>
                  <a:pt x="66630" y="54880"/>
                </a:lnTo>
                <a:lnTo>
                  <a:pt x="66640" y="54880"/>
                </a:lnTo>
                <a:lnTo>
                  <a:pt x="66660" y="54890"/>
                </a:lnTo>
                <a:lnTo>
                  <a:pt x="66660" y="54900"/>
                </a:lnTo>
                <a:lnTo>
                  <a:pt x="66670" y="54900"/>
                </a:lnTo>
                <a:lnTo>
                  <a:pt x="66690" y="54910"/>
                </a:lnTo>
                <a:lnTo>
                  <a:pt x="66710" y="54920"/>
                </a:lnTo>
                <a:lnTo>
                  <a:pt x="66720" y="54920"/>
                </a:lnTo>
                <a:lnTo>
                  <a:pt x="66730" y="54930"/>
                </a:lnTo>
                <a:lnTo>
                  <a:pt x="66750" y="54940"/>
                </a:lnTo>
                <a:lnTo>
                  <a:pt x="66760" y="54950"/>
                </a:lnTo>
                <a:lnTo>
                  <a:pt x="66770" y="54970"/>
                </a:lnTo>
                <a:lnTo>
                  <a:pt x="66790" y="54990"/>
                </a:lnTo>
                <a:lnTo>
                  <a:pt x="66800" y="55000"/>
                </a:lnTo>
                <a:lnTo>
                  <a:pt x="66810" y="55020"/>
                </a:lnTo>
                <a:lnTo>
                  <a:pt x="66840" y="55030"/>
                </a:lnTo>
                <a:lnTo>
                  <a:pt x="66850" y="55030"/>
                </a:lnTo>
                <a:lnTo>
                  <a:pt x="66860" y="55040"/>
                </a:lnTo>
                <a:lnTo>
                  <a:pt x="66870" y="55040"/>
                </a:lnTo>
                <a:lnTo>
                  <a:pt x="66890" y="55040"/>
                </a:lnTo>
                <a:lnTo>
                  <a:pt x="66880" y="55050"/>
                </a:lnTo>
                <a:lnTo>
                  <a:pt x="66880" y="55060"/>
                </a:lnTo>
                <a:lnTo>
                  <a:pt x="66870" y="55070"/>
                </a:lnTo>
                <a:lnTo>
                  <a:pt x="66860" y="55080"/>
                </a:lnTo>
                <a:lnTo>
                  <a:pt x="66860" y="55090"/>
                </a:lnTo>
                <a:lnTo>
                  <a:pt x="66850" y="55100"/>
                </a:lnTo>
                <a:lnTo>
                  <a:pt x="66840" y="55120"/>
                </a:lnTo>
                <a:lnTo>
                  <a:pt x="66830" y="55130"/>
                </a:lnTo>
                <a:lnTo>
                  <a:pt x="66820" y="55140"/>
                </a:lnTo>
                <a:lnTo>
                  <a:pt x="66810" y="55150"/>
                </a:lnTo>
                <a:lnTo>
                  <a:pt x="66800" y="55160"/>
                </a:lnTo>
                <a:lnTo>
                  <a:pt x="66810" y="55170"/>
                </a:lnTo>
                <a:lnTo>
                  <a:pt x="66810" y="55190"/>
                </a:lnTo>
                <a:lnTo>
                  <a:pt x="66820" y="55200"/>
                </a:lnTo>
                <a:lnTo>
                  <a:pt x="66820" y="55220"/>
                </a:lnTo>
                <a:lnTo>
                  <a:pt x="66830" y="55230"/>
                </a:lnTo>
                <a:lnTo>
                  <a:pt x="66830" y="55240"/>
                </a:lnTo>
                <a:lnTo>
                  <a:pt x="66840" y="55250"/>
                </a:lnTo>
                <a:lnTo>
                  <a:pt x="66850" y="55260"/>
                </a:lnTo>
                <a:lnTo>
                  <a:pt x="66880" y="55270"/>
                </a:lnTo>
                <a:lnTo>
                  <a:pt x="66910" y="55270"/>
                </a:lnTo>
                <a:lnTo>
                  <a:pt x="66920" y="55280"/>
                </a:lnTo>
                <a:lnTo>
                  <a:pt x="66940" y="55280"/>
                </a:lnTo>
                <a:lnTo>
                  <a:pt x="66950" y="55280"/>
                </a:lnTo>
                <a:lnTo>
                  <a:pt x="66960" y="55280"/>
                </a:lnTo>
                <a:lnTo>
                  <a:pt x="66980" y="55290"/>
                </a:lnTo>
                <a:lnTo>
                  <a:pt x="67000" y="55310"/>
                </a:lnTo>
                <a:lnTo>
                  <a:pt x="67010" y="55310"/>
                </a:lnTo>
                <a:lnTo>
                  <a:pt x="67030" y="55330"/>
                </a:lnTo>
                <a:lnTo>
                  <a:pt x="67040" y="55330"/>
                </a:lnTo>
                <a:lnTo>
                  <a:pt x="67040" y="55340"/>
                </a:lnTo>
                <a:lnTo>
                  <a:pt x="67050" y="55350"/>
                </a:lnTo>
                <a:lnTo>
                  <a:pt x="67050" y="55370"/>
                </a:lnTo>
                <a:lnTo>
                  <a:pt x="67060" y="55380"/>
                </a:lnTo>
                <a:lnTo>
                  <a:pt x="67070" y="55400"/>
                </a:lnTo>
                <a:lnTo>
                  <a:pt x="67070" y="55410"/>
                </a:lnTo>
                <a:lnTo>
                  <a:pt x="67080" y="55430"/>
                </a:lnTo>
                <a:lnTo>
                  <a:pt x="67090" y="55440"/>
                </a:lnTo>
                <a:lnTo>
                  <a:pt x="67100" y="55450"/>
                </a:lnTo>
                <a:lnTo>
                  <a:pt x="67110" y="55460"/>
                </a:lnTo>
                <a:lnTo>
                  <a:pt x="67110" y="55470"/>
                </a:lnTo>
                <a:lnTo>
                  <a:pt x="67120" y="55470"/>
                </a:lnTo>
                <a:lnTo>
                  <a:pt x="67120" y="55480"/>
                </a:lnTo>
                <a:lnTo>
                  <a:pt x="67120" y="55490"/>
                </a:lnTo>
                <a:lnTo>
                  <a:pt x="67130" y="55500"/>
                </a:lnTo>
                <a:lnTo>
                  <a:pt x="67130" y="55510"/>
                </a:lnTo>
                <a:lnTo>
                  <a:pt x="67130" y="55520"/>
                </a:lnTo>
                <a:lnTo>
                  <a:pt x="67140" y="55540"/>
                </a:lnTo>
                <a:lnTo>
                  <a:pt x="67150" y="55550"/>
                </a:lnTo>
                <a:lnTo>
                  <a:pt x="67170" y="55550"/>
                </a:lnTo>
                <a:lnTo>
                  <a:pt x="67180" y="55560"/>
                </a:lnTo>
                <a:lnTo>
                  <a:pt x="67210" y="55550"/>
                </a:lnTo>
                <a:lnTo>
                  <a:pt x="67220" y="55550"/>
                </a:lnTo>
                <a:lnTo>
                  <a:pt x="67240" y="55550"/>
                </a:lnTo>
                <a:lnTo>
                  <a:pt x="67250" y="55560"/>
                </a:lnTo>
                <a:lnTo>
                  <a:pt x="67270" y="55560"/>
                </a:lnTo>
                <a:lnTo>
                  <a:pt x="67280" y="55570"/>
                </a:lnTo>
                <a:lnTo>
                  <a:pt x="67290" y="55570"/>
                </a:lnTo>
                <a:lnTo>
                  <a:pt x="67300" y="55570"/>
                </a:lnTo>
                <a:lnTo>
                  <a:pt x="67320" y="55590"/>
                </a:lnTo>
                <a:lnTo>
                  <a:pt x="67330" y="55590"/>
                </a:lnTo>
                <a:lnTo>
                  <a:pt x="67350" y="55600"/>
                </a:lnTo>
                <a:lnTo>
                  <a:pt x="67370" y="55620"/>
                </a:lnTo>
                <a:lnTo>
                  <a:pt x="67380" y="55630"/>
                </a:lnTo>
                <a:lnTo>
                  <a:pt x="67380" y="55640"/>
                </a:lnTo>
                <a:lnTo>
                  <a:pt x="67380" y="55660"/>
                </a:lnTo>
                <a:lnTo>
                  <a:pt x="67380" y="55670"/>
                </a:lnTo>
                <a:lnTo>
                  <a:pt x="67380" y="55680"/>
                </a:lnTo>
                <a:lnTo>
                  <a:pt x="67380" y="55700"/>
                </a:lnTo>
                <a:lnTo>
                  <a:pt x="67370" y="55710"/>
                </a:lnTo>
                <a:lnTo>
                  <a:pt x="67370" y="55720"/>
                </a:lnTo>
                <a:lnTo>
                  <a:pt x="67370" y="55730"/>
                </a:lnTo>
                <a:lnTo>
                  <a:pt x="67370" y="55740"/>
                </a:lnTo>
                <a:lnTo>
                  <a:pt x="67370" y="55750"/>
                </a:lnTo>
                <a:lnTo>
                  <a:pt x="67370" y="55790"/>
                </a:lnTo>
                <a:lnTo>
                  <a:pt x="67360" y="55810"/>
                </a:lnTo>
                <a:lnTo>
                  <a:pt x="67360" y="55820"/>
                </a:lnTo>
                <a:lnTo>
                  <a:pt x="67360" y="55840"/>
                </a:lnTo>
                <a:lnTo>
                  <a:pt x="67350" y="55920"/>
                </a:lnTo>
                <a:lnTo>
                  <a:pt x="67350" y="55950"/>
                </a:lnTo>
                <a:lnTo>
                  <a:pt x="67350" y="55990"/>
                </a:lnTo>
                <a:lnTo>
                  <a:pt x="67340" y="56020"/>
                </a:lnTo>
                <a:lnTo>
                  <a:pt x="67340" y="56050"/>
                </a:lnTo>
                <a:lnTo>
                  <a:pt x="67350" y="56060"/>
                </a:lnTo>
                <a:lnTo>
                  <a:pt x="67380" y="56040"/>
                </a:lnTo>
                <a:lnTo>
                  <a:pt x="67380" y="56030"/>
                </a:lnTo>
                <a:lnTo>
                  <a:pt x="67410" y="56020"/>
                </a:lnTo>
                <a:lnTo>
                  <a:pt x="67430" y="56010"/>
                </a:lnTo>
                <a:lnTo>
                  <a:pt x="67460" y="56000"/>
                </a:lnTo>
                <a:lnTo>
                  <a:pt x="67480" y="55990"/>
                </a:lnTo>
                <a:lnTo>
                  <a:pt x="67520" y="55990"/>
                </a:lnTo>
                <a:lnTo>
                  <a:pt x="67540" y="55980"/>
                </a:lnTo>
                <a:lnTo>
                  <a:pt x="67560" y="55980"/>
                </a:lnTo>
                <a:lnTo>
                  <a:pt x="67580" y="55990"/>
                </a:lnTo>
                <a:lnTo>
                  <a:pt x="67590" y="56000"/>
                </a:lnTo>
                <a:lnTo>
                  <a:pt x="67600" y="56000"/>
                </a:lnTo>
                <a:lnTo>
                  <a:pt x="67610" y="56000"/>
                </a:lnTo>
                <a:lnTo>
                  <a:pt x="67620" y="56010"/>
                </a:lnTo>
                <a:lnTo>
                  <a:pt x="67630" y="56010"/>
                </a:lnTo>
                <a:lnTo>
                  <a:pt x="67640" y="56010"/>
                </a:lnTo>
                <a:lnTo>
                  <a:pt x="67660" y="56020"/>
                </a:lnTo>
                <a:lnTo>
                  <a:pt x="67670" y="56020"/>
                </a:lnTo>
                <a:lnTo>
                  <a:pt x="67680" y="56020"/>
                </a:lnTo>
                <a:lnTo>
                  <a:pt x="67690" y="56030"/>
                </a:lnTo>
                <a:lnTo>
                  <a:pt x="67710" y="56030"/>
                </a:lnTo>
                <a:lnTo>
                  <a:pt x="67720" y="56030"/>
                </a:lnTo>
                <a:lnTo>
                  <a:pt x="67730" y="56040"/>
                </a:lnTo>
                <a:lnTo>
                  <a:pt x="67740" y="56040"/>
                </a:lnTo>
                <a:lnTo>
                  <a:pt x="67760" y="56040"/>
                </a:lnTo>
                <a:lnTo>
                  <a:pt x="67790" y="56040"/>
                </a:lnTo>
                <a:lnTo>
                  <a:pt x="67810" y="56040"/>
                </a:lnTo>
                <a:lnTo>
                  <a:pt x="67820" y="56040"/>
                </a:lnTo>
                <a:lnTo>
                  <a:pt x="67830" y="56040"/>
                </a:lnTo>
                <a:lnTo>
                  <a:pt x="67850" y="56040"/>
                </a:lnTo>
                <a:lnTo>
                  <a:pt x="67860" y="56040"/>
                </a:lnTo>
                <a:lnTo>
                  <a:pt x="67870" y="56050"/>
                </a:lnTo>
                <a:lnTo>
                  <a:pt x="67880" y="56060"/>
                </a:lnTo>
                <a:lnTo>
                  <a:pt x="67880" y="56070"/>
                </a:lnTo>
                <a:lnTo>
                  <a:pt x="67890" y="56090"/>
                </a:lnTo>
                <a:lnTo>
                  <a:pt x="67880" y="56090"/>
                </a:lnTo>
                <a:lnTo>
                  <a:pt x="67880" y="56100"/>
                </a:lnTo>
                <a:lnTo>
                  <a:pt x="67880" y="56120"/>
                </a:lnTo>
                <a:lnTo>
                  <a:pt x="67870" y="56150"/>
                </a:lnTo>
                <a:lnTo>
                  <a:pt x="67870" y="56170"/>
                </a:lnTo>
                <a:lnTo>
                  <a:pt x="67870" y="56180"/>
                </a:lnTo>
                <a:lnTo>
                  <a:pt x="67870" y="56190"/>
                </a:lnTo>
                <a:lnTo>
                  <a:pt x="67860" y="56200"/>
                </a:lnTo>
                <a:lnTo>
                  <a:pt x="67860" y="56210"/>
                </a:lnTo>
                <a:lnTo>
                  <a:pt x="67860" y="56220"/>
                </a:lnTo>
                <a:lnTo>
                  <a:pt x="67840" y="56240"/>
                </a:lnTo>
                <a:lnTo>
                  <a:pt x="67830" y="56250"/>
                </a:lnTo>
                <a:lnTo>
                  <a:pt x="67820" y="56260"/>
                </a:lnTo>
                <a:lnTo>
                  <a:pt x="67810" y="56270"/>
                </a:lnTo>
                <a:lnTo>
                  <a:pt x="67790" y="56270"/>
                </a:lnTo>
                <a:lnTo>
                  <a:pt x="67780" y="56290"/>
                </a:lnTo>
                <a:lnTo>
                  <a:pt x="67780" y="56300"/>
                </a:lnTo>
                <a:lnTo>
                  <a:pt x="67780" y="56310"/>
                </a:lnTo>
                <a:lnTo>
                  <a:pt x="67780" y="56320"/>
                </a:lnTo>
                <a:lnTo>
                  <a:pt x="67790" y="56330"/>
                </a:lnTo>
                <a:lnTo>
                  <a:pt x="67800" y="56340"/>
                </a:lnTo>
                <a:lnTo>
                  <a:pt x="67810" y="56350"/>
                </a:lnTo>
                <a:lnTo>
                  <a:pt x="67810" y="56360"/>
                </a:lnTo>
                <a:lnTo>
                  <a:pt x="67810" y="56380"/>
                </a:lnTo>
                <a:lnTo>
                  <a:pt x="67800" y="56390"/>
                </a:lnTo>
                <a:lnTo>
                  <a:pt x="67790" y="56410"/>
                </a:lnTo>
                <a:lnTo>
                  <a:pt x="67790" y="56420"/>
                </a:lnTo>
                <a:lnTo>
                  <a:pt x="67780" y="56420"/>
                </a:lnTo>
                <a:lnTo>
                  <a:pt x="67780" y="56430"/>
                </a:lnTo>
                <a:lnTo>
                  <a:pt x="67780" y="56440"/>
                </a:lnTo>
                <a:lnTo>
                  <a:pt x="67770" y="56450"/>
                </a:lnTo>
                <a:lnTo>
                  <a:pt x="67760" y="56460"/>
                </a:lnTo>
                <a:lnTo>
                  <a:pt x="67750" y="56470"/>
                </a:lnTo>
                <a:lnTo>
                  <a:pt x="67750" y="56480"/>
                </a:lnTo>
                <a:lnTo>
                  <a:pt x="67750" y="56490"/>
                </a:lnTo>
                <a:lnTo>
                  <a:pt x="67740" y="56510"/>
                </a:lnTo>
                <a:lnTo>
                  <a:pt x="67740" y="56520"/>
                </a:lnTo>
                <a:lnTo>
                  <a:pt x="67740" y="56550"/>
                </a:lnTo>
                <a:lnTo>
                  <a:pt x="67740" y="56570"/>
                </a:lnTo>
                <a:lnTo>
                  <a:pt x="67740" y="56580"/>
                </a:lnTo>
                <a:lnTo>
                  <a:pt x="67750" y="56580"/>
                </a:lnTo>
                <a:lnTo>
                  <a:pt x="67760" y="56590"/>
                </a:lnTo>
                <a:lnTo>
                  <a:pt x="67760" y="56610"/>
                </a:lnTo>
                <a:lnTo>
                  <a:pt x="67760" y="56620"/>
                </a:lnTo>
                <a:lnTo>
                  <a:pt x="67760" y="56630"/>
                </a:lnTo>
                <a:lnTo>
                  <a:pt x="67760" y="56640"/>
                </a:lnTo>
                <a:lnTo>
                  <a:pt x="67750" y="56650"/>
                </a:lnTo>
                <a:lnTo>
                  <a:pt x="67740" y="56660"/>
                </a:lnTo>
                <a:lnTo>
                  <a:pt x="67730" y="56670"/>
                </a:lnTo>
                <a:lnTo>
                  <a:pt x="67730" y="56680"/>
                </a:lnTo>
                <a:lnTo>
                  <a:pt x="67730" y="56690"/>
                </a:lnTo>
                <a:lnTo>
                  <a:pt x="67740" y="56690"/>
                </a:lnTo>
                <a:lnTo>
                  <a:pt x="67740" y="56700"/>
                </a:lnTo>
                <a:lnTo>
                  <a:pt x="67730" y="56700"/>
                </a:lnTo>
                <a:lnTo>
                  <a:pt x="67720" y="56700"/>
                </a:lnTo>
                <a:lnTo>
                  <a:pt x="67710" y="56700"/>
                </a:lnTo>
                <a:lnTo>
                  <a:pt x="67700" y="56700"/>
                </a:lnTo>
                <a:lnTo>
                  <a:pt x="67700" y="56710"/>
                </a:lnTo>
                <a:lnTo>
                  <a:pt x="67700" y="56720"/>
                </a:lnTo>
                <a:lnTo>
                  <a:pt x="67700" y="56730"/>
                </a:lnTo>
                <a:lnTo>
                  <a:pt x="67690" y="56730"/>
                </a:lnTo>
                <a:lnTo>
                  <a:pt x="67690" y="56740"/>
                </a:lnTo>
                <a:lnTo>
                  <a:pt x="67700" y="56750"/>
                </a:lnTo>
                <a:lnTo>
                  <a:pt x="67700" y="56760"/>
                </a:lnTo>
                <a:lnTo>
                  <a:pt x="67710" y="56760"/>
                </a:lnTo>
                <a:lnTo>
                  <a:pt x="67700" y="56760"/>
                </a:lnTo>
                <a:lnTo>
                  <a:pt x="67700" y="56770"/>
                </a:lnTo>
                <a:lnTo>
                  <a:pt x="67690" y="56780"/>
                </a:lnTo>
                <a:lnTo>
                  <a:pt x="67680" y="56790"/>
                </a:lnTo>
                <a:lnTo>
                  <a:pt x="67680" y="56800"/>
                </a:lnTo>
                <a:lnTo>
                  <a:pt x="67680" y="56810"/>
                </a:lnTo>
                <a:lnTo>
                  <a:pt x="67680" y="56840"/>
                </a:lnTo>
                <a:lnTo>
                  <a:pt x="67680" y="56860"/>
                </a:lnTo>
                <a:lnTo>
                  <a:pt x="67680" y="56870"/>
                </a:lnTo>
                <a:lnTo>
                  <a:pt x="67680" y="56880"/>
                </a:lnTo>
                <a:lnTo>
                  <a:pt x="67680" y="56900"/>
                </a:lnTo>
                <a:lnTo>
                  <a:pt x="67690" y="56900"/>
                </a:lnTo>
                <a:lnTo>
                  <a:pt x="67690" y="56920"/>
                </a:lnTo>
                <a:lnTo>
                  <a:pt x="67700" y="56930"/>
                </a:lnTo>
                <a:lnTo>
                  <a:pt x="67710" y="56960"/>
                </a:lnTo>
                <a:lnTo>
                  <a:pt x="67720" y="56970"/>
                </a:lnTo>
                <a:lnTo>
                  <a:pt x="67720" y="56980"/>
                </a:lnTo>
                <a:lnTo>
                  <a:pt x="67720" y="56990"/>
                </a:lnTo>
                <a:lnTo>
                  <a:pt x="67730" y="57030"/>
                </a:lnTo>
                <a:lnTo>
                  <a:pt x="67730" y="57060"/>
                </a:lnTo>
                <a:lnTo>
                  <a:pt x="67730" y="57070"/>
                </a:lnTo>
                <a:lnTo>
                  <a:pt x="67720" y="57090"/>
                </a:lnTo>
                <a:lnTo>
                  <a:pt x="67720" y="57100"/>
                </a:lnTo>
                <a:lnTo>
                  <a:pt x="67720" y="57110"/>
                </a:lnTo>
                <a:lnTo>
                  <a:pt x="67710" y="57120"/>
                </a:lnTo>
                <a:lnTo>
                  <a:pt x="67700" y="57150"/>
                </a:lnTo>
                <a:lnTo>
                  <a:pt x="67700" y="57170"/>
                </a:lnTo>
                <a:lnTo>
                  <a:pt x="67670" y="57240"/>
                </a:lnTo>
                <a:lnTo>
                  <a:pt x="67660" y="57270"/>
                </a:lnTo>
                <a:lnTo>
                  <a:pt x="67620" y="57360"/>
                </a:lnTo>
                <a:lnTo>
                  <a:pt x="67620" y="57370"/>
                </a:lnTo>
                <a:lnTo>
                  <a:pt x="67590" y="57420"/>
                </a:lnTo>
                <a:lnTo>
                  <a:pt x="67580" y="57440"/>
                </a:lnTo>
                <a:lnTo>
                  <a:pt x="67580" y="57450"/>
                </a:lnTo>
                <a:lnTo>
                  <a:pt x="67570" y="57470"/>
                </a:lnTo>
                <a:lnTo>
                  <a:pt x="67550" y="57500"/>
                </a:lnTo>
                <a:lnTo>
                  <a:pt x="67550" y="57510"/>
                </a:lnTo>
                <a:lnTo>
                  <a:pt x="67540" y="57530"/>
                </a:lnTo>
                <a:lnTo>
                  <a:pt x="67530" y="57550"/>
                </a:lnTo>
                <a:lnTo>
                  <a:pt x="67530" y="57560"/>
                </a:lnTo>
                <a:lnTo>
                  <a:pt x="67520" y="57560"/>
                </a:lnTo>
                <a:lnTo>
                  <a:pt x="67520" y="57570"/>
                </a:lnTo>
                <a:lnTo>
                  <a:pt x="67520" y="57580"/>
                </a:lnTo>
                <a:lnTo>
                  <a:pt x="67510" y="57580"/>
                </a:lnTo>
                <a:lnTo>
                  <a:pt x="67510" y="57590"/>
                </a:lnTo>
                <a:lnTo>
                  <a:pt x="67500" y="57600"/>
                </a:lnTo>
                <a:lnTo>
                  <a:pt x="67500" y="57610"/>
                </a:lnTo>
                <a:lnTo>
                  <a:pt x="67490" y="57630"/>
                </a:lnTo>
                <a:lnTo>
                  <a:pt x="67480" y="57640"/>
                </a:lnTo>
                <a:lnTo>
                  <a:pt x="67440" y="57710"/>
                </a:lnTo>
                <a:lnTo>
                  <a:pt x="67430" y="57730"/>
                </a:lnTo>
                <a:lnTo>
                  <a:pt x="67420" y="57750"/>
                </a:lnTo>
                <a:lnTo>
                  <a:pt x="67410" y="57760"/>
                </a:lnTo>
                <a:lnTo>
                  <a:pt x="67380" y="57800"/>
                </a:lnTo>
                <a:lnTo>
                  <a:pt x="67370" y="57820"/>
                </a:lnTo>
                <a:lnTo>
                  <a:pt x="67360" y="57830"/>
                </a:lnTo>
                <a:lnTo>
                  <a:pt x="67340" y="57860"/>
                </a:lnTo>
                <a:lnTo>
                  <a:pt x="67330" y="57870"/>
                </a:lnTo>
                <a:lnTo>
                  <a:pt x="67320" y="57880"/>
                </a:lnTo>
                <a:lnTo>
                  <a:pt x="67290" y="57920"/>
                </a:lnTo>
                <a:lnTo>
                  <a:pt x="67280" y="57930"/>
                </a:lnTo>
                <a:lnTo>
                  <a:pt x="67270" y="57950"/>
                </a:lnTo>
                <a:lnTo>
                  <a:pt x="67250" y="57970"/>
                </a:lnTo>
                <a:lnTo>
                  <a:pt x="67240" y="57980"/>
                </a:lnTo>
                <a:lnTo>
                  <a:pt x="67200" y="58020"/>
                </a:lnTo>
                <a:lnTo>
                  <a:pt x="67170" y="58050"/>
                </a:lnTo>
                <a:lnTo>
                  <a:pt x="67150" y="58070"/>
                </a:lnTo>
                <a:lnTo>
                  <a:pt x="67150" y="58080"/>
                </a:lnTo>
                <a:lnTo>
                  <a:pt x="67140" y="58080"/>
                </a:lnTo>
                <a:lnTo>
                  <a:pt x="67120" y="58100"/>
                </a:lnTo>
                <a:lnTo>
                  <a:pt x="67070" y="58150"/>
                </a:lnTo>
                <a:lnTo>
                  <a:pt x="67050" y="58180"/>
                </a:lnTo>
                <a:lnTo>
                  <a:pt x="67030" y="58190"/>
                </a:lnTo>
                <a:lnTo>
                  <a:pt x="67030" y="58200"/>
                </a:lnTo>
                <a:lnTo>
                  <a:pt x="67000" y="58230"/>
                </a:lnTo>
                <a:lnTo>
                  <a:pt x="67000" y="58240"/>
                </a:lnTo>
                <a:lnTo>
                  <a:pt x="67010" y="58260"/>
                </a:lnTo>
                <a:lnTo>
                  <a:pt x="67010" y="58280"/>
                </a:lnTo>
                <a:lnTo>
                  <a:pt x="67020" y="58300"/>
                </a:lnTo>
                <a:lnTo>
                  <a:pt x="67030" y="58310"/>
                </a:lnTo>
                <a:lnTo>
                  <a:pt x="67030" y="58320"/>
                </a:lnTo>
                <a:lnTo>
                  <a:pt x="67040" y="58350"/>
                </a:lnTo>
                <a:lnTo>
                  <a:pt x="67050" y="58360"/>
                </a:lnTo>
                <a:lnTo>
                  <a:pt x="67060" y="58400"/>
                </a:lnTo>
                <a:lnTo>
                  <a:pt x="67080" y="58460"/>
                </a:lnTo>
                <a:lnTo>
                  <a:pt x="67090" y="58480"/>
                </a:lnTo>
                <a:lnTo>
                  <a:pt x="67100" y="58490"/>
                </a:lnTo>
                <a:lnTo>
                  <a:pt x="67100" y="58510"/>
                </a:lnTo>
                <a:lnTo>
                  <a:pt x="67110" y="58510"/>
                </a:lnTo>
                <a:lnTo>
                  <a:pt x="67110" y="58520"/>
                </a:lnTo>
                <a:lnTo>
                  <a:pt x="67120" y="58570"/>
                </a:lnTo>
                <a:lnTo>
                  <a:pt x="67130" y="58590"/>
                </a:lnTo>
                <a:lnTo>
                  <a:pt x="67130" y="58610"/>
                </a:lnTo>
                <a:lnTo>
                  <a:pt x="67140" y="58640"/>
                </a:lnTo>
                <a:lnTo>
                  <a:pt x="67140" y="58660"/>
                </a:lnTo>
                <a:lnTo>
                  <a:pt x="67140" y="58690"/>
                </a:lnTo>
                <a:lnTo>
                  <a:pt x="67150" y="58710"/>
                </a:lnTo>
                <a:lnTo>
                  <a:pt x="67150" y="58760"/>
                </a:lnTo>
                <a:lnTo>
                  <a:pt x="67160" y="58800"/>
                </a:lnTo>
                <a:lnTo>
                  <a:pt x="67160" y="58810"/>
                </a:lnTo>
                <a:lnTo>
                  <a:pt x="67160" y="58830"/>
                </a:lnTo>
                <a:lnTo>
                  <a:pt x="67180" y="58900"/>
                </a:lnTo>
                <a:lnTo>
                  <a:pt x="67180" y="58920"/>
                </a:lnTo>
                <a:lnTo>
                  <a:pt x="67180" y="58930"/>
                </a:lnTo>
                <a:lnTo>
                  <a:pt x="67190" y="58930"/>
                </a:lnTo>
                <a:lnTo>
                  <a:pt x="67200" y="58980"/>
                </a:lnTo>
                <a:lnTo>
                  <a:pt x="67200" y="58990"/>
                </a:lnTo>
                <a:lnTo>
                  <a:pt x="67210" y="59010"/>
                </a:lnTo>
                <a:lnTo>
                  <a:pt x="67210" y="59020"/>
                </a:lnTo>
                <a:lnTo>
                  <a:pt x="67220" y="59030"/>
                </a:lnTo>
                <a:lnTo>
                  <a:pt x="67230" y="59080"/>
                </a:lnTo>
                <a:lnTo>
                  <a:pt x="67250" y="59120"/>
                </a:lnTo>
                <a:lnTo>
                  <a:pt x="67260" y="59150"/>
                </a:lnTo>
                <a:lnTo>
                  <a:pt x="67260" y="59160"/>
                </a:lnTo>
                <a:lnTo>
                  <a:pt x="67260" y="59170"/>
                </a:lnTo>
                <a:lnTo>
                  <a:pt x="67270" y="59180"/>
                </a:lnTo>
                <a:lnTo>
                  <a:pt x="67270" y="59190"/>
                </a:lnTo>
                <a:lnTo>
                  <a:pt x="67290" y="59240"/>
                </a:lnTo>
                <a:lnTo>
                  <a:pt x="67320" y="59280"/>
                </a:lnTo>
                <a:lnTo>
                  <a:pt x="67320" y="59290"/>
                </a:lnTo>
                <a:lnTo>
                  <a:pt x="67340" y="59320"/>
                </a:lnTo>
                <a:lnTo>
                  <a:pt x="67360" y="59360"/>
                </a:lnTo>
                <a:lnTo>
                  <a:pt x="67380" y="59380"/>
                </a:lnTo>
                <a:lnTo>
                  <a:pt x="67380" y="59390"/>
                </a:lnTo>
                <a:lnTo>
                  <a:pt x="67400" y="59430"/>
                </a:lnTo>
                <a:lnTo>
                  <a:pt x="67410" y="59440"/>
                </a:lnTo>
                <a:lnTo>
                  <a:pt x="67420" y="59460"/>
                </a:lnTo>
                <a:lnTo>
                  <a:pt x="67430" y="59490"/>
                </a:lnTo>
                <a:lnTo>
                  <a:pt x="67430" y="59500"/>
                </a:lnTo>
                <a:lnTo>
                  <a:pt x="67440" y="59530"/>
                </a:lnTo>
                <a:lnTo>
                  <a:pt x="67450" y="59570"/>
                </a:lnTo>
                <a:lnTo>
                  <a:pt x="67450" y="59580"/>
                </a:lnTo>
                <a:lnTo>
                  <a:pt x="67460" y="59610"/>
                </a:lnTo>
                <a:lnTo>
                  <a:pt x="67460" y="59620"/>
                </a:lnTo>
                <a:lnTo>
                  <a:pt x="67460" y="59630"/>
                </a:lnTo>
                <a:lnTo>
                  <a:pt x="67460" y="59640"/>
                </a:lnTo>
                <a:lnTo>
                  <a:pt x="67460" y="59650"/>
                </a:lnTo>
                <a:lnTo>
                  <a:pt x="67460" y="59660"/>
                </a:lnTo>
                <a:lnTo>
                  <a:pt x="67460" y="59680"/>
                </a:lnTo>
                <a:lnTo>
                  <a:pt x="67470" y="59700"/>
                </a:lnTo>
                <a:lnTo>
                  <a:pt x="67470" y="59740"/>
                </a:lnTo>
                <a:lnTo>
                  <a:pt x="67470" y="59780"/>
                </a:lnTo>
                <a:lnTo>
                  <a:pt x="67470" y="59820"/>
                </a:lnTo>
                <a:lnTo>
                  <a:pt x="67480" y="59820"/>
                </a:lnTo>
                <a:lnTo>
                  <a:pt x="67490" y="59830"/>
                </a:lnTo>
                <a:lnTo>
                  <a:pt x="67510" y="59840"/>
                </a:lnTo>
                <a:lnTo>
                  <a:pt x="67540" y="59850"/>
                </a:lnTo>
                <a:lnTo>
                  <a:pt x="67560" y="59860"/>
                </a:lnTo>
                <a:lnTo>
                  <a:pt x="67580" y="59870"/>
                </a:lnTo>
                <a:lnTo>
                  <a:pt x="67590" y="59880"/>
                </a:lnTo>
                <a:lnTo>
                  <a:pt x="67610" y="59890"/>
                </a:lnTo>
                <a:lnTo>
                  <a:pt x="67630" y="59920"/>
                </a:lnTo>
                <a:lnTo>
                  <a:pt x="67640" y="59930"/>
                </a:lnTo>
                <a:lnTo>
                  <a:pt x="67650" y="59940"/>
                </a:lnTo>
                <a:lnTo>
                  <a:pt x="67660" y="59960"/>
                </a:lnTo>
                <a:lnTo>
                  <a:pt x="67660" y="59970"/>
                </a:lnTo>
                <a:lnTo>
                  <a:pt x="67670" y="59980"/>
                </a:lnTo>
                <a:lnTo>
                  <a:pt x="67670" y="60000"/>
                </a:lnTo>
                <a:lnTo>
                  <a:pt x="67680" y="60020"/>
                </a:lnTo>
                <a:lnTo>
                  <a:pt x="67680" y="60030"/>
                </a:lnTo>
                <a:lnTo>
                  <a:pt x="67680" y="60050"/>
                </a:lnTo>
                <a:lnTo>
                  <a:pt x="67680" y="60060"/>
                </a:lnTo>
                <a:lnTo>
                  <a:pt x="67680" y="60070"/>
                </a:lnTo>
                <a:lnTo>
                  <a:pt x="67670" y="60070"/>
                </a:lnTo>
                <a:lnTo>
                  <a:pt x="67670" y="60080"/>
                </a:lnTo>
                <a:lnTo>
                  <a:pt x="67670" y="60090"/>
                </a:lnTo>
                <a:lnTo>
                  <a:pt x="67670" y="60100"/>
                </a:lnTo>
                <a:lnTo>
                  <a:pt x="67670" y="60110"/>
                </a:lnTo>
                <a:lnTo>
                  <a:pt x="67670" y="60120"/>
                </a:lnTo>
                <a:lnTo>
                  <a:pt x="67680" y="60130"/>
                </a:lnTo>
                <a:lnTo>
                  <a:pt x="67680" y="60140"/>
                </a:lnTo>
                <a:lnTo>
                  <a:pt x="67690" y="60140"/>
                </a:lnTo>
                <a:lnTo>
                  <a:pt x="67700" y="60150"/>
                </a:lnTo>
                <a:lnTo>
                  <a:pt x="67700" y="60160"/>
                </a:lnTo>
                <a:lnTo>
                  <a:pt x="67710" y="60160"/>
                </a:lnTo>
                <a:lnTo>
                  <a:pt x="67710" y="60170"/>
                </a:lnTo>
                <a:lnTo>
                  <a:pt x="67720" y="60160"/>
                </a:lnTo>
                <a:lnTo>
                  <a:pt x="67730" y="60160"/>
                </a:lnTo>
                <a:lnTo>
                  <a:pt x="67740" y="60170"/>
                </a:lnTo>
                <a:lnTo>
                  <a:pt x="67750" y="60170"/>
                </a:lnTo>
                <a:lnTo>
                  <a:pt x="67750" y="60180"/>
                </a:lnTo>
                <a:lnTo>
                  <a:pt x="67760" y="60180"/>
                </a:lnTo>
                <a:lnTo>
                  <a:pt x="67770" y="60170"/>
                </a:lnTo>
                <a:lnTo>
                  <a:pt x="67780" y="60170"/>
                </a:lnTo>
                <a:lnTo>
                  <a:pt x="67790" y="60180"/>
                </a:lnTo>
                <a:lnTo>
                  <a:pt x="67800" y="60180"/>
                </a:lnTo>
                <a:lnTo>
                  <a:pt x="67810" y="60190"/>
                </a:lnTo>
                <a:lnTo>
                  <a:pt x="67820" y="60200"/>
                </a:lnTo>
                <a:lnTo>
                  <a:pt x="67820" y="60210"/>
                </a:lnTo>
                <a:lnTo>
                  <a:pt x="67830" y="60210"/>
                </a:lnTo>
                <a:lnTo>
                  <a:pt x="67830" y="60220"/>
                </a:lnTo>
                <a:lnTo>
                  <a:pt x="67830" y="60230"/>
                </a:lnTo>
                <a:lnTo>
                  <a:pt x="67840" y="60240"/>
                </a:lnTo>
                <a:lnTo>
                  <a:pt x="67850" y="60250"/>
                </a:lnTo>
                <a:lnTo>
                  <a:pt x="67850" y="60260"/>
                </a:lnTo>
                <a:lnTo>
                  <a:pt x="67860" y="60270"/>
                </a:lnTo>
                <a:lnTo>
                  <a:pt x="67870" y="60280"/>
                </a:lnTo>
                <a:lnTo>
                  <a:pt x="67880" y="60290"/>
                </a:lnTo>
                <a:lnTo>
                  <a:pt x="67890" y="60300"/>
                </a:lnTo>
                <a:lnTo>
                  <a:pt x="67890" y="60310"/>
                </a:lnTo>
                <a:lnTo>
                  <a:pt x="67900" y="60310"/>
                </a:lnTo>
                <a:lnTo>
                  <a:pt x="67910" y="60320"/>
                </a:lnTo>
                <a:lnTo>
                  <a:pt x="67920" y="60330"/>
                </a:lnTo>
                <a:lnTo>
                  <a:pt x="67920" y="60340"/>
                </a:lnTo>
                <a:lnTo>
                  <a:pt x="67930" y="60340"/>
                </a:lnTo>
                <a:lnTo>
                  <a:pt x="67940" y="60340"/>
                </a:lnTo>
                <a:lnTo>
                  <a:pt x="67950" y="60350"/>
                </a:lnTo>
                <a:lnTo>
                  <a:pt x="67950" y="60360"/>
                </a:lnTo>
                <a:lnTo>
                  <a:pt x="67960" y="60360"/>
                </a:lnTo>
                <a:lnTo>
                  <a:pt x="67970" y="60360"/>
                </a:lnTo>
                <a:lnTo>
                  <a:pt x="67970" y="60370"/>
                </a:lnTo>
                <a:lnTo>
                  <a:pt x="67980" y="60370"/>
                </a:lnTo>
                <a:lnTo>
                  <a:pt x="67980" y="60380"/>
                </a:lnTo>
                <a:lnTo>
                  <a:pt x="67990" y="60380"/>
                </a:lnTo>
                <a:lnTo>
                  <a:pt x="68000" y="60380"/>
                </a:lnTo>
                <a:lnTo>
                  <a:pt x="68010" y="60380"/>
                </a:lnTo>
                <a:lnTo>
                  <a:pt x="68010" y="60390"/>
                </a:lnTo>
                <a:lnTo>
                  <a:pt x="68020" y="60390"/>
                </a:lnTo>
                <a:lnTo>
                  <a:pt x="68030" y="60390"/>
                </a:lnTo>
                <a:lnTo>
                  <a:pt x="68030" y="60400"/>
                </a:lnTo>
                <a:lnTo>
                  <a:pt x="68040" y="60400"/>
                </a:lnTo>
                <a:lnTo>
                  <a:pt x="68050" y="60400"/>
                </a:lnTo>
                <a:lnTo>
                  <a:pt x="68050" y="60410"/>
                </a:lnTo>
                <a:lnTo>
                  <a:pt x="68060" y="60410"/>
                </a:lnTo>
                <a:lnTo>
                  <a:pt x="68060" y="60420"/>
                </a:lnTo>
                <a:lnTo>
                  <a:pt x="68070" y="60420"/>
                </a:lnTo>
                <a:lnTo>
                  <a:pt x="68080" y="60430"/>
                </a:lnTo>
                <a:lnTo>
                  <a:pt x="68090" y="60440"/>
                </a:lnTo>
                <a:lnTo>
                  <a:pt x="68100" y="60440"/>
                </a:lnTo>
                <a:lnTo>
                  <a:pt x="68100" y="60450"/>
                </a:lnTo>
                <a:lnTo>
                  <a:pt x="68110" y="60460"/>
                </a:lnTo>
                <a:lnTo>
                  <a:pt x="68110" y="60470"/>
                </a:lnTo>
                <a:lnTo>
                  <a:pt x="68120" y="60480"/>
                </a:lnTo>
                <a:lnTo>
                  <a:pt x="68110" y="60480"/>
                </a:lnTo>
                <a:lnTo>
                  <a:pt x="68110" y="60490"/>
                </a:lnTo>
                <a:lnTo>
                  <a:pt x="68100" y="60490"/>
                </a:lnTo>
                <a:lnTo>
                  <a:pt x="68100" y="60500"/>
                </a:lnTo>
                <a:lnTo>
                  <a:pt x="68100" y="60510"/>
                </a:lnTo>
                <a:lnTo>
                  <a:pt x="68090" y="60510"/>
                </a:lnTo>
                <a:lnTo>
                  <a:pt x="68080" y="60510"/>
                </a:lnTo>
                <a:lnTo>
                  <a:pt x="68080" y="60520"/>
                </a:lnTo>
                <a:lnTo>
                  <a:pt x="68080" y="60530"/>
                </a:lnTo>
                <a:lnTo>
                  <a:pt x="68080" y="60540"/>
                </a:lnTo>
                <a:lnTo>
                  <a:pt x="68090" y="60540"/>
                </a:lnTo>
                <a:lnTo>
                  <a:pt x="68090" y="60550"/>
                </a:lnTo>
                <a:lnTo>
                  <a:pt x="68090" y="60560"/>
                </a:lnTo>
                <a:lnTo>
                  <a:pt x="68100" y="60560"/>
                </a:lnTo>
                <a:lnTo>
                  <a:pt x="68100" y="60570"/>
                </a:lnTo>
                <a:lnTo>
                  <a:pt x="68110" y="60570"/>
                </a:lnTo>
                <a:lnTo>
                  <a:pt x="68100" y="60570"/>
                </a:lnTo>
                <a:lnTo>
                  <a:pt x="68100" y="60580"/>
                </a:lnTo>
                <a:lnTo>
                  <a:pt x="68100" y="60590"/>
                </a:lnTo>
                <a:lnTo>
                  <a:pt x="68110" y="60600"/>
                </a:lnTo>
                <a:lnTo>
                  <a:pt x="68110" y="60610"/>
                </a:lnTo>
                <a:lnTo>
                  <a:pt x="68120" y="60620"/>
                </a:lnTo>
                <a:lnTo>
                  <a:pt x="68120" y="60630"/>
                </a:lnTo>
                <a:lnTo>
                  <a:pt x="68120" y="60640"/>
                </a:lnTo>
                <a:lnTo>
                  <a:pt x="68120" y="60650"/>
                </a:lnTo>
                <a:lnTo>
                  <a:pt x="68130" y="60650"/>
                </a:lnTo>
                <a:lnTo>
                  <a:pt x="68120" y="60650"/>
                </a:lnTo>
                <a:lnTo>
                  <a:pt x="68120" y="60660"/>
                </a:lnTo>
                <a:lnTo>
                  <a:pt x="68120" y="60670"/>
                </a:lnTo>
                <a:lnTo>
                  <a:pt x="68120" y="60680"/>
                </a:lnTo>
                <a:lnTo>
                  <a:pt x="68120" y="60690"/>
                </a:lnTo>
                <a:lnTo>
                  <a:pt x="68110" y="60690"/>
                </a:lnTo>
                <a:lnTo>
                  <a:pt x="68110" y="60700"/>
                </a:lnTo>
                <a:lnTo>
                  <a:pt x="68100" y="60710"/>
                </a:lnTo>
                <a:lnTo>
                  <a:pt x="68110" y="60710"/>
                </a:lnTo>
                <a:lnTo>
                  <a:pt x="68100" y="60710"/>
                </a:lnTo>
                <a:lnTo>
                  <a:pt x="68100" y="60720"/>
                </a:lnTo>
                <a:lnTo>
                  <a:pt x="68110" y="60720"/>
                </a:lnTo>
                <a:lnTo>
                  <a:pt x="68110" y="60730"/>
                </a:lnTo>
                <a:lnTo>
                  <a:pt x="68100" y="60730"/>
                </a:lnTo>
                <a:lnTo>
                  <a:pt x="68100" y="60740"/>
                </a:lnTo>
                <a:lnTo>
                  <a:pt x="68100" y="60750"/>
                </a:lnTo>
                <a:lnTo>
                  <a:pt x="68100" y="60760"/>
                </a:lnTo>
                <a:lnTo>
                  <a:pt x="68090" y="60760"/>
                </a:lnTo>
                <a:lnTo>
                  <a:pt x="68090" y="60770"/>
                </a:lnTo>
                <a:lnTo>
                  <a:pt x="68080" y="60770"/>
                </a:lnTo>
                <a:lnTo>
                  <a:pt x="68080" y="60780"/>
                </a:lnTo>
                <a:lnTo>
                  <a:pt x="68070" y="60780"/>
                </a:lnTo>
                <a:lnTo>
                  <a:pt x="68070" y="60790"/>
                </a:lnTo>
                <a:lnTo>
                  <a:pt x="68060" y="60790"/>
                </a:lnTo>
                <a:lnTo>
                  <a:pt x="68060" y="60800"/>
                </a:lnTo>
                <a:lnTo>
                  <a:pt x="68050" y="60800"/>
                </a:lnTo>
                <a:lnTo>
                  <a:pt x="68050" y="60810"/>
                </a:lnTo>
                <a:lnTo>
                  <a:pt x="68050" y="60800"/>
                </a:lnTo>
                <a:lnTo>
                  <a:pt x="68040" y="60800"/>
                </a:lnTo>
                <a:lnTo>
                  <a:pt x="68040" y="60810"/>
                </a:lnTo>
                <a:lnTo>
                  <a:pt x="68040" y="60820"/>
                </a:lnTo>
                <a:lnTo>
                  <a:pt x="68040" y="60830"/>
                </a:lnTo>
                <a:lnTo>
                  <a:pt x="68050" y="60830"/>
                </a:lnTo>
                <a:lnTo>
                  <a:pt x="68050" y="60840"/>
                </a:lnTo>
                <a:lnTo>
                  <a:pt x="68050" y="60850"/>
                </a:lnTo>
                <a:lnTo>
                  <a:pt x="68050" y="60860"/>
                </a:lnTo>
                <a:lnTo>
                  <a:pt x="68060" y="60870"/>
                </a:lnTo>
                <a:lnTo>
                  <a:pt x="68060" y="60880"/>
                </a:lnTo>
                <a:lnTo>
                  <a:pt x="68050" y="60880"/>
                </a:lnTo>
                <a:lnTo>
                  <a:pt x="68050" y="60890"/>
                </a:lnTo>
                <a:lnTo>
                  <a:pt x="68050" y="60900"/>
                </a:lnTo>
                <a:lnTo>
                  <a:pt x="68050" y="60910"/>
                </a:lnTo>
                <a:lnTo>
                  <a:pt x="68040" y="60910"/>
                </a:lnTo>
                <a:lnTo>
                  <a:pt x="68040" y="60920"/>
                </a:lnTo>
                <a:lnTo>
                  <a:pt x="68040" y="60930"/>
                </a:lnTo>
                <a:lnTo>
                  <a:pt x="68040" y="60940"/>
                </a:lnTo>
                <a:lnTo>
                  <a:pt x="68030" y="60950"/>
                </a:lnTo>
                <a:lnTo>
                  <a:pt x="68040" y="60960"/>
                </a:lnTo>
                <a:lnTo>
                  <a:pt x="68030" y="60970"/>
                </a:lnTo>
                <a:lnTo>
                  <a:pt x="68030" y="60980"/>
                </a:lnTo>
                <a:lnTo>
                  <a:pt x="68030" y="60990"/>
                </a:lnTo>
                <a:lnTo>
                  <a:pt x="68020" y="61000"/>
                </a:lnTo>
                <a:lnTo>
                  <a:pt x="68020" y="61010"/>
                </a:lnTo>
                <a:lnTo>
                  <a:pt x="68010" y="61010"/>
                </a:lnTo>
                <a:lnTo>
                  <a:pt x="68010" y="61020"/>
                </a:lnTo>
                <a:lnTo>
                  <a:pt x="68000" y="61020"/>
                </a:lnTo>
                <a:lnTo>
                  <a:pt x="68000" y="61030"/>
                </a:lnTo>
                <a:lnTo>
                  <a:pt x="68010" y="61030"/>
                </a:lnTo>
                <a:lnTo>
                  <a:pt x="68000" y="61030"/>
                </a:lnTo>
                <a:lnTo>
                  <a:pt x="68000" y="61040"/>
                </a:lnTo>
                <a:lnTo>
                  <a:pt x="68010" y="61040"/>
                </a:lnTo>
                <a:lnTo>
                  <a:pt x="68010" y="61050"/>
                </a:lnTo>
                <a:lnTo>
                  <a:pt x="68010" y="61060"/>
                </a:lnTo>
                <a:lnTo>
                  <a:pt x="68000" y="61060"/>
                </a:lnTo>
                <a:lnTo>
                  <a:pt x="68000" y="61070"/>
                </a:lnTo>
                <a:lnTo>
                  <a:pt x="68010" y="61070"/>
                </a:lnTo>
                <a:lnTo>
                  <a:pt x="68010" y="61080"/>
                </a:lnTo>
                <a:lnTo>
                  <a:pt x="68010" y="61090"/>
                </a:lnTo>
                <a:lnTo>
                  <a:pt x="68020" y="61090"/>
                </a:lnTo>
                <a:lnTo>
                  <a:pt x="68020" y="61100"/>
                </a:lnTo>
                <a:lnTo>
                  <a:pt x="68020" y="61110"/>
                </a:lnTo>
                <a:lnTo>
                  <a:pt x="68010" y="61110"/>
                </a:lnTo>
                <a:lnTo>
                  <a:pt x="68010" y="61120"/>
                </a:lnTo>
                <a:lnTo>
                  <a:pt x="68010" y="61130"/>
                </a:lnTo>
                <a:lnTo>
                  <a:pt x="68000" y="61130"/>
                </a:lnTo>
                <a:lnTo>
                  <a:pt x="68000" y="61140"/>
                </a:lnTo>
                <a:lnTo>
                  <a:pt x="68000" y="61150"/>
                </a:lnTo>
                <a:lnTo>
                  <a:pt x="68000" y="61160"/>
                </a:lnTo>
                <a:lnTo>
                  <a:pt x="68000" y="61170"/>
                </a:lnTo>
                <a:lnTo>
                  <a:pt x="68000" y="61180"/>
                </a:lnTo>
                <a:lnTo>
                  <a:pt x="68010" y="61180"/>
                </a:lnTo>
                <a:lnTo>
                  <a:pt x="68010" y="61190"/>
                </a:lnTo>
                <a:lnTo>
                  <a:pt x="68000" y="61190"/>
                </a:lnTo>
                <a:lnTo>
                  <a:pt x="68010" y="61190"/>
                </a:lnTo>
                <a:lnTo>
                  <a:pt x="68010" y="61200"/>
                </a:lnTo>
                <a:lnTo>
                  <a:pt x="68000" y="61200"/>
                </a:lnTo>
                <a:lnTo>
                  <a:pt x="68000" y="61210"/>
                </a:lnTo>
                <a:lnTo>
                  <a:pt x="67990" y="61220"/>
                </a:lnTo>
                <a:lnTo>
                  <a:pt x="67990" y="61230"/>
                </a:lnTo>
                <a:lnTo>
                  <a:pt x="67990" y="61240"/>
                </a:lnTo>
                <a:lnTo>
                  <a:pt x="67990" y="61250"/>
                </a:lnTo>
                <a:lnTo>
                  <a:pt x="67990" y="61260"/>
                </a:lnTo>
                <a:lnTo>
                  <a:pt x="67990" y="61270"/>
                </a:lnTo>
                <a:lnTo>
                  <a:pt x="67990" y="61280"/>
                </a:lnTo>
                <a:lnTo>
                  <a:pt x="67990" y="61290"/>
                </a:lnTo>
                <a:lnTo>
                  <a:pt x="67990" y="61300"/>
                </a:lnTo>
                <a:lnTo>
                  <a:pt x="67980" y="61310"/>
                </a:lnTo>
                <a:lnTo>
                  <a:pt x="67970" y="61310"/>
                </a:lnTo>
                <a:lnTo>
                  <a:pt x="67970" y="61320"/>
                </a:lnTo>
                <a:lnTo>
                  <a:pt x="67970" y="61330"/>
                </a:lnTo>
                <a:lnTo>
                  <a:pt x="67970" y="61340"/>
                </a:lnTo>
                <a:lnTo>
                  <a:pt x="67970" y="61350"/>
                </a:lnTo>
                <a:lnTo>
                  <a:pt x="67970" y="61360"/>
                </a:lnTo>
                <a:lnTo>
                  <a:pt x="67960" y="61370"/>
                </a:lnTo>
                <a:lnTo>
                  <a:pt x="67960" y="61380"/>
                </a:lnTo>
                <a:lnTo>
                  <a:pt x="67960" y="61390"/>
                </a:lnTo>
                <a:lnTo>
                  <a:pt x="67960" y="61400"/>
                </a:lnTo>
                <a:lnTo>
                  <a:pt x="67950" y="61410"/>
                </a:lnTo>
                <a:lnTo>
                  <a:pt x="67950" y="61420"/>
                </a:lnTo>
                <a:lnTo>
                  <a:pt x="67950" y="61430"/>
                </a:lnTo>
                <a:lnTo>
                  <a:pt x="67950" y="61440"/>
                </a:lnTo>
                <a:lnTo>
                  <a:pt x="67940" y="61440"/>
                </a:lnTo>
                <a:lnTo>
                  <a:pt x="67940" y="61450"/>
                </a:lnTo>
                <a:lnTo>
                  <a:pt x="67940" y="61460"/>
                </a:lnTo>
                <a:lnTo>
                  <a:pt x="67930" y="61460"/>
                </a:lnTo>
                <a:lnTo>
                  <a:pt x="67930" y="61470"/>
                </a:lnTo>
                <a:lnTo>
                  <a:pt x="67930" y="61480"/>
                </a:lnTo>
                <a:lnTo>
                  <a:pt x="67930" y="61490"/>
                </a:lnTo>
                <a:lnTo>
                  <a:pt x="67920" y="61490"/>
                </a:lnTo>
                <a:lnTo>
                  <a:pt x="67920" y="61500"/>
                </a:lnTo>
                <a:lnTo>
                  <a:pt x="67920" y="61510"/>
                </a:lnTo>
                <a:lnTo>
                  <a:pt x="67910" y="61510"/>
                </a:lnTo>
                <a:lnTo>
                  <a:pt x="67910" y="61520"/>
                </a:lnTo>
                <a:lnTo>
                  <a:pt x="67910" y="61530"/>
                </a:lnTo>
                <a:lnTo>
                  <a:pt x="67910" y="61540"/>
                </a:lnTo>
                <a:lnTo>
                  <a:pt x="67900" y="61540"/>
                </a:lnTo>
                <a:lnTo>
                  <a:pt x="67890" y="61540"/>
                </a:lnTo>
                <a:lnTo>
                  <a:pt x="67890" y="61550"/>
                </a:lnTo>
                <a:lnTo>
                  <a:pt x="67880" y="61550"/>
                </a:lnTo>
                <a:lnTo>
                  <a:pt x="67880" y="61560"/>
                </a:lnTo>
                <a:lnTo>
                  <a:pt x="67870" y="61560"/>
                </a:lnTo>
                <a:lnTo>
                  <a:pt x="67870" y="61570"/>
                </a:lnTo>
                <a:lnTo>
                  <a:pt x="67880" y="61570"/>
                </a:lnTo>
                <a:lnTo>
                  <a:pt x="67880" y="61580"/>
                </a:lnTo>
                <a:lnTo>
                  <a:pt x="67880" y="61590"/>
                </a:lnTo>
                <a:lnTo>
                  <a:pt x="67880" y="61600"/>
                </a:lnTo>
                <a:lnTo>
                  <a:pt x="67870" y="61600"/>
                </a:lnTo>
                <a:lnTo>
                  <a:pt x="67870" y="61610"/>
                </a:lnTo>
                <a:lnTo>
                  <a:pt x="67860" y="61610"/>
                </a:lnTo>
                <a:lnTo>
                  <a:pt x="67870" y="61610"/>
                </a:lnTo>
                <a:lnTo>
                  <a:pt x="67870" y="61620"/>
                </a:lnTo>
                <a:lnTo>
                  <a:pt x="67860" y="61620"/>
                </a:lnTo>
                <a:lnTo>
                  <a:pt x="67860" y="61630"/>
                </a:lnTo>
                <a:lnTo>
                  <a:pt x="67860" y="61640"/>
                </a:lnTo>
                <a:lnTo>
                  <a:pt x="67860" y="61650"/>
                </a:lnTo>
                <a:lnTo>
                  <a:pt x="67860" y="61660"/>
                </a:lnTo>
                <a:lnTo>
                  <a:pt x="67870" y="61660"/>
                </a:lnTo>
                <a:lnTo>
                  <a:pt x="67870" y="61670"/>
                </a:lnTo>
                <a:lnTo>
                  <a:pt x="67870" y="61680"/>
                </a:lnTo>
                <a:lnTo>
                  <a:pt x="67870" y="61690"/>
                </a:lnTo>
                <a:lnTo>
                  <a:pt x="67870" y="61700"/>
                </a:lnTo>
                <a:lnTo>
                  <a:pt x="67880" y="61710"/>
                </a:lnTo>
                <a:lnTo>
                  <a:pt x="67870" y="61710"/>
                </a:lnTo>
                <a:lnTo>
                  <a:pt x="67870" y="61720"/>
                </a:lnTo>
                <a:lnTo>
                  <a:pt x="67860" y="61720"/>
                </a:lnTo>
                <a:lnTo>
                  <a:pt x="67850" y="61710"/>
                </a:lnTo>
                <a:lnTo>
                  <a:pt x="67840" y="61710"/>
                </a:lnTo>
                <a:lnTo>
                  <a:pt x="67830" y="61710"/>
                </a:lnTo>
                <a:lnTo>
                  <a:pt x="67830" y="61720"/>
                </a:lnTo>
                <a:lnTo>
                  <a:pt x="67830" y="61730"/>
                </a:lnTo>
                <a:lnTo>
                  <a:pt x="67840" y="61730"/>
                </a:lnTo>
                <a:lnTo>
                  <a:pt x="67840" y="61740"/>
                </a:lnTo>
                <a:lnTo>
                  <a:pt x="67850" y="61740"/>
                </a:lnTo>
                <a:lnTo>
                  <a:pt x="67840" y="61740"/>
                </a:lnTo>
                <a:lnTo>
                  <a:pt x="67840" y="61750"/>
                </a:lnTo>
                <a:lnTo>
                  <a:pt x="67840" y="61760"/>
                </a:lnTo>
                <a:lnTo>
                  <a:pt x="67850" y="61760"/>
                </a:lnTo>
                <a:lnTo>
                  <a:pt x="67850" y="61770"/>
                </a:lnTo>
                <a:lnTo>
                  <a:pt x="67850" y="61780"/>
                </a:lnTo>
                <a:lnTo>
                  <a:pt x="67850" y="61790"/>
                </a:lnTo>
                <a:lnTo>
                  <a:pt x="67840" y="61790"/>
                </a:lnTo>
                <a:lnTo>
                  <a:pt x="67840" y="61800"/>
                </a:lnTo>
                <a:lnTo>
                  <a:pt x="67850" y="61800"/>
                </a:lnTo>
                <a:lnTo>
                  <a:pt x="67860" y="61800"/>
                </a:lnTo>
                <a:lnTo>
                  <a:pt x="67850" y="61800"/>
                </a:lnTo>
                <a:lnTo>
                  <a:pt x="67850" y="61810"/>
                </a:lnTo>
                <a:lnTo>
                  <a:pt x="67850" y="61820"/>
                </a:lnTo>
                <a:lnTo>
                  <a:pt x="67860" y="61830"/>
                </a:lnTo>
                <a:lnTo>
                  <a:pt x="67860" y="61840"/>
                </a:lnTo>
                <a:lnTo>
                  <a:pt x="67850" y="61840"/>
                </a:lnTo>
                <a:lnTo>
                  <a:pt x="67860" y="61840"/>
                </a:lnTo>
                <a:lnTo>
                  <a:pt x="67860" y="61850"/>
                </a:lnTo>
                <a:lnTo>
                  <a:pt x="67860" y="61860"/>
                </a:lnTo>
                <a:lnTo>
                  <a:pt x="67860" y="61870"/>
                </a:lnTo>
                <a:lnTo>
                  <a:pt x="67850" y="61870"/>
                </a:lnTo>
                <a:lnTo>
                  <a:pt x="67850" y="61880"/>
                </a:lnTo>
                <a:lnTo>
                  <a:pt x="67840" y="61880"/>
                </a:lnTo>
                <a:lnTo>
                  <a:pt x="67840" y="61890"/>
                </a:lnTo>
                <a:lnTo>
                  <a:pt x="67850" y="61890"/>
                </a:lnTo>
                <a:lnTo>
                  <a:pt x="67850" y="61900"/>
                </a:lnTo>
                <a:lnTo>
                  <a:pt x="67840" y="61900"/>
                </a:lnTo>
                <a:lnTo>
                  <a:pt x="67840" y="61910"/>
                </a:lnTo>
                <a:lnTo>
                  <a:pt x="67840" y="61920"/>
                </a:lnTo>
                <a:lnTo>
                  <a:pt x="67850" y="61920"/>
                </a:lnTo>
                <a:lnTo>
                  <a:pt x="67850" y="61930"/>
                </a:lnTo>
                <a:lnTo>
                  <a:pt x="67860" y="61940"/>
                </a:lnTo>
                <a:lnTo>
                  <a:pt x="67860" y="61950"/>
                </a:lnTo>
                <a:lnTo>
                  <a:pt x="67860" y="61960"/>
                </a:lnTo>
                <a:lnTo>
                  <a:pt x="67850" y="61960"/>
                </a:lnTo>
                <a:lnTo>
                  <a:pt x="67850" y="61970"/>
                </a:lnTo>
                <a:lnTo>
                  <a:pt x="67850" y="61980"/>
                </a:lnTo>
                <a:lnTo>
                  <a:pt x="67850" y="61990"/>
                </a:lnTo>
                <a:lnTo>
                  <a:pt x="67850" y="62000"/>
                </a:lnTo>
                <a:lnTo>
                  <a:pt x="67850" y="62010"/>
                </a:lnTo>
                <a:lnTo>
                  <a:pt x="67850" y="62020"/>
                </a:lnTo>
                <a:lnTo>
                  <a:pt x="67850" y="62030"/>
                </a:lnTo>
                <a:lnTo>
                  <a:pt x="67840" y="62030"/>
                </a:lnTo>
                <a:lnTo>
                  <a:pt x="67840" y="62040"/>
                </a:lnTo>
                <a:lnTo>
                  <a:pt x="67850" y="62040"/>
                </a:lnTo>
                <a:lnTo>
                  <a:pt x="67840" y="62050"/>
                </a:lnTo>
                <a:lnTo>
                  <a:pt x="67840" y="62060"/>
                </a:lnTo>
                <a:lnTo>
                  <a:pt x="67840" y="62070"/>
                </a:lnTo>
                <a:lnTo>
                  <a:pt x="67830" y="62070"/>
                </a:lnTo>
                <a:lnTo>
                  <a:pt x="67830" y="62080"/>
                </a:lnTo>
                <a:lnTo>
                  <a:pt x="67830" y="62090"/>
                </a:lnTo>
                <a:lnTo>
                  <a:pt x="67830" y="62100"/>
                </a:lnTo>
                <a:lnTo>
                  <a:pt x="67820" y="62100"/>
                </a:lnTo>
                <a:lnTo>
                  <a:pt x="67820" y="62110"/>
                </a:lnTo>
                <a:lnTo>
                  <a:pt x="67820" y="62120"/>
                </a:lnTo>
                <a:lnTo>
                  <a:pt x="67820" y="62130"/>
                </a:lnTo>
                <a:lnTo>
                  <a:pt x="67820" y="62140"/>
                </a:lnTo>
                <a:lnTo>
                  <a:pt x="67810" y="62140"/>
                </a:lnTo>
                <a:lnTo>
                  <a:pt x="67810" y="62150"/>
                </a:lnTo>
                <a:lnTo>
                  <a:pt x="67810" y="62160"/>
                </a:lnTo>
                <a:lnTo>
                  <a:pt x="67810" y="62170"/>
                </a:lnTo>
                <a:lnTo>
                  <a:pt x="67820" y="62170"/>
                </a:lnTo>
                <a:lnTo>
                  <a:pt x="67820" y="62180"/>
                </a:lnTo>
                <a:lnTo>
                  <a:pt x="67820" y="62190"/>
                </a:lnTo>
                <a:lnTo>
                  <a:pt x="67830" y="62190"/>
                </a:lnTo>
                <a:lnTo>
                  <a:pt x="67830" y="62200"/>
                </a:lnTo>
                <a:lnTo>
                  <a:pt x="67830" y="62210"/>
                </a:lnTo>
                <a:lnTo>
                  <a:pt x="67830" y="62220"/>
                </a:lnTo>
                <a:lnTo>
                  <a:pt x="67830" y="62230"/>
                </a:lnTo>
                <a:lnTo>
                  <a:pt x="67830" y="62240"/>
                </a:lnTo>
                <a:lnTo>
                  <a:pt x="67830" y="62250"/>
                </a:lnTo>
                <a:lnTo>
                  <a:pt x="67840" y="62250"/>
                </a:lnTo>
                <a:lnTo>
                  <a:pt x="67840" y="62260"/>
                </a:lnTo>
                <a:lnTo>
                  <a:pt x="67830" y="62260"/>
                </a:lnTo>
                <a:lnTo>
                  <a:pt x="67830" y="62270"/>
                </a:lnTo>
                <a:lnTo>
                  <a:pt x="67830" y="62280"/>
                </a:lnTo>
                <a:lnTo>
                  <a:pt x="67830" y="62290"/>
                </a:lnTo>
                <a:lnTo>
                  <a:pt x="67840" y="62290"/>
                </a:lnTo>
                <a:lnTo>
                  <a:pt x="67830" y="62290"/>
                </a:lnTo>
                <a:lnTo>
                  <a:pt x="67830" y="62300"/>
                </a:lnTo>
                <a:lnTo>
                  <a:pt x="67840" y="62310"/>
                </a:lnTo>
                <a:lnTo>
                  <a:pt x="67850" y="62320"/>
                </a:lnTo>
                <a:lnTo>
                  <a:pt x="67850" y="62330"/>
                </a:lnTo>
                <a:lnTo>
                  <a:pt x="67850" y="62340"/>
                </a:lnTo>
                <a:lnTo>
                  <a:pt x="67860" y="62340"/>
                </a:lnTo>
                <a:lnTo>
                  <a:pt x="67850" y="62340"/>
                </a:lnTo>
                <a:lnTo>
                  <a:pt x="67850" y="62350"/>
                </a:lnTo>
                <a:lnTo>
                  <a:pt x="67860" y="62350"/>
                </a:lnTo>
                <a:lnTo>
                  <a:pt x="67860" y="62360"/>
                </a:lnTo>
                <a:lnTo>
                  <a:pt x="67850" y="62370"/>
                </a:lnTo>
                <a:lnTo>
                  <a:pt x="67850" y="62380"/>
                </a:lnTo>
                <a:lnTo>
                  <a:pt x="67860" y="62380"/>
                </a:lnTo>
                <a:lnTo>
                  <a:pt x="67860" y="62390"/>
                </a:lnTo>
                <a:lnTo>
                  <a:pt x="67850" y="62390"/>
                </a:lnTo>
                <a:lnTo>
                  <a:pt x="67860" y="62400"/>
                </a:lnTo>
                <a:lnTo>
                  <a:pt x="67860" y="62410"/>
                </a:lnTo>
                <a:lnTo>
                  <a:pt x="67850" y="62410"/>
                </a:lnTo>
                <a:lnTo>
                  <a:pt x="67850" y="62420"/>
                </a:lnTo>
                <a:lnTo>
                  <a:pt x="67850" y="62430"/>
                </a:lnTo>
                <a:lnTo>
                  <a:pt x="67850" y="62440"/>
                </a:lnTo>
                <a:lnTo>
                  <a:pt x="67850" y="62450"/>
                </a:lnTo>
                <a:lnTo>
                  <a:pt x="67850" y="62460"/>
                </a:lnTo>
                <a:lnTo>
                  <a:pt x="67860" y="62460"/>
                </a:lnTo>
                <a:lnTo>
                  <a:pt x="67860" y="62470"/>
                </a:lnTo>
                <a:lnTo>
                  <a:pt x="67860" y="62480"/>
                </a:lnTo>
                <a:lnTo>
                  <a:pt x="67860" y="62490"/>
                </a:lnTo>
                <a:lnTo>
                  <a:pt x="67860" y="62500"/>
                </a:lnTo>
                <a:lnTo>
                  <a:pt x="67860" y="62510"/>
                </a:lnTo>
                <a:lnTo>
                  <a:pt x="67870" y="62510"/>
                </a:lnTo>
                <a:lnTo>
                  <a:pt x="67870" y="62520"/>
                </a:lnTo>
                <a:lnTo>
                  <a:pt x="67870" y="62530"/>
                </a:lnTo>
                <a:lnTo>
                  <a:pt x="67880" y="62530"/>
                </a:lnTo>
                <a:lnTo>
                  <a:pt x="67880" y="62540"/>
                </a:lnTo>
                <a:lnTo>
                  <a:pt x="67880" y="62550"/>
                </a:lnTo>
                <a:lnTo>
                  <a:pt x="67880" y="62560"/>
                </a:lnTo>
                <a:lnTo>
                  <a:pt x="67890" y="62560"/>
                </a:lnTo>
                <a:lnTo>
                  <a:pt x="67890" y="62570"/>
                </a:lnTo>
                <a:lnTo>
                  <a:pt x="67890" y="62580"/>
                </a:lnTo>
                <a:lnTo>
                  <a:pt x="67890" y="62590"/>
                </a:lnTo>
                <a:lnTo>
                  <a:pt x="67890" y="62600"/>
                </a:lnTo>
                <a:lnTo>
                  <a:pt x="67900" y="62590"/>
                </a:lnTo>
                <a:lnTo>
                  <a:pt x="67900" y="62600"/>
                </a:lnTo>
                <a:lnTo>
                  <a:pt x="67900" y="62610"/>
                </a:lnTo>
                <a:lnTo>
                  <a:pt x="67910" y="62610"/>
                </a:lnTo>
                <a:lnTo>
                  <a:pt x="67910" y="62620"/>
                </a:lnTo>
                <a:lnTo>
                  <a:pt x="67920" y="62620"/>
                </a:lnTo>
                <a:lnTo>
                  <a:pt x="67920" y="62630"/>
                </a:lnTo>
                <a:lnTo>
                  <a:pt x="67920" y="62640"/>
                </a:lnTo>
                <a:lnTo>
                  <a:pt x="67920" y="62650"/>
                </a:lnTo>
                <a:lnTo>
                  <a:pt x="67920" y="62660"/>
                </a:lnTo>
                <a:lnTo>
                  <a:pt x="67930" y="62660"/>
                </a:lnTo>
                <a:lnTo>
                  <a:pt x="67930" y="62670"/>
                </a:lnTo>
                <a:lnTo>
                  <a:pt x="67940" y="62670"/>
                </a:lnTo>
                <a:lnTo>
                  <a:pt x="67940" y="62680"/>
                </a:lnTo>
                <a:lnTo>
                  <a:pt x="67940" y="62690"/>
                </a:lnTo>
                <a:lnTo>
                  <a:pt x="67950" y="62690"/>
                </a:lnTo>
                <a:lnTo>
                  <a:pt x="67950" y="62700"/>
                </a:lnTo>
                <a:lnTo>
                  <a:pt x="67950" y="62710"/>
                </a:lnTo>
                <a:lnTo>
                  <a:pt x="67950" y="62720"/>
                </a:lnTo>
                <a:lnTo>
                  <a:pt x="67950" y="62730"/>
                </a:lnTo>
                <a:lnTo>
                  <a:pt x="67950" y="62740"/>
                </a:lnTo>
                <a:lnTo>
                  <a:pt x="67960" y="62740"/>
                </a:lnTo>
                <a:lnTo>
                  <a:pt x="67960" y="62750"/>
                </a:lnTo>
                <a:lnTo>
                  <a:pt x="67970" y="62750"/>
                </a:lnTo>
                <a:lnTo>
                  <a:pt x="67970" y="62760"/>
                </a:lnTo>
                <a:lnTo>
                  <a:pt x="67970" y="62770"/>
                </a:lnTo>
                <a:lnTo>
                  <a:pt x="67970" y="62780"/>
                </a:lnTo>
                <a:lnTo>
                  <a:pt x="67970" y="62790"/>
                </a:lnTo>
                <a:lnTo>
                  <a:pt x="67970" y="62800"/>
                </a:lnTo>
                <a:lnTo>
                  <a:pt x="67970" y="62810"/>
                </a:lnTo>
                <a:lnTo>
                  <a:pt x="67970" y="62820"/>
                </a:lnTo>
                <a:lnTo>
                  <a:pt x="67980" y="62830"/>
                </a:lnTo>
                <a:lnTo>
                  <a:pt x="67970" y="62830"/>
                </a:lnTo>
                <a:lnTo>
                  <a:pt x="67970" y="62840"/>
                </a:lnTo>
                <a:lnTo>
                  <a:pt x="67970" y="62850"/>
                </a:lnTo>
                <a:lnTo>
                  <a:pt x="67960" y="62850"/>
                </a:lnTo>
                <a:lnTo>
                  <a:pt x="67960" y="62860"/>
                </a:lnTo>
                <a:lnTo>
                  <a:pt x="67960" y="62870"/>
                </a:lnTo>
                <a:lnTo>
                  <a:pt x="67960" y="62880"/>
                </a:lnTo>
                <a:lnTo>
                  <a:pt x="67970" y="62880"/>
                </a:lnTo>
                <a:lnTo>
                  <a:pt x="67970" y="62890"/>
                </a:lnTo>
                <a:lnTo>
                  <a:pt x="67970" y="62900"/>
                </a:lnTo>
                <a:lnTo>
                  <a:pt x="67970" y="62910"/>
                </a:lnTo>
                <a:lnTo>
                  <a:pt x="67970" y="62920"/>
                </a:lnTo>
                <a:lnTo>
                  <a:pt x="67960" y="62920"/>
                </a:lnTo>
                <a:lnTo>
                  <a:pt x="67970" y="62920"/>
                </a:lnTo>
                <a:lnTo>
                  <a:pt x="67960" y="62930"/>
                </a:lnTo>
                <a:lnTo>
                  <a:pt x="67970" y="62930"/>
                </a:lnTo>
                <a:lnTo>
                  <a:pt x="67970" y="62940"/>
                </a:lnTo>
                <a:lnTo>
                  <a:pt x="67970" y="62950"/>
                </a:lnTo>
                <a:lnTo>
                  <a:pt x="67970" y="62960"/>
                </a:lnTo>
                <a:lnTo>
                  <a:pt x="67980" y="62960"/>
                </a:lnTo>
                <a:lnTo>
                  <a:pt x="67980" y="62970"/>
                </a:lnTo>
                <a:lnTo>
                  <a:pt x="67970" y="62980"/>
                </a:lnTo>
                <a:lnTo>
                  <a:pt x="67960" y="62980"/>
                </a:lnTo>
                <a:lnTo>
                  <a:pt x="67960" y="62990"/>
                </a:lnTo>
                <a:lnTo>
                  <a:pt x="67960" y="63000"/>
                </a:lnTo>
                <a:lnTo>
                  <a:pt x="67950" y="63000"/>
                </a:lnTo>
                <a:lnTo>
                  <a:pt x="67940" y="63000"/>
                </a:lnTo>
                <a:lnTo>
                  <a:pt x="67930" y="63010"/>
                </a:lnTo>
                <a:lnTo>
                  <a:pt x="67920" y="63010"/>
                </a:lnTo>
                <a:lnTo>
                  <a:pt x="67900" y="63020"/>
                </a:lnTo>
                <a:lnTo>
                  <a:pt x="67880" y="63030"/>
                </a:lnTo>
                <a:lnTo>
                  <a:pt x="67870" y="63030"/>
                </a:lnTo>
                <a:lnTo>
                  <a:pt x="67860" y="63030"/>
                </a:lnTo>
                <a:lnTo>
                  <a:pt x="67860" y="63040"/>
                </a:lnTo>
                <a:lnTo>
                  <a:pt x="67850" y="63040"/>
                </a:lnTo>
                <a:lnTo>
                  <a:pt x="67830" y="63030"/>
                </a:lnTo>
                <a:lnTo>
                  <a:pt x="67820" y="63030"/>
                </a:lnTo>
                <a:lnTo>
                  <a:pt x="67810" y="63030"/>
                </a:lnTo>
                <a:lnTo>
                  <a:pt x="67770" y="63030"/>
                </a:lnTo>
                <a:lnTo>
                  <a:pt x="67760" y="63030"/>
                </a:lnTo>
                <a:lnTo>
                  <a:pt x="67750" y="63030"/>
                </a:lnTo>
                <a:lnTo>
                  <a:pt x="67750" y="63040"/>
                </a:lnTo>
                <a:lnTo>
                  <a:pt x="67750" y="63050"/>
                </a:lnTo>
                <a:lnTo>
                  <a:pt x="67740" y="63050"/>
                </a:lnTo>
                <a:lnTo>
                  <a:pt x="67740" y="63060"/>
                </a:lnTo>
                <a:lnTo>
                  <a:pt x="67730" y="63060"/>
                </a:lnTo>
                <a:lnTo>
                  <a:pt x="67720" y="63060"/>
                </a:lnTo>
                <a:lnTo>
                  <a:pt x="67720" y="63050"/>
                </a:lnTo>
                <a:lnTo>
                  <a:pt x="67710" y="63050"/>
                </a:lnTo>
                <a:lnTo>
                  <a:pt x="67700" y="63040"/>
                </a:lnTo>
                <a:lnTo>
                  <a:pt x="67700" y="63030"/>
                </a:lnTo>
                <a:lnTo>
                  <a:pt x="67690" y="63030"/>
                </a:lnTo>
                <a:lnTo>
                  <a:pt x="67690" y="63020"/>
                </a:lnTo>
                <a:lnTo>
                  <a:pt x="67690" y="63010"/>
                </a:lnTo>
                <a:lnTo>
                  <a:pt x="67680" y="63010"/>
                </a:lnTo>
                <a:lnTo>
                  <a:pt x="67680" y="63000"/>
                </a:lnTo>
                <a:lnTo>
                  <a:pt x="67680" y="62990"/>
                </a:lnTo>
                <a:lnTo>
                  <a:pt x="67670" y="62990"/>
                </a:lnTo>
                <a:lnTo>
                  <a:pt x="67670" y="62980"/>
                </a:lnTo>
                <a:lnTo>
                  <a:pt x="67660" y="62970"/>
                </a:lnTo>
                <a:lnTo>
                  <a:pt x="67660" y="62960"/>
                </a:lnTo>
                <a:lnTo>
                  <a:pt x="67650" y="62950"/>
                </a:lnTo>
                <a:lnTo>
                  <a:pt x="67640" y="62950"/>
                </a:lnTo>
                <a:lnTo>
                  <a:pt x="67640" y="62940"/>
                </a:lnTo>
                <a:lnTo>
                  <a:pt x="67630" y="62930"/>
                </a:lnTo>
                <a:lnTo>
                  <a:pt x="67620" y="62930"/>
                </a:lnTo>
                <a:lnTo>
                  <a:pt x="67610" y="62930"/>
                </a:lnTo>
                <a:lnTo>
                  <a:pt x="67600" y="62930"/>
                </a:lnTo>
                <a:lnTo>
                  <a:pt x="67590" y="62920"/>
                </a:lnTo>
                <a:lnTo>
                  <a:pt x="67580" y="62920"/>
                </a:lnTo>
                <a:lnTo>
                  <a:pt x="67570" y="62920"/>
                </a:lnTo>
                <a:lnTo>
                  <a:pt x="67560" y="62920"/>
                </a:lnTo>
                <a:lnTo>
                  <a:pt x="67550" y="62920"/>
                </a:lnTo>
                <a:lnTo>
                  <a:pt x="67540" y="62920"/>
                </a:lnTo>
                <a:lnTo>
                  <a:pt x="67540" y="62910"/>
                </a:lnTo>
                <a:lnTo>
                  <a:pt x="67530" y="62910"/>
                </a:lnTo>
                <a:lnTo>
                  <a:pt x="67540" y="62910"/>
                </a:lnTo>
                <a:lnTo>
                  <a:pt x="67540" y="62900"/>
                </a:lnTo>
                <a:lnTo>
                  <a:pt x="67540" y="62890"/>
                </a:lnTo>
                <a:lnTo>
                  <a:pt x="67540" y="62880"/>
                </a:lnTo>
                <a:lnTo>
                  <a:pt x="67550" y="62880"/>
                </a:lnTo>
                <a:lnTo>
                  <a:pt x="67550" y="62870"/>
                </a:lnTo>
                <a:lnTo>
                  <a:pt x="67550" y="62860"/>
                </a:lnTo>
                <a:lnTo>
                  <a:pt x="67550" y="62850"/>
                </a:lnTo>
                <a:lnTo>
                  <a:pt x="67540" y="62840"/>
                </a:lnTo>
                <a:lnTo>
                  <a:pt x="67540" y="62830"/>
                </a:lnTo>
                <a:lnTo>
                  <a:pt x="67540" y="62820"/>
                </a:lnTo>
                <a:lnTo>
                  <a:pt x="67550" y="62820"/>
                </a:lnTo>
                <a:lnTo>
                  <a:pt x="67550" y="62810"/>
                </a:lnTo>
                <a:lnTo>
                  <a:pt x="67550" y="62800"/>
                </a:lnTo>
                <a:lnTo>
                  <a:pt x="67540" y="62800"/>
                </a:lnTo>
                <a:lnTo>
                  <a:pt x="67540" y="62790"/>
                </a:lnTo>
                <a:lnTo>
                  <a:pt x="67540" y="62780"/>
                </a:lnTo>
                <a:lnTo>
                  <a:pt x="67550" y="62770"/>
                </a:lnTo>
                <a:lnTo>
                  <a:pt x="67550" y="62760"/>
                </a:lnTo>
                <a:lnTo>
                  <a:pt x="67540" y="62750"/>
                </a:lnTo>
                <a:lnTo>
                  <a:pt x="67540" y="62740"/>
                </a:lnTo>
                <a:lnTo>
                  <a:pt x="67550" y="62740"/>
                </a:lnTo>
                <a:lnTo>
                  <a:pt x="67550" y="62730"/>
                </a:lnTo>
                <a:lnTo>
                  <a:pt x="67550" y="62720"/>
                </a:lnTo>
                <a:lnTo>
                  <a:pt x="67550" y="62710"/>
                </a:lnTo>
                <a:lnTo>
                  <a:pt x="67550" y="62700"/>
                </a:lnTo>
                <a:lnTo>
                  <a:pt x="67560" y="62700"/>
                </a:lnTo>
                <a:lnTo>
                  <a:pt x="67560" y="62690"/>
                </a:lnTo>
                <a:lnTo>
                  <a:pt x="67560" y="62680"/>
                </a:lnTo>
                <a:lnTo>
                  <a:pt x="67560" y="62670"/>
                </a:lnTo>
                <a:lnTo>
                  <a:pt x="67570" y="62670"/>
                </a:lnTo>
                <a:lnTo>
                  <a:pt x="67570" y="62660"/>
                </a:lnTo>
                <a:lnTo>
                  <a:pt x="67570" y="62650"/>
                </a:lnTo>
                <a:lnTo>
                  <a:pt x="67570" y="62640"/>
                </a:lnTo>
                <a:lnTo>
                  <a:pt x="67580" y="62640"/>
                </a:lnTo>
                <a:lnTo>
                  <a:pt x="67590" y="62640"/>
                </a:lnTo>
                <a:lnTo>
                  <a:pt x="67580" y="62640"/>
                </a:lnTo>
                <a:lnTo>
                  <a:pt x="67580" y="62630"/>
                </a:lnTo>
                <a:lnTo>
                  <a:pt x="67580" y="62620"/>
                </a:lnTo>
                <a:lnTo>
                  <a:pt x="67580" y="62610"/>
                </a:lnTo>
                <a:lnTo>
                  <a:pt x="67570" y="62610"/>
                </a:lnTo>
                <a:lnTo>
                  <a:pt x="67570" y="62600"/>
                </a:lnTo>
                <a:lnTo>
                  <a:pt x="67570" y="62590"/>
                </a:lnTo>
                <a:lnTo>
                  <a:pt x="67580" y="62590"/>
                </a:lnTo>
                <a:lnTo>
                  <a:pt x="67590" y="62590"/>
                </a:lnTo>
                <a:lnTo>
                  <a:pt x="67590" y="62580"/>
                </a:lnTo>
                <a:lnTo>
                  <a:pt x="67600" y="62580"/>
                </a:lnTo>
                <a:lnTo>
                  <a:pt x="67600" y="62570"/>
                </a:lnTo>
                <a:lnTo>
                  <a:pt x="67610" y="62570"/>
                </a:lnTo>
                <a:lnTo>
                  <a:pt x="67610" y="62560"/>
                </a:lnTo>
                <a:lnTo>
                  <a:pt x="67610" y="62550"/>
                </a:lnTo>
                <a:lnTo>
                  <a:pt x="67620" y="62550"/>
                </a:lnTo>
                <a:lnTo>
                  <a:pt x="67620" y="62540"/>
                </a:lnTo>
                <a:lnTo>
                  <a:pt x="67620" y="62530"/>
                </a:lnTo>
                <a:lnTo>
                  <a:pt x="67630" y="62530"/>
                </a:lnTo>
                <a:lnTo>
                  <a:pt x="67630" y="62520"/>
                </a:lnTo>
                <a:lnTo>
                  <a:pt x="67640" y="62520"/>
                </a:lnTo>
                <a:lnTo>
                  <a:pt x="67630" y="62520"/>
                </a:lnTo>
                <a:lnTo>
                  <a:pt x="67630" y="62510"/>
                </a:lnTo>
                <a:lnTo>
                  <a:pt x="67630" y="62500"/>
                </a:lnTo>
                <a:lnTo>
                  <a:pt x="67630" y="62490"/>
                </a:lnTo>
                <a:lnTo>
                  <a:pt x="67640" y="62490"/>
                </a:lnTo>
                <a:lnTo>
                  <a:pt x="67640" y="62480"/>
                </a:lnTo>
                <a:lnTo>
                  <a:pt x="67630" y="62480"/>
                </a:lnTo>
                <a:lnTo>
                  <a:pt x="67620" y="62480"/>
                </a:lnTo>
                <a:lnTo>
                  <a:pt x="67610" y="62470"/>
                </a:lnTo>
                <a:lnTo>
                  <a:pt x="67600" y="62470"/>
                </a:lnTo>
                <a:lnTo>
                  <a:pt x="67600" y="62460"/>
                </a:lnTo>
                <a:lnTo>
                  <a:pt x="67590" y="62460"/>
                </a:lnTo>
                <a:lnTo>
                  <a:pt x="67580" y="62460"/>
                </a:lnTo>
                <a:lnTo>
                  <a:pt x="67570" y="62460"/>
                </a:lnTo>
                <a:lnTo>
                  <a:pt x="67570" y="62450"/>
                </a:lnTo>
                <a:lnTo>
                  <a:pt x="67570" y="62460"/>
                </a:lnTo>
                <a:lnTo>
                  <a:pt x="67560" y="62460"/>
                </a:lnTo>
                <a:lnTo>
                  <a:pt x="67550" y="62460"/>
                </a:lnTo>
                <a:lnTo>
                  <a:pt x="67540" y="62450"/>
                </a:lnTo>
                <a:lnTo>
                  <a:pt x="67530" y="62450"/>
                </a:lnTo>
                <a:lnTo>
                  <a:pt x="67520" y="62450"/>
                </a:lnTo>
                <a:lnTo>
                  <a:pt x="67510" y="62450"/>
                </a:lnTo>
                <a:lnTo>
                  <a:pt x="67510" y="62440"/>
                </a:lnTo>
                <a:lnTo>
                  <a:pt x="67500" y="62440"/>
                </a:lnTo>
                <a:lnTo>
                  <a:pt x="67490" y="62430"/>
                </a:lnTo>
                <a:lnTo>
                  <a:pt x="67480" y="62430"/>
                </a:lnTo>
                <a:lnTo>
                  <a:pt x="67470" y="62430"/>
                </a:lnTo>
                <a:lnTo>
                  <a:pt x="67470" y="62420"/>
                </a:lnTo>
                <a:lnTo>
                  <a:pt x="67450" y="62420"/>
                </a:lnTo>
                <a:lnTo>
                  <a:pt x="67440" y="62420"/>
                </a:lnTo>
                <a:lnTo>
                  <a:pt x="67430" y="62420"/>
                </a:lnTo>
                <a:lnTo>
                  <a:pt x="67420" y="62420"/>
                </a:lnTo>
                <a:lnTo>
                  <a:pt x="67410" y="62420"/>
                </a:lnTo>
                <a:lnTo>
                  <a:pt x="67400" y="62410"/>
                </a:lnTo>
                <a:lnTo>
                  <a:pt x="67390" y="62410"/>
                </a:lnTo>
                <a:lnTo>
                  <a:pt x="67380" y="62410"/>
                </a:lnTo>
                <a:lnTo>
                  <a:pt x="67370" y="62410"/>
                </a:lnTo>
                <a:lnTo>
                  <a:pt x="67360" y="62410"/>
                </a:lnTo>
                <a:lnTo>
                  <a:pt x="67350" y="62400"/>
                </a:lnTo>
                <a:lnTo>
                  <a:pt x="67340" y="62400"/>
                </a:lnTo>
                <a:lnTo>
                  <a:pt x="67340" y="62390"/>
                </a:lnTo>
                <a:lnTo>
                  <a:pt x="67330" y="62390"/>
                </a:lnTo>
                <a:lnTo>
                  <a:pt x="67320" y="62390"/>
                </a:lnTo>
                <a:lnTo>
                  <a:pt x="67310" y="62390"/>
                </a:lnTo>
                <a:lnTo>
                  <a:pt x="67300" y="62380"/>
                </a:lnTo>
                <a:lnTo>
                  <a:pt x="67280" y="62380"/>
                </a:lnTo>
                <a:lnTo>
                  <a:pt x="67270" y="62380"/>
                </a:lnTo>
                <a:lnTo>
                  <a:pt x="67250" y="62370"/>
                </a:lnTo>
                <a:lnTo>
                  <a:pt x="67230" y="62370"/>
                </a:lnTo>
                <a:lnTo>
                  <a:pt x="67220" y="62360"/>
                </a:lnTo>
                <a:lnTo>
                  <a:pt x="67210" y="62360"/>
                </a:lnTo>
                <a:lnTo>
                  <a:pt x="67210" y="62350"/>
                </a:lnTo>
                <a:lnTo>
                  <a:pt x="67220" y="62340"/>
                </a:lnTo>
                <a:lnTo>
                  <a:pt x="67220" y="62330"/>
                </a:lnTo>
                <a:lnTo>
                  <a:pt x="67230" y="62320"/>
                </a:lnTo>
                <a:lnTo>
                  <a:pt x="67230" y="62310"/>
                </a:lnTo>
                <a:lnTo>
                  <a:pt x="67230" y="62300"/>
                </a:lnTo>
                <a:lnTo>
                  <a:pt x="67240" y="62290"/>
                </a:lnTo>
                <a:lnTo>
                  <a:pt x="67240" y="62280"/>
                </a:lnTo>
                <a:lnTo>
                  <a:pt x="67250" y="62270"/>
                </a:lnTo>
                <a:lnTo>
                  <a:pt x="67240" y="62260"/>
                </a:lnTo>
                <a:lnTo>
                  <a:pt x="67240" y="62250"/>
                </a:lnTo>
                <a:lnTo>
                  <a:pt x="67240" y="62240"/>
                </a:lnTo>
                <a:lnTo>
                  <a:pt x="67240" y="62230"/>
                </a:lnTo>
                <a:lnTo>
                  <a:pt x="67260" y="62220"/>
                </a:lnTo>
                <a:lnTo>
                  <a:pt x="67260" y="62210"/>
                </a:lnTo>
                <a:lnTo>
                  <a:pt x="67280" y="62200"/>
                </a:lnTo>
                <a:lnTo>
                  <a:pt x="67280" y="62190"/>
                </a:lnTo>
                <a:lnTo>
                  <a:pt x="67270" y="62190"/>
                </a:lnTo>
                <a:lnTo>
                  <a:pt x="67270" y="62180"/>
                </a:lnTo>
                <a:lnTo>
                  <a:pt x="67270" y="62170"/>
                </a:lnTo>
                <a:lnTo>
                  <a:pt x="67260" y="62170"/>
                </a:lnTo>
                <a:lnTo>
                  <a:pt x="67250" y="62160"/>
                </a:lnTo>
                <a:lnTo>
                  <a:pt x="67240" y="62160"/>
                </a:lnTo>
                <a:lnTo>
                  <a:pt x="67230" y="62150"/>
                </a:lnTo>
                <a:lnTo>
                  <a:pt x="67220" y="62140"/>
                </a:lnTo>
                <a:lnTo>
                  <a:pt x="67220" y="62130"/>
                </a:lnTo>
                <a:lnTo>
                  <a:pt x="67220" y="62120"/>
                </a:lnTo>
                <a:lnTo>
                  <a:pt x="67210" y="62110"/>
                </a:lnTo>
                <a:lnTo>
                  <a:pt x="67200" y="62110"/>
                </a:lnTo>
                <a:lnTo>
                  <a:pt x="67190" y="62100"/>
                </a:lnTo>
                <a:lnTo>
                  <a:pt x="67190" y="62090"/>
                </a:lnTo>
                <a:lnTo>
                  <a:pt x="67180" y="62080"/>
                </a:lnTo>
                <a:lnTo>
                  <a:pt x="67170" y="62080"/>
                </a:lnTo>
                <a:lnTo>
                  <a:pt x="67160" y="62080"/>
                </a:lnTo>
                <a:lnTo>
                  <a:pt x="67160" y="62090"/>
                </a:lnTo>
                <a:lnTo>
                  <a:pt x="67150" y="62080"/>
                </a:lnTo>
                <a:lnTo>
                  <a:pt x="67140" y="62080"/>
                </a:lnTo>
                <a:lnTo>
                  <a:pt x="67130" y="62080"/>
                </a:lnTo>
                <a:lnTo>
                  <a:pt x="67120" y="62080"/>
                </a:lnTo>
                <a:lnTo>
                  <a:pt x="67120" y="62090"/>
                </a:lnTo>
                <a:lnTo>
                  <a:pt x="67110" y="62090"/>
                </a:lnTo>
                <a:lnTo>
                  <a:pt x="67100" y="62090"/>
                </a:lnTo>
                <a:lnTo>
                  <a:pt x="67090" y="62090"/>
                </a:lnTo>
                <a:lnTo>
                  <a:pt x="67090" y="62100"/>
                </a:lnTo>
                <a:lnTo>
                  <a:pt x="67070" y="62100"/>
                </a:lnTo>
                <a:lnTo>
                  <a:pt x="67050" y="62090"/>
                </a:lnTo>
                <a:lnTo>
                  <a:pt x="67040" y="62090"/>
                </a:lnTo>
                <a:lnTo>
                  <a:pt x="67030" y="62080"/>
                </a:lnTo>
                <a:lnTo>
                  <a:pt x="67020" y="62080"/>
                </a:lnTo>
                <a:lnTo>
                  <a:pt x="67020" y="62070"/>
                </a:lnTo>
                <a:lnTo>
                  <a:pt x="67010" y="62070"/>
                </a:lnTo>
                <a:lnTo>
                  <a:pt x="67010" y="62060"/>
                </a:lnTo>
                <a:lnTo>
                  <a:pt x="67000" y="62060"/>
                </a:lnTo>
                <a:lnTo>
                  <a:pt x="66990" y="62060"/>
                </a:lnTo>
                <a:lnTo>
                  <a:pt x="66980" y="62060"/>
                </a:lnTo>
                <a:lnTo>
                  <a:pt x="66970" y="62050"/>
                </a:lnTo>
                <a:lnTo>
                  <a:pt x="66960" y="62050"/>
                </a:lnTo>
                <a:lnTo>
                  <a:pt x="66940" y="62050"/>
                </a:lnTo>
                <a:lnTo>
                  <a:pt x="66920" y="62040"/>
                </a:lnTo>
                <a:lnTo>
                  <a:pt x="66910" y="62040"/>
                </a:lnTo>
                <a:lnTo>
                  <a:pt x="66900" y="62040"/>
                </a:lnTo>
                <a:lnTo>
                  <a:pt x="66890" y="62040"/>
                </a:lnTo>
                <a:lnTo>
                  <a:pt x="66880" y="62040"/>
                </a:lnTo>
                <a:lnTo>
                  <a:pt x="66880" y="62030"/>
                </a:lnTo>
                <a:lnTo>
                  <a:pt x="66870" y="62030"/>
                </a:lnTo>
                <a:lnTo>
                  <a:pt x="66860" y="62030"/>
                </a:lnTo>
                <a:lnTo>
                  <a:pt x="66850" y="62030"/>
                </a:lnTo>
                <a:lnTo>
                  <a:pt x="66840" y="62030"/>
                </a:lnTo>
                <a:lnTo>
                  <a:pt x="66840" y="62020"/>
                </a:lnTo>
                <a:lnTo>
                  <a:pt x="66830" y="62020"/>
                </a:lnTo>
                <a:lnTo>
                  <a:pt x="66830" y="62010"/>
                </a:lnTo>
                <a:lnTo>
                  <a:pt x="66820" y="62000"/>
                </a:lnTo>
                <a:lnTo>
                  <a:pt x="66810" y="61990"/>
                </a:lnTo>
                <a:lnTo>
                  <a:pt x="66800" y="61990"/>
                </a:lnTo>
                <a:lnTo>
                  <a:pt x="66800" y="61980"/>
                </a:lnTo>
                <a:lnTo>
                  <a:pt x="66790" y="61970"/>
                </a:lnTo>
                <a:lnTo>
                  <a:pt x="66780" y="61970"/>
                </a:lnTo>
                <a:lnTo>
                  <a:pt x="66770" y="61950"/>
                </a:lnTo>
                <a:lnTo>
                  <a:pt x="66770" y="61940"/>
                </a:lnTo>
                <a:lnTo>
                  <a:pt x="66750" y="61940"/>
                </a:lnTo>
                <a:lnTo>
                  <a:pt x="66740" y="61940"/>
                </a:lnTo>
                <a:lnTo>
                  <a:pt x="66730" y="61940"/>
                </a:lnTo>
                <a:lnTo>
                  <a:pt x="66720" y="61930"/>
                </a:lnTo>
                <a:lnTo>
                  <a:pt x="66710" y="61930"/>
                </a:lnTo>
                <a:lnTo>
                  <a:pt x="66700" y="61930"/>
                </a:lnTo>
                <a:lnTo>
                  <a:pt x="66690" y="61930"/>
                </a:lnTo>
                <a:lnTo>
                  <a:pt x="66680" y="61930"/>
                </a:lnTo>
                <a:lnTo>
                  <a:pt x="66670" y="61920"/>
                </a:lnTo>
                <a:lnTo>
                  <a:pt x="66650" y="61910"/>
                </a:lnTo>
                <a:lnTo>
                  <a:pt x="66630" y="61900"/>
                </a:lnTo>
                <a:lnTo>
                  <a:pt x="66610" y="61890"/>
                </a:lnTo>
                <a:lnTo>
                  <a:pt x="66600" y="61880"/>
                </a:lnTo>
                <a:lnTo>
                  <a:pt x="66590" y="61870"/>
                </a:lnTo>
                <a:lnTo>
                  <a:pt x="66580" y="61860"/>
                </a:lnTo>
                <a:lnTo>
                  <a:pt x="66580" y="61850"/>
                </a:lnTo>
                <a:lnTo>
                  <a:pt x="66570" y="61850"/>
                </a:lnTo>
                <a:lnTo>
                  <a:pt x="66570" y="61840"/>
                </a:lnTo>
                <a:lnTo>
                  <a:pt x="66560" y="61820"/>
                </a:lnTo>
                <a:lnTo>
                  <a:pt x="66550" y="61820"/>
                </a:lnTo>
                <a:lnTo>
                  <a:pt x="66550" y="61810"/>
                </a:lnTo>
                <a:lnTo>
                  <a:pt x="66550" y="61800"/>
                </a:lnTo>
                <a:lnTo>
                  <a:pt x="66540" y="61800"/>
                </a:lnTo>
                <a:lnTo>
                  <a:pt x="66530" y="61790"/>
                </a:lnTo>
                <a:lnTo>
                  <a:pt x="66510" y="61780"/>
                </a:lnTo>
                <a:lnTo>
                  <a:pt x="66500" y="61770"/>
                </a:lnTo>
                <a:lnTo>
                  <a:pt x="66490" y="61760"/>
                </a:lnTo>
                <a:lnTo>
                  <a:pt x="66490" y="61750"/>
                </a:lnTo>
                <a:lnTo>
                  <a:pt x="66480" y="61750"/>
                </a:lnTo>
                <a:lnTo>
                  <a:pt x="66480" y="61740"/>
                </a:lnTo>
                <a:lnTo>
                  <a:pt x="66470" y="61740"/>
                </a:lnTo>
                <a:lnTo>
                  <a:pt x="66450" y="61720"/>
                </a:lnTo>
                <a:lnTo>
                  <a:pt x="66450" y="61710"/>
                </a:lnTo>
                <a:lnTo>
                  <a:pt x="66440" y="61710"/>
                </a:lnTo>
                <a:lnTo>
                  <a:pt x="66430" y="61700"/>
                </a:lnTo>
                <a:lnTo>
                  <a:pt x="66420" y="61690"/>
                </a:lnTo>
                <a:lnTo>
                  <a:pt x="66400" y="61670"/>
                </a:lnTo>
                <a:lnTo>
                  <a:pt x="66390" y="61660"/>
                </a:lnTo>
                <a:lnTo>
                  <a:pt x="66380" y="61650"/>
                </a:lnTo>
                <a:lnTo>
                  <a:pt x="66370" y="61650"/>
                </a:lnTo>
                <a:lnTo>
                  <a:pt x="66360" y="61650"/>
                </a:lnTo>
                <a:lnTo>
                  <a:pt x="66350" y="61640"/>
                </a:lnTo>
                <a:lnTo>
                  <a:pt x="66340" y="61620"/>
                </a:lnTo>
                <a:lnTo>
                  <a:pt x="66330" y="61620"/>
                </a:lnTo>
                <a:lnTo>
                  <a:pt x="66330" y="61610"/>
                </a:lnTo>
                <a:lnTo>
                  <a:pt x="66320" y="61600"/>
                </a:lnTo>
                <a:lnTo>
                  <a:pt x="66320" y="61590"/>
                </a:lnTo>
                <a:lnTo>
                  <a:pt x="66310" y="61590"/>
                </a:lnTo>
                <a:lnTo>
                  <a:pt x="66300" y="61580"/>
                </a:lnTo>
                <a:lnTo>
                  <a:pt x="66280" y="61570"/>
                </a:lnTo>
                <a:lnTo>
                  <a:pt x="66270" y="61570"/>
                </a:lnTo>
                <a:lnTo>
                  <a:pt x="66270" y="61560"/>
                </a:lnTo>
                <a:lnTo>
                  <a:pt x="66260" y="61560"/>
                </a:lnTo>
                <a:lnTo>
                  <a:pt x="66260" y="61550"/>
                </a:lnTo>
                <a:lnTo>
                  <a:pt x="66250" y="61540"/>
                </a:lnTo>
                <a:lnTo>
                  <a:pt x="66240" y="61530"/>
                </a:lnTo>
                <a:lnTo>
                  <a:pt x="66240" y="61520"/>
                </a:lnTo>
                <a:lnTo>
                  <a:pt x="66240" y="61510"/>
                </a:lnTo>
                <a:lnTo>
                  <a:pt x="66230" y="61500"/>
                </a:lnTo>
                <a:lnTo>
                  <a:pt x="66230" y="61490"/>
                </a:lnTo>
                <a:lnTo>
                  <a:pt x="66220" y="61490"/>
                </a:lnTo>
                <a:lnTo>
                  <a:pt x="66190" y="61500"/>
                </a:lnTo>
                <a:lnTo>
                  <a:pt x="66160" y="61510"/>
                </a:lnTo>
                <a:lnTo>
                  <a:pt x="66130" y="61530"/>
                </a:lnTo>
                <a:lnTo>
                  <a:pt x="66120" y="61540"/>
                </a:lnTo>
                <a:lnTo>
                  <a:pt x="66100" y="61550"/>
                </a:lnTo>
                <a:lnTo>
                  <a:pt x="66080" y="61570"/>
                </a:lnTo>
                <a:lnTo>
                  <a:pt x="66070" y="61590"/>
                </a:lnTo>
                <a:lnTo>
                  <a:pt x="66070" y="61600"/>
                </a:lnTo>
                <a:lnTo>
                  <a:pt x="66040" y="61660"/>
                </a:lnTo>
                <a:lnTo>
                  <a:pt x="66020" y="61690"/>
                </a:lnTo>
                <a:lnTo>
                  <a:pt x="66010" y="61690"/>
                </a:lnTo>
                <a:lnTo>
                  <a:pt x="66000" y="61710"/>
                </a:lnTo>
                <a:lnTo>
                  <a:pt x="65990" y="61720"/>
                </a:lnTo>
                <a:lnTo>
                  <a:pt x="65980" y="61720"/>
                </a:lnTo>
                <a:lnTo>
                  <a:pt x="65970" y="61710"/>
                </a:lnTo>
                <a:lnTo>
                  <a:pt x="65960" y="61700"/>
                </a:lnTo>
                <a:lnTo>
                  <a:pt x="65950" y="61700"/>
                </a:lnTo>
                <a:lnTo>
                  <a:pt x="65930" y="61670"/>
                </a:lnTo>
                <a:lnTo>
                  <a:pt x="65900" y="61650"/>
                </a:lnTo>
                <a:lnTo>
                  <a:pt x="65890" y="61650"/>
                </a:lnTo>
                <a:lnTo>
                  <a:pt x="65890" y="61640"/>
                </a:lnTo>
                <a:lnTo>
                  <a:pt x="65880" y="61630"/>
                </a:lnTo>
                <a:lnTo>
                  <a:pt x="65870" y="61630"/>
                </a:lnTo>
                <a:lnTo>
                  <a:pt x="65840" y="61610"/>
                </a:lnTo>
                <a:lnTo>
                  <a:pt x="65830" y="61590"/>
                </a:lnTo>
                <a:lnTo>
                  <a:pt x="65760" y="61520"/>
                </a:lnTo>
                <a:lnTo>
                  <a:pt x="65740" y="61510"/>
                </a:lnTo>
                <a:lnTo>
                  <a:pt x="65740" y="61500"/>
                </a:lnTo>
                <a:lnTo>
                  <a:pt x="65730" y="61490"/>
                </a:lnTo>
                <a:lnTo>
                  <a:pt x="65720" y="61490"/>
                </a:lnTo>
                <a:lnTo>
                  <a:pt x="65710" y="61480"/>
                </a:lnTo>
                <a:lnTo>
                  <a:pt x="65690" y="61460"/>
                </a:lnTo>
                <a:lnTo>
                  <a:pt x="65660" y="61450"/>
                </a:lnTo>
                <a:lnTo>
                  <a:pt x="65650" y="61440"/>
                </a:lnTo>
                <a:lnTo>
                  <a:pt x="65620" y="61430"/>
                </a:lnTo>
                <a:lnTo>
                  <a:pt x="65600" y="61420"/>
                </a:lnTo>
                <a:lnTo>
                  <a:pt x="65600" y="61410"/>
                </a:lnTo>
                <a:lnTo>
                  <a:pt x="65580" y="61410"/>
                </a:lnTo>
                <a:lnTo>
                  <a:pt x="65570" y="61410"/>
                </a:lnTo>
                <a:lnTo>
                  <a:pt x="65550" y="61400"/>
                </a:lnTo>
                <a:lnTo>
                  <a:pt x="65540" y="61390"/>
                </a:lnTo>
                <a:lnTo>
                  <a:pt x="65530" y="61390"/>
                </a:lnTo>
                <a:lnTo>
                  <a:pt x="65490" y="61390"/>
                </a:lnTo>
                <a:lnTo>
                  <a:pt x="65490" y="61400"/>
                </a:lnTo>
                <a:lnTo>
                  <a:pt x="65480" y="61410"/>
                </a:lnTo>
                <a:lnTo>
                  <a:pt x="65480" y="61420"/>
                </a:lnTo>
                <a:lnTo>
                  <a:pt x="65480" y="61430"/>
                </a:lnTo>
                <a:lnTo>
                  <a:pt x="65470" y="61440"/>
                </a:lnTo>
                <a:lnTo>
                  <a:pt x="65460" y="61440"/>
                </a:lnTo>
                <a:lnTo>
                  <a:pt x="65450" y="61440"/>
                </a:lnTo>
                <a:lnTo>
                  <a:pt x="65440" y="61440"/>
                </a:lnTo>
                <a:lnTo>
                  <a:pt x="65430" y="61440"/>
                </a:lnTo>
                <a:lnTo>
                  <a:pt x="65430" y="61430"/>
                </a:lnTo>
                <a:lnTo>
                  <a:pt x="65410" y="61430"/>
                </a:lnTo>
                <a:lnTo>
                  <a:pt x="65400" y="61420"/>
                </a:lnTo>
                <a:lnTo>
                  <a:pt x="65390" y="61410"/>
                </a:lnTo>
                <a:lnTo>
                  <a:pt x="65380" y="61400"/>
                </a:lnTo>
                <a:lnTo>
                  <a:pt x="65370" y="61400"/>
                </a:lnTo>
                <a:lnTo>
                  <a:pt x="65360" y="61390"/>
                </a:lnTo>
                <a:lnTo>
                  <a:pt x="65350" y="61390"/>
                </a:lnTo>
                <a:lnTo>
                  <a:pt x="65340" y="61400"/>
                </a:lnTo>
                <a:lnTo>
                  <a:pt x="65330" y="61400"/>
                </a:lnTo>
                <a:lnTo>
                  <a:pt x="65320" y="61390"/>
                </a:lnTo>
                <a:lnTo>
                  <a:pt x="65310" y="61390"/>
                </a:lnTo>
                <a:lnTo>
                  <a:pt x="65300" y="61390"/>
                </a:lnTo>
                <a:lnTo>
                  <a:pt x="65290" y="61390"/>
                </a:lnTo>
                <a:lnTo>
                  <a:pt x="65280" y="61390"/>
                </a:lnTo>
                <a:lnTo>
                  <a:pt x="65270" y="61390"/>
                </a:lnTo>
                <a:lnTo>
                  <a:pt x="65270" y="61400"/>
                </a:lnTo>
                <a:lnTo>
                  <a:pt x="65260" y="61390"/>
                </a:lnTo>
                <a:lnTo>
                  <a:pt x="65250" y="61390"/>
                </a:lnTo>
                <a:lnTo>
                  <a:pt x="65240" y="61380"/>
                </a:lnTo>
                <a:lnTo>
                  <a:pt x="65230" y="61370"/>
                </a:lnTo>
                <a:lnTo>
                  <a:pt x="65230" y="61360"/>
                </a:lnTo>
                <a:lnTo>
                  <a:pt x="65220" y="61360"/>
                </a:lnTo>
                <a:lnTo>
                  <a:pt x="65220" y="61350"/>
                </a:lnTo>
                <a:lnTo>
                  <a:pt x="65210" y="61350"/>
                </a:lnTo>
                <a:lnTo>
                  <a:pt x="65200" y="61350"/>
                </a:lnTo>
                <a:lnTo>
                  <a:pt x="65190" y="61350"/>
                </a:lnTo>
                <a:lnTo>
                  <a:pt x="65180" y="61350"/>
                </a:lnTo>
                <a:lnTo>
                  <a:pt x="65170" y="61350"/>
                </a:lnTo>
                <a:lnTo>
                  <a:pt x="65170" y="61340"/>
                </a:lnTo>
                <a:lnTo>
                  <a:pt x="65160" y="61340"/>
                </a:lnTo>
                <a:lnTo>
                  <a:pt x="65150" y="61340"/>
                </a:lnTo>
                <a:lnTo>
                  <a:pt x="65140" y="61340"/>
                </a:lnTo>
                <a:lnTo>
                  <a:pt x="65130" y="61330"/>
                </a:lnTo>
                <a:lnTo>
                  <a:pt x="65120" y="61330"/>
                </a:lnTo>
                <a:lnTo>
                  <a:pt x="65120" y="61320"/>
                </a:lnTo>
                <a:lnTo>
                  <a:pt x="65100" y="61290"/>
                </a:lnTo>
                <a:lnTo>
                  <a:pt x="65090" y="61290"/>
                </a:lnTo>
                <a:lnTo>
                  <a:pt x="65080" y="61280"/>
                </a:lnTo>
                <a:lnTo>
                  <a:pt x="65080" y="61270"/>
                </a:lnTo>
                <a:lnTo>
                  <a:pt x="65070" y="61270"/>
                </a:lnTo>
                <a:lnTo>
                  <a:pt x="65070" y="61260"/>
                </a:lnTo>
                <a:lnTo>
                  <a:pt x="65040" y="61260"/>
                </a:lnTo>
                <a:lnTo>
                  <a:pt x="65040" y="61250"/>
                </a:lnTo>
                <a:lnTo>
                  <a:pt x="65030" y="61250"/>
                </a:lnTo>
                <a:lnTo>
                  <a:pt x="65020" y="61240"/>
                </a:lnTo>
                <a:lnTo>
                  <a:pt x="65010" y="61240"/>
                </a:lnTo>
                <a:lnTo>
                  <a:pt x="65010" y="61230"/>
                </a:lnTo>
                <a:lnTo>
                  <a:pt x="65000" y="61230"/>
                </a:lnTo>
                <a:lnTo>
                  <a:pt x="64990" y="61230"/>
                </a:lnTo>
                <a:lnTo>
                  <a:pt x="64980" y="61220"/>
                </a:lnTo>
                <a:lnTo>
                  <a:pt x="64980" y="61210"/>
                </a:lnTo>
                <a:lnTo>
                  <a:pt x="64970" y="61200"/>
                </a:lnTo>
                <a:lnTo>
                  <a:pt x="64960" y="61180"/>
                </a:lnTo>
                <a:lnTo>
                  <a:pt x="64950" y="61170"/>
                </a:lnTo>
                <a:lnTo>
                  <a:pt x="64940" y="61170"/>
                </a:lnTo>
                <a:lnTo>
                  <a:pt x="64940" y="61160"/>
                </a:lnTo>
                <a:lnTo>
                  <a:pt x="64930" y="61160"/>
                </a:lnTo>
                <a:lnTo>
                  <a:pt x="64920" y="61150"/>
                </a:lnTo>
                <a:lnTo>
                  <a:pt x="64920" y="61140"/>
                </a:lnTo>
                <a:lnTo>
                  <a:pt x="64910" y="61130"/>
                </a:lnTo>
                <a:lnTo>
                  <a:pt x="64900" y="61130"/>
                </a:lnTo>
                <a:lnTo>
                  <a:pt x="64900" y="61120"/>
                </a:lnTo>
                <a:lnTo>
                  <a:pt x="64890" y="61120"/>
                </a:lnTo>
                <a:lnTo>
                  <a:pt x="64880" y="61120"/>
                </a:lnTo>
                <a:lnTo>
                  <a:pt x="64880" y="61110"/>
                </a:lnTo>
                <a:lnTo>
                  <a:pt x="64870" y="61110"/>
                </a:lnTo>
                <a:lnTo>
                  <a:pt x="64850" y="61100"/>
                </a:lnTo>
                <a:lnTo>
                  <a:pt x="64840" y="61100"/>
                </a:lnTo>
                <a:lnTo>
                  <a:pt x="64830" y="61100"/>
                </a:lnTo>
                <a:lnTo>
                  <a:pt x="64820" y="61100"/>
                </a:lnTo>
                <a:lnTo>
                  <a:pt x="64810" y="61100"/>
                </a:lnTo>
                <a:lnTo>
                  <a:pt x="64810" y="61090"/>
                </a:lnTo>
                <a:lnTo>
                  <a:pt x="64800" y="61090"/>
                </a:lnTo>
                <a:lnTo>
                  <a:pt x="64790" y="61090"/>
                </a:lnTo>
                <a:lnTo>
                  <a:pt x="64790" y="61080"/>
                </a:lnTo>
                <a:lnTo>
                  <a:pt x="64790" y="61070"/>
                </a:lnTo>
                <a:lnTo>
                  <a:pt x="64790" y="61060"/>
                </a:lnTo>
                <a:lnTo>
                  <a:pt x="64790" y="61050"/>
                </a:lnTo>
                <a:lnTo>
                  <a:pt x="64790" y="61040"/>
                </a:lnTo>
                <a:lnTo>
                  <a:pt x="64790" y="61030"/>
                </a:lnTo>
                <a:lnTo>
                  <a:pt x="64790" y="61010"/>
                </a:lnTo>
                <a:lnTo>
                  <a:pt x="64790" y="61000"/>
                </a:lnTo>
                <a:lnTo>
                  <a:pt x="64790" y="60990"/>
                </a:lnTo>
                <a:lnTo>
                  <a:pt x="64780" y="60970"/>
                </a:lnTo>
                <a:lnTo>
                  <a:pt x="64780" y="60960"/>
                </a:lnTo>
                <a:lnTo>
                  <a:pt x="64770" y="60940"/>
                </a:lnTo>
                <a:lnTo>
                  <a:pt x="64770" y="60930"/>
                </a:lnTo>
                <a:lnTo>
                  <a:pt x="64770" y="60900"/>
                </a:lnTo>
                <a:lnTo>
                  <a:pt x="64770" y="60870"/>
                </a:lnTo>
                <a:lnTo>
                  <a:pt x="64770" y="60840"/>
                </a:lnTo>
                <a:lnTo>
                  <a:pt x="64770" y="60820"/>
                </a:lnTo>
                <a:lnTo>
                  <a:pt x="64770" y="60800"/>
                </a:lnTo>
                <a:lnTo>
                  <a:pt x="64770" y="60780"/>
                </a:lnTo>
                <a:lnTo>
                  <a:pt x="64770" y="60770"/>
                </a:lnTo>
                <a:lnTo>
                  <a:pt x="64770" y="60760"/>
                </a:lnTo>
                <a:lnTo>
                  <a:pt x="64770" y="60740"/>
                </a:lnTo>
                <a:lnTo>
                  <a:pt x="64770" y="60730"/>
                </a:lnTo>
                <a:lnTo>
                  <a:pt x="64770" y="60710"/>
                </a:lnTo>
                <a:lnTo>
                  <a:pt x="64770" y="60670"/>
                </a:lnTo>
                <a:lnTo>
                  <a:pt x="64770" y="60660"/>
                </a:lnTo>
                <a:lnTo>
                  <a:pt x="64770" y="60640"/>
                </a:lnTo>
                <a:lnTo>
                  <a:pt x="64760" y="60610"/>
                </a:lnTo>
                <a:lnTo>
                  <a:pt x="64760" y="60580"/>
                </a:lnTo>
                <a:lnTo>
                  <a:pt x="64760" y="60550"/>
                </a:lnTo>
                <a:lnTo>
                  <a:pt x="64760" y="60540"/>
                </a:lnTo>
                <a:lnTo>
                  <a:pt x="64750" y="60530"/>
                </a:lnTo>
                <a:lnTo>
                  <a:pt x="64750" y="60520"/>
                </a:lnTo>
                <a:lnTo>
                  <a:pt x="64750" y="60510"/>
                </a:lnTo>
                <a:lnTo>
                  <a:pt x="64750" y="60500"/>
                </a:lnTo>
                <a:lnTo>
                  <a:pt x="64750" y="60490"/>
                </a:lnTo>
                <a:lnTo>
                  <a:pt x="64750" y="60470"/>
                </a:lnTo>
                <a:lnTo>
                  <a:pt x="64740" y="60450"/>
                </a:lnTo>
                <a:lnTo>
                  <a:pt x="64740" y="60430"/>
                </a:lnTo>
                <a:lnTo>
                  <a:pt x="64740" y="60420"/>
                </a:lnTo>
                <a:lnTo>
                  <a:pt x="64740" y="60380"/>
                </a:lnTo>
                <a:lnTo>
                  <a:pt x="64740" y="60360"/>
                </a:lnTo>
                <a:lnTo>
                  <a:pt x="64740" y="60350"/>
                </a:lnTo>
                <a:lnTo>
                  <a:pt x="64740" y="60340"/>
                </a:lnTo>
                <a:lnTo>
                  <a:pt x="64760" y="60330"/>
                </a:lnTo>
                <a:lnTo>
                  <a:pt x="64780" y="60310"/>
                </a:lnTo>
                <a:lnTo>
                  <a:pt x="64810" y="60290"/>
                </a:lnTo>
                <a:lnTo>
                  <a:pt x="64840" y="60280"/>
                </a:lnTo>
                <a:lnTo>
                  <a:pt x="64840" y="60250"/>
                </a:lnTo>
                <a:lnTo>
                  <a:pt x="64820" y="60230"/>
                </a:lnTo>
                <a:lnTo>
                  <a:pt x="64810" y="60210"/>
                </a:lnTo>
                <a:lnTo>
                  <a:pt x="64820" y="60200"/>
                </a:lnTo>
                <a:lnTo>
                  <a:pt x="64850" y="60190"/>
                </a:lnTo>
                <a:lnTo>
                  <a:pt x="64870" y="60180"/>
                </a:lnTo>
                <a:lnTo>
                  <a:pt x="64880" y="60170"/>
                </a:lnTo>
                <a:lnTo>
                  <a:pt x="64890" y="60160"/>
                </a:lnTo>
                <a:lnTo>
                  <a:pt x="64900" y="60150"/>
                </a:lnTo>
                <a:lnTo>
                  <a:pt x="64910" y="60130"/>
                </a:lnTo>
                <a:lnTo>
                  <a:pt x="64920" y="60120"/>
                </a:lnTo>
                <a:lnTo>
                  <a:pt x="64940" y="60110"/>
                </a:lnTo>
                <a:lnTo>
                  <a:pt x="64950" y="60100"/>
                </a:lnTo>
                <a:lnTo>
                  <a:pt x="64960" y="60100"/>
                </a:lnTo>
                <a:lnTo>
                  <a:pt x="64970" y="60090"/>
                </a:lnTo>
                <a:lnTo>
                  <a:pt x="64990" y="60080"/>
                </a:lnTo>
                <a:lnTo>
                  <a:pt x="64990" y="60070"/>
                </a:lnTo>
                <a:lnTo>
                  <a:pt x="65000" y="60070"/>
                </a:lnTo>
                <a:lnTo>
                  <a:pt x="65000" y="60050"/>
                </a:lnTo>
                <a:lnTo>
                  <a:pt x="65020" y="60040"/>
                </a:lnTo>
                <a:lnTo>
                  <a:pt x="65030" y="60020"/>
                </a:lnTo>
                <a:lnTo>
                  <a:pt x="65050" y="59990"/>
                </a:lnTo>
                <a:lnTo>
                  <a:pt x="65070" y="59960"/>
                </a:lnTo>
                <a:lnTo>
                  <a:pt x="65070" y="59950"/>
                </a:lnTo>
                <a:lnTo>
                  <a:pt x="65070" y="59940"/>
                </a:lnTo>
                <a:lnTo>
                  <a:pt x="65070" y="59930"/>
                </a:lnTo>
                <a:lnTo>
                  <a:pt x="65090" y="59920"/>
                </a:lnTo>
                <a:lnTo>
                  <a:pt x="65100" y="59920"/>
                </a:lnTo>
                <a:lnTo>
                  <a:pt x="65110" y="59910"/>
                </a:lnTo>
                <a:lnTo>
                  <a:pt x="65140" y="59890"/>
                </a:lnTo>
                <a:lnTo>
                  <a:pt x="65150" y="59880"/>
                </a:lnTo>
                <a:lnTo>
                  <a:pt x="65170" y="59860"/>
                </a:lnTo>
                <a:lnTo>
                  <a:pt x="65180" y="59850"/>
                </a:lnTo>
                <a:lnTo>
                  <a:pt x="65180" y="59840"/>
                </a:lnTo>
                <a:lnTo>
                  <a:pt x="65190" y="59830"/>
                </a:lnTo>
                <a:lnTo>
                  <a:pt x="65200" y="59830"/>
                </a:lnTo>
                <a:lnTo>
                  <a:pt x="65220" y="59800"/>
                </a:lnTo>
                <a:lnTo>
                  <a:pt x="65220" y="59790"/>
                </a:lnTo>
                <a:lnTo>
                  <a:pt x="65230" y="59770"/>
                </a:lnTo>
                <a:lnTo>
                  <a:pt x="65230" y="59760"/>
                </a:lnTo>
                <a:lnTo>
                  <a:pt x="65230" y="59750"/>
                </a:lnTo>
                <a:lnTo>
                  <a:pt x="65230" y="59730"/>
                </a:lnTo>
                <a:lnTo>
                  <a:pt x="65230" y="59720"/>
                </a:lnTo>
                <a:lnTo>
                  <a:pt x="65230" y="59700"/>
                </a:lnTo>
                <a:lnTo>
                  <a:pt x="65230" y="59690"/>
                </a:lnTo>
                <a:lnTo>
                  <a:pt x="65240" y="59680"/>
                </a:lnTo>
                <a:lnTo>
                  <a:pt x="65240" y="59640"/>
                </a:lnTo>
                <a:lnTo>
                  <a:pt x="65240" y="59620"/>
                </a:lnTo>
                <a:lnTo>
                  <a:pt x="65250" y="59520"/>
                </a:lnTo>
                <a:lnTo>
                  <a:pt x="65260" y="59500"/>
                </a:lnTo>
                <a:lnTo>
                  <a:pt x="65260" y="59490"/>
                </a:lnTo>
                <a:lnTo>
                  <a:pt x="65260" y="59460"/>
                </a:lnTo>
                <a:lnTo>
                  <a:pt x="65270" y="59450"/>
                </a:lnTo>
                <a:lnTo>
                  <a:pt x="65270" y="59420"/>
                </a:lnTo>
                <a:lnTo>
                  <a:pt x="65280" y="59400"/>
                </a:lnTo>
                <a:lnTo>
                  <a:pt x="65280" y="59390"/>
                </a:lnTo>
                <a:lnTo>
                  <a:pt x="65290" y="59390"/>
                </a:lnTo>
                <a:lnTo>
                  <a:pt x="65300" y="59370"/>
                </a:lnTo>
                <a:lnTo>
                  <a:pt x="65310" y="59370"/>
                </a:lnTo>
                <a:lnTo>
                  <a:pt x="65320" y="59360"/>
                </a:lnTo>
                <a:lnTo>
                  <a:pt x="65330" y="59360"/>
                </a:lnTo>
                <a:lnTo>
                  <a:pt x="65340" y="59370"/>
                </a:lnTo>
                <a:lnTo>
                  <a:pt x="65350" y="59380"/>
                </a:lnTo>
                <a:lnTo>
                  <a:pt x="65360" y="59380"/>
                </a:lnTo>
                <a:lnTo>
                  <a:pt x="65370" y="59390"/>
                </a:lnTo>
                <a:lnTo>
                  <a:pt x="65390" y="59390"/>
                </a:lnTo>
                <a:lnTo>
                  <a:pt x="65410" y="59390"/>
                </a:lnTo>
                <a:lnTo>
                  <a:pt x="65420" y="59390"/>
                </a:lnTo>
                <a:lnTo>
                  <a:pt x="65430" y="59390"/>
                </a:lnTo>
                <a:lnTo>
                  <a:pt x="65440" y="59390"/>
                </a:lnTo>
                <a:lnTo>
                  <a:pt x="65450" y="59390"/>
                </a:lnTo>
                <a:lnTo>
                  <a:pt x="65460" y="59390"/>
                </a:lnTo>
                <a:lnTo>
                  <a:pt x="65470" y="59390"/>
                </a:lnTo>
                <a:lnTo>
                  <a:pt x="65480" y="59380"/>
                </a:lnTo>
                <a:lnTo>
                  <a:pt x="65490" y="59380"/>
                </a:lnTo>
                <a:lnTo>
                  <a:pt x="65500" y="59370"/>
                </a:lnTo>
                <a:lnTo>
                  <a:pt x="65510" y="59360"/>
                </a:lnTo>
                <a:lnTo>
                  <a:pt x="65520" y="59360"/>
                </a:lnTo>
                <a:lnTo>
                  <a:pt x="65520" y="59350"/>
                </a:lnTo>
                <a:lnTo>
                  <a:pt x="65530" y="59350"/>
                </a:lnTo>
                <a:lnTo>
                  <a:pt x="65540" y="59350"/>
                </a:lnTo>
                <a:lnTo>
                  <a:pt x="65550" y="59350"/>
                </a:lnTo>
                <a:lnTo>
                  <a:pt x="65550" y="59340"/>
                </a:lnTo>
                <a:lnTo>
                  <a:pt x="65560" y="59340"/>
                </a:lnTo>
                <a:lnTo>
                  <a:pt x="65560" y="59330"/>
                </a:lnTo>
                <a:lnTo>
                  <a:pt x="65570" y="59320"/>
                </a:lnTo>
                <a:lnTo>
                  <a:pt x="65590" y="59300"/>
                </a:lnTo>
                <a:lnTo>
                  <a:pt x="65600" y="59300"/>
                </a:lnTo>
                <a:lnTo>
                  <a:pt x="65600" y="59290"/>
                </a:lnTo>
                <a:lnTo>
                  <a:pt x="65610" y="59280"/>
                </a:lnTo>
                <a:lnTo>
                  <a:pt x="65610" y="59270"/>
                </a:lnTo>
                <a:lnTo>
                  <a:pt x="65620" y="59260"/>
                </a:lnTo>
                <a:lnTo>
                  <a:pt x="65630" y="59250"/>
                </a:lnTo>
                <a:lnTo>
                  <a:pt x="65630" y="59240"/>
                </a:lnTo>
                <a:lnTo>
                  <a:pt x="65640" y="59230"/>
                </a:lnTo>
                <a:lnTo>
                  <a:pt x="65640" y="59220"/>
                </a:lnTo>
                <a:lnTo>
                  <a:pt x="65640" y="59210"/>
                </a:lnTo>
                <a:lnTo>
                  <a:pt x="65650" y="59190"/>
                </a:lnTo>
                <a:lnTo>
                  <a:pt x="65660" y="59170"/>
                </a:lnTo>
                <a:lnTo>
                  <a:pt x="65670" y="59160"/>
                </a:lnTo>
                <a:lnTo>
                  <a:pt x="65670" y="59150"/>
                </a:lnTo>
                <a:lnTo>
                  <a:pt x="65670" y="59140"/>
                </a:lnTo>
                <a:lnTo>
                  <a:pt x="65670" y="59130"/>
                </a:lnTo>
                <a:lnTo>
                  <a:pt x="65670" y="59120"/>
                </a:lnTo>
                <a:lnTo>
                  <a:pt x="65670" y="59100"/>
                </a:lnTo>
                <a:lnTo>
                  <a:pt x="65670" y="59090"/>
                </a:lnTo>
                <a:lnTo>
                  <a:pt x="65670" y="59060"/>
                </a:lnTo>
                <a:lnTo>
                  <a:pt x="65680" y="59030"/>
                </a:lnTo>
                <a:lnTo>
                  <a:pt x="65690" y="59000"/>
                </a:lnTo>
                <a:lnTo>
                  <a:pt x="65700" y="58980"/>
                </a:lnTo>
                <a:lnTo>
                  <a:pt x="65700" y="58970"/>
                </a:lnTo>
                <a:lnTo>
                  <a:pt x="65710" y="58960"/>
                </a:lnTo>
                <a:lnTo>
                  <a:pt x="65710" y="58940"/>
                </a:lnTo>
                <a:lnTo>
                  <a:pt x="65720" y="58920"/>
                </a:lnTo>
                <a:lnTo>
                  <a:pt x="65720" y="58910"/>
                </a:lnTo>
                <a:lnTo>
                  <a:pt x="65720" y="58890"/>
                </a:lnTo>
                <a:lnTo>
                  <a:pt x="65720" y="58880"/>
                </a:lnTo>
                <a:lnTo>
                  <a:pt x="65720" y="58810"/>
                </a:lnTo>
                <a:lnTo>
                  <a:pt x="65710" y="58790"/>
                </a:lnTo>
                <a:lnTo>
                  <a:pt x="65710" y="58780"/>
                </a:lnTo>
                <a:lnTo>
                  <a:pt x="65710" y="58750"/>
                </a:lnTo>
                <a:lnTo>
                  <a:pt x="65720" y="58720"/>
                </a:lnTo>
                <a:lnTo>
                  <a:pt x="65730" y="58690"/>
                </a:lnTo>
                <a:lnTo>
                  <a:pt x="65730" y="58680"/>
                </a:lnTo>
                <a:lnTo>
                  <a:pt x="65740" y="58660"/>
                </a:lnTo>
                <a:lnTo>
                  <a:pt x="65750" y="58660"/>
                </a:lnTo>
                <a:lnTo>
                  <a:pt x="65760" y="58640"/>
                </a:lnTo>
                <a:lnTo>
                  <a:pt x="65770" y="58630"/>
                </a:lnTo>
                <a:lnTo>
                  <a:pt x="65790" y="58610"/>
                </a:lnTo>
                <a:lnTo>
                  <a:pt x="65810" y="58590"/>
                </a:lnTo>
                <a:lnTo>
                  <a:pt x="65820" y="58570"/>
                </a:lnTo>
                <a:lnTo>
                  <a:pt x="65830" y="58570"/>
                </a:lnTo>
                <a:lnTo>
                  <a:pt x="65830" y="58560"/>
                </a:lnTo>
                <a:lnTo>
                  <a:pt x="65860" y="58540"/>
                </a:lnTo>
                <a:lnTo>
                  <a:pt x="65890" y="58520"/>
                </a:lnTo>
                <a:lnTo>
                  <a:pt x="65900" y="58510"/>
                </a:lnTo>
                <a:lnTo>
                  <a:pt x="65910" y="58510"/>
                </a:lnTo>
                <a:lnTo>
                  <a:pt x="65920" y="58500"/>
                </a:lnTo>
                <a:lnTo>
                  <a:pt x="65940" y="58490"/>
                </a:lnTo>
                <a:lnTo>
                  <a:pt x="65950" y="58480"/>
                </a:lnTo>
                <a:lnTo>
                  <a:pt x="65970" y="58470"/>
                </a:lnTo>
                <a:lnTo>
                  <a:pt x="66000" y="58460"/>
                </a:lnTo>
                <a:lnTo>
                  <a:pt x="66060" y="58450"/>
                </a:lnTo>
                <a:lnTo>
                  <a:pt x="66080" y="58450"/>
                </a:lnTo>
                <a:lnTo>
                  <a:pt x="66090" y="58450"/>
                </a:lnTo>
                <a:lnTo>
                  <a:pt x="66070" y="58420"/>
                </a:lnTo>
                <a:lnTo>
                  <a:pt x="66050" y="58400"/>
                </a:lnTo>
                <a:lnTo>
                  <a:pt x="66030" y="58370"/>
                </a:lnTo>
                <a:lnTo>
                  <a:pt x="66010" y="58340"/>
                </a:lnTo>
                <a:lnTo>
                  <a:pt x="66000" y="58330"/>
                </a:lnTo>
                <a:lnTo>
                  <a:pt x="65990" y="58320"/>
                </a:lnTo>
                <a:lnTo>
                  <a:pt x="65980" y="58320"/>
                </a:lnTo>
                <a:lnTo>
                  <a:pt x="65970" y="58310"/>
                </a:lnTo>
                <a:lnTo>
                  <a:pt x="65960" y="58300"/>
                </a:lnTo>
                <a:lnTo>
                  <a:pt x="65950" y="58300"/>
                </a:lnTo>
                <a:lnTo>
                  <a:pt x="65930" y="58300"/>
                </a:lnTo>
                <a:lnTo>
                  <a:pt x="65910" y="58290"/>
                </a:lnTo>
                <a:lnTo>
                  <a:pt x="65900" y="58280"/>
                </a:lnTo>
                <a:lnTo>
                  <a:pt x="65890" y="58280"/>
                </a:lnTo>
                <a:lnTo>
                  <a:pt x="65880" y="58280"/>
                </a:lnTo>
                <a:lnTo>
                  <a:pt x="65850" y="58260"/>
                </a:lnTo>
                <a:lnTo>
                  <a:pt x="65830" y="58260"/>
                </a:lnTo>
                <a:lnTo>
                  <a:pt x="65810" y="58250"/>
                </a:lnTo>
                <a:lnTo>
                  <a:pt x="65790" y="58240"/>
                </a:lnTo>
                <a:lnTo>
                  <a:pt x="65770" y="58240"/>
                </a:lnTo>
                <a:lnTo>
                  <a:pt x="65750" y="58230"/>
                </a:lnTo>
                <a:lnTo>
                  <a:pt x="65740" y="58220"/>
                </a:lnTo>
                <a:lnTo>
                  <a:pt x="65750" y="58200"/>
                </a:lnTo>
                <a:lnTo>
                  <a:pt x="65750" y="58190"/>
                </a:lnTo>
                <a:lnTo>
                  <a:pt x="65750" y="58160"/>
                </a:lnTo>
                <a:lnTo>
                  <a:pt x="65760" y="58140"/>
                </a:lnTo>
                <a:lnTo>
                  <a:pt x="65760" y="58130"/>
                </a:lnTo>
                <a:lnTo>
                  <a:pt x="65770" y="58110"/>
                </a:lnTo>
                <a:lnTo>
                  <a:pt x="65790" y="58080"/>
                </a:lnTo>
                <a:lnTo>
                  <a:pt x="65810" y="58050"/>
                </a:lnTo>
                <a:lnTo>
                  <a:pt x="65820" y="58030"/>
                </a:lnTo>
                <a:lnTo>
                  <a:pt x="65840" y="58000"/>
                </a:lnTo>
                <a:lnTo>
                  <a:pt x="65850" y="57980"/>
                </a:lnTo>
                <a:lnTo>
                  <a:pt x="65870" y="57940"/>
                </a:lnTo>
                <a:lnTo>
                  <a:pt x="65870" y="57930"/>
                </a:lnTo>
                <a:lnTo>
                  <a:pt x="65880" y="57920"/>
                </a:lnTo>
                <a:lnTo>
                  <a:pt x="65880" y="57910"/>
                </a:lnTo>
                <a:lnTo>
                  <a:pt x="65890" y="57880"/>
                </a:lnTo>
                <a:lnTo>
                  <a:pt x="65890" y="57870"/>
                </a:lnTo>
                <a:lnTo>
                  <a:pt x="65900" y="57840"/>
                </a:lnTo>
                <a:lnTo>
                  <a:pt x="65900" y="57810"/>
                </a:lnTo>
                <a:lnTo>
                  <a:pt x="65910" y="57770"/>
                </a:lnTo>
                <a:lnTo>
                  <a:pt x="65920" y="57750"/>
                </a:lnTo>
                <a:lnTo>
                  <a:pt x="65930" y="57710"/>
                </a:lnTo>
                <a:lnTo>
                  <a:pt x="65930" y="57690"/>
                </a:lnTo>
                <a:lnTo>
                  <a:pt x="65940" y="57650"/>
                </a:lnTo>
                <a:lnTo>
                  <a:pt x="65950" y="57630"/>
                </a:lnTo>
                <a:lnTo>
                  <a:pt x="65950" y="57620"/>
                </a:lnTo>
                <a:lnTo>
                  <a:pt x="65960" y="57590"/>
                </a:lnTo>
                <a:lnTo>
                  <a:pt x="65960" y="57560"/>
                </a:lnTo>
                <a:lnTo>
                  <a:pt x="65970" y="57550"/>
                </a:lnTo>
                <a:lnTo>
                  <a:pt x="65960" y="57540"/>
                </a:lnTo>
                <a:lnTo>
                  <a:pt x="65960" y="57530"/>
                </a:lnTo>
                <a:lnTo>
                  <a:pt x="65950" y="57470"/>
                </a:lnTo>
                <a:lnTo>
                  <a:pt x="65950" y="57450"/>
                </a:lnTo>
                <a:lnTo>
                  <a:pt x="65950" y="57440"/>
                </a:lnTo>
                <a:lnTo>
                  <a:pt x="65950" y="57410"/>
                </a:lnTo>
                <a:lnTo>
                  <a:pt x="65950" y="57390"/>
                </a:lnTo>
                <a:lnTo>
                  <a:pt x="65950" y="57380"/>
                </a:lnTo>
                <a:lnTo>
                  <a:pt x="65950" y="57370"/>
                </a:lnTo>
                <a:lnTo>
                  <a:pt x="65960" y="57350"/>
                </a:lnTo>
                <a:lnTo>
                  <a:pt x="65960" y="57340"/>
                </a:lnTo>
                <a:lnTo>
                  <a:pt x="65960" y="57330"/>
                </a:lnTo>
                <a:lnTo>
                  <a:pt x="65970" y="57310"/>
                </a:lnTo>
                <a:lnTo>
                  <a:pt x="65970" y="57300"/>
                </a:lnTo>
                <a:lnTo>
                  <a:pt x="65970" y="57290"/>
                </a:lnTo>
                <a:lnTo>
                  <a:pt x="65970" y="57280"/>
                </a:lnTo>
                <a:lnTo>
                  <a:pt x="65970" y="57260"/>
                </a:lnTo>
                <a:lnTo>
                  <a:pt x="65980" y="57250"/>
                </a:lnTo>
                <a:lnTo>
                  <a:pt x="65990" y="57240"/>
                </a:lnTo>
                <a:lnTo>
                  <a:pt x="66000" y="57220"/>
                </a:lnTo>
                <a:lnTo>
                  <a:pt x="66010" y="57200"/>
                </a:lnTo>
                <a:lnTo>
                  <a:pt x="66020" y="57190"/>
                </a:lnTo>
                <a:lnTo>
                  <a:pt x="66030" y="57170"/>
                </a:lnTo>
                <a:lnTo>
                  <a:pt x="66040" y="57160"/>
                </a:lnTo>
                <a:lnTo>
                  <a:pt x="66050" y="57140"/>
                </a:lnTo>
                <a:lnTo>
                  <a:pt x="66070" y="57110"/>
                </a:lnTo>
                <a:lnTo>
                  <a:pt x="66050" y="57080"/>
                </a:lnTo>
                <a:lnTo>
                  <a:pt x="66040" y="57070"/>
                </a:lnTo>
                <a:lnTo>
                  <a:pt x="66040" y="57050"/>
                </a:lnTo>
                <a:lnTo>
                  <a:pt x="66040" y="57010"/>
                </a:lnTo>
                <a:lnTo>
                  <a:pt x="66040" y="56970"/>
                </a:lnTo>
                <a:lnTo>
                  <a:pt x="66040" y="56930"/>
                </a:lnTo>
                <a:lnTo>
                  <a:pt x="66040" y="56900"/>
                </a:lnTo>
                <a:lnTo>
                  <a:pt x="66030" y="56880"/>
                </a:lnTo>
                <a:lnTo>
                  <a:pt x="66040" y="56830"/>
                </a:lnTo>
                <a:lnTo>
                  <a:pt x="66040" y="56790"/>
                </a:lnTo>
                <a:lnTo>
                  <a:pt x="66060" y="56710"/>
                </a:lnTo>
                <a:lnTo>
                  <a:pt x="66050" y="56680"/>
                </a:lnTo>
                <a:lnTo>
                  <a:pt x="66050" y="56670"/>
                </a:lnTo>
                <a:lnTo>
                  <a:pt x="66050" y="56650"/>
                </a:lnTo>
                <a:lnTo>
                  <a:pt x="66050" y="56630"/>
                </a:lnTo>
                <a:lnTo>
                  <a:pt x="66050" y="56620"/>
                </a:lnTo>
                <a:lnTo>
                  <a:pt x="66050" y="56600"/>
                </a:lnTo>
                <a:lnTo>
                  <a:pt x="66060" y="56570"/>
                </a:lnTo>
                <a:lnTo>
                  <a:pt x="66070" y="56530"/>
                </a:lnTo>
                <a:lnTo>
                  <a:pt x="66070" y="56510"/>
                </a:lnTo>
                <a:lnTo>
                  <a:pt x="66090" y="56450"/>
                </a:lnTo>
                <a:lnTo>
                  <a:pt x="66090" y="56430"/>
                </a:lnTo>
                <a:lnTo>
                  <a:pt x="66100" y="56420"/>
                </a:lnTo>
                <a:lnTo>
                  <a:pt x="66100" y="56410"/>
                </a:lnTo>
                <a:lnTo>
                  <a:pt x="66100" y="56400"/>
                </a:lnTo>
                <a:lnTo>
                  <a:pt x="66110" y="56380"/>
                </a:lnTo>
                <a:lnTo>
                  <a:pt x="66110" y="56350"/>
                </a:lnTo>
                <a:lnTo>
                  <a:pt x="66120" y="56350"/>
                </a:lnTo>
                <a:lnTo>
                  <a:pt x="66120" y="56340"/>
                </a:lnTo>
                <a:lnTo>
                  <a:pt x="66120" y="56320"/>
                </a:lnTo>
                <a:lnTo>
                  <a:pt x="66120" y="56310"/>
                </a:lnTo>
                <a:lnTo>
                  <a:pt x="66120" y="56300"/>
                </a:lnTo>
                <a:lnTo>
                  <a:pt x="66120" y="56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