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Li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390" y="32200"/>
                </a:moveTo>
                <a:lnTo>
                  <a:pt x="61400" y="32200"/>
                </a:lnTo>
                <a:lnTo>
                  <a:pt x="61400" y="32210"/>
                </a:lnTo>
                <a:lnTo>
                  <a:pt x="61410" y="32210"/>
                </a:lnTo>
                <a:lnTo>
                  <a:pt x="61420" y="32220"/>
                </a:lnTo>
                <a:lnTo>
                  <a:pt x="61430" y="32220"/>
                </a:lnTo>
                <a:lnTo>
                  <a:pt x="61430" y="32240"/>
                </a:lnTo>
                <a:lnTo>
                  <a:pt x="61430" y="32250"/>
                </a:lnTo>
                <a:lnTo>
                  <a:pt x="61430" y="32260"/>
                </a:lnTo>
                <a:lnTo>
                  <a:pt x="61430" y="32270"/>
                </a:lnTo>
                <a:lnTo>
                  <a:pt x="61440" y="32270"/>
                </a:lnTo>
                <a:lnTo>
                  <a:pt x="61440" y="32280"/>
                </a:lnTo>
                <a:lnTo>
                  <a:pt x="61440" y="32290"/>
                </a:lnTo>
                <a:lnTo>
                  <a:pt x="61450" y="32290"/>
                </a:lnTo>
                <a:lnTo>
                  <a:pt x="61450" y="32300"/>
                </a:lnTo>
                <a:lnTo>
                  <a:pt x="61460" y="32310"/>
                </a:lnTo>
                <a:lnTo>
                  <a:pt x="61460" y="32320"/>
                </a:lnTo>
                <a:lnTo>
                  <a:pt x="61460" y="32330"/>
                </a:lnTo>
                <a:lnTo>
                  <a:pt x="61460" y="32340"/>
                </a:lnTo>
                <a:lnTo>
                  <a:pt x="61450" y="32350"/>
                </a:lnTo>
                <a:lnTo>
                  <a:pt x="61450" y="32360"/>
                </a:lnTo>
                <a:lnTo>
                  <a:pt x="61450" y="32370"/>
                </a:lnTo>
                <a:lnTo>
                  <a:pt x="61450" y="32380"/>
                </a:lnTo>
                <a:lnTo>
                  <a:pt x="61440" y="32380"/>
                </a:lnTo>
                <a:lnTo>
                  <a:pt x="61440" y="32390"/>
                </a:lnTo>
                <a:lnTo>
                  <a:pt x="61440" y="32400"/>
                </a:lnTo>
                <a:lnTo>
                  <a:pt x="61440" y="32410"/>
                </a:lnTo>
                <a:lnTo>
                  <a:pt x="61450" y="32420"/>
                </a:lnTo>
                <a:lnTo>
                  <a:pt x="61450" y="32430"/>
                </a:lnTo>
                <a:lnTo>
                  <a:pt x="61460" y="32440"/>
                </a:lnTo>
                <a:lnTo>
                  <a:pt x="61460" y="32450"/>
                </a:lnTo>
                <a:lnTo>
                  <a:pt x="61470" y="32450"/>
                </a:lnTo>
                <a:lnTo>
                  <a:pt x="61470" y="32460"/>
                </a:lnTo>
                <a:lnTo>
                  <a:pt x="61460" y="32470"/>
                </a:lnTo>
                <a:lnTo>
                  <a:pt x="61460" y="32480"/>
                </a:lnTo>
                <a:lnTo>
                  <a:pt x="61470" y="32480"/>
                </a:lnTo>
                <a:lnTo>
                  <a:pt x="61470" y="32490"/>
                </a:lnTo>
                <a:lnTo>
                  <a:pt x="61470" y="32500"/>
                </a:lnTo>
                <a:lnTo>
                  <a:pt x="61480" y="32500"/>
                </a:lnTo>
                <a:lnTo>
                  <a:pt x="61480" y="32510"/>
                </a:lnTo>
                <a:lnTo>
                  <a:pt x="61480" y="32520"/>
                </a:lnTo>
                <a:lnTo>
                  <a:pt x="61490" y="32520"/>
                </a:lnTo>
                <a:lnTo>
                  <a:pt x="61480" y="32520"/>
                </a:lnTo>
                <a:lnTo>
                  <a:pt x="61480" y="32530"/>
                </a:lnTo>
                <a:lnTo>
                  <a:pt x="61480" y="32560"/>
                </a:lnTo>
                <a:lnTo>
                  <a:pt x="61480" y="32570"/>
                </a:lnTo>
                <a:lnTo>
                  <a:pt x="61490" y="32570"/>
                </a:lnTo>
                <a:lnTo>
                  <a:pt x="61490" y="32560"/>
                </a:lnTo>
                <a:lnTo>
                  <a:pt x="61500" y="32560"/>
                </a:lnTo>
                <a:lnTo>
                  <a:pt x="61500" y="32570"/>
                </a:lnTo>
                <a:lnTo>
                  <a:pt x="61510" y="32570"/>
                </a:lnTo>
                <a:lnTo>
                  <a:pt x="61510" y="32580"/>
                </a:lnTo>
                <a:lnTo>
                  <a:pt x="61520" y="32580"/>
                </a:lnTo>
                <a:lnTo>
                  <a:pt x="61520" y="32590"/>
                </a:lnTo>
                <a:lnTo>
                  <a:pt x="61530" y="32590"/>
                </a:lnTo>
                <a:lnTo>
                  <a:pt x="61540" y="32590"/>
                </a:lnTo>
                <a:lnTo>
                  <a:pt x="61540" y="32600"/>
                </a:lnTo>
                <a:lnTo>
                  <a:pt x="61540" y="32610"/>
                </a:lnTo>
                <a:lnTo>
                  <a:pt x="61550" y="32610"/>
                </a:lnTo>
                <a:lnTo>
                  <a:pt x="61550" y="32620"/>
                </a:lnTo>
                <a:lnTo>
                  <a:pt x="61560" y="32630"/>
                </a:lnTo>
                <a:lnTo>
                  <a:pt x="61560" y="32640"/>
                </a:lnTo>
                <a:lnTo>
                  <a:pt x="61560" y="32650"/>
                </a:lnTo>
                <a:lnTo>
                  <a:pt x="61570" y="32650"/>
                </a:lnTo>
                <a:lnTo>
                  <a:pt x="61570" y="32660"/>
                </a:lnTo>
                <a:lnTo>
                  <a:pt x="61570" y="32670"/>
                </a:lnTo>
                <a:lnTo>
                  <a:pt x="61570" y="32680"/>
                </a:lnTo>
                <a:lnTo>
                  <a:pt x="61580" y="32680"/>
                </a:lnTo>
                <a:lnTo>
                  <a:pt x="61580" y="32690"/>
                </a:lnTo>
                <a:lnTo>
                  <a:pt x="61580" y="32700"/>
                </a:lnTo>
                <a:lnTo>
                  <a:pt x="61590" y="32710"/>
                </a:lnTo>
                <a:lnTo>
                  <a:pt x="61590" y="32720"/>
                </a:lnTo>
                <a:lnTo>
                  <a:pt x="61590" y="32730"/>
                </a:lnTo>
                <a:lnTo>
                  <a:pt x="61590" y="32740"/>
                </a:lnTo>
                <a:lnTo>
                  <a:pt x="61590" y="32750"/>
                </a:lnTo>
                <a:lnTo>
                  <a:pt x="61590" y="32760"/>
                </a:lnTo>
                <a:lnTo>
                  <a:pt x="61590" y="32770"/>
                </a:lnTo>
                <a:lnTo>
                  <a:pt x="61590" y="32780"/>
                </a:lnTo>
                <a:lnTo>
                  <a:pt x="61590" y="32790"/>
                </a:lnTo>
                <a:lnTo>
                  <a:pt x="61590" y="32800"/>
                </a:lnTo>
                <a:lnTo>
                  <a:pt x="61590" y="32810"/>
                </a:lnTo>
                <a:lnTo>
                  <a:pt x="61590" y="32820"/>
                </a:lnTo>
                <a:lnTo>
                  <a:pt x="61580" y="32820"/>
                </a:lnTo>
                <a:lnTo>
                  <a:pt x="61580" y="32830"/>
                </a:lnTo>
                <a:lnTo>
                  <a:pt x="61580" y="32840"/>
                </a:lnTo>
                <a:lnTo>
                  <a:pt x="61570" y="32850"/>
                </a:lnTo>
                <a:lnTo>
                  <a:pt x="61570" y="32860"/>
                </a:lnTo>
                <a:lnTo>
                  <a:pt x="61570" y="32870"/>
                </a:lnTo>
                <a:lnTo>
                  <a:pt x="61560" y="32870"/>
                </a:lnTo>
                <a:lnTo>
                  <a:pt x="61550" y="32870"/>
                </a:lnTo>
                <a:lnTo>
                  <a:pt x="61550" y="32880"/>
                </a:lnTo>
                <a:lnTo>
                  <a:pt x="61550" y="32890"/>
                </a:lnTo>
                <a:lnTo>
                  <a:pt x="61560" y="32890"/>
                </a:lnTo>
                <a:lnTo>
                  <a:pt x="61560" y="32900"/>
                </a:lnTo>
                <a:lnTo>
                  <a:pt x="61570" y="32900"/>
                </a:lnTo>
                <a:lnTo>
                  <a:pt x="61570" y="32910"/>
                </a:lnTo>
                <a:lnTo>
                  <a:pt x="61570" y="32920"/>
                </a:lnTo>
                <a:lnTo>
                  <a:pt x="61570" y="32930"/>
                </a:lnTo>
                <a:lnTo>
                  <a:pt x="61580" y="32930"/>
                </a:lnTo>
                <a:lnTo>
                  <a:pt x="61580" y="32940"/>
                </a:lnTo>
                <a:lnTo>
                  <a:pt x="61580" y="32950"/>
                </a:lnTo>
                <a:lnTo>
                  <a:pt x="61590" y="32960"/>
                </a:lnTo>
                <a:lnTo>
                  <a:pt x="61600" y="32970"/>
                </a:lnTo>
                <a:lnTo>
                  <a:pt x="61600" y="32980"/>
                </a:lnTo>
                <a:lnTo>
                  <a:pt x="61610" y="32980"/>
                </a:lnTo>
                <a:lnTo>
                  <a:pt x="61610" y="32990"/>
                </a:lnTo>
                <a:lnTo>
                  <a:pt x="61620" y="32990"/>
                </a:lnTo>
                <a:lnTo>
                  <a:pt x="61620" y="33000"/>
                </a:lnTo>
                <a:lnTo>
                  <a:pt x="61630" y="33000"/>
                </a:lnTo>
                <a:lnTo>
                  <a:pt x="61630" y="33010"/>
                </a:lnTo>
                <a:lnTo>
                  <a:pt x="61640" y="33010"/>
                </a:lnTo>
                <a:lnTo>
                  <a:pt x="61640" y="33020"/>
                </a:lnTo>
                <a:lnTo>
                  <a:pt x="61640" y="33030"/>
                </a:lnTo>
                <a:lnTo>
                  <a:pt x="61650" y="33040"/>
                </a:lnTo>
                <a:lnTo>
                  <a:pt x="61640" y="33050"/>
                </a:lnTo>
                <a:lnTo>
                  <a:pt x="61640" y="33060"/>
                </a:lnTo>
                <a:lnTo>
                  <a:pt x="61640" y="33070"/>
                </a:lnTo>
                <a:lnTo>
                  <a:pt x="61640" y="33080"/>
                </a:lnTo>
                <a:lnTo>
                  <a:pt x="61640" y="33090"/>
                </a:lnTo>
                <a:lnTo>
                  <a:pt x="61630" y="33090"/>
                </a:lnTo>
                <a:lnTo>
                  <a:pt x="61620" y="33090"/>
                </a:lnTo>
                <a:lnTo>
                  <a:pt x="61620" y="33100"/>
                </a:lnTo>
                <a:lnTo>
                  <a:pt x="61620" y="33110"/>
                </a:lnTo>
                <a:lnTo>
                  <a:pt x="61610" y="33110"/>
                </a:lnTo>
                <a:lnTo>
                  <a:pt x="61610" y="33120"/>
                </a:lnTo>
                <a:lnTo>
                  <a:pt x="61600" y="33130"/>
                </a:lnTo>
                <a:lnTo>
                  <a:pt x="61590" y="33140"/>
                </a:lnTo>
                <a:lnTo>
                  <a:pt x="61580" y="33140"/>
                </a:lnTo>
                <a:lnTo>
                  <a:pt x="61570" y="33140"/>
                </a:lnTo>
                <a:lnTo>
                  <a:pt x="61560" y="33140"/>
                </a:lnTo>
                <a:lnTo>
                  <a:pt x="61560" y="33150"/>
                </a:lnTo>
                <a:lnTo>
                  <a:pt x="61560" y="33160"/>
                </a:lnTo>
                <a:lnTo>
                  <a:pt x="61570" y="33160"/>
                </a:lnTo>
                <a:lnTo>
                  <a:pt x="61570" y="33170"/>
                </a:lnTo>
                <a:lnTo>
                  <a:pt x="61560" y="33170"/>
                </a:lnTo>
                <a:lnTo>
                  <a:pt x="61560" y="33180"/>
                </a:lnTo>
                <a:lnTo>
                  <a:pt x="61550" y="33180"/>
                </a:lnTo>
                <a:lnTo>
                  <a:pt x="61550" y="33190"/>
                </a:lnTo>
                <a:lnTo>
                  <a:pt x="61540" y="33190"/>
                </a:lnTo>
                <a:lnTo>
                  <a:pt x="61530" y="33190"/>
                </a:lnTo>
                <a:lnTo>
                  <a:pt x="61530" y="33200"/>
                </a:lnTo>
                <a:lnTo>
                  <a:pt x="61530" y="33210"/>
                </a:lnTo>
                <a:lnTo>
                  <a:pt x="61530" y="33220"/>
                </a:lnTo>
                <a:lnTo>
                  <a:pt x="61520" y="33220"/>
                </a:lnTo>
                <a:lnTo>
                  <a:pt x="61520" y="33230"/>
                </a:lnTo>
                <a:lnTo>
                  <a:pt x="61500" y="33230"/>
                </a:lnTo>
                <a:lnTo>
                  <a:pt x="61490" y="33230"/>
                </a:lnTo>
                <a:lnTo>
                  <a:pt x="61470" y="33230"/>
                </a:lnTo>
                <a:lnTo>
                  <a:pt x="61460" y="33240"/>
                </a:lnTo>
                <a:lnTo>
                  <a:pt x="61450" y="33250"/>
                </a:lnTo>
                <a:lnTo>
                  <a:pt x="61460" y="33250"/>
                </a:lnTo>
                <a:lnTo>
                  <a:pt x="61450" y="33260"/>
                </a:lnTo>
                <a:lnTo>
                  <a:pt x="61440" y="33270"/>
                </a:lnTo>
                <a:lnTo>
                  <a:pt x="61430" y="33270"/>
                </a:lnTo>
                <a:lnTo>
                  <a:pt x="61420" y="33280"/>
                </a:lnTo>
                <a:lnTo>
                  <a:pt x="61420" y="33290"/>
                </a:lnTo>
                <a:lnTo>
                  <a:pt x="61420" y="33300"/>
                </a:lnTo>
                <a:lnTo>
                  <a:pt x="61410" y="33300"/>
                </a:lnTo>
                <a:lnTo>
                  <a:pt x="61410" y="33310"/>
                </a:lnTo>
                <a:lnTo>
                  <a:pt x="61410" y="33320"/>
                </a:lnTo>
                <a:lnTo>
                  <a:pt x="61390" y="33340"/>
                </a:lnTo>
                <a:lnTo>
                  <a:pt x="61380" y="33350"/>
                </a:lnTo>
                <a:lnTo>
                  <a:pt x="61350" y="33360"/>
                </a:lnTo>
                <a:lnTo>
                  <a:pt x="61340" y="33380"/>
                </a:lnTo>
                <a:lnTo>
                  <a:pt x="61330" y="33390"/>
                </a:lnTo>
                <a:lnTo>
                  <a:pt x="61320" y="33410"/>
                </a:lnTo>
                <a:lnTo>
                  <a:pt x="61320" y="33430"/>
                </a:lnTo>
                <a:lnTo>
                  <a:pt x="61320" y="33450"/>
                </a:lnTo>
                <a:lnTo>
                  <a:pt x="61310" y="33470"/>
                </a:lnTo>
                <a:lnTo>
                  <a:pt x="61280" y="33490"/>
                </a:lnTo>
                <a:lnTo>
                  <a:pt x="61270" y="33510"/>
                </a:lnTo>
                <a:lnTo>
                  <a:pt x="61250" y="33520"/>
                </a:lnTo>
                <a:lnTo>
                  <a:pt x="61240" y="33520"/>
                </a:lnTo>
                <a:lnTo>
                  <a:pt x="61220" y="33530"/>
                </a:lnTo>
                <a:lnTo>
                  <a:pt x="61210" y="33530"/>
                </a:lnTo>
                <a:lnTo>
                  <a:pt x="61200" y="33540"/>
                </a:lnTo>
                <a:lnTo>
                  <a:pt x="61180" y="33550"/>
                </a:lnTo>
                <a:lnTo>
                  <a:pt x="61170" y="33560"/>
                </a:lnTo>
                <a:lnTo>
                  <a:pt x="61160" y="33580"/>
                </a:lnTo>
                <a:lnTo>
                  <a:pt x="61150" y="33580"/>
                </a:lnTo>
                <a:lnTo>
                  <a:pt x="61150" y="33600"/>
                </a:lnTo>
                <a:lnTo>
                  <a:pt x="61130" y="33620"/>
                </a:lnTo>
                <a:lnTo>
                  <a:pt x="61110" y="33640"/>
                </a:lnTo>
                <a:lnTo>
                  <a:pt x="61110" y="33660"/>
                </a:lnTo>
                <a:lnTo>
                  <a:pt x="61090" y="33670"/>
                </a:lnTo>
                <a:lnTo>
                  <a:pt x="61080" y="33680"/>
                </a:lnTo>
                <a:lnTo>
                  <a:pt x="61080" y="33700"/>
                </a:lnTo>
                <a:lnTo>
                  <a:pt x="61070" y="33710"/>
                </a:lnTo>
                <a:lnTo>
                  <a:pt x="61050" y="33720"/>
                </a:lnTo>
                <a:lnTo>
                  <a:pt x="61030" y="33730"/>
                </a:lnTo>
                <a:lnTo>
                  <a:pt x="61020" y="33750"/>
                </a:lnTo>
                <a:lnTo>
                  <a:pt x="61010" y="33760"/>
                </a:lnTo>
                <a:lnTo>
                  <a:pt x="61000" y="33770"/>
                </a:lnTo>
                <a:lnTo>
                  <a:pt x="60990" y="33780"/>
                </a:lnTo>
                <a:lnTo>
                  <a:pt x="60990" y="33790"/>
                </a:lnTo>
                <a:lnTo>
                  <a:pt x="60980" y="33800"/>
                </a:lnTo>
                <a:lnTo>
                  <a:pt x="60960" y="33800"/>
                </a:lnTo>
                <a:lnTo>
                  <a:pt x="60960" y="33810"/>
                </a:lnTo>
                <a:lnTo>
                  <a:pt x="60950" y="33830"/>
                </a:lnTo>
                <a:lnTo>
                  <a:pt x="60950" y="33840"/>
                </a:lnTo>
                <a:lnTo>
                  <a:pt x="60950" y="33850"/>
                </a:lnTo>
                <a:lnTo>
                  <a:pt x="60950" y="33870"/>
                </a:lnTo>
                <a:lnTo>
                  <a:pt x="60960" y="33890"/>
                </a:lnTo>
                <a:lnTo>
                  <a:pt x="60960" y="33900"/>
                </a:lnTo>
                <a:lnTo>
                  <a:pt x="60960" y="33920"/>
                </a:lnTo>
                <a:lnTo>
                  <a:pt x="60970" y="33930"/>
                </a:lnTo>
                <a:lnTo>
                  <a:pt x="60970" y="33940"/>
                </a:lnTo>
                <a:lnTo>
                  <a:pt x="60970" y="33970"/>
                </a:lnTo>
                <a:lnTo>
                  <a:pt x="60970" y="34010"/>
                </a:lnTo>
                <a:lnTo>
                  <a:pt x="60970" y="34030"/>
                </a:lnTo>
                <a:lnTo>
                  <a:pt x="60970" y="34050"/>
                </a:lnTo>
                <a:lnTo>
                  <a:pt x="60970" y="34060"/>
                </a:lnTo>
                <a:lnTo>
                  <a:pt x="60960" y="34070"/>
                </a:lnTo>
                <a:lnTo>
                  <a:pt x="60950" y="34080"/>
                </a:lnTo>
                <a:lnTo>
                  <a:pt x="60950" y="34100"/>
                </a:lnTo>
                <a:lnTo>
                  <a:pt x="60940" y="34100"/>
                </a:lnTo>
                <a:lnTo>
                  <a:pt x="60930" y="34110"/>
                </a:lnTo>
                <a:lnTo>
                  <a:pt x="60930" y="34120"/>
                </a:lnTo>
                <a:lnTo>
                  <a:pt x="60940" y="34130"/>
                </a:lnTo>
                <a:lnTo>
                  <a:pt x="60940" y="34140"/>
                </a:lnTo>
                <a:lnTo>
                  <a:pt x="60940" y="34150"/>
                </a:lnTo>
                <a:lnTo>
                  <a:pt x="60950" y="34160"/>
                </a:lnTo>
                <a:lnTo>
                  <a:pt x="60950" y="34170"/>
                </a:lnTo>
                <a:lnTo>
                  <a:pt x="60960" y="34180"/>
                </a:lnTo>
                <a:lnTo>
                  <a:pt x="60960" y="34190"/>
                </a:lnTo>
                <a:lnTo>
                  <a:pt x="60960" y="34200"/>
                </a:lnTo>
                <a:lnTo>
                  <a:pt x="60960" y="34210"/>
                </a:lnTo>
                <a:lnTo>
                  <a:pt x="60960" y="34220"/>
                </a:lnTo>
                <a:lnTo>
                  <a:pt x="60960" y="34230"/>
                </a:lnTo>
                <a:lnTo>
                  <a:pt x="60950" y="34240"/>
                </a:lnTo>
                <a:lnTo>
                  <a:pt x="60940" y="34260"/>
                </a:lnTo>
                <a:lnTo>
                  <a:pt x="60930" y="34290"/>
                </a:lnTo>
                <a:lnTo>
                  <a:pt x="60930" y="34300"/>
                </a:lnTo>
                <a:lnTo>
                  <a:pt x="60930" y="34310"/>
                </a:lnTo>
                <a:lnTo>
                  <a:pt x="60930" y="34320"/>
                </a:lnTo>
                <a:lnTo>
                  <a:pt x="60920" y="34340"/>
                </a:lnTo>
                <a:lnTo>
                  <a:pt x="60920" y="34370"/>
                </a:lnTo>
                <a:lnTo>
                  <a:pt x="60920" y="34390"/>
                </a:lnTo>
                <a:lnTo>
                  <a:pt x="60920" y="34400"/>
                </a:lnTo>
                <a:lnTo>
                  <a:pt x="60950" y="34440"/>
                </a:lnTo>
                <a:lnTo>
                  <a:pt x="60970" y="34450"/>
                </a:lnTo>
                <a:lnTo>
                  <a:pt x="60990" y="34460"/>
                </a:lnTo>
                <a:lnTo>
                  <a:pt x="61000" y="34470"/>
                </a:lnTo>
                <a:lnTo>
                  <a:pt x="61020" y="34480"/>
                </a:lnTo>
                <a:lnTo>
                  <a:pt x="61030" y="34480"/>
                </a:lnTo>
                <a:lnTo>
                  <a:pt x="61040" y="34500"/>
                </a:lnTo>
                <a:lnTo>
                  <a:pt x="61060" y="34510"/>
                </a:lnTo>
                <a:lnTo>
                  <a:pt x="61060" y="34520"/>
                </a:lnTo>
                <a:lnTo>
                  <a:pt x="61070" y="34520"/>
                </a:lnTo>
                <a:lnTo>
                  <a:pt x="61080" y="34520"/>
                </a:lnTo>
                <a:lnTo>
                  <a:pt x="61090" y="34530"/>
                </a:lnTo>
                <a:lnTo>
                  <a:pt x="61100" y="34530"/>
                </a:lnTo>
                <a:lnTo>
                  <a:pt x="61110" y="34540"/>
                </a:lnTo>
                <a:lnTo>
                  <a:pt x="61120" y="34540"/>
                </a:lnTo>
                <a:lnTo>
                  <a:pt x="61120" y="34550"/>
                </a:lnTo>
                <a:lnTo>
                  <a:pt x="61130" y="34560"/>
                </a:lnTo>
                <a:lnTo>
                  <a:pt x="61140" y="34560"/>
                </a:lnTo>
                <a:lnTo>
                  <a:pt x="61160" y="34570"/>
                </a:lnTo>
                <a:lnTo>
                  <a:pt x="61170" y="34580"/>
                </a:lnTo>
                <a:lnTo>
                  <a:pt x="61180" y="34580"/>
                </a:lnTo>
                <a:lnTo>
                  <a:pt x="61190" y="34580"/>
                </a:lnTo>
                <a:lnTo>
                  <a:pt x="61200" y="34590"/>
                </a:lnTo>
                <a:lnTo>
                  <a:pt x="61210" y="34600"/>
                </a:lnTo>
                <a:lnTo>
                  <a:pt x="61210" y="34610"/>
                </a:lnTo>
                <a:lnTo>
                  <a:pt x="61200" y="34610"/>
                </a:lnTo>
                <a:lnTo>
                  <a:pt x="61200" y="34620"/>
                </a:lnTo>
                <a:lnTo>
                  <a:pt x="61200" y="34630"/>
                </a:lnTo>
                <a:lnTo>
                  <a:pt x="61200" y="34640"/>
                </a:lnTo>
                <a:lnTo>
                  <a:pt x="61200" y="34650"/>
                </a:lnTo>
                <a:lnTo>
                  <a:pt x="61200" y="34660"/>
                </a:lnTo>
                <a:lnTo>
                  <a:pt x="61200" y="34670"/>
                </a:lnTo>
                <a:lnTo>
                  <a:pt x="61200" y="34680"/>
                </a:lnTo>
                <a:lnTo>
                  <a:pt x="61210" y="34690"/>
                </a:lnTo>
                <a:lnTo>
                  <a:pt x="61210" y="34700"/>
                </a:lnTo>
                <a:lnTo>
                  <a:pt x="61210" y="34710"/>
                </a:lnTo>
                <a:lnTo>
                  <a:pt x="61210" y="34720"/>
                </a:lnTo>
                <a:lnTo>
                  <a:pt x="61210" y="34730"/>
                </a:lnTo>
                <a:lnTo>
                  <a:pt x="61210" y="34740"/>
                </a:lnTo>
                <a:lnTo>
                  <a:pt x="61210" y="34750"/>
                </a:lnTo>
                <a:lnTo>
                  <a:pt x="61210" y="34760"/>
                </a:lnTo>
                <a:lnTo>
                  <a:pt x="61210" y="34770"/>
                </a:lnTo>
                <a:lnTo>
                  <a:pt x="61200" y="34770"/>
                </a:lnTo>
                <a:lnTo>
                  <a:pt x="61200" y="34780"/>
                </a:lnTo>
                <a:lnTo>
                  <a:pt x="61200" y="34790"/>
                </a:lnTo>
                <a:lnTo>
                  <a:pt x="61200" y="34800"/>
                </a:lnTo>
                <a:lnTo>
                  <a:pt x="61200" y="34810"/>
                </a:lnTo>
                <a:lnTo>
                  <a:pt x="61200" y="34820"/>
                </a:lnTo>
                <a:lnTo>
                  <a:pt x="61190" y="34830"/>
                </a:lnTo>
                <a:lnTo>
                  <a:pt x="61190" y="34840"/>
                </a:lnTo>
                <a:lnTo>
                  <a:pt x="61230" y="34860"/>
                </a:lnTo>
                <a:lnTo>
                  <a:pt x="61260" y="34910"/>
                </a:lnTo>
                <a:lnTo>
                  <a:pt x="61270" y="34920"/>
                </a:lnTo>
                <a:lnTo>
                  <a:pt x="61270" y="34940"/>
                </a:lnTo>
                <a:lnTo>
                  <a:pt x="61270" y="34960"/>
                </a:lnTo>
                <a:lnTo>
                  <a:pt x="61270" y="34970"/>
                </a:lnTo>
                <a:lnTo>
                  <a:pt x="61270" y="34980"/>
                </a:lnTo>
                <a:lnTo>
                  <a:pt x="61280" y="34990"/>
                </a:lnTo>
                <a:lnTo>
                  <a:pt x="61280" y="35000"/>
                </a:lnTo>
                <a:lnTo>
                  <a:pt x="61280" y="35010"/>
                </a:lnTo>
                <a:lnTo>
                  <a:pt x="61290" y="35010"/>
                </a:lnTo>
                <a:lnTo>
                  <a:pt x="61290" y="35020"/>
                </a:lnTo>
                <a:lnTo>
                  <a:pt x="61300" y="35030"/>
                </a:lnTo>
                <a:lnTo>
                  <a:pt x="61300" y="35040"/>
                </a:lnTo>
                <a:lnTo>
                  <a:pt x="61300" y="35050"/>
                </a:lnTo>
                <a:lnTo>
                  <a:pt x="61310" y="35050"/>
                </a:lnTo>
                <a:lnTo>
                  <a:pt x="61310" y="35060"/>
                </a:lnTo>
                <a:lnTo>
                  <a:pt x="61310" y="35080"/>
                </a:lnTo>
                <a:lnTo>
                  <a:pt x="61320" y="35080"/>
                </a:lnTo>
                <a:lnTo>
                  <a:pt x="61320" y="35090"/>
                </a:lnTo>
                <a:lnTo>
                  <a:pt x="61320" y="35100"/>
                </a:lnTo>
                <a:lnTo>
                  <a:pt x="61330" y="35100"/>
                </a:lnTo>
                <a:lnTo>
                  <a:pt x="61320" y="35100"/>
                </a:lnTo>
                <a:lnTo>
                  <a:pt x="61330" y="35100"/>
                </a:lnTo>
                <a:lnTo>
                  <a:pt x="61330" y="35110"/>
                </a:lnTo>
                <a:lnTo>
                  <a:pt x="61330" y="35120"/>
                </a:lnTo>
                <a:lnTo>
                  <a:pt x="61330" y="35130"/>
                </a:lnTo>
                <a:lnTo>
                  <a:pt x="61330" y="35140"/>
                </a:lnTo>
                <a:lnTo>
                  <a:pt x="61330" y="35150"/>
                </a:lnTo>
                <a:lnTo>
                  <a:pt x="61330" y="35160"/>
                </a:lnTo>
                <a:lnTo>
                  <a:pt x="61340" y="35160"/>
                </a:lnTo>
                <a:lnTo>
                  <a:pt x="61350" y="35160"/>
                </a:lnTo>
                <a:lnTo>
                  <a:pt x="61360" y="35160"/>
                </a:lnTo>
                <a:lnTo>
                  <a:pt x="61360" y="35170"/>
                </a:lnTo>
                <a:lnTo>
                  <a:pt x="61370" y="35170"/>
                </a:lnTo>
                <a:lnTo>
                  <a:pt x="61370" y="35180"/>
                </a:lnTo>
                <a:lnTo>
                  <a:pt x="61380" y="35180"/>
                </a:lnTo>
                <a:lnTo>
                  <a:pt x="61380" y="35190"/>
                </a:lnTo>
                <a:lnTo>
                  <a:pt x="61390" y="35190"/>
                </a:lnTo>
                <a:lnTo>
                  <a:pt x="61400" y="35190"/>
                </a:lnTo>
                <a:lnTo>
                  <a:pt x="61400" y="35180"/>
                </a:lnTo>
                <a:lnTo>
                  <a:pt x="61410" y="35180"/>
                </a:lnTo>
                <a:lnTo>
                  <a:pt x="61410" y="35190"/>
                </a:lnTo>
                <a:lnTo>
                  <a:pt x="61420" y="35190"/>
                </a:lnTo>
                <a:lnTo>
                  <a:pt x="61420" y="35180"/>
                </a:lnTo>
                <a:lnTo>
                  <a:pt x="61430" y="35180"/>
                </a:lnTo>
                <a:lnTo>
                  <a:pt x="61430" y="35190"/>
                </a:lnTo>
                <a:lnTo>
                  <a:pt x="61440" y="35190"/>
                </a:lnTo>
                <a:lnTo>
                  <a:pt x="61450" y="35190"/>
                </a:lnTo>
                <a:lnTo>
                  <a:pt x="61450" y="35180"/>
                </a:lnTo>
                <a:lnTo>
                  <a:pt x="61460" y="35180"/>
                </a:lnTo>
                <a:lnTo>
                  <a:pt x="61460" y="35170"/>
                </a:lnTo>
                <a:lnTo>
                  <a:pt x="61460" y="35160"/>
                </a:lnTo>
                <a:lnTo>
                  <a:pt x="61470" y="35150"/>
                </a:lnTo>
                <a:lnTo>
                  <a:pt x="61480" y="35140"/>
                </a:lnTo>
                <a:lnTo>
                  <a:pt x="61490" y="35140"/>
                </a:lnTo>
                <a:lnTo>
                  <a:pt x="61490" y="35130"/>
                </a:lnTo>
                <a:lnTo>
                  <a:pt x="61500" y="35130"/>
                </a:lnTo>
                <a:lnTo>
                  <a:pt x="61510" y="35120"/>
                </a:lnTo>
                <a:lnTo>
                  <a:pt x="61520" y="35120"/>
                </a:lnTo>
                <a:lnTo>
                  <a:pt x="61520" y="35110"/>
                </a:lnTo>
                <a:lnTo>
                  <a:pt x="61530" y="35110"/>
                </a:lnTo>
                <a:lnTo>
                  <a:pt x="61530" y="35100"/>
                </a:lnTo>
                <a:lnTo>
                  <a:pt x="61540" y="35100"/>
                </a:lnTo>
                <a:lnTo>
                  <a:pt x="61540" y="35090"/>
                </a:lnTo>
                <a:lnTo>
                  <a:pt x="61550" y="35080"/>
                </a:lnTo>
                <a:lnTo>
                  <a:pt x="61550" y="35070"/>
                </a:lnTo>
                <a:lnTo>
                  <a:pt x="61560" y="35070"/>
                </a:lnTo>
                <a:lnTo>
                  <a:pt x="61560" y="35060"/>
                </a:lnTo>
                <a:lnTo>
                  <a:pt x="61570" y="35060"/>
                </a:lnTo>
                <a:lnTo>
                  <a:pt x="61570" y="35050"/>
                </a:lnTo>
                <a:lnTo>
                  <a:pt x="61580" y="35050"/>
                </a:lnTo>
                <a:lnTo>
                  <a:pt x="61580" y="35040"/>
                </a:lnTo>
                <a:lnTo>
                  <a:pt x="61590" y="35030"/>
                </a:lnTo>
                <a:lnTo>
                  <a:pt x="61600" y="35020"/>
                </a:lnTo>
                <a:lnTo>
                  <a:pt x="61610" y="35020"/>
                </a:lnTo>
                <a:lnTo>
                  <a:pt x="61610" y="35010"/>
                </a:lnTo>
                <a:lnTo>
                  <a:pt x="61620" y="35010"/>
                </a:lnTo>
                <a:lnTo>
                  <a:pt x="61620" y="35000"/>
                </a:lnTo>
                <a:lnTo>
                  <a:pt x="61640" y="34990"/>
                </a:lnTo>
                <a:lnTo>
                  <a:pt x="61640" y="34980"/>
                </a:lnTo>
                <a:lnTo>
                  <a:pt x="61650" y="34980"/>
                </a:lnTo>
                <a:lnTo>
                  <a:pt x="61660" y="34980"/>
                </a:lnTo>
                <a:lnTo>
                  <a:pt x="61670" y="34980"/>
                </a:lnTo>
                <a:lnTo>
                  <a:pt x="61680" y="34980"/>
                </a:lnTo>
                <a:lnTo>
                  <a:pt x="61690" y="34980"/>
                </a:lnTo>
                <a:lnTo>
                  <a:pt x="61700" y="34970"/>
                </a:lnTo>
                <a:lnTo>
                  <a:pt x="61710" y="34970"/>
                </a:lnTo>
                <a:lnTo>
                  <a:pt x="61720" y="34970"/>
                </a:lnTo>
                <a:lnTo>
                  <a:pt x="61730" y="34970"/>
                </a:lnTo>
                <a:lnTo>
                  <a:pt x="61750" y="34970"/>
                </a:lnTo>
                <a:lnTo>
                  <a:pt x="61760" y="34970"/>
                </a:lnTo>
                <a:lnTo>
                  <a:pt x="61760" y="34960"/>
                </a:lnTo>
                <a:lnTo>
                  <a:pt x="61770" y="34960"/>
                </a:lnTo>
                <a:lnTo>
                  <a:pt x="61780" y="34960"/>
                </a:lnTo>
                <a:lnTo>
                  <a:pt x="61790" y="34960"/>
                </a:lnTo>
                <a:lnTo>
                  <a:pt x="61800" y="34950"/>
                </a:lnTo>
                <a:lnTo>
                  <a:pt x="61810" y="34940"/>
                </a:lnTo>
                <a:lnTo>
                  <a:pt x="61820" y="34940"/>
                </a:lnTo>
                <a:lnTo>
                  <a:pt x="61820" y="34930"/>
                </a:lnTo>
                <a:lnTo>
                  <a:pt x="61830" y="34930"/>
                </a:lnTo>
                <a:lnTo>
                  <a:pt x="61830" y="34920"/>
                </a:lnTo>
                <a:lnTo>
                  <a:pt x="61830" y="34910"/>
                </a:lnTo>
                <a:lnTo>
                  <a:pt x="61840" y="34910"/>
                </a:lnTo>
                <a:lnTo>
                  <a:pt x="61850" y="34910"/>
                </a:lnTo>
                <a:lnTo>
                  <a:pt x="61850" y="34900"/>
                </a:lnTo>
                <a:lnTo>
                  <a:pt x="61860" y="34900"/>
                </a:lnTo>
                <a:lnTo>
                  <a:pt x="61870" y="34900"/>
                </a:lnTo>
                <a:lnTo>
                  <a:pt x="61870" y="34910"/>
                </a:lnTo>
                <a:lnTo>
                  <a:pt x="61880" y="34910"/>
                </a:lnTo>
                <a:lnTo>
                  <a:pt x="61890" y="34910"/>
                </a:lnTo>
                <a:lnTo>
                  <a:pt x="61900" y="34910"/>
                </a:lnTo>
                <a:lnTo>
                  <a:pt x="61910" y="34910"/>
                </a:lnTo>
                <a:lnTo>
                  <a:pt x="61920" y="34910"/>
                </a:lnTo>
                <a:lnTo>
                  <a:pt x="61930" y="34910"/>
                </a:lnTo>
                <a:lnTo>
                  <a:pt x="61940" y="34910"/>
                </a:lnTo>
                <a:lnTo>
                  <a:pt x="61950" y="34910"/>
                </a:lnTo>
                <a:lnTo>
                  <a:pt x="61960" y="34910"/>
                </a:lnTo>
                <a:lnTo>
                  <a:pt x="61970" y="34910"/>
                </a:lnTo>
                <a:lnTo>
                  <a:pt x="61980" y="34910"/>
                </a:lnTo>
                <a:lnTo>
                  <a:pt x="61990" y="34920"/>
                </a:lnTo>
                <a:lnTo>
                  <a:pt x="62000" y="34920"/>
                </a:lnTo>
                <a:lnTo>
                  <a:pt x="62000" y="34930"/>
                </a:lnTo>
                <a:lnTo>
                  <a:pt x="62010" y="34930"/>
                </a:lnTo>
                <a:lnTo>
                  <a:pt x="62020" y="34930"/>
                </a:lnTo>
                <a:lnTo>
                  <a:pt x="62030" y="34940"/>
                </a:lnTo>
                <a:lnTo>
                  <a:pt x="62040" y="34940"/>
                </a:lnTo>
                <a:lnTo>
                  <a:pt x="62050" y="34940"/>
                </a:lnTo>
                <a:lnTo>
                  <a:pt x="62060" y="34940"/>
                </a:lnTo>
                <a:lnTo>
                  <a:pt x="62070" y="34940"/>
                </a:lnTo>
                <a:lnTo>
                  <a:pt x="62080" y="34940"/>
                </a:lnTo>
                <a:lnTo>
                  <a:pt x="62090" y="34940"/>
                </a:lnTo>
                <a:lnTo>
                  <a:pt x="62090" y="34930"/>
                </a:lnTo>
                <a:lnTo>
                  <a:pt x="62100" y="34930"/>
                </a:lnTo>
                <a:lnTo>
                  <a:pt x="62100" y="34920"/>
                </a:lnTo>
                <a:lnTo>
                  <a:pt x="62110" y="34920"/>
                </a:lnTo>
                <a:lnTo>
                  <a:pt x="62110" y="34910"/>
                </a:lnTo>
                <a:lnTo>
                  <a:pt x="62130" y="34880"/>
                </a:lnTo>
                <a:lnTo>
                  <a:pt x="62140" y="34880"/>
                </a:lnTo>
                <a:lnTo>
                  <a:pt x="62150" y="34890"/>
                </a:lnTo>
                <a:lnTo>
                  <a:pt x="62150" y="34900"/>
                </a:lnTo>
                <a:lnTo>
                  <a:pt x="62160" y="34900"/>
                </a:lnTo>
                <a:lnTo>
                  <a:pt x="62170" y="34910"/>
                </a:lnTo>
                <a:lnTo>
                  <a:pt x="62180" y="34920"/>
                </a:lnTo>
                <a:lnTo>
                  <a:pt x="62180" y="34930"/>
                </a:lnTo>
                <a:lnTo>
                  <a:pt x="62190" y="34930"/>
                </a:lnTo>
                <a:lnTo>
                  <a:pt x="62190" y="34940"/>
                </a:lnTo>
                <a:lnTo>
                  <a:pt x="62200" y="34950"/>
                </a:lnTo>
                <a:lnTo>
                  <a:pt x="62200" y="34960"/>
                </a:lnTo>
                <a:lnTo>
                  <a:pt x="62200" y="34980"/>
                </a:lnTo>
                <a:lnTo>
                  <a:pt x="62200" y="35030"/>
                </a:lnTo>
                <a:lnTo>
                  <a:pt x="62210" y="35060"/>
                </a:lnTo>
                <a:lnTo>
                  <a:pt x="62210" y="35080"/>
                </a:lnTo>
                <a:lnTo>
                  <a:pt x="62220" y="35110"/>
                </a:lnTo>
                <a:lnTo>
                  <a:pt x="62240" y="35130"/>
                </a:lnTo>
                <a:lnTo>
                  <a:pt x="62240" y="35140"/>
                </a:lnTo>
                <a:lnTo>
                  <a:pt x="62230" y="35150"/>
                </a:lnTo>
                <a:lnTo>
                  <a:pt x="62230" y="35160"/>
                </a:lnTo>
                <a:lnTo>
                  <a:pt x="62220" y="35160"/>
                </a:lnTo>
                <a:lnTo>
                  <a:pt x="62220" y="35170"/>
                </a:lnTo>
                <a:lnTo>
                  <a:pt x="62210" y="35170"/>
                </a:lnTo>
                <a:lnTo>
                  <a:pt x="62210" y="35180"/>
                </a:lnTo>
                <a:lnTo>
                  <a:pt x="62200" y="35190"/>
                </a:lnTo>
                <a:lnTo>
                  <a:pt x="62190" y="35200"/>
                </a:lnTo>
                <a:lnTo>
                  <a:pt x="62180" y="35200"/>
                </a:lnTo>
                <a:lnTo>
                  <a:pt x="62180" y="35210"/>
                </a:lnTo>
                <a:lnTo>
                  <a:pt x="62180" y="35220"/>
                </a:lnTo>
                <a:lnTo>
                  <a:pt x="62180" y="35230"/>
                </a:lnTo>
                <a:lnTo>
                  <a:pt x="62190" y="35240"/>
                </a:lnTo>
                <a:lnTo>
                  <a:pt x="62190" y="35250"/>
                </a:lnTo>
                <a:lnTo>
                  <a:pt x="62190" y="35260"/>
                </a:lnTo>
                <a:lnTo>
                  <a:pt x="62200" y="35270"/>
                </a:lnTo>
                <a:lnTo>
                  <a:pt x="62200" y="35280"/>
                </a:lnTo>
                <a:lnTo>
                  <a:pt x="62210" y="35280"/>
                </a:lnTo>
                <a:lnTo>
                  <a:pt x="62210" y="35290"/>
                </a:lnTo>
                <a:lnTo>
                  <a:pt x="62220" y="35290"/>
                </a:lnTo>
                <a:lnTo>
                  <a:pt x="62230" y="35290"/>
                </a:lnTo>
                <a:lnTo>
                  <a:pt x="62240" y="35300"/>
                </a:lnTo>
                <a:lnTo>
                  <a:pt x="62250" y="35300"/>
                </a:lnTo>
                <a:lnTo>
                  <a:pt x="62260" y="35300"/>
                </a:lnTo>
                <a:lnTo>
                  <a:pt x="62270" y="35300"/>
                </a:lnTo>
                <a:lnTo>
                  <a:pt x="62280" y="35300"/>
                </a:lnTo>
                <a:lnTo>
                  <a:pt x="62290" y="35300"/>
                </a:lnTo>
                <a:lnTo>
                  <a:pt x="62300" y="35300"/>
                </a:lnTo>
                <a:lnTo>
                  <a:pt x="62320" y="35300"/>
                </a:lnTo>
                <a:lnTo>
                  <a:pt x="62330" y="35300"/>
                </a:lnTo>
                <a:lnTo>
                  <a:pt x="62330" y="35290"/>
                </a:lnTo>
                <a:lnTo>
                  <a:pt x="62340" y="35290"/>
                </a:lnTo>
                <a:lnTo>
                  <a:pt x="62350" y="35290"/>
                </a:lnTo>
                <a:lnTo>
                  <a:pt x="62390" y="35280"/>
                </a:lnTo>
                <a:lnTo>
                  <a:pt x="62460" y="35280"/>
                </a:lnTo>
                <a:lnTo>
                  <a:pt x="62520" y="35270"/>
                </a:lnTo>
                <a:lnTo>
                  <a:pt x="62550" y="35260"/>
                </a:lnTo>
                <a:lnTo>
                  <a:pt x="62570" y="35260"/>
                </a:lnTo>
                <a:lnTo>
                  <a:pt x="62590" y="35260"/>
                </a:lnTo>
                <a:lnTo>
                  <a:pt x="62630" y="35250"/>
                </a:lnTo>
                <a:lnTo>
                  <a:pt x="62650" y="35250"/>
                </a:lnTo>
                <a:lnTo>
                  <a:pt x="62680" y="35230"/>
                </a:lnTo>
                <a:lnTo>
                  <a:pt x="62690" y="35220"/>
                </a:lnTo>
                <a:lnTo>
                  <a:pt x="62720" y="35210"/>
                </a:lnTo>
                <a:lnTo>
                  <a:pt x="62730" y="35210"/>
                </a:lnTo>
                <a:lnTo>
                  <a:pt x="62730" y="35220"/>
                </a:lnTo>
                <a:lnTo>
                  <a:pt x="62730" y="35230"/>
                </a:lnTo>
                <a:lnTo>
                  <a:pt x="62730" y="35240"/>
                </a:lnTo>
                <a:lnTo>
                  <a:pt x="62730" y="35250"/>
                </a:lnTo>
                <a:lnTo>
                  <a:pt x="62750" y="35250"/>
                </a:lnTo>
                <a:lnTo>
                  <a:pt x="62760" y="35270"/>
                </a:lnTo>
                <a:lnTo>
                  <a:pt x="62780" y="35290"/>
                </a:lnTo>
                <a:lnTo>
                  <a:pt x="62800" y="35320"/>
                </a:lnTo>
                <a:lnTo>
                  <a:pt x="62810" y="35360"/>
                </a:lnTo>
                <a:lnTo>
                  <a:pt x="62820" y="35370"/>
                </a:lnTo>
                <a:lnTo>
                  <a:pt x="62820" y="35400"/>
                </a:lnTo>
                <a:lnTo>
                  <a:pt x="62810" y="35430"/>
                </a:lnTo>
                <a:lnTo>
                  <a:pt x="62800" y="35450"/>
                </a:lnTo>
                <a:lnTo>
                  <a:pt x="62800" y="35470"/>
                </a:lnTo>
                <a:lnTo>
                  <a:pt x="62790" y="35490"/>
                </a:lnTo>
                <a:lnTo>
                  <a:pt x="62780" y="35500"/>
                </a:lnTo>
                <a:lnTo>
                  <a:pt x="62770" y="35510"/>
                </a:lnTo>
                <a:lnTo>
                  <a:pt x="62780" y="35520"/>
                </a:lnTo>
                <a:lnTo>
                  <a:pt x="62800" y="35530"/>
                </a:lnTo>
                <a:lnTo>
                  <a:pt x="62840" y="35540"/>
                </a:lnTo>
                <a:lnTo>
                  <a:pt x="62860" y="35550"/>
                </a:lnTo>
                <a:lnTo>
                  <a:pt x="62890" y="35570"/>
                </a:lnTo>
                <a:lnTo>
                  <a:pt x="62910" y="35590"/>
                </a:lnTo>
                <a:lnTo>
                  <a:pt x="62930" y="35610"/>
                </a:lnTo>
                <a:lnTo>
                  <a:pt x="62940" y="35610"/>
                </a:lnTo>
                <a:lnTo>
                  <a:pt x="62940" y="35620"/>
                </a:lnTo>
                <a:lnTo>
                  <a:pt x="62950" y="35640"/>
                </a:lnTo>
                <a:lnTo>
                  <a:pt x="62960" y="35670"/>
                </a:lnTo>
                <a:lnTo>
                  <a:pt x="62970" y="35700"/>
                </a:lnTo>
                <a:lnTo>
                  <a:pt x="62980" y="35730"/>
                </a:lnTo>
                <a:lnTo>
                  <a:pt x="62990" y="35750"/>
                </a:lnTo>
                <a:lnTo>
                  <a:pt x="63000" y="35760"/>
                </a:lnTo>
                <a:lnTo>
                  <a:pt x="63010" y="35770"/>
                </a:lnTo>
                <a:lnTo>
                  <a:pt x="63020" y="35800"/>
                </a:lnTo>
                <a:lnTo>
                  <a:pt x="63030" y="35820"/>
                </a:lnTo>
                <a:lnTo>
                  <a:pt x="63040" y="35830"/>
                </a:lnTo>
                <a:lnTo>
                  <a:pt x="63060" y="35840"/>
                </a:lnTo>
                <a:lnTo>
                  <a:pt x="63070" y="35850"/>
                </a:lnTo>
                <a:lnTo>
                  <a:pt x="63080" y="35870"/>
                </a:lnTo>
                <a:lnTo>
                  <a:pt x="63090" y="35880"/>
                </a:lnTo>
                <a:lnTo>
                  <a:pt x="63090" y="35900"/>
                </a:lnTo>
                <a:lnTo>
                  <a:pt x="63080" y="35920"/>
                </a:lnTo>
                <a:lnTo>
                  <a:pt x="63080" y="35940"/>
                </a:lnTo>
                <a:lnTo>
                  <a:pt x="63070" y="35950"/>
                </a:lnTo>
                <a:lnTo>
                  <a:pt x="63070" y="35960"/>
                </a:lnTo>
                <a:lnTo>
                  <a:pt x="63060" y="35980"/>
                </a:lnTo>
                <a:lnTo>
                  <a:pt x="63050" y="36000"/>
                </a:lnTo>
                <a:lnTo>
                  <a:pt x="63040" y="36010"/>
                </a:lnTo>
                <a:lnTo>
                  <a:pt x="63020" y="36050"/>
                </a:lnTo>
                <a:lnTo>
                  <a:pt x="63010" y="36070"/>
                </a:lnTo>
                <a:lnTo>
                  <a:pt x="63000" y="36080"/>
                </a:lnTo>
                <a:lnTo>
                  <a:pt x="62990" y="36090"/>
                </a:lnTo>
                <a:lnTo>
                  <a:pt x="62980" y="36110"/>
                </a:lnTo>
                <a:lnTo>
                  <a:pt x="62970" y="36120"/>
                </a:lnTo>
                <a:lnTo>
                  <a:pt x="62960" y="36120"/>
                </a:lnTo>
                <a:lnTo>
                  <a:pt x="62950" y="36130"/>
                </a:lnTo>
                <a:lnTo>
                  <a:pt x="62940" y="36140"/>
                </a:lnTo>
                <a:lnTo>
                  <a:pt x="62950" y="36150"/>
                </a:lnTo>
                <a:lnTo>
                  <a:pt x="62970" y="36160"/>
                </a:lnTo>
                <a:lnTo>
                  <a:pt x="62990" y="36170"/>
                </a:lnTo>
                <a:lnTo>
                  <a:pt x="62970" y="36170"/>
                </a:lnTo>
                <a:lnTo>
                  <a:pt x="62950" y="36180"/>
                </a:lnTo>
                <a:lnTo>
                  <a:pt x="62940" y="36190"/>
                </a:lnTo>
                <a:lnTo>
                  <a:pt x="62920" y="36200"/>
                </a:lnTo>
                <a:lnTo>
                  <a:pt x="62910" y="36200"/>
                </a:lnTo>
                <a:lnTo>
                  <a:pt x="62900" y="36200"/>
                </a:lnTo>
                <a:lnTo>
                  <a:pt x="62900" y="36210"/>
                </a:lnTo>
                <a:lnTo>
                  <a:pt x="62890" y="36210"/>
                </a:lnTo>
                <a:lnTo>
                  <a:pt x="62880" y="36220"/>
                </a:lnTo>
                <a:lnTo>
                  <a:pt x="62860" y="36220"/>
                </a:lnTo>
                <a:lnTo>
                  <a:pt x="62860" y="36230"/>
                </a:lnTo>
                <a:lnTo>
                  <a:pt x="62870" y="36270"/>
                </a:lnTo>
                <a:lnTo>
                  <a:pt x="62880" y="36300"/>
                </a:lnTo>
                <a:lnTo>
                  <a:pt x="62880" y="36310"/>
                </a:lnTo>
                <a:lnTo>
                  <a:pt x="62880" y="36320"/>
                </a:lnTo>
                <a:lnTo>
                  <a:pt x="62880" y="36340"/>
                </a:lnTo>
                <a:lnTo>
                  <a:pt x="62890" y="36350"/>
                </a:lnTo>
                <a:lnTo>
                  <a:pt x="62890" y="36360"/>
                </a:lnTo>
                <a:lnTo>
                  <a:pt x="62900" y="36370"/>
                </a:lnTo>
                <a:lnTo>
                  <a:pt x="62930" y="36390"/>
                </a:lnTo>
                <a:lnTo>
                  <a:pt x="62940" y="36400"/>
                </a:lnTo>
                <a:lnTo>
                  <a:pt x="62950" y="36400"/>
                </a:lnTo>
                <a:lnTo>
                  <a:pt x="62960" y="36400"/>
                </a:lnTo>
                <a:lnTo>
                  <a:pt x="62980" y="36400"/>
                </a:lnTo>
                <a:lnTo>
                  <a:pt x="62990" y="36400"/>
                </a:lnTo>
                <a:lnTo>
                  <a:pt x="63000" y="36400"/>
                </a:lnTo>
                <a:lnTo>
                  <a:pt x="63050" y="36420"/>
                </a:lnTo>
                <a:lnTo>
                  <a:pt x="63120" y="36440"/>
                </a:lnTo>
                <a:lnTo>
                  <a:pt x="63140" y="36440"/>
                </a:lnTo>
                <a:lnTo>
                  <a:pt x="63190" y="36450"/>
                </a:lnTo>
                <a:lnTo>
                  <a:pt x="63200" y="36460"/>
                </a:lnTo>
                <a:lnTo>
                  <a:pt x="63210" y="36460"/>
                </a:lnTo>
                <a:lnTo>
                  <a:pt x="63220" y="36470"/>
                </a:lnTo>
                <a:lnTo>
                  <a:pt x="63230" y="36480"/>
                </a:lnTo>
                <a:lnTo>
                  <a:pt x="63230" y="36490"/>
                </a:lnTo>
                <a:lnTo>
                  <a:pt x="63240" y="36500"/>
                </a:lnTo>
                <a:lnTo>
                  <a:pt x="63240" y="36520"/>
                </a:lnTo>
                <a:lnTo>
                  <a:pt x="63250" y="36530"/>
                </a:lnTo>
                <a:lnTo>
                  <a:pt x="63250" y="36540"/>
                </a:lnTo>
                <a:lnTo>
                  <a:pt x="63260" y="36550"/>
                </a:lnTo>
                <a:lnTo>
                  <a:pt x="63270" y="36560"/>
                </a:lnTo>
                <a:lnTo>
                  <a:pt x="63290" y="36590"/>
                </a:lnTo>
                <a:lnTo>
                  <a:pt x="63320" y="36640"/>
                </a:lnTo>
                <a:lnTo>
                  <a:pt x="63340" y="36660"/>
                </a:lnTo>
                <a:lnTo>
                  <a:pt x="63340" y="36680"/>
                </a:lnTo>
                <a:lnTo>
                  <a:pt x="63360" y="36690"/>
                </a:lnTo>
                <a:lnTo>
                  <a:pt x="63400" y="36730"/>
                </a:lnTo>
                <a:lnTo>
                  <a:pt x="63410" y="36740"/>
                </a:lnTo>
                <a:lnTo>
                  <a:pt x="63430" y="36760"/>
                </a:lnTo>
                <a:lnTo>
                  <a:pt x="63440" y="36780"/>
                </a:lnTo>
                <a:lnTo>
                  <a:pt x="63440" y="36790"/>
                </a:lnTo>
                <a:lnTo>
                  <a:pt x="63470" y="36800"/>
                </a:lnTo>
                <a:lnTo>
                  <a:pt x="63470" y="36810"/>
                </a:lnTo>
                <a:lnTo>
                  <a:pt x="63490" y="36820"/>
                </a:lnTo>
                <a:lnTo>
                  <a:pt x="63520" y="36830"/>
                </a:lnTo>
                <a:lnTo>
                  <a:pt x="63520" y="36840"/>
                </a:lnTo>
                <a:lnTo>
                  <a:pt x="63540" y="36880"/>
                </a:lnTo>
                <a:lnTo>
                  <a:pt x="63540" y="36890"/>
                </a:lnTo>
                <a:lnTo>
                  <a:pt x="63550" y="36930"/>
                </a:lnTo>
                <a:lnTo>
                  <a:pt x="63560" y="36950"/>
                </a:lnTo>
                <a:lnTo>
                  <a:pt x="63570" y="36990"/>
                </a:lnTo>
                <a:lnTo>
                  <a:pt x="63580" y="37010"/>
                </a:lnTo>
                <a:lnTo>
                  <a:pt x="63590" y="37030"/>
                </a:lnTo>
                <a:lnTo>
                  <a:pt x="63590" y="37040"/>
                </a:lnTo>
                <a:lnTo>
                  <a:pt x="63610" y="37050"/>
                </a:lnTo>
                <a:lnTo>
                  <a:pt x="63630" y="37070"/>
                </a:lnTo>
                <a:lnTo>
                  <a:pt x="63650" y="37090"/>
                </a:lnTo>
                <a:lnTo>
                  <a:pt x="63650" y="37100"/>
                </a:lnTo>
                <a:lnTo>
                  <a:pt x="63650" y="37110"/>
                </a:lnTo>
                <a:lnTo>
                  <a:pt x="63630" y="37140"/>
                </a:lnTo>
                <a:lnTo>
                  <a:pt x="63630" y="37150"/>
                </a:lnTo>
                <a:lnTo>
                  <a:pt x="63620" y="37170"/>
                </a:lnTo>
                <a:lnTo>
                  <a:pt x="63610" y="37180"/>
                </a:lnTo>
                <a:lnTo>
                  <a:pt x="63600" y="37200"/>
                </a:lnTo>
                <a:lnTo>
                  <a:pt x="63600" y="37210"/>
                </a:lnTo>
                <a:lnTo>
                  <a:pt x="63600" y="37220"/>
                </a:lnTo>
                <a:lnTo>
                  <a:pt x="63590" y="37220"/>
                </a:lnTo>
                <a:lnTo>
                  <a:pt x="63580" y="37220"/>
                </a:lnTo>
                <a:lnTo>
                  <a:pt x="63550" y="37210"/>
                </a:lnTo>
                <a:lnTo>
                  <a:pt x="63530" y="37220"/>
                </a:lnTo>
                <a:lnTo>
                  <a:pt x="63520" y="37230"/>
                </a:lnTo>
                <a:lnTo>
                  <a:pt x="63510" y="37230"/>
                </a:lnTo>
                <a:lnTo>
                  <a:pt x="63500" y="37240"/>
                </a:lnTo>
                <a:lnTo>
                  <a:pt x="63480" y="37280"/>
                </a:lnTo>
                <a:lnTo>
                  <a:pt x="63480" y="37290"/>
                </a:lnTo>
                <a:lnTo>
                  <a:pt x="63480" y="37300"/>
                </a:lnTo>
                <a:lnTo>
                  <a:pt x="63470" y="37310"/>
                </a:lnTo>
                <a:lnTo>
                  <a:pt x="63460" y="37320"/>
                </a:lnTo>
                <a:lnTo>
                  <a:pt x="63450" y="37320"/>
                </a:lnTo>
                <a:lnTo>
                  <a:pt x="63440" y="37320"/>
                </a:lnTo>
                <a:lnTo>
                  <a:pt x="63430" y="37320"/>
                </a:lnTo>
                <a:lnTo>
                  <a:pt x="63420" y="37330"/>
                </a:lnTo>
                <a:lnTo>
                  <a:pt x="63410" y="37330"/>
                </a:lnTo>
                <a:lnTo>
                  <a:pt x="63390" y="37330"/>
                </a:lnTo>
                <a:lnTo>
                  <a:pt x="63380" y="37340"/>
                </a:lnTo>
                <a:lnTo>
                  <a:pt x="63380" y="37350"/>
                </a:lnTo>
                <a:lnTo>
                  <a:pt x="63370" y="37350"/>
                </a:lnTo>
                <a:lnTo>
                  <a:pt x="63360" y="37350"/>
                </a:lnTo>
                <a:lnTo>
                  <a:pt x="63350" y="37350"/>
                </a:lnTo>
                <a:lnTo>
                  <a:pt x="63340" y="37350"/>
                </a:lnTo>
                <a:lnTo>
                  <a:pt x="63330" y="37360"/>
                </a:lnTo>
                <a:lnTo>
                  <a:pt x="63310" y="37370"/>
                </a:lnTo>
                <a:lnTo>
                  <a:pt x="63290" y="37380"/>
                </a:lnTo>
                <a:lnTo>
                  <a:pt x="63290" y="37390"/>
                </a:lnTo>
                <a:lnTo>
                  <a:pt x="63280" y="37400"/>
                </a:lnTo>
                <a:lnTo>
                  <a:pt x="63270" y="37400"/>
                </a:lnTo>
                <a:lnTo>
                  <a:pt x="63260" y="37400"/>
                </a:lnTo>
                <a:lnTo>
                  <a:pt x="63250" y="37390"/>
                </a:lnTo>
                <a:lnTo>
                  <a:pt x="63240" y="37390"/>
                </a:lnTo>
                <a:lnTo>
                  <a:pt x="63220" y="37380"/>
                </a:lnTo>
                <a:lnTo>
                  <a:pt x="63210" y="37380"/>
                </a:lnTo>
                <a:lnTo>
                  <a:pt x="63200" y="37370"/>
                </a:lnTo>
                <a:lnTo>
                  <a:pt x="63190" y="37370"/>
                </a:lnTo>
                <a:lnTo>
                  <a:pt x="63170" y="37360"/>
                </a:lnTo>
                <a:lnTo>
                  <a:pt x="63160" y="37360"/>
                </a:lnTo>
                <a:lnTo>
                  <a:pt x="63150" y="37350"/>
                </a:lnTo>
                <a:lnTo>
                  <a:pt x="63140" y="37360"/>
                </a:lnTo>
                <a:lnTo>
                  <a:pt x="63120" y="37360"/>
                </a:lnTo>
                <a:lnTo>
                  <a:pt x="63100" y="37360"/>
                </a:lnTo>
                <a:lnTo>
                  <a:pt x="63080" y="37360"/>
                </a:lnTo>
                <a:lnTo>
                  <a:pt x="63070" y="37370"/>
                </a:lnTo>
                <a:lnTo>
                  <a:pt x="63060" y="37380"/>
                </a:lnTo>
                <a:lnTo>
                  <a:pt x="63050" y="37400"/>
                </a:lnTo>
                <a:lnTo>
                  <a:pt x="63030" y="37410"/>
                </a:lnTo>
                <a:lnTo>
                  <a:pt x="63020" y="37420"/>
                </a:lnTo>
                <a:lnTo>
                  <a:pt x="62990" y="37430"/>
                </a:lnTo>
                <a:lnTo>
                  <a:pt x="62970" y="37440"/>
                </a:lnTo>
                <a:lnTo>
                  <a:pt x="62950" y="37440"/>
                </a:lnTo>
                <a:lnTo>
                  <a:pt x="62940" y="37440"/>
                </a:lnTo>
                <a:lnTo>
                  <a:pt x="62920" y="37450"/>
                </a:lnTo>
                <a:lnTo>
                  <a:pt x="62910" y="37450"/>
                </a:lnTo>
                <a:lnTo>
                  <a:pt x="62900" y="37450"/>
                </a:lnTo>
                <a:lnTo>
                  <a:pt x="62890" y="37450"/>
                </a:lnTo>
                <a:lnTo>
                  <a:pt x="62890" y="37460"/>
                </a:lnTo>
                <a:lnTo>
                  <a:pt x="62880" y="37470"/>
                </a:lnTo>
                <a:lnTo>
                  <a:pt x="62880" y="37480"/>
                </a:lnTo>
                <a:lnTo>
                  <a:pt x="62880" y="37490"/>
                </a:lnTo>
                <a:lnTo>
                  <a:pt x="62890" y="37500"/>
                </a:lnTo>
                <a:lnTo>
                  <a:pt x="62910" y="37510"/>
                </a:lnTo>
                <a:lnTo>
                  <a:pt x="62930" y="37520"/>
                </a:lnTo>
                <a:lnTo>
                  <a:pt x="62940" y="37530"/>
                </a:lnTo>
                <a:lnTo>
                  <a:pt x="62960" y="37540"/>
                </a:lnTo>
                <a:lnTo>
                  <a:pt x="62970" y="37540"/>
                </a:lnTo>
                <a:lnTo>
                  <a:pt x="62980" y="37550"/>
                </a:lnTo>
                <a:lnTo>
                  <a:pt x="62990" y="37560"/>
                </a:lnTo>
                <a:lnTo>
                  <a:pt x="63010" y="37560"/>
                </a:lnTo>
                <a:lnTo>
                  <a:pt x="63020" y="37570"/>
                </a:lnTo>
                <a:lnTo>
                  <a:pt x="63020" y="37580"/>
                </a:lnTo>
                <a:lnTo>
                  <a:pt x="63030" y="37590"/>
                </a:lnTo>
                <a:lnTo>
                  <a:pt x="63030" y="37600"/>
                </a:lnTo>
                <a:lnTo>
                  <a:pt x="63040" y="37610"/>
                </a:lnTo>
                <a:lnTo>
                  <a:pt x="63050" y="37620"/>
                </a:lnTo>
                <a:lnTo>
                  <a:pt x="63050" y="37630"/>
                </a:lnTo>
                <a:lnTo>
                  <a:pt x="63060" y="37640"/>
                </a:lnTo>
                <a:lnTo>
                  <a:pt x="63070" y="37640"/>
                </a:lnTo>
                <a:lnTo>
                  <a:pt x="63080" y="37650"/>
                </a:lnTo>
                <a:lnTo>
                  <a:pt x="63090" y="37650"/>
                </a:lnTo>
                <a:lnTo>
                  <a:pt x="63100" y="37650"/>
                </a:lnTo>
                <a:lnTo>
                  <a:pt x="63110" y="37650"/>
                </a:lnTo>
                <a:lnTo>
                  <a:pt x="63110" y="37660"/>
                </a:lnTo>
                <a:lnTo>
                  <a:pt x="63110" y="37670"/>
                </a:lnTo>
                <a:lnTo>
                  <a:pt x="63120" y="37670"/>
                </a:lnTo>
                <a:lnTo>
                  <a:pt x="63130" y="37670"/>
                </a:lnTo>
                <a:lnTo>
                  <a:pt x="63130" y="37680"/>
                </a:lnTo>
                <a:lnTo>
                  <a:pt x="63140" y="37690"/>
                </a:lnTo>
                <a:lnTo>
                  <a:pt x="63140" y="37710"/>
                </a:lnTo>
                <a:lnTo>
                  <a:pt x="63130" y="37710"/>
                </a:lnTo>
                <a:lnTo>
                  <a:pt x="63140" y="37720"/>
                </a:lnTo>
                <a:lnTo>
                  <a:pt x="63140" y="37730"/>
                </a:lnTo>
                <a:lnTo>
                  <a:pt x="63130" y="37730"/>
                </a:lnTo>
                <a:lnTo>
                  <a:pt x="63130" y="37740"/>
                </a:lnTo>
                <a:lnTo>
                  <a:pt x="63130" y="37750"/>
                </a:lnTo>
                <a:lnTo>
                  <a:pt x="63130" y="37760"/>
                </a:lnTo>
                <a:lnTo>
                  <a:pt x="63130" y="37770"/>
                </a:lnTo>
                <a:lnTo>
                  <a:pt x="63130" y="37790"/>
                </a:lnTo>
                <a:lnTo>
                  <a:pt x="63140" y="37810"/>
                </a:lnTo>
                <a:lnTo>
                  <a:pt x="63150" y="37830"/>
                </a:lnTo>
                <a:lnTo>
                  <a:pt x="63170" y="37850"/>
                </a:lnTo>
                <a:lnTo>
                  <a:pt x="63190" y="37870"/>
                </a:lnTo>
                <a:lnTo>
                  <a:pt x="63230" y="37890"/>
                </a:lnTo>
                <a:lnTo>
                  <a:pt x="63240" y="37900"/>
                </a:lnTo>
                <a:lnTo>
                  <a:pt x="63250" y="37910"/>
                </a:lnTo>
                <a:lnTo>
                  <a:pt x="63260" y="37930"/>
                </a:lnTo>
                <a:lnTo>
                  <a:pt x="63270" y="37930"/>
                </a:lnTo>
                <a:lnTo>
                  <a:pt x="63280" y="37940"/>
                </a:lnTo>
                <a:lnTo>
                  <a:pt x="63290" y="37940"/>
                </a:lnTo>
                <a:lnTo>
                  <a:pt x="63290" y="37950"/>
                </a:lnTo>
                <a:lnTo>
                  <a:pt x="63300" y="37950"/>
                </a:lnTo>
                <a:lnTo>
                  <a:pt x="63310" y="37960"/>
                </a:lnTo>
                <a:lnTo>
                  <a:pt x="63320" y="37970"/>
                </a:lnTo>
                <a:lnTo>
                  <a:pt x="63340" y="37990"/>
                </a:lnTo>
                <a:lnTo>
                  <a:pt x="63350" y="38000"/>
                </a:lnTo>
                <a:lnTo>
                  <a:pt x="63360" y="38000"/>
                </a:lnTo>
                <a:lnTo>
                  <a:pt x="63360" y="38010"/>
                </a:lnTo>
                <a:lnTo>
                  <a:pt x="63370" y="38020"/>
                </a:lnTo>
                <a:lnTo>
                  <a:pt x="63380" y="38030"/>
                </a:lnTo>
                <a:lnTo>
                  <a:pt x="63390" y="38030"/>
                </a:lnTo>
                <a:lnTo>
                  <a:pt x="63380" y="38050"/>
                </a:lnTo>
                <a:lnTo>
                  <a:pt x="63370" y="38070"/>
                </a:lnTo>
                <a:lnTo>
                  <a:pt x="63370" y="38090"/>
                </a:lnTo>
                <a:lnTo>
                  <a:pt x="63370" y="38100"/>
                </a:lnTo>
                <a:lnTo>
                  <a:pt x="63360" y="38120"/>
                </a:lnTo>
                <a:lnTo>
                  <a:pt x="63360" y="38130"/>
                </a:lnTo>
                <a:lnTo>
                  <a:pt x="63360" y="38170"/>
                </a:lnTo>
                <a:lnTo>
                  <a:pt x="63350" y="38190"/>
                </a:lnTo>
                <a:lnTo>
                  <a:pt x="63360" y="38220"/>
                </a:lnTo>
                <a:lnTo>
                  <a:pt x="63360" y="38250"/>
                </a:lnTo>
                <a:lnTo>
                  <a:pt x="63370" y="38270"/>
                </a:lnTo>
                <a:lnTo>
                  <a:pt x="63380" y="38290"/>
                </a:lnTo>
                <a:lnTo>
                  <a:pt x="63380" y="38310"/>
                </a:lnTo>
                <a:lnTo>
                  <a:pt x="63390" y="38320"/>
                </a:lnTo>
                <a:lnTo>
                  <a:pt x="63390" y="38360"/>
                </a:lnTo>
                <a:lnTo>
                  <a:pt x="63390" y="38380"/>
                </a:lnTo>
                <a:lnTo>
                  <a:pt x="63390" y="38390"/>
                </a:lnTo>
                <a:lnTo>
                  <a:pt x="63390" y="38420"/>
                </a:lnTo>
                <a:lnTo>
                  <a:pt x="63380" y="38440"/>
                </a:lnTo>
                <a:lnTo>
                  <a:pt x="63370" y="38450"/>
                </a:lnTo>
                <a:lnTo>
                  <a:pt x="63360" y="38480"/>
                </a:lnTo>
                <a:lnTo>
                  <a:pt x="63350" y="38490"/>
                </a:lnTo>
                <a:lnTo>
                  <a:pt x="63340" y="38510"/>
                </a:lnTo>
                <a:lnTo>
                  <a:pt x="63330" y="38530"/>
                </a:lnTo>
                <a:lnTo>
                  <a:pt x="63330" y="38550"/>
                </a:lnTo>
                <a:lnTo>
                  <a:pt x="63330" y="38570"/>
                </a:lnTo>
                <a:lnTo>
                  <a:pt x="63330" y="38590"/>
                </a:lnTo>
                <a:lnTo>
                  <a:pt x="63340" y="38610"/>
                </a:lnTo>
                <a:lnTo>
                  <a:pt x="63340" y="38620"/>
                </a:lnTo>
                <a:lnTo>
                  <a:pt x="63350" y="38640"/>
                </a:lnTo>
                <a:lnTo>
                  <a:pt x="63360" y="38650"/>
                </a:lnTo>
                <a:lnTo>
                  <a:pt x="63370" y="38670"/>
                </a:lnTo>
                <a:lnTo>
                  <a:pt x="63380" y="38680"/>
                </a:lnTo>
                <a:lnTo>
                  <a:pt x="63390" y="38700"/>
                </a:lnTo>
                <a:lnTo>
                  <a:pt x="63390" y="38720"/>
                </a:lnTo>
                <a:lnTo>
                  <a:pt x="63390" y="38730"/>
                </a:lnTo>
                <a:lnTo>
                  <a:pt x="63390" y="38750"/>
                </a:lnTo>
                <a:lnTo>
                  <a:pt x="63390" y="38760"/>
                </a:lnTo>
                <a:lnTo>
                  <a:pt x="63380" y="38780"/>
                </a:lnTo>
                <a:lnTo>
                  <a:pt x="63370" y="38790"/>
                </a:lnTo>
                <a:lnTo>
                  <a:pt x="63340" y="38830"/>
                </a:lnTo>
                <a:lnTo>
                  <a:pt x="63330" y="38850"/>
                </a:lnTo>
                <a:lnTo>
                  <a:pt x="63320" y="38860"/>
                </a:lnTo>
                <a:lnTo>
                  <a:pt x="63300" y="38870"/>
                </a:lnTo>
                <a:lnTo>
                  <a:pt x="63280" y="38890"/>
                </a:lnTo>
                <a:lnTo>
                  <a:pt x="63250" y="38910"/>
                </a:lnTo>
                <a:lnTo>
                  <a:pt x="63230" y="38920"/>
                </a:lnTo>
                <a:lnTo>
                  <a:pt x="63220" y="38930"/>
                </a:lnTo>
                <a:lnTo>
                  <a:pt x="63210" y="38930"/>
                </a:lnTo>
                <a:lnTo>
                  <a:pt x="63190" y="38940"/>
                </a:lnTo>
                <a:lnTo>
                  <a:pt x="63180" y="38950"/>
                </a:lnTo>
                <a:lnTo>
                  <a:pt x="63170" y="38970"/>
                </a:lnTo>
                <a:lnTo>
                  <a:pt x="63160" y="38980"/>
                </a:lnTo>
                <a:lnTo>
                  <a:pt x="63140" y="38990"/>
                </a:lnTo>
                <a:lnTo>
                  <a:pt x="63130" y="39000"/>
                </a:lnTo>
                <a:lnTo>
                  <a:pt x="63120" y="39010"/>
                </a:lnTo>
                <a:lnTo>
                  <a:pt x="63110" y="39020"/>
                </a:lnTo>
                <a:lnTo>
                  <a:pt x="63100" y="39030"/>
                </a:lnTo>
                <a:lnTo>
                  <a:pt x="63080" y="39040"/>
                </a:lnTo>
                <a:lnTo>
                  <a:pt x="63060" y="39040"/>
                </a:lnTo>
                <a:lnTo>
                  <a:pt x="63050" y="39050"/>
                </a:lnTo>
                <a:lnTo>
                  <a:pt x="63030" y="39050"/>
                </a:lnTo>
                <a:lnTo>
                  <a:pt x="63010" y="39050"/>
                </a:lnTo>
                <a:lnTo>
                  <a:pt x="62980" y="39050"/>
                </a:lnTo>
                <a:lnTo>
                  <a:pt x="62960" y="39050"/>
                </a:lnTo>
                <a:lnTo>
                  <a:pt x="62910" y="39040"/>
                </a:lnTo>
                <a:lnTo>
                  <a:pt x="62870" y="39040"/>
                </a:lnTo>
                <a:lnTo>
                  <a:pt x="62830" y="39030"/>
                </a:lnTo>
                <a:lnTo>
                  <a:pt x="62800" y="39030"/>
                </a:lnTo>
                <a:lnTo>
                  <a:pt x="62780" y="39030"/>
                </a:lnTo>
                <a:lnTo>
                  <a:pt x="62770" y="39030"/>
                </a:lnTo>
                <a:lnTo>
                  <a:pt x="62740" y="39030"/>
                </a:lnTo>
                <a:lnTo>
                  <a:pt x="62700" y="39040"/>
                </a:lnTo>
                <a:lnTo>
                  <a:pt x="62650" y="39050"/>
                </a:lnTo>
                <a:lnTo>
                  <a:pt x="62630" y="39060"/>
                </a:lnTo>
                <a:lnTo>
                  <a:pt x="62610" y="39070"/>
                </a:lnTo>
                <a:lnTo>
                  <a:pt x="62590" y="39090"/>
                </a:lnTo>
                <a:lnTo>
                  <a:pt x="62580" y="39100"/>
                </a:lnTo>
                <a:lnTo>
                  <a:pt x="62570" y="39120"/>
                </a:lnTo>
                <a:lnTo>
                  <a:pt x="62560" y="39130"/>
                </a:lnTo>
                <a:lnTo>
                  <a:pt x="62550" y="39140"/>
                </a:lnTo>
                <a:lnTo>
                  <a:pt x="62540" y="39170"/>
                </a:lnTo>
                <a:lnTo>
                  <a:pt x="62520" y="39200"/>
                </a:lnTo>
                <a:lnTo>
                  <a:pt x="62500" y="39220"/>
                </a:lnTo>
                <a:lnTo>
                  <a:pt x="62500" y="39230"/>
                </a:lnTo>
                <a:lnTo>
                  <a:pt x="62490" y="39240"/>
                </a:lnTo>
                <a:lnTo>
                  <a:pt x="62480" y="39250"/>
                </a:lnTo>
                <a:lnTo>
                  <a:pt x="62470" y="39250"/>
                </a:lnTo>
                <a:lnTo>
                  <a:pt x="62460" y="39260"/>
                </a:lnTo>
                <a:lnTo>
                  <a:pt x="62430" y="39280"/>
                </a:lnTo>
                <a:lnTo>
                  <a:pt x="62390" y="39310"/>
                </a:lnTo>
                <a:lnTo>
                  <a:pt x="62360" y="39340"/>
                </a:lnTo>
                <a:lnTo>
                  <a:pt x="62320" y="39370"/>
                </a:lnTo>
                <a:lnTo>
                  <a:pt x="62300" y="39380"/>
                </a:lnTo>
                <a:lnTo>
                  <a:pt x="62290" y="39390"/>
                </a:lnTo>
                <a:lnTo>
                  <a:pt x="62280" y="39410"/>
                </a:lnTo>
                <a:lnTo>
                  <a:pt x="62260" y="39430"/>
                </a:lnTo>
                <a:lnTo>
                  <a:pt x="62250" y="39440"/>
                </a:lnTo>
                <a:lnTo>
                  <a:pt x="62240" y="39450"/>
                </a:lnTo>
                <a:lnTo>
                  <a:pt x="62200" y="39500"/>
                </a:lnTo>
                <a:lnTo>
                  <a:pt x="62190" y="39520"/>
                </a:lnTo>
                <a:lnTo>
                  <a:pt x="62180" y="39540"/>
                </a:lnTo>
                <a:lnTo>
                  <a:pt x="62160" y="39570"/>
                </a:lnTo>
                <a:lnTo>
                  <a:pt x="62150" y="39610"/>
                </a:lnTo>
                <a:lnTo>
                  <a:pt x="62150" y="39620"/>
                </a:lnTo>
                <a:lnTo>
                  <a:pt x="62140" y="39650"/>
                </a:lnTo>
                <a:lnTo>
                  <a:pt x="62140" y="39670"/>
                </a:lnTo>
                <a:lnTo>
                  <a:pt x="62130" y="39730"/>
                </a:lnTo>
                <a:lnTo>
                  <a:pt x="62130" y="39750"/>
                </a:lnTo>
                <a:lnTo>
                  <a:pt x="62130" y="39770"/>
                </a:lnTo>
                <a:lnTo>
                  <a:pt x="62120" y="39810"/>
                </a:lnTo>
                <a:lnTo>
                  <a:pt x="62120" y="39820"/>
                </a:lnTo>
                <a:lnTo>
                  <a:pt x="62110" y="39840"/>
                </a:lnTo>
                <a:lnTo>
                  <a:pt x="62100" y="39860"/>
                </a:lnTo>
                <a:lnTo>
                  <a:pt x="62090" y="39870"/>
                </a:lnTo>
                <a:lnTo>
                  <a:pt x="62080" y="39870"/>
                </a:lnTo>
                <a:lnTo>
                  <a:pt x="62060" y="39890"/>
                </a:lnTo>
                <a:lnTo>
                  <a:pt x="62040" y="39910"/>
                </a:lnTo>
                <a:lnTo>
                  <a:pt x="62020" y="39920"/>
                </a:lnTo>
                <a:lnTo>
                  <a:pt x="61970" y="39940"/>
                </a:lnTo>
                <a:lnTo>
                  <a:pt x="61950" y="39940"/>
                </a:lnTo>
                <a:lnTo>
                  <a:pt x="61930" y="39950"/>
                </a:lnTo>
                <a:lnTo>
                  <a:pt x="61900" y="39950"/>
                </a:lnTo>
                <a:lnTo>
                  <a:pt x="61870" y="39940"/>
                </a:lnTo>
                <a:lnTo>
                  <a:pt x="61840" y="39940"/>
                </a:lnTo>
                <a:lnTo>
                  <a:pt x="61810" y="39930"/>
                </a:lnTo>
                <a:lnTo>
                  <a:pt x="61790" y="39930"/>
                </a:lnTo>
                <a:lnTo>
                  <a:pt x="61780" y="39920"/>
                </a:lnTo>
                <a:lnTo>
                  <a:pt x="61760" y="39910"/>
                </a:lnTo>
                <a:lnTo>
                  <a:pt x="61740" y="39880"/>
                </a:lnTo>
                <a:lnTo>
                  <a:pt x="61720" y="39870"/>
                </a:lnTo>
                <a:lnTo>
                  <a:pt x="61690" y="39840"/>
                </a:lnTo>
                <a:lnTo>
                  <a:pt x="61670" y="39820"/>
                </a:lnTo>
                <a:lnTo>
                  <a:pt x="61660" y="39810"/>
                </a:lnTo>
                <a:lnTo>
                  <a:pt x="61620" y="39790"/>
                </a:lnTo>
                <a:lnTo>
                  <a:pt x="61570" y="39750"/>
                </a:lnTo>
                <a:lnTo>
                  <a:pt x="61530" y="39730"/>
                </a:lnTo>
                <a:lnTo>
                  <a:pt x="61510" y="39710"/>
                </a:lnTo>
                <a:lnTo>
                  <a:pt x="61490" y="39690"/>
                </a:lnTo>
                <a:lnTo>
                  <a:pt x="61470" y="39670"/>
                </a:lnTo>
                <a:lnTo>
                  <a:pt x="61440" y="39640"/>
                </a:lnTo>
                <a:lnTo>
                  <a:pt x="61420" y="39630"/>
                </a:lnTo>
                <a:lnTo>
                  <a:pt x="61390" y="39610"/>
                </a:lnTo>
                <a:lnTo>
                  <a:pt x="61370" y="39600"/>
                </a:lnTo>
                <a:lnTo>
                  <a:pt x="61350" y="39580"/>
                </a:lnTo>
                <a:lnTo>
                  <a:pt x="61330" y="39570"/>
                </a:lnTo>
                <a:lnTo>
                  <a:pt x="61280" y="39520"/>
                </a:lnTo>
                <a:lnTo>
                  <a:pt x="61260" y="39510"/>
                </a:lnTo>
                <a:lnTo>
                  <a:pt x="61250" y="39500"/>
                </a:lnTo>
                <a:lnTo>
                  <a:pt x="61230" y="39490"/>
                </a:lnTo>
                <a:lnTo>
                  <a:pt x="61220" y="39490"/>
                </a:lnTo>
                <a:lnTo>
                  <a:pt x="61220" y="39480"/>
                </a:lnTo>
                <a:lnTo>
                  <a:pt x="61210" y="39480"/>
                </a:lnTo>
                <a:lnTo>
                  <a:pt x="61200" y="39470"/>
                </a:lnTo>
                <a:lnTo>
                  <a:pt x="61180" y="39460"/>
                </a:lnTo>
                <a:lnTo>
                  <a:pt x="61180" y="39450"/>
                </a:lnTo>
                <a:lnTo>
                  <a:pt x="61170" y="39450"/>
                </a:lnTo>
                <a:lnTo>
                  <a:pt x="61170" y="39440"/>
                </a:lnTo>
                <a:lnTo>
                  <a:pt x="61150" y="39430"/>
                </a:lnTo>
                <a:lnTo>
                  <a:pt x="61130" y="39420"/>
                </a:lnTo>
                <a:lnTo>
                  <a:pt x="61110" y="39400"/>
                </a:lnTo>
                <a:lnTo>
                  <a:pt x="61090" y="39380"/>
                </a:lnTo>
                <a:lnTo>
                  <a:pt x="61070" y="39350"/>
                </a:lnTo>
                <a:lnTo>
                  <a:pt x="61060" y="39330"/>
                </a:lnTo>
                <a:lnTo>
                  <a:pt x="61050" y="39310"/>
                </a:lnTo>
                <a:lnTo>
                  <a:pt x="61030" y="39290"/>
                </a:lnTo>
                <a:lnTo>
                  <a:pt x="61020" y="39260"/>
                </a:lnTo>
                <a:lnTo>
                  <a:pt x="60980" y="39180"/>
                </a:lnTo>
                <a:lnTo>
                  <a:pt x="60950" y="39140"/>
                </a:lnTo>
                <a:lnTo>
                  <a:pt x="60940" y="39120"/>
                </a:lnTo>
                <a:lnTo>
                  <a:pt x="60910" y="39090"/>
                </a:lnTo>
                <a:lnTo>
                  <a:pt x="60890" y="39070"/>
                </a:lnTo>
                <a:lnTo>
                  <a:pt x="60870" y="39050"/>
                </a:lnTo>
                <a:lnTo>
                  <a:pt x="60850" y="39050"/>
                </a:lnTo>
                <a:lnTo>
                  <a:pt x="60840" y="39050"/>
                </a:lnTo>
                <a:lnTo>
                  <a:pt x="60820" y="39050"/>
                </a:lnTo>
                <a:lnTo>
                  <a:pt x="60800" y="39060"/>
                </a:lnTo>
                <a:lnTo>
                  <a:pt x="60780" y="39060"/>
                </a:lnTo>
                <a:lnTo>
                  <a:pt x="60760" y="39080"/>
                </a:lnTo>
                <a:lnTo>
                  <a:pt x="60750" y="39080"/>
                </a:lnTo>
                <a:lnTo>
                  <a:pt x="60730" y="39080"/>
                </a:lnTo>
                <a:lnTo>
                  <a:pt x="60710" y="39080"/>
                </a:lnTo>
                <a:lnTo>
                  <a:pt x="60700" y="39080"/>
                </a:lnTo>
                <a:lnTo>
                  <a:pt x="60690" y="39090"/>
                </a:lnTo>
                <a:lnTo>
                  <a:pt x="60680" y="39090"/>
                </a:lnTo>
                <a:lnTo>
                  <a:pt x="60650" y="39120"/>
                </a:lnTo>
                <a:lnTo>
                  <a:pt x="60620" y="39140"/>
                </a:lnTo>
                <a:lnTo>
                  <a:pt x="60600" y="39140"/>
                </a:lnTo>
                <a:lnTo>
                  <a:pt x="60590" y="39140"/>
                </a:lnTo>
                <a:lnTo>
                  <a:pt x="60580" y="39140"/>
                </a:lnTo>
                <a:lnTo>
                  <a:pt x="60570" y="39130"/>
                </a:lnTo>
                <a:lnTo>
                  <a:pt x="60550" y="39130"/>
                </a:lnTo>
                <a:lnTo>
                  <a:pt x="60540" y="39130"/>
                </a:lnTo>
                <a:lnTo>
                  <a:pt x="60540" y="39140"/>
                </a:lnTo>
                <a:lnTo>
                  <a:pt x="60530" y="39140"/>
                </a:lnTo>
                <a:lnTo>
                  <a:pt x="60530" y="39130"/>
                </a:lnTo>
                <a:lnTo>
                  <a:pt x="60520" y="39130"/>
                </a:lnTo>
                <a:lnTo>
                  <a:pt x="60510" y="39140"/>
                </a:lnTo>
                <a:lnTo>
                  <a:pt x="60490" y="39150"/>
                </a:lnTo>
                <a:lnTo>
                  <a:pt x="60490" y="39160"/>
                </a:lnTo>
                <a:lnTo>
                  <a:pt x="60480" y="39170"/>
                </a:lnTo>
                <a:lnTo>
                  <a:pt x="60470" y="39180"/>
                </a:lnTo>
                <a:lnTo>
                  <a:pt x="60460" y="39180"/>
                </a:lnTo>
                <a:lnTo>
                  <a:pt x="60450" y="39190"/>
                </a:lnTo>
                <a:lnTo>
                  <a:pt x="60430" y="39180"/>
                </a:lnTo>
                <a:lnTo>
                  <a:pt x="60410" y="39170"/>
                </a:lnTo>
                <a:lnTo>
                  <a:pt x="60400" y="39170"/>
                </a:lnTo>
                <a:lnTo>
                  <a:pt x="60400" y="39160"/>
                </a:lnTo>
                <a:lnTo>
                  <a:pt x="60390" y="39160"/>
                </a:lnTo>
                <a:lnTo>
                  <a:pt x="60380" y="39150"/>
                </a:lnTo>
                <a:lnTo>
                  <a:pt x="60380" y="39160"/>
                </a:lnTo>
                <a:lnTo>
                  <a:pt x="60370" y="39160"/>
                </a:lnTo>
                <a:lnTo>
                  <a:pt x="60360" y="39160"/>
                </a:lnTo>
                <a:lnTo>
                  <a:pt x="60350" y="39160"/>
                </a:lnTo>
                <a:lnTo>
                  <a:pt x="60340" y="39160"/>
                </a:lnTo>
                <a:lnTo>
                  <a:pt x="60340" y="39170"/>
                </a:lnTo>
                <a:lnTo>
                  <a:pt x="60330" y="39170"/>
                </a:lnTo>
                <a:lnTo>
                  <a:pt x="60320" y="39170"/>
                </a:lnTo>
                <a:lnTo>
                  <a:pt x="60320" y="39160"/>
                </a:lnTo>
                <a:lnTo>
                  <a:pt x="60310" y="39160"/>
                </a:lnTo>
                <a:lnTo>
                  <a:pt x="60290" y="39160"/>
                </a:lnTo>
                <a:lnTo>
                  <a:pt x="60280" y="39160"/>
                </a:lnTo>
                <a:lnTo>
                  <a:pt x="60270" y="39160"/>
                </a:lnTo>
                <a:lnTo>
                  <a:pt x="60260" y="39170"/>
                </a:lnTo>
                <a:lnTo>
                  <a:pt x="60250" y="39170"/>
                </a:lnTo>
                <a:lnTo>
                  <a:pt x="60240" y="39160"/>
                </a:lnTo>
                <a:lnTo>
                  <a:pt x="60240" y="39150"/>
                </a:lnTo>
                <a:lnTo>
                  <a:pt x="60230" y="39150"/>
                </a:lnTo>
                <a:lnTo>
                  <a:pt x="60230" y="39140"/>
                </a:lnTo>
                <a:lnTo>
                  <a:pt x="60220" y="39130"/>
                </a:lnTo>
                <a:lnTo>
                  <a:pt x="60210" y="39120"/>
                </a:lnTo>
                <a:lnTo>
                  <a:pt x="60210" y="39110"/>
                </a:lnTo>
                <a:lnTo>
                  <a:pt x="60210" y="39100"/>
                </a:lnTo>
                <a:lnTo>
                  <a:pt x="60210" y="39090"/>
                </a:lnTo>
                <a:lnTo>
                  <a:pt x="60200" y="39080"/>
                </a:lnTo>
                <a:lnTo>
                  <a:pt x="60190" y="39070"/>
                </a:lnTo>
                <a:lnTo>
                  <a:pt x="60200" y="39050"/>
                </a:lnTo>
                <a:lnTo>
                  <a:pt x="60210" y="39030"/>
                </a:lnTo>
                <a:lnTo>
                  <a:pt x="60210" y="39020"/>
                </a:lnTo>
                <a:lnTo>
                  <a:pt x="60210" y="39000"/>
                </a:lnTo>
                <a:lnTo>
                  <a:pt x="60200" y="38980"/>
                </a:lnTo>
                <a:lnTo>
                  <a:pt x="60200" y="38970"/>
                </a:lnTo>
                <a:lnTo>
                  <a:pt x="60180" y="38970"/>
                </a:lnTo>
                <a:lnTo>
                  <a:pt x="60170" y="38970"/>
                </a:lnTo>
                <a:lnTo>
                  <a:pt x="60160" y="38960"/>
                </a:lnTo>
                <a:lnTo>
                  <a:pt x="60150" y="38950"/>
                </a:lnTo>
                <a:lnTo>
                  <a:pt x="60130" y="38930"/>
                </a:lnTo>
                <a:lnTo>
                  <a:pt x="60120" y="38910"/>
                </a:lnTo>
                <a:lnTo>
                  <a:pt x="60110" y="38900"/>
                </a:lnTo>
                <a:lnTo>
                  <a:pt x="60080" y="38880"/>
                </a:lnTo>
                <a:lnTo>
                  <a:pt x="60060" y="38870"/>
                </a:lnTo>
                <a:lnTo>
                  <a:pt x="60040" y="38860"/>
                </a:lnTo>
                <a:lnTo>
                  <a:pt x="59990" y="38850"/>
                </a:lnTo>
                <a:lnTo>
                  <a:pt x="59960" y="38840"/>
                </a:lnTo>
                <a:lnTo>
                  <a:pt x="59930" y="38840"/>
                </a:lnTo>
                <a:lnTo>
                  <a:pt x="59910" y="38840"/>
                </a:lnTo>
                <a:lnTo>
                  <a:pt x="59880" y="38850"/>
                </a:lnTo>
                <a:lnTo>
                  <a:pt x="59820" y="38880"/>
                </a:lnTo>
                <a:lnTo>
                  <a:pt x="59770" y="38910"/>
                </a:lnTo>
                <a:lnTo>
                  <a:pt x="59760" y="38910"/>
                </a:lnTo>
                <a:lnTo>
                  <a:pt x="59750" y="38920"/>
                </a:lnTo>
                <a:lnTo>
                  <a:pt x="59730" y="38920"/>
                </a:lnTo>
                <a:lnTo>
                  <a:pt x="59720" y="38920"/>
                </a:lnTo>
                <a:lnTo>
                  <a:pt x="59700" y="38930"/>
                </a:lnTo>
                <a:lnTo>
                  <a:pt x="59680" y="38930"/>
                </a:lnTo>
                <a:lnTo>
                  <a:pt x="59660" y="38940"/>
                </a:lnTo>
                <a:lnTo>
                  <a:pt x="59650" y="38950"/>
                </a:lnTo>
                <a:lnTo>
                  <a:pt x="59630" y="38950"/>
                </a:lnTo>
                <a:lnTo>
                  <a:pt x="59620" y="38960"/>
                </a:lnTo>
                <a:lnTo>
                  <a:pt x="59610" y="38960"/>
                </a:lnTo>
                <a:lnTo>
                  <a:pt x="59600" y="38970"/>
                </a:lnTo>
                <a:lnTo>
                  <a:pt x="59590" y="38970"/>
                </a:lnTo>
                <a:lnTo>
                  <a:pt x="59580" y="38970"/>
                </a:lnTo>
                <a:lnTo>
                  <a:pt x="59570" y="38970"/>
                </a:lnTo>
                <a:lnTo>
                  <a:pt x="59570" y="38980"/>
                </a:lnTo>
                <a:lnTo>
                  <a:pt x="59560" y="38980"/>
                </a:lnTo>
                <a:lnTo>
                  <a:pt x="59550" y="38990"/>
                </a:lnTo>
                <a:lnTo>
                  <a:pt x="59540" y="38970"/>
                </a:lnTo>
                <a:lnTo>
                  <a:pt x="59530" y="38960"/>
                </a:lnTo>
                <a:lnTo>
                  <a:pt x="59520" y="38960"/>
                </a:lnTo>
                <a:lnTo>
                  <a:pt x="59510" y="38950"/>
                </a:lnTo>
                <a:lnTo>
                  <a:pt x="59500" y="38940"/>
                </a:lnTo>
                <a:lnTo>
                  <a:pt x="59460" y="38930"/>
                </a:lnTo>
                <a:lnTo>
                  <a:pt x="59460" y="38920"/>
                </a:lnTo>
                <a:lnTo>
                  <a:pt x="59450" y="38910"/>
                </a:lnTo>
                <a:lnTo>
                  <a:pt x="59440" y="38910"/>
                </a:lnTo>
                <a:lnTo>
                  <a:pt x="59430" y="38900"/>
                </a:lnTo>
                <a:lnTo>
                  <a:pt x="59390" y="38890"/>
                </a:lnTo>
                <a:lnTo>
                  <a:pt x="59370" y="38890"/>
                </a:lnTo>
                <a:lnTo>
                  <a:pt x="59360" y="38890"/>
                </a:lnTo>
                <a:lnTo>
                  <a:pt x="59350" y="38880"/>
                </a:lnTo>
                <a:lnTo>
                  <a:pt x="59340" y="38880"/>
                </a:lnTo>
                <a:lnTo>
                  <a:pt x="59320" y="38870"/>
                </a:lnTo>
                <a:lnTo>
                  <a:pt x="59310" y="38860"/>
                </a:lnTo>
                <a:lnTo>
                  <a:pt x="59300" y="38860"/>
                </a:lnTo>
                <a:lnTo>
                  <a:pt x="59300" y="38850"/>
                </a:lnTo>
                <a:lnTo>
                  <a:pt x="59290" y="38840"/>
                </a:lnTo>
                <a:lnTo>
                  <a:pt x="59280" y="38820"/>
                </a:lnTo>
                <a:lnTo>
                  <a:pt x="59280" y="38810"/>
                </a:lnTo>
                <a:lnTo>
                  <a:pt x="59270" y="38810"/>
                </a:lnTo>
                <a:lnTo>
                  <a:pt x="59250" y="38800"/>
                </a:lnTo>
                <a:lnTo>
                  <a:pt x="59240" y="38790"/>
                </a:lnTo>
                <a:lnTo>
                  <a:pt x="59210" y="38770"/>
                </a:lnTo>
                <a:lnTo>
                  <a:pt x="59220" y="38770"/>
                </a:lnTo>
                <a:lnTo>
                  <a:pt x="59230" y="38760"/>
                </a:lnTo>
                <a:lnTo>
                  <a:pt x="59260" y="38740"/>
                </a:lnTo>
                <a:lnTo>
                  <a:pt x="59280" y="38710"/>
                </a:lnTo>
                <a:lnTo>
                  <a:pt x="59310" y="38690"/>
                </a:lnTo>
                <a:lnTo>
                  <a:pt x="59330" y="38670"/>
                </a:lnTo>
                <a:lnTo>
                  <a:pt x="59340" y="38660"/>
                </a:lnTo>
                <a:lnTo>
                  <a:pt x="59360" y="38640"/>
                </a:lnTo>
                <a:lnTo>
                  <a:pt x="59380" y="38630"/>
                </a:lnTo>
                <a:lnTo>
                  <a:pt x="59420" y="38620"/>
                </a:lnTo>
                <a:lnTo>
                  <a:pt x="59450" y="38610"/>
                </a:lnTo>
                <a:lnTo>
                  <a:pt x="59470" y="38600"/>
                </a:lnTo>
                <a:lnTo>
                  <a:pt x="59490" y="38590"/>
                </a:lnTo>
                <a:lnTo>
                  <a:pt x="59510" y="38580"/>
                </a:lnTo>
                <a:lnTo>
                  <a:pt x="59520" y="38570"/>
                </a:lnTo>
                <a:lnTo>
                  <a:pt x="59530" y="38570"/>
                </a:lnTo>
                <a:lnTo>
                  <a:pt x="59540" y="38560"/>
                </a:lnTo>
                <a:lnTo>
                  <a:pt x="59550" y="38550"/>
                </a:lnTo>
                <a:lnTo>
                  <a:pt x="59560" y="38540"/>
                </a:lnTo>
                <a:lnTo>
                  <a:pt x="59570" y="38540"/>
                </a:lnTo>
                <a:lnTo>
                  <a:pt x="59580" y="38530"/>
                </a:lnTo>
                <a:lnTo>
                  <a:pt x="59590" y="38520"/>
                </a:lnTo>
                <a:lnTo>
                  <a:pt x="59600" y="38520"/>
                </a:lnTo>
                <a:lnTo>
                  <a:pt x="59610" y="38520"/>
                </a:lnTo>
                <a:lnTo>
                  <a:pt x="59610" y="38510"/>
                </a:lnTo>
                <a:lnTo>
                  <a:pt x="59620" y="38510"/>
                </a:lnTo>
                <a:lnTo>
                  <a:pt x="59630" y="38510"/>
                </a:lnTo>
                <a:lnTo>
                  <a:pt x="59630" y="38500"/>
                </a:lnTo>
                <a:lnTo>
                  <a:pt x="59630" y="38490"/>
                </a:lnTo>
                <a:lnTo>
                  <a:pt x="59620" y="38490"/>
                </a:lnTo>
                <a:lnTo>
                  <a:pt x="59620" y="38480"/>
                </a:lnTo>
                <a:lnTo>
                  <a:pt x="59610" y="38470"/>
                </a:lnTo>
                <a:lnTo>
                  <a:pt x="59610" y="38460"/>
                </a:lnTo>
                <a:lnTo>
                  <a:pt x="59600" y="38460"/>
                </a:lnTo>
                <a:lnTo>
                  <a:pt x="59600" y="38450"/>
                </a:lnTo>
                <a:lnTo>
                  <a:pt x="59600" y="38430"/>
                </a:lnTo>
                <a:lnTo>
                  <a:pt x="59600" y="38420"/>
                </a:lnTo>
                <a:lnTo>
                  <a:pt x="59600" y="38410"/>
                </a:lnTo>
                <a:lnTo>
                  <a:pt x="59600" y="38400"/>
                </a:lnTo>
                <a:lnTo>
                  <a:pt x="59600" y="38390"/>
                </a:lnTo>
                <a:lnTo>
                  <a:pt x="59600" y="38380"/>
                </a:lnTo>
                <a:lnTo>
                  <a:pt x="59600" y="38370"/>
                </a:lnTo>
                <a:lnTo>
                  <a:pt x="59590" y="38370"/>
                </a:lnTo>
                <a:lnTo>
                  <a:pt x="59600" y="38370"/>
                </a:lnTo>
                <a:lnTo>
                  <a:pt x="59600" y="38360"/>
                </a:lnTo>
                <a:lnTo>
                  <a:pt x="59610" y="38360"/>
                </a:lnTo>
                <a:lnTo>
                  <a:pt x="59610" y="38350"/>
                </a:lnTo>
                <a:lnTo>
                  <a:pt x="59620" y="38350"/>
                </a:lnTo>
                <a:lnTo>
                  <a:pt x="59620" y="38340"/>
                </a:lnTo>
                <a:lnTo>
                  <a:pt x="59630" y="38340"/>
                </a:lnTo>
                <a:lnTo>
                  <a:pt x="59640" y="38330"/>
                </a:lnTo>
                <a:lnTo>
                  <a:pt x="59640" y="38320"/>
                </a:lnTo>
                <a:lnTo>
                  <a:pt x="59650" y="38320"/>
                </a:lnTo>
                <a:lnTo>
                  <a:pt x="59660" y="38320"/>
                </a:lnTo>
                <a:lnTo>
                  <a:pt x="59660" y="38310"/>
                </a:lnTo>
                <a:lnTo>
                  <a:pt x="59670" y="38300"/>
                </a:lnTo>
                <a:lnTo>
                  <a:pt x="59680" y="38300"/>
                </a:lnTo>
                <a:lnTo>
                  <a:pt x="59710" y="38280"/>
                </a:lnTo>
                <a:lnTo>
                  <a:pt x="59730" y="38260"/>
                </a:lnTo>
                <a:lnTo>
                  <a:pt x="59760" y="38240"/>
                </a:lnTo>
                <a:lnTo>
                  <a:pt x="59790" y="38210"/>
                </a:lnTo>
                <a:lnTo>
                  <a:pt x="59830" y="38180"/>
                </a:lnTo>
                <a:lnTo>
                  <a:pt x="59860" y="38160"/>
                </a:lnTo>
                <a:lnTo>
                  <a:pt x="59890" y="38140"/>
                </a:lnTo>
                <a:lnTo>
                  <a:pt x="59910" y="38120"/>
                </a:lnTo>
                <a:lnTo>
                  <a:pt x="59940" y="38090"/>
                </a:lnTo>
                <a:lnTo>
                  <a:pt x="59960" y="38080"/>
                </a:lnTo>
                <a:lnTo>
                  <a:pt x="59960" y="38070"/>
                </a:lnTo>
                <a:lnTo>
                  <a:pt x="59970" y="38070"/>
                </a:lnTo>
                <a:lnTo>
                  <a:pt x="59970" y="38060"/>
                </a:lnTo>
                <a:lnTo>
                  <a:pt x="59980" y="38060"/>
                </a:lnTo>
                <a:lnTo>
                  <a:pt x="59980" y="38050"/>
                </a:lnTo>
                <a:lnTo>
                  <a:pt x="59990" y="38040"/>
                </a:lnTo>
                <a:lnTo>
                  <a:pt x="60000" y="38040"/>
                </a:lnTo>
                <a:lnTo>
                  <a:pt x="60010" y="38030"/>
                </a:lnTo>
                <a:lnTo>
                  <a:pt x="60020" y="38020"/>
                </a:lnTo>
                <a:lnTo>
                  <a:pt x="60030" y="38010"/>
                </a:lnTo>
                <a:lnTo>
                  <a:pt x="60040" y="38010"/>
                </a:lnTo>
                <a:lnTo>
                  <a:pt x="60040" y="38000"/>
                </a:lnTo>
                <a:lnTo>
                  <a:pt x="60040" y="37990"/>
                </a:lnTo>
                <a:lnTo>
                  <a:pt x="60030" y="37970"/>
                </a:lnTo>
                <a:lnTo>
                  <a:pt x="60030" y="37960"/>
                </a:lnTo>
                <a:lnTo>
                  <a:pt x="60030" y="37930"/>
                </a:lnTo>
                <a:lnTo>
                  <a:pt x="60030" y="37920"/>
                </a:lnTo>
                <a:lnTo>
                  <a:pt x="60030" y="37910"/>
                </a:lnTo>
                <a:lnTo>
                  <a:pt x="60030" y="37900"/>
                </a:lnTo>
                <a:lnTo>
                  <a:pt x="60030" y="37880"/>
                </a:lnTo>
                <a:lnTo>
                  <a:pt x="60030" y="37870"/>
                </a:lnTo>
                <a:lnTo>
                  <a:pt x="60030" y="37850"/>
                </a:lnTo>
                <a:lnTo>
                  <a:pt x="60030" y="37840"/>
                </a:lnTo>
                <a:lnTo>
                  <a:pt x="60030" y="37820"/>
                </a:lnTo>
                <a:lnTo>
                  <a:pt x="60030" y="37800"/>
                </a:lnTo>
                <a:lnTo>
                  <a:pt x="60030" y="37790"/>
                </a:lnTo>
                <a:lnTo>
                  <a:pt x="60020" y="37770"/>
                </a:lnTo>
                <a:lnTo>
                  <a:pt x="60010" y="37730"/>
                </a:lnTo>
                <a:lnTo>
                  <a:pt x="59990" y="37690"/>
                </a:lnTo>
                <a:lnTo>
                  <a:pt x="59990" y="37670"/>
                </a:lnTo>
                <a:lnTo>
                  <a:pt x="59980" y="37660"/>
                </a:lnTo>
                <a:lnTo>
                  <a:pt x="59920" y="37480"/>
                </a:lnTo>
                <a:lnTo>
                  <a:pt x="59900" y="37420"/>
                </a:lnTo>
                <a:lnTo>
                  <a:pt x="59890" y="37400"/>
                </a:lnTo>
                <a:lnTo>
                  <a:pt x="59890" y="37390"/>
                </a:lnTo>
                <a:lnTo>
                  <a:pt x="59880" y="37370"/>
                </a:lnTo>
                <a:lnTo>
                  <a:pt x="59870" y="37370"/>
                </a:lnTo>
                <a:lnTo>
                  <a:pt x="59860" y="37370"/>
                </a:lnTo>
                <a:lnTo>
                  <a:pt x="59850" y="37370"/>
                </a:lnTo>
                <a:lnTo>
                  <a:pt x="59840" y="37360"/>
                </a:lnTo>
                <a:lnTo>
                  <a:pt x="59840" y="37350"/>
                </a:lnTo>
                <a:lnTo>
                  <a:pt x="59830" y="37350"/>
                </a:lnTo>
                <a:lnTo>
                  <a:pt x="59820" y="37340"/>
                </a:lnTo>
                <a:lnTo>
                  <a:pt x="59810" y="37340"/>
                </a:lnTo>
                <a:lnTo>
                  <a:pt x="59800" y="37330"/>
                </a:lnTo>
                <a:lnTo>
                  <a:pt x="59800" y="37320"/>
                </a:lnTo>
                <a:lnTo>
                  <a:pt x="59800" y="37310"/>
                </a:lnTo>
                <a:lnTo>
                  <a:pt x="59790" y="37310"/>
                </a:lnTo>
                <a:lnTo>
                  <a:pt x="59780" y="37300"/>
                </a:lnTo>
                <a:lnTo>
                  <a:pt x="59770" y="37290"/>
                </a:lnTo>
                <a:lnTo>
                  <a:pt x="59760" y="37290"/>
                </a:lnTo>
                <a:lnTo>
                  <a:pt x="59750" y="37290"/>
                </a:lnTo>
                <a:lnTo>
                  <a:pt x="59740" y="37280"/>
                </a:lnTo>
                <a:lnTo>
                  <a:pt x="59720" y="37280"/>
                </a:lnTo>
                <a:lnTo>
                  <a:pt x="59710" y="37290"/>
                </a:lnTo>
                <a:lnTo>
                  <a:pt x="59700" y="37290"/>
                </a:lnTo>
                <a:lnTo>
                  <a:pt x="59690" y="37300"/>
                </a:lnTo>
                <a:lnTo>
                  <a:pt x="59680" y="37300"/>
                </a:lnTo>
                <a:lnTo>
                  <a:pt x="59670" y="37300"/>
                </a:lnTo>
                <a:lnTo>
                  <a:pt x="59660" y="37300"/>
                </a:lnTo>
                <a:lnTo>
                  <a:pt x="59650" y="37300"/>
                </a:lnTo>
                <a:lnTo>
                  <a:pt x="59640" y="37300"/>
                </a:lnTo>
                <a:lnTo>
                  <a:pt x="59630" y="37300"/>
                </a:lnTo>
                <a:lnTo>
                  <a:pt x="59620" y="37290"/>
                </a:lnTo>
                <a:lnTo>
                  <a:pt x="59610" y="37270"/>
                </a:lnTo>
                <a:lnTo>
                  <a:pt x="59600" y="37260"/>
                </a:lnTo>
                <a:lnTo>
                  <a:pt x="59600" y="37250"/>
                </a:lnTo>
                <a:lnTo>
                  <a:pt x="59590" y="37240"/>
                </a:lnTo>
                <a:lnTo>
                  <a:pt x="59590" y="37220"/>
                </a:lnTo>
                <a:lnTo>
                  <a:pt x="59580" y="37220"/>
                </a:lnTo>
                <a:lnTo>
                  <a:pt x="59570" y="37210"/>
                </a:lnTo>
                <a:lnTo>
                  <a:pt x="59560" y="37210"/>
                </a:lnTo>
                <a:lnTo>
                  <a:pt x="59550" y="37210"/>
                </a:lnTo>
                <a:lnTo>
                  <a:pt x="59540" y="37210"/>
                </a:lnTo>
                <a:lnTo>
                  <a:pt x="59540" y="37200"/>
                </a:lnTo>
                <a:lnTo>
                  <a:pt x="59530" y="37200"/>
                </a:lnTo>
                <a:lnTo>
                  <a:pt x="59530" y="37210"/>
                </a:lnTo>
                <a:lnTo>
                  <a:pt x="59520" y="37200"/>
                </a:lnTo>
                <a:lnTo>
                  <a:pt x="59510" y="37200"/>
                </a:lnTo>
                <a:lnTo>
                  <a:pt x="59500" y="37200"/>
                </a:lnTo>
                <a:lnTo>
                  <a:pt x="59500" y="37190"/>
                </a:lnTo>
                <a:lnTo>
                  <a:pt x="59490" y="37180"/>
                </a:lnTo>
                <a:lnTo>
                  <a:pt x="59490" y="37170"/>
                </a:lnTo>
                <a:lnTo>
                  <a:pt x="59490" y="37160"/>
                </a:lnTo>
                <a:lnTo>
                  <a:pt x="59480" y="37150"/>
                </a:lnTo>
                <a:lnTo>
                  <a:pt x="59480" y="37140"/>
                </a:lnTo>
                <a:lnTo>
                  <a:pt x="59470" y="37130"/>
                </a:lnTo>
                <a:lnTo>
                  <a:pt x="59450" y="37110"/>
                </a:lnTo>
                <a:lnTo>
                  <a:pt x="59440" y="37090"/>
                </a:lnTo>
                <a:lnTo>
                  <a:pt x="59420" y="37080"/>
                </a:lnTo>
                <a:lnTo>
                  <a:pt x="59410" y="37080"/>
                </a:lnTo>
                <a:lnTo>
                  <a:pt x="59400" y="37070"/>
                </a:lnTo>
                <a:lnTo>
                  <a:pt x="59390" y="37070"/>
                </a:lnTo>
                <a:lnTo>
                  <a:pt x="59380" y="37070"/>
                </a:lnTo>
                <a:lnTo>
                  <a:pt x="59370" y="37070"/>
                </a:lnTo>
                <a:lnTo>
                  <a:pt x="59360" y="37070"/>
                </a:lnTo>
                <a:lnTo>
                  <a:pt x="59350" y="37070"/>
                </a:lnTo>
                <a:lnTo>
                  <a:pt x="59340" y="37070"/>
                </a:lnTo>
                <a:lnTo>
                  <a:pt x="59330" y="37080"/>
                </a:lnTo>
                <a:lnTo>
                  <a:pt x="59320" y="37080"/>
                </a:lnTo>
                <a:lnTo>
                  <a:pt x="59310" y="37080"/>
                </a:lnTo>
                <a:lnTo>
                  <a:pt x="59300" y="37070"/>
                </a:lnTo>
                <a:lnTo>
                  <a:pt x="59290" y="37060"/>
                </a:lnTo>
                <a:lnTo>
                  <a:pt x="59280" y="37060"/>
                </a:lnTo>
                <a:lnTo>
                  <a:pt x="59270" y="37060"/>
                </a:lnTo>
                <a:lnTo>
                  <a:pt x="59270" y="37050"/>
                </a:lnTo>
                <a:lnTo>
                  <a:pt x="59260" y="37040"/>
                </a:lnTo>
                <a:lnTo>
                  <a:pt x="59250" y="37030"/>
                </a:lnTo>
                <a:lnTo>
                  <a:pt x="59240" y="37030"/>
                </a:lnTo>
                <a:lnTo>
                  <a:pt x="59230" y="37030"/>
                </a:lnTo>
                <a:lnTo>
                  <a:pt x="59220" y="37030"/>
                </a:lnTo>
                <a:lnTo>
                  <a:pt x="59210" y="37030"/>
                </a:lnTo>
                <a:lnTo>
                  <a:pt x="59200" y="37020"/>
                </a:lnTo>
                <a:lnTo>
                  <a:pt x="59190" y="37020"/>
                </a:lnTo>
                <a:lnTo>
                  <a:pt x="59180" y="37020"/>
                </a:lnTo>
                <a:lnTo>
                  <a:pt x="59170" y="37020"/>
                </a:lnTo>
                <a:lnTo>
                  <a:pt x="59160" y="37010"/>
                </a:lnTo>
                <a:lnTo>
                  <a:pt x="59150" y="37010"/>
                </a:lnTo>
                <a:lnTo>
                  <a:pt x="59140" y="37010"/>
                </a:lnTo>
                <a:lnTo>
                  <a:pt x="59130" y="37010"/>
                </a:lnTo>
                <a:lnTo>
                  <a:pt x="59120" y="37010"/>
                </a:lnTo>
                <a:lnTo>
                  <a:pt x="59120" y="37020"/>
                </a:lnTo>
                <a:lnTo>
                  <a:pt x="59120" y="37030"/>
                </a:lnTo>
                <a:lnTo>
                  <a:pt x="59110" y="37010"/>
                </a:lnTo>
                <a:lnTo>
                  <a:pt x="59080" y="36970"/>
                </a:lnTo>
                <a:lnTo>
                  <a:pt x="59070" y="36960"/>
                </a:lnTo>
                <a:lnTo>
                  <a:pt x="59070" y="36950"/>
                </a:lnTo>
                <a:lnTo>
                  <a:pt x="59070" y="36930"/>
                </a:lnTo>
                <a:lnTo>
                  <a:pt x="59070" y="36920"/>
                </a:lnTo>
                <a:lnTo>
                  <a:pt x="59060" y="36900"/>
                </a:lnTo>
                <a:lnTo>
                  <a:pt x="59050" y="36890"/>
                </a:lnTo>
                <a:lnTo>
                  <a:pt x="59090" y="36850"/>
                </a:lnTo>
                <a:lnTo>
                  <a:pt x="59060" y="36840"/>
                </a:lnTo>
                <a:lnTo>
                  <a:pt x="58980" y="36800"/>
                </a:lnTo>
                <a:lnTo>
                  <a:pt x="58950" y="36790"/>
                </a:lnTo>
                <a:lnTo>
                  <a:pt x="58870" y="36760"/>
                </a:lnTo>
                <a:lnTo>
                  <a:pt x="58780" y="36730"/>
                </a:lnTo>
                <a:lnTo>
                  <a:pt x="58770" y="36720"/>
                </a:lnTo>
                <a:lnTo>
                  <a:pt x="58690" y="36700"/>
                </a:lnTo>
                <a:lnTo>
                  <a:pt x="58680" y="36690"/>
                </a:lnTo>
                <a:lnTo>
                  <a:pt x="58620" y="36670"/>
                </a:lnTo>
                <a:lnTo>
                  <a:pt x="58610" y="36670"/>
                </a:lnTo>
                <a:lnTo>
                  <a:pt x="58600" y="36670"/>
                </a:lnTo>
                <a:lnTo>
                  <a:pt x="58590" y="36670"/>
                </a:lnTo>
                <a:lnTo>
                  <a:pt x="58570" y="36670"/>
                </a:lnTo>
                <a:lnTo>
                  <a:pt x="58570" y="36660"/>
                </a:lnTo>
                <a:lnTo>
                  <a:pt x="58560" y="36660"/>
                </a:lnTo>
                <a:lnTo>
                  <a:pt x="58550" y="36650"/>
                </a:lnTo>
                <a:lnTo>
                  <a:pt x="58530" y="36640"/>
                </a:lnTo>
                <a:lnTo>
                  <a:pt x="58510" y="36640"/>
                </a:lnTo>
                <a:lnTo>
                  <a:pt x="58500" y="36650"/>
                </a:lnTo>
                <a:lnTo>
                  <a:pt x="58490" y="36650"/>
                </a:lnTo>
                <a:lnTo>
                  <a:pt x="58480" y="36650"/>
                </a:lnTo>
                <a:lnTo>
                  <a:pt x="58470" y="36650"/>
                </a:lnTo>
                <a:lnTo>
                  <a:pt x="58460" y="36650"/>
                </a:lnTo>
                <a:lnTo>
                  <a:pt x="58450" y="36650"/>
                </a:lnTo>
                <a:lnTo>
                  <a:pt x="58440" y="36650"/>
                </a:lnTo>
                <a:lnTo>
                  <a:pt x="58430" y="36650"/>
                </a:lnTo>
                <a:lnTo>
                  <a:pt x="58420" y="36640"/>
                </a:lnTo>
                <a:lnTo>
                  <a:pt x="58410" y="36640"/>
                </a:lnTo>
                <a:lnTo>
                  <a:pt x="58400" y="36630"/>
                </a:lnTo>
                <a:lnTo>
                  <a:pt x="58390" y="36630"/>
                </a:lnTo>
                <a:lnTo>
                  <a:pt x="58380" y="36620"/>
                </a:lnTo>
                <a:lnTo>
                  <a:pt x="58380" y="36610"/>
                </a:lnTo>
                <a:lnTo>
                  <a:pt x="58380" y="36600"/>
                </a:lnTo>
                <a:lnTo>
                  <a:pt x="58380" y="36590"/>
                </a:lnTo>
                <a:lnTo>
                  <a:pt x="58370" y="36580"/>
                </a:lnTo>
                <a:lnTo>
                  <a:pt x="58370" y="36570"/>
                </a:lnTo>
                <a:lnTo>
                  <a:pt x="58380" y="36570"/>
                </a:lnTo>
                <a:lnTo>
                  <a:pt x="58380" y="36560"/>
                </a:lnTo>
                <a:lnTo>
                  <a:pt x="58380" y="36550"/>
                </a:lnTo>
                <a:lnTo>
                  <a:pt x="58390" y="36540"/>
                </a:lnTo>
                <a:lnTo>
                  <a:pt x="58390" y="36530"/>
                </a:lnTo>
                <a:lnTo>
                  <a:pt x="58400" y="36530"/>
                </a:lnTo>
                <a:lnTo>
                  <a:pt x="58400" y="36520"/>
                </a:lnTo>
                <a:lnTo>
                  <a:pt x="58400" y="36510"/>
                </a:lnTo>
                <a:lnTo>
                  <a:pt x="58410" y="36500"/>
                </a:lnTo>
                <a:lnTo>
                  <a:pt x="58410" y="36490"/>
                </a:lnTo>
                <a:lnTo>
                  <a:pt x="58410" y="36480"/>
                </a:lnTo>
                <a:lnTo>
                  <a:pt x="58410" y="36470"/>
                </a:lnTo>
                <a:lnTo>
                  <a:pt x="58410" y="36460"/>
                </a:lnTo>
                <a:lnTo>
                  <a:pt x="58400" y="36450"/>
                </a:lnTo>
                <a:lnTo>
                  <a:pt x="58410" y="36450"/>
                </a:lnTo>
                <a:lnTo>
                  <a:pt x="58410" y="36440"/>
                </a:lnTo>
                <a:lnTo>
                  <a:pt x="58400" y="36430"/>
                </a:lnTo>
                <a:lnTo>
                  <a:pt x="58400" y="36420"/>
                </a:lnTo>
                <a:lnTo>
                  <a:pt x="58390" y="36400"/>
                </a:lnTo>
                <a:lnTo>
                  <a:pt x="58380" y="36390"/>
                </a:lnTo>
                <a:lnTo>
                  <a:pt x="58370" y="36380"/>
                </a:lnTo>
                <a:lnTo>
                  <a:pt x="58370" y="36370"/>
                </a:lnTo>
                <a:lnTo>
                  <a:pt x="58370" y="36350"/>
                </a:lnTo>
                <a:lnTo>
                  <a:pt x="58360" y="36350"/>
                </a:lnTo>
                <a:lnTo>
                  <a:pt x="58360" y="36340"/>
                </a:lnTo>
                <a:lnTo>
                  <a:pt x="58350" y="36330"/>
                </a:lnTo>
                <a:lnTo>
                  <a:pt x="58340" y="36320"/>
                </a:lnTo>
                <a:lnTo>
                  <a:pt x="58330" y="36300"/>
                </a:lnTo>
                <a:lnTo>
                  <a:pt x="58320" y="36270"/>
                </a:lnTo>
                <a:lnTo>
                  <a:pt x="58310" y="36260"/>
                </a:lnTo>
                <a:lnTo>
                  <a:pt x="58290" y="36240"/>
                </a:lnTo>
                <a:lnTo>
                  <a:pt x="58280" y="36230"/>
                </a:lnTo>
                <a:lnTo>
                  <a:pt x="58260" y="36210"/>
                </a:lnTo>
                <a:lnTo>
                  <a:pt x="58240" y="36190"/>
                </a:lnTo>
                <a:lnTo>
                  <a:pt x="58230" y="36190"/>
                </a:lnTo>
                <a:lnTo>
                  <a:pt x="58230" y="36180"/>
                </a:lnTo>
                <a:lnTo>
                  <a:pt x="58220" y="36180"/>
                </a:lnTo>
                <a:lnTo>
                  <a:pt x="58220" y="36170"/>
                </a:lnTo>
                <a:lnTo>
                  <a:pt x="58220" y="36160"/>
                </a:lnTo>
                <a:lnTo>
                  <a:pt x="58220" y="36150"/>
                </a:lnTo>
                <a:lnTo>
                  <a:pt x="58220" y="36140"/>
                </a:lnTo>
                <a:lnTo>
                  <a:pt x="58220" y="36100"/>
                </a:lnTo>
                <a:lnTo>
                  <a:pt x="58220" y="36080"/>
                </a:lnTo>
                <a:lnTo>
                  <a:pt x="58220" y="36070"/>
                </a:lnTo>
                <a:lnTo>
                  <a:pt x="58220" y="36060"/>
                </a:lnTo>
                <a:lnTo>
                  <a:pt x="58230" y="36040"/>
                </a:lnTo>
                <a:lnTo>
                  <a:pt x="58240" y="36030"/>
                </a:lnTo>
                <a:lnTo>
                  <a:pt x="58250" y="35980"/>
                </a:lnTo>
                <a:lnTo>
                  <a:pt x="58250" y="35950"/>
                </a:lnTo>
                <a:lnTo>
                  <a:pt x="58260" y="35930"/>
                </a:lnTo>
                <a:lnTo>
                  <a:pt x="58260" y="35910"/>
                </a:lnTo>
                <a:lnTo>
                  <a:pt x="58260" y="35900"/>
                </a:lnTo>
                <a:lnTo>
                  <a:pt x="58270" y="35880"/>
                </a:lnTo>
                <a:lnTo>
                  <a:pt x="58270" y="35870"/>
                </a:lnTo>
                <a:lnTo>
                  <a:pt x="58280" y="35850"/>
                </a:lnTo>
                <a:lnTo>
                  <a:pt x="58290" y="35840"/>
                </a:lnTo>
                <a:lnTo>
                  <a:pt x="58310" y="35820"/>
                </a:lnTo>
                <a:lnTo>
                  <a:pt x="58320" y="35810"/>
                </a:lnTo>
                <a:lnTo>
                  <a:pt x="58320" y="35800"/>
                </a:lnTo>
                <a:lnTo>
                  <a:pt x="58340" y="35780"/>
                </a:lnTo>
                <a:lnTo>
                  <a:pt x="58350" y="35760"/>
                </a:lnTo>
                <a:lnTo>
                  <a:pt x="58350" y="35750"/>
                </a:lnTo>
                <a:lnTo>
                  <a:pt x="58340" y="35740"/>
                </a:lnTo>
                <a:lnTo>
                  <a:pt x="58350" y="35730"/>
                </a:lnTo>
                <a:lnTo>
                  <a:pt x="58350" y="35710"/>
                </a:lnTo>
                <a:lnTo>
                  <a:pt x="58350" y="35690"/>
                </a:lnTo>
                <a:lnTo>
                  <a:pt x="58350" y="35680"/>
                </a:lnTo>
                <a:lnTo>
                  <a:pt x="58350" y="35670"/>
                </a:lnTo>
                <a:lnTo>
                  <a:pt x="58350" y="35660"/>
                </a:lnTo>
                <a:lnTo>
                  <a:pt x="58340" y="35650"/>
                </a:lnTo>
                <a:lnTo>
                  <a:pt x="58340" y="35640"/>
                </a:lnTo>
                <a:lnTo>
                  <a:pt x="58340" y="35630"/>
                </a:lnTo>
                <a:lnTo>
                  <a:pt x="58330" y="35620"/>
                </a:lnTo>
                <a:lnTo>
                  <a:pt x="58320" y="35610"/>
                </a:lnTo>
                <a:lnTo>
                  <a:pt x="58320" y="35600"/>
                </a:lnTo>
                <a:lnTo>
                  <a:pt x="58320" y="35590"/>
                </a:lnTo>
                <a:lnTo>
                  <a:pt x="58310" y="35580"/>
                </a:lnTo>
                <a:lnTo>
                  <a:pt x="58310" y="35560"/>
                </a:lnTo>
                <a:lnTo>
                  <a:pt x="58310" y="35550"/>
                </a:lnTo>
                <a:lnTo>
                  <a:pt x="58310" y="35540"/>
                </a:lnTo>
                <a:lnTo>
                  <a:pt x="58310" y="35530"/>
                </a:lnTo>
                <a:lnTo>
                  <a:pt x="58310" y="35520"/>
                </a:lnTo>
                <a:lnTo>
                  <a:pt x="58320" y="35510"/>
                </a:lnTo>
                <a:lnTo>
                  <a:pt x="58320" y="35490"/>
                </a:lnTo>
                <a:lnTo>
                  <a:pt x="58310" y="35490"/>
                </a:lnTo>
                <a:lnTo>
                  <a:pt x="58310" y="35480"/>
                </a:lnTo>
                <a:lnTo>
                  <a:pt x="58310" y="35470"/>
                </a:lnTo>
                <a:lnTo>
                  <a:pt x="58310" y="35460"/>
                </a:lnTo>
                <a:lnTo>
                  <a:pt x="58310" y="35440"/>
                </a:lnTo>
                <a:lnTo>
                  <a:pt x="58310" y="35430"/>
                </a:lnTo>
                <a:lnTo>
                  <a:pt x="58320" y="35420"/>
                </a:lnTo>
                <a:lnTo>
                  <a:pt x="58330" y="35410"/>
                </a:lnTo>
                <a:lnTo>
                  <a:pt x="58330" y="35400"/>
                </a:lnTo>
                <a:lnTo>
                  <a:pt x="58330" y="35390"/>
                </a:lnTo>
                <a:lnTo>
                  <a:pt x="58330" y="35380"/>
                </a:lnTo>
                <a:lnTo>
                  <a:pt x="58330" y="35370"/>
                </a:lnTo>
                <a:lnTo>
                  <a:pt x="58330" y="35360"/>
                </a:lnTo>
                <a:lnTo>
                  <a:pt x="58330" y="35350"/>
                </a:lnTo>
                <a:lnTo>
                  <a:pt x="58340" y="35340"/>
                </a:lnTo>
                <a:lnTo>
                  <a:pt x="58340" y="35330"/>
                </a:lnTo>
                <a:lnTo>
                  <a:pt x="58350" y="35320"/>
                </a:lnTo>
                <a:lnTo>
                  <a:pt x="58350" y="35310"/>
                </a:lnTo>
                <a:lnTo>
                  <a:pt x="58350" y="35290"/>
                </a:lnTo>
                <a:lnTo>
                  <a:pt x="58350" y="35270"/>
                </a:lnTo>
                <a:lnTo>
                  <a:pt x="58350" y="35240"/>
                </a:lnTo>
                <a:lnTo>
                  <a:pt x="58340" y="35230"/>
                </a:lnTo>
                <a:lnTo>
                  <a:pt x="58330" y="35220"/>
                </a:lnTo>
                <a:lnTo>
                  <a:pt x="58330" y="35210"/>
                </a:lnTo>
                <a:lnTo>
                  <a:pt x="58320" y="35200"/>
                </a:lnTo>
                <a:lnTo>
                  <a:pt x="58300" y="35180"/>
                </a:lnTo>
                <a:lnTo>
                  <a:pt x="58290" y="35170"/>
                </a:lnTo>
                <a:lnTo>
                  <a:pt x="58280" y="35150"/>
                </a:lnTo>
                <a:lnTo>
                  <a:pt x="58270" y="35140"/>
                </a:lnTo>
                <a:lnTo>
                  <a:pt x="58260" y="35140"/>
                </a:lnTo>
                <a:lnTo>
                  <a:pt x="58250" y="35130"/>
                </a:lnTo>
                <a:lnTo>
                  <a:pt x="58240" y="35130"/>
                </a:lnTo>
                <a:lnTo>
                  <a:pt x="58230" y="35120"/>
                </a:lnTo>
                <a:lnTo>
                  <a:pt x="58230" y="35100"/>
                </a:lnTo>
                <a:lnTo>
                  <a:pt x="58220" y="35080"/>
                </a:lnTo>
                <a:lnTo>
                  <a:pt x="58210" y="35070"/>
                </a:lnTo>
                <a:lnTo>
                  <a:pt x="58210" y="35060"/>
                </a:lnTo>
                <a:lnTo>
                  <a:pt x="58200" y="35050"/>
                </a:lnTo>
                <a:lnTo>
                  <a:pt x="58200" y="35040"/>
                </a:lnTo>
                <a:lnTo>
                  <a:pt x="58200" y="35030"/>
                </a:lnTo>
                <a:lnTo>
                  <a:pt x="58200" y="35010"/>
                </a:lnTo>
                <a:lnTo>
                  <a:pt x="58200" y="35000"/>
                </a:lnTo>
                <a:lnTo>
                  <a:pt x="58210" y="34980"/>
                </a:lnTo>
                <a:lnTo>
                  <a:pt x="58210" y="34970"/>
                </a:lnTo>
                <a:lnTo>
                  <a:pt x="58210" y="34960"/>
                </a:lnTo>
                <a:lnTo>
                  <a:pt x="58210" y="34950"/>
                </a:lnTo>
                <a:lnTo>
                  <a:pt x="58220" y="34950"/>
                </a:lnTo>
                <a:lnTo>
                  <a:pt x="58220" y="34940"/>
                </a:lnTo>
                <a:lnTo>
                  <a:pt x="58220" y="34930"/>
                </a:lnTo>
                <a:lnTo>
                  <a:pt x="58230" y="34930"/>
                </a:lnTo>
                <a:lnTo>
                  <a:pt x="58230" y="34940"/>
                </a:lnTo>
                <a:lnTo>
                  <a:pt x="58240" y="34940"/>
                </a:lnTo>
                <a:lnTo>
                  <a:pt x="58240" y="34950"/>
                </a:lnTo>
                <a:lnTo>
                  <a:pt x="58250" y="34950"/>
                </a:lnTo>
                <a:lnTo>
                  <a:pt x="58250" y="34940"/>
                </a:lnTo>
                <a:lnTo>
                  <a:pt x="58250" y="34930"/>
                </a:lnTo>
                <a:lnTo>
                  <a:pt x="58260" y="34930"/>
                </a:lnTo>
                <a:lnTo>
                  <a:pt x="58270" y="34930"/>
                </a:lnTo>
                <a:lnTo>
                  <a:pt x="58270" y="34940"/>
                </a:lnTo>
                <a:lnTo>
                  <a:pt x="58270" y="34950"/>
                </a:lnTo>
                <a:lnTo>
                  <a:pt x="58260" y="34950"/>
                </a:lnTo>
                <a:lnTo>
                  <a:pt x="58270" y="34950"/>
                </a:lnTo>
                <a:lnTo>
                  <a:pt x="58280" y="34950"/>
                </a:lnTo>
                <a:lnTo>
                  <a:pt x="58280" y="34940"/>
                </a:lnTo>
                <a:lnTo>
                  <a:pt x="58290" y="34940"/>
                </a:lnTo>
                <a:lnTo>
                  <a:pt x="58300" y="34940"/>
                </a:lnTo>
                <a:lnTo>
                  <a:pt x="58310" y="34940"/>
                </a:lnTo>
                <a:lnTo>
                  <a:pt x="58320" y="34940"/>
                </a:lnTo>
                <a:lnTo>
                  <a:pt x="58320" y="34950"/>
                </a:lnTo>
                <a:lnTo>
                  <a:pt x="58330" y="34950"/>
                </a:lnTo>
                <a:lnTo>
                  <a:pt x="58330" y="34960"/>
                </a:lnTo>
                <a:lnTo>
                  <a:pt x="58340" y="34960"/>
                </a:lnTo>
                <a:lnTo>
                  <a:pt x="58350" y="34960"/>
                </a:lnTo>
                <a:lnTo>
                  <a:pt x="58350" y="34970"/>
                </a:lnTo>
                <a:lnTo>
                  <a:pt x="58360" y="34970"/>
                </a:lnTo>
                <a:lnTo>
                  <a:pt x="58360" y="34960"/>
                </a:lnTo>
                <a:lnTo>
                  <a:pt x="58370" y="34960"/>
                </a:lnTo>
                <a:lnTo>
                  <a:pt x="58380" y="34960"/>
                </a:lnTo>
                <a:lnTo>
                  <a:pt x="58390" y="34970"/>
                </a:lnTo>
                <a:lnTo>
                  <a:pt x="58390" y="34980"/>
                </a:lnTo>
                <a:lnTo>
                  <a:pt x="58400" y="34980"/>
                </a:lnTo>
                <a:lnTo>
                  <a:pt x="58410" y="34980"/>
                </a:lnTo>
                <a:lnTo>
                  <a:pt x="58410" y="34990"/>
                </a:lnTo>
                <a:lnTo>
                  <a:pt x="58410" y="35000"/>
                </a:lnTo>
                <a:lnTo>
                  <a:pt x="58420" y="35010"/>
                </a:lnTo>
                <a:lnTo>
                  <a:pt x="58430" y="35010"/>
                </a:lnTo>
                <a:lnTo>
                  <a:pt x="58430" y="35000"/>
                </a:lnTo>
                <a:lnTo>
                  <a:pt x="58440" y="35000"/>
                </a:lnTo>
                <a:lnTo>
                  <a:pt x="58460" y="35000"/>
                </a:lnTo>
                <a:lnTo>
                  <a:pt x="58470" y="35000"/>
                </a:lnTo>
                <a:lnTo>
                  <a:pt x="58480" y="35000"/>
                </a:lnTo>
                <a:lnTo>
                  <a:pt x="58490" y="35000"/>
                </a:lnTo>
                <a:lnTo>
                  <a:pt x="58490" y="35010"/>
                </a:lnTo>
                <a:lnTo>
                  <a:pt x="58500" y="35010"/>
                </a:lnTo>
                <a:lnTo>
                  <a:pt x="58500" y="35020"/>
                </a:lnTo>
                <a:lnTo>
                  <a:pt x="58510" y="35020"/>
                </a:lnTo>
                <a:lnTo>
                  <a:pt x="58520" y="35020"/>
                </a:lnTo>
                <a:lnTo>
                  <a:pt x="58530" y="35020"/>
                </a:lnTo>
                <a:lnTo>
                  <a:pt x="58540" y="35020"/>
                </a:lnTo>
                <a:lnTo>
                  <a:pt x="58540" y="35030"/>
                </a:lnTo>
                <a:lnTo>
                  <a:pt x="58550" y="35030"/>
                </a:lnTo>
                <a:lnTo>
                  <a:pt x="58560" y="35030"/>
                </a:lnTo>
                <a:lnTo>
                  <a:pt x="58570" y="35040"/>
                </a:lnTo>
                <a:lnTo>
                  <a:pt x="58570" y="35050"/>
                </a:lnTo>
                <a:lnTo>
                  <a:pt x="58570" y="35060"/>
                </a:lnTo>
                <a:lnTo>
                  <a:pt x="58570" y="35070"/>
                </a:lnTo>
                <a:lnTo>
                  <a:pt x="58580" y="35070"/>
                </a:lnTo>
                <a:lnTo>
                  <a:pt x="58580" y="35080"/>
                </a:lnTo>
                <a:lnTo>
                  <a:pt x="58570" y="35080"/>
                </a:lnTo>
                <a:lnTo>
                  <a:pt x="58570" y="35090"/>
                </a:lnTo>
                <a:lnTo>
                  <a:pt x="58570" y="35100"/>
                </a:lnTo>
                <a:lnTo>
                  <a:pt x="58570" y="35110"/>
                </a:lnTo>
                <a:lnTo>
                  <a:pt x="58580" y="35120"/>
                </a:lnTo>
                <a:lnTo>
                  <a:pt x="58590" y="35120"/>
                </a:lnTo>
                <a:lnTo>
                  <a:pt x="58590" y="35130"/>
                </a:lnTo>
                <a:lnTo>
                  <a:pt x="58590" y="35140"/>
                </a:lnTo>
                <a:lnTo>
                  <a:pt x="58600" y="35150"/>
                </a:lnTo>
                <a:lnTo>
                  <a:pt x="58600" y="35160"/>
                </a:lnTo>
                <a:lnTo>
                  <a:pt x="58600" y="35180"/>
                </a:lnTo>
                <a:lnTo>
                  <a:pt x="58610" y="35190"/>
                </a:lnTo>
                <a:lnTo>
                  <a:pt x="58620" y="35200"/>
                </a:lnTo>
                <a:lnTo>
                  <a:pt x="58630" y="35220"/>
                </a:lnTo>
                <a:lnTo>
                  <a:pt x="58640" y="35220"/>
                </a:lnTo>
                <a:lnTo>
                  <a:pt x="58650" y="35220"/>
                </a:lnTo>
                <a:lnTo>
                  <a:pt x="58650" y="35230"/>
                </a:lnTo>
                <a:lnTo>
                  <a:pt x="58650" y="35240"/>
                </a:lnTo>
                <a:lnTo>
                  <a:pt x="58660" y="35240"/>
                </a:lnTo>
                <a:lnTo>
                  <a:pt x="58670" y="35240"/>
                </a:lnTo>
                <a:lnTo>
                  <a:pt x="58670" y="35250"/>
                </a:lnTo>
                <a:lnTo>
                  <a:pt x="58670" y="35260"/>
                </a:lnTo>
                <a:lnTo>
                  <a:pt x="58680" y="35260"/>
                </a:lnTo>
                <a:lnTo>
                  <a:pt x="58690" y="35270"/>
                </a:lnTo>
                <a:lnTo>
                  <a:pt x="58700" y="35270"/>
                </a:lnTo>
                <a:lnTo>
                  <a:pt x="58700" y="35280"/>
                </a:lnTo>
                <a:lnTo>
                  <a:pt x="58700" y="35290"/>
                </a:lnTo>
                <a:lnTo>
                  <a:pt x="58710" y="35290"/>
                </a:lnTo>
                <a:lnTo>
                  <a:pt x="58710" y="35280"/>
                </a:lnTo>
                <a:lnTo>
                  <a:pt x="58720" y="35280"/>
                </a:lnTo>
                <a:lnTo>
                  <a:pt x="58720" y="35290"/>
                </a:lnTo>
                <a:lnTo>
                  <a:pt x="58730" y="35290"/>
                </a:lnTo>
                <a:lnTo>
                  <a:pt x="58740" y="35290"/>
                </a:lnTo>
                <a:lnTo>
                  <a:pt x="58740" y="35280"/>
                </a:lnTo>
                <a:lnTo>
                  <a:pt x="58750" y="35280"/>
                </a:lnTo>
                <a:lnTo>
                  <a:pt x="58760" y="35270"/>
                </a:lnTo>
                <a:lnTo>
                  <a:pt x="58770" y="35270"/>
                </a:lnTo>
                <a:lnTo>
                  <a:pt x="58780" y="35270"/>
                </a:lnTo>
                <a:lnTo>
                  <a:pt x="58790" y="35270"/>
                </a:lnTo>
                <a:lnTo>
                  <a:pt x="58790" y="35280"/>
                </a:lnTo>
                <a:lnTo>
                  <a:pt x="58800" y="35280"/>
                </a:lnTo>
                <a:lnTo>
                  <a:pt x="58810" y="35290"/>
                </a:lnTo>
                <a:lnTo>
                  <a:pt x="58820" y="35300"/>
                </a:lnTo>
                <a:lnTo>
                  <a:pt x="58830" y="35310"/>
                </a:lnTo>
                <a:lnTo>
                  <a:pt x="58830" y="35320"/>
                </a:lnTo>
                <a:lnTo>
                  <a:pt x="58840" y="35320"/>
                </a:lnTo>
                <a:lnTo>
                  <a:pt x="58850" y="35320"/>
                </a:lnTo>
                <a:lnTo>
                  <a:pt x="58870" y="35240"/>
                </a:lnTo>
                <a:lnTo>
                  <a:pt x="58890" y="35170"/>
                </a:lnTo>
                <a:lnTo>
                  <a:pt x="58930" y="35120"/>
                </a:lnTo>
                <a:lnTo>
                  <a:pt x="58960" y="35060"/>
                </a:lnTo>
                <a:lnTo>
                  <a:pt x="58980" y="34980"/>
                </a:lnTo>
                <a:lnTo>
                  <a:pt x="59000" y="34950"/>
                </a:lnTo>
                <a:lnTo>
                  <a:pt x="59050" y="34940"/>
                </a:lnTo>
                <a:lnTo>
                  <a:pt x="59110" y="34960"/>
                </a:lnTo>
                <a:lnTo>
                  <a:pt x="59180" y="34940"/>
                </a:lnTo>
                <a:lnTo>
                  <a:pt x="59220" y="34920"/>
                </a:lnTo>
                <a:lnTo>
                  <a:pt x="59230" y="34900"/>
                </a:lnTo>
                <a:lnTo>
                  <a:pt x="59260" y="34900"/>
                </a:lnTo>
                <a:lnTo>
                  <a:pt x="59310" y="34930"/>
                </a:lnTo>
                <a:lnTo>
                  <a:pt x="59320" y="34930"/>
                </a:lnTo>
                <a:lnTo>
                  <a:pt x="59330" y="34930"/>
                </a:lnTo>
                <a:lnTo>
                  <a:pt x="59340" y="34920"/>
                </a:lnTo>
                <a:lnTo>
                  <a:pt x="59350" y="34920"/>
                </a:lnTo>
                <a:lnTo>
                  <a:pt x="59370" y="34920"/>
                </a:lnTo>
                <a:lnTo>
                  <a:pt x="59380" y="34920"/>
                </a:lnTo>
                <a:lnTo>
                  <a:pt x="59390" y="34920"/>
                </a:lnTo>
                <a:lnTo>
                  <a:pt x="59400" y="34920"/>
                </a:lnTo>
                <a:lnTo>
                  <a:pt x="59410" y="34910"/>
                </a:lnTo>
                <a:lnTo>
                  <a:pt x="59410" y="34900"/>
                </a:lnTo>
                <a:lnTo>
                  <a:pt x="59410" y="34880"/>
                </a:lnTo>
                <a:lnTo>
                  <a:pt x="59410" y="34870"/>
                </a:lnTo>
                <a:lnTo>
                  <a:pt x="59500" y="34860"/>
                </a:lnTo>
                <a:lnTo>
                  <a:pt x="59590" y="34870"/>
                </a:lnTo>
                <a:lnTo>
                  <a:pt x="59680" y="34840"/>
                </a:lnTo>
                <a:lnTo>
                  <a:pt x="59720" y="34820"/>
                </a:lnTo>
                <a:lnTo>
                  <a:pt x="59790" y="34800"/>
                </a:lnTo>
                <a:lnTo>
                  <a:pt x="59810" y="34780"/>
                </a:lnTo>
                <a:lnTo>
                  <a:pt x="59820" y="34750"/>
                </a:lnTo>
                <a:lnTo>
                  <a:pt x="59830" y="34720"/>
                </a:lnTo>
                <a:lnTo>
                  <a:pt x="59830" y="34710"/>
                </a:lnTo>
                <a:lnTo>
                  <a:pt x="59840" y="34700"/>
                </a:lnTo>
                <a:lnTo>
                  <a:pt x="59850" y="34680"/>
                </a:lnTo>
                <a:lnTo>
                  <a:pt x="59860" y="34660"/>
                </a:lnTo>
                <a:lnTo>
                  <a:pt x="59860" y="34650"/>
                </a:lnTo>
                <a:lnTo>
                  <a:pt x="59860" y="34630"/>
                </a:lnTo>
                <a:lnTo>
                  <a:pt x="59860" y="34620"/>
                </a:lnTo>
                <a:lnTo>
                  <a:pt x="59850" y="34610"/>
                </a:lnTo>
                <a:lnTo>
                  <a:pt x="59850" y="34600"/>
                </a:lnTo>
                <a:lnTo>
                  <a:pt x="59860" y="34600"/>
                </a:lnTo>
                <a:lnTo>
                  <a:pt x="59870" y="34590"/>
                </a:lnTo>
                <a:lnTo>
                  <a:pt x="59880" y="34580"/>
                </a:lnTo>
                <a:lnTo>
                  <a:pt x="59880" y="34570"/>
                </a:lnTo>
                <a:lnTo>
                  <a:pt x="59880" y="34550"/>
                </a:lnTo>
                <a:lnTo>
                  <a:pt x="59880" y="34540"/>
                </a:lnTo>
                <a:lnTo>
                  <a:pt x="59890" y="34530"/>
                </a:lnTo>
                <a:lnTo>
                  <a:pt x="59890" y="34510"/>
                </a:lnTo>
                <a:lnTo>
                  <a:pt x="59900" y="34500"/>
                </a:lnTo>
                <a:lnTo>
                  <a:pt x="59910" y="34480"/>
                </a:lnTo>
                <a:lnTo>
                  <a:pt x="59920" y="34470"/>
                </a:lnTo>
                <a:lnTo>
                  <a:pt x="59930" y="34450"/>
                </a:lnTo>
                <a:lnTo>
                  <a:pt x="59930" y="34440"/>
                </a:lnTo>
                <a:lnTo>
                  <a:pt x="59940" y="34420"/>
                </a:lnTo>
                <a:lnTo>
                  <a:pt x="59940" y="34410"/>
                </a:lnTo>
                <a:lnTo>
                  <a:pt x="59940" y="34390"/>
                </a:lnTo>
                <a:lnTo>
                  <a:pt x="59940" y="34380"/>
                </a:lnTo>
                <a:lnTo>
                  <a:pt x="59940" y="34370"/>
                </a:lnTo>
                <a:lnTo>
                  <a:pt x="59940" y="34360"/>
                </a:lnTo>
                <a:lnTo>
                  <a:pt x="59950" y="34340"/>
                </a:lnTo>
                <a:lnTo>
                  <a:pt x="59940" y="34320"/>
                </a:lnTo>
                <a:lnTo>
                  <a:pt x="59940" y="34310"/>
                </a:lnTo>
                <a:lnTo>
                  <a:pt x="59940" y="34300"/>
                </a:lnTo>
                <a:lnTo>
                  <a:pt x="59940" y="34290"/>
                </a:lnTo>
                <a:lnTo>
                  <a:pt x="59940" y="34270"/>
                </a:lnTo>
                <a:lnTo>
                  <a:pt x="59940" y="34260"/>
                </a:lnTo>
                <a:lnTo>
                  <a:pt x="59950" y="34240"/>
                </a:lnTo>
                <a:lnTo>
                  <a:pt x="59940" y="34230"/>
                </a:lnTo>
                <a:lnTo>
                  <a:pt x="59940" y="34220"/>
                </a:lnTo>
                <a:lnTo>
                  <a:pt x="59940" y="34210"/>
                </a:lnTo>
                <a:lnTo>
                  <a:pt x="59930" y="34200"/>
                </a:lnTo>
                <a:lnTo>
                  <a:pt x="59930" y="34190"/>
                </a:lnTo>
                <a:lnTo>
                  <a:pt x="59920" y="34190"/>
                </a:lnTo>
                <a:lnTo>
                  <a:pt x="59920" y="34180"/>
                </a:lnTo>
                <a:lnTo>
                  <a:pt x="59920" y="34170"/>
                </a:lnTo>
                <a:lnTo>
                  <a:pt x="59930" y="34150"/>
                </a:lnTo>
                <a:lnTo>
                  <a:pt x="59930" y="34130"/>
                </a:lnTo>
                <a:lnTo>
                  <a:pt x="59930" y="34120"/>
                </a:lnTo>
                <a:lnTo>
                  <a:pt x="59930" y="34100"/>
                </a:lnTo>
                <a:lnTo>
                  <a:pt x="59930" y="34090"/>
                </a:lnTo>
                <a:lnTo>
                  <a:pt x="59940" y="34080"/>
                </a:lnTo>
                <a:lnTo>
                  <a:pt x="59940" y="34070"/>
                </a:lnTo>
                <a:lnTo>
                  <a:pt x="59940" y="34050"/>
                </a:lnTo>
                <a:lnTo>
                  <a:pt x="59950" y="34040"/>
                </a:lnTo>
                <a:lnTo>
                  <a:pt x="59950" y="34020"/>
                </a:lnTo>
                <a:lnTo>
                  <a:pt x="59960" y="34010"/>
                </a:lnTo>
                <a:lnTo>
                  <a:pt x="59970" y="34000"/>
                </a:lnTo>
                <a:lnTo>
                  <a:pt x="59970" y="33990"/>
                </a:lnTo>
                <a:lnTo>
                  <a:pt x="59980" y="33980"/>
                </a:lnTo>
                <a:lnTo>
                  <a:pt x="59980" y="33970"/>
                </a:lnTo>
                <a:lnTo>
                  <a:pt x="59980" y="33960"/>
                </a:lnTo>
                <a:lnTo>
                  <a:pt x="59970" y="33950"/>
                </a:lnTo>
                <a:lnTo>
                  <a:pt x="59970" y="33940"/>
                </a:lnTo>
                <a:lnTo>
                  <a:pt x="59960" y="33930"/>
                </a:lnTo>
                <a:lnTo>
                  <a:pt x="59960" y="33920"/>
                </a:lnTo>
                <a:lnTo>
                  <a:pt x="59950" y="33910"/>
                </a:lnTo>
                <a:lnTo>
                  <a:pt x="59950" y="33900"/>
                </a:lnTo>
                <a:lnTo>
                  <a:pt x="59940" y="33890"/>
                </a:lnTo>
                <a:lnTo>
                  <a:pt x="59930" y="33880"/>
                </a:lnTo>
                <a:lnTo>
                  <a:pt x="59920" y="33870"/>
                </a:lnTo>
                <a:lnTo>
                  <a:pt x="59910" y="33860"/>
                </a:lnTo>
                <a:lnTo>
                  <a:pt x="59900" y="33850"/>
                </a:lnTo>
                <a:lnTo>
                  <a:pt x="59900" y="33840"/>
                </a:lnTo>
                <a:lnTo>
                  <a:pt x="59890" y="33840"/>
                </a:lnTo>
                <a:lnTo>
                  <a:pt x="59890" y="33830"/>
                </a:lnTo>
                <a:lnTo>
                  <a:pt x="59880" y="33830"/>
                </a:lnTo>
                <a:lnTo>
                  <a:pt x="59870" y="33830"/>
                </a:lnTo>
                <a:lnTo>
                  <a:pt x="59860" y="33830"/>
                </a:lnTo>
                <a:lnTo>
                  <a:pt x="59860" y="33820"/>
                </a:lnTo>
                <a:lnTo>
                  <a:pt x="59850" y="33820"/>
                </a:lnTo>
                <a:lnTo>
                  <a:pt x="59850" y="33810"/>
                </a:lnTo>
                <a:lnTo>
                  <a:pt x="59860" y="33810"/>
                </a:lnTo>
                <a:lnTo>
                  <a:pt x="59860" y="33800"/>
                </a:lnTo>
                <a:lnTo>
                  <a:pt x="59850" y="33780"/>
                </a:lnTo>
                <a:lnTo>
                  <a:pt x="59840" y="33770"/>
                </a:lnTo>
                <a:lnTo>
                  <a:pt x="59840" y="33760"/>
                </a:lnTo>
                <a:lnTo>
                  <a:pt x="59840" y="33750"/>
                </a:lnTo>
                <a:lnTo>
                  <a:pt x="59840" y="33730"/>
                </a:lnTo>
                <a:lnTo>
                  <a:pt x="59840" y="33710"/>
                </a:lnTo>
                <a:lnTo>
                  <a:pt x="59850" y="33690"/>
                </a:lnTo>
                <a:lnTo>
                  <a:pt x="59850" y="33670"/>
                </a:lnTo>
                <a:lnTo>
                  <a:pt x="59860" y="33650"/>
                </a:lnTo>
                <a:lnTo>
                  <a:pt x="59850" y="33640"/>
                </a:lnTo>
                <a:lnTo>
                  <a:pt x="59840" y="33630"/>
                </a:lnTo>
                <a:lnTo>
                  <a:pt x="59830" y="33620"/>
                </a:lnTo>
                <a:lnTo>
                  <a:pt x="59820" y="33610"/>
                </a:lnTo>
                <a:lnTo>
                  <a:pt x="59810" y="33590"/>
                </a:lnTo>
                <a:lnTo>
                  <a:pt x="59810" y="33580"/>
                </a:lnTo>
                <a:lnTo>
                  <a:pt x="59810" y="33560"/>
                </a:lnTo>
                <a:lnTo>
                  <a:pt x="59810" y="33550"/>
                </a:lnTo>
                <a:lnTo>
                  <a:pt x="59810" y="33540"/>
                </a:lnTo>
                <a:lnTo>
                  <a:pt x="59800" y="33530"/>
                </a:lnTo>
                <a:lnTo>
                  <a:pt x="59790" y="33520"/>
                </a:lnTo>
                <a:lnTo>
                  <a:pt x="59790" y="33490"/>
                </a:lnTo>
                <a:lnTo>
                  <a:pt x="59780" y="33480"/>
                </a:lnTo>
                <a:lnTo>
                  <a:pt x="59780" y="33470"/>
                </a:lnTo>
                <a:lnTo>
                  <a:pt x="59780" y="33450"/>
                </a:lnTo>
                <a:lnTo>
                  <a:pt x="59770" y="33440"/>
                </a:lnTo>
                <a:lnTo>
                  <a:pt x="59770" y="33430"/>
                </a:lnTo>
                <a:lnTo>
                  <a:pt x="59760" y="33410"/>
                </a:lnTo>
                <a:lnTo>
                  <a:pt x="59760" y="33400"/>
                </a:lnTo>
                <a:lnTo>
                  <a:pt x="59750" y="33380"/>
                </a:lnTo>
                <a:lnTo>
                  <a:pt x="59740" y="33340"/>
                </a:lnTo>
                <a:lnTo>
                  <a:pt x="59740" y="33330"/>
                </a:lnTo>
                <a:lnTo>
                  <a:pt x="59730" y="33320"/>
                </a:lnTo>
                <a:lnTo>
                  <a:pt x="59730" y="33300"/>
                </a:lnTo>
                <a:lnTo>
                  <a:pt x="59720" y="33290"/>
                </a:lnTo>
                <a:lnTo>
                  <a:pt x="59710" y="33270"/>
                </a:lnTo>
                <a:lnTo>
                  <a:pt x="59700" y="33250"/>
                </a:lnTo>
                <a:lnTo>
                  <a:pt x="59690" y="33220"/>
                </a:lnTo>
                <a:lnTo>
                  <a:pt x="59680" y="33200"/>
                </a:lnTo>
                <a:lnTo>
                  <a:pt x="59670" y="33190"/>
                </a:lnTo>
                <a:lnTo>
                  <a:pt x="59660" y="33180"/>
                </a:lnTo>
                <a:lnTo>
                  <a:pt x="59660" y="33170"/>
                </a:lnTo>
                <a:lnTo>
                  <a:pt x="59650" y="33160"/>
                </a:lnTo>
                <a:lnTo>
                  <a:pt x="59640" y="33150"/>
                </a:lnTo>
                <a:lnTo>
                  <a:pt x="59640" y="33140"/>
                </a:lnTo>
                <a:lnTo>
                  <a:pt x="59630" y="33140"/>
                </a:lnTo>
                <a:lnTo>
                  <a:pt x="59630" y="33130"/>
                </a:lnTo>
                <a:lnTo>
                  <a:pt x="59620" y="33120"/>
                </a:lnTo>
                <a:lnTo>
                  <a:pt x="59610" y="33110"/>
                </a:lnTo>
                <a:lnTo>
                  <a:pt x="59600" y="33110"/>
                </a:lnTo>
                <a:lnTo>
                  <a:pt x="59590" y="33100"/>
                </a:lnTo>
                <a:lnTo>
                  <a:pt x="59580" y="33090"/>
                </a:lnTo>
                <a:lnTo>
                  <a:pt x="59570" y="33080"/>
                </a:lnTo>
                <a:lnTo>
                  <a:pt x="59570" y="33070"/>
                </a:lnTo>
                <a:lnTo>
                  <a:pt x="59560" y="33060"/>
                </a:lnTo>
                <a:lnTo>
                  <a:pt x="59550" y="33060"/>
                </a:lnTo>
                <a:lnTo>
                  <a:pt x="59540" y="33050"/>
                </a:lnTo>
                <a:lnTo>
                  <a:pt x="59530" y="33040"/>
                </a:lnTo>
                <a:lnTo>
                  <a:pt x="59520" y="33040"/>
                </a:lnTo>
                <a:lnTo>
                  <a:pt x="59510" y="33040"/>
                </a:lnTo>
                <a:lnTo>
                  <a:pt x="59500" y="33030"/>
                </a:lnTo>
                <a:lnTo>
                  <a:pt x="59490" y="33040"/>
                </a:lnTo>
                <a:lnTo>
                  <a:pt x="59470" y="33040"/>
                </a:lnTo>
                <a:lnTo>
                  <a:pt x="59460" y="33040"/>
                </a:lnTo>
                <a:lnTo>
                  <a:pt x="59450" y="33030"/>
                </a:lnTo>
                <a:lnTo>
                  <a:pt x="59440" y="33030"/>
                </a:lnTo>
                <a:lnTo>
                  <a:pt x="59440" y="33040"/>
                </a:lnTo>
                <a:lnTo>
                  <a:pt x="59430" y="33040"/>
                </a:lnTo>
                <a:lnTo>
                  <a:pt x="59420" y="33040"/>
                </a:lnTo>
                <a:lnTo>
                  <a:pt x="59410" y="33040"/>
                </a:lnTo>
                <a:lnTo>
                  <a:pt x="59400" y="33030"/>
                </a:lnTo>
                <a:lnTo>
                  <a:pt x="59390" y="33020"/>
                </a:lnTo>
                <a:lnTo>
                  <a:pt x="59390" y="33010"/>
                </a:lnTo>
                <a:lnTo>
                  <a:pt x="59380" y="33000"/>
                </a:lnTo>
                <a:lnTo>
                  <a:pt x="59370" y="32990"/>
                </a:lnTo>
                <a:lnTo>
                  <a:pt x="59370" y="32980"/>
                </a:lnTo>
                <a:lnTo>
                  <a:pt x="59360" y="32970"/>
                </a:lnTo>
                <a:lnTo>
                  <a:pt x="59360" y="32960"/>
                </a:lnTo>
                <a:lnTo>
                  <a:pt x="59370" y="32940"/>
                </a:lnTo>
                <a:lnTo>
                  <a:pt x="59370" y="32930"/>
                </a:lnTo>
                <a:lnTo>
                  <a:pt x="59370" y="32920"/>
                </a:lnTo>
                <a:lnTo>
                  <a:pt x="59370" y="32910"/>
                </a:lnTo>
                <a:lnTo>
                  <a:pt x="59370" y="32890"/>
                </a:lnTo>
                <a:lnTo>
                  <a:pt x="59360" y="32860"/>
                </a:lnTo>
                <a:lnTo>
                  <a:pt x="59360" y="32850"/>
                </a:lnTo>
                <a:lnTo>
                  <a:pt x="59350" y="32840"/>
                </a:lnTo>
                <a:lnTo>
                  <a:pt x="59350" y="32830"/>
                </a:lnTo>
                <a:lnTo>
                  <a:pt x="59350" y="32820"/>
                </a:lnTo>
                <a:lnTo>
                  <a:pt x="59360" y="32820"/>
                </a:lnTo>
                <a:lnTo>
                  <a:pt x="59360" y="32810"/>
                </a:lnTo>
                <a:lnTo>
                  <a:pt x="59360" y="32800"/>
                </a:lnTo>
                <a:lnTo>
                  <a:pt x="59360" y="32780"/>
                </a:lnTo>
                <a:lnTo>
                  <a:pt x="59350" y="32760"/>
                </a:lnTo>
                <a:lnTo>
                  <a:pt x="59350" y="32750"/>
                </a:lnTo>
                <a:lnTo>
                  <a:pt x="59350" y="32740"/>
                </a:lnTo>
                <a:lnTo>
                  <a:pt x="59340" y="32740"/>
                </a:lnTo>
                <a:lnTo>
                  <a:pt x="59340" y="32730"/>
                </a:lnTo>
                <a:lnTo>
                  <a:pt x="59330" y="32730"/>
                </a:lnTo>
                <a:lnTo>
                  <a:pt x="59320" y="32730"/>
                </a:lnTo>
                <a:lnTo>
                  <a:pt x="59320" y="32720"/>
                </a:lnTo>
                <a:lnTo>
                  <a:pt x="59310" y="32720"/>
                </a:lnTo>
                <a:lnTo>
                  <a:pt x="59300" y="32710"/>
                </a:lnTo>
                <a:lnTo>
                  <a:pt x="59300" y="32700"/>
                </a:lnTo>
                <a:lnTo>
                  <a:pt x="59290" y="32690"/>
                </a:lnTo>
                <a:lnTo>
                  <a:pt x="59290" y="32680"/>
                </a:lnTo>
                <a:lnTo>
                  <a:pt x="59290" y="32670"/>
                </a:lnTo>
                <a:lnTo>
                  <a:pt x="59300" y="32660"/>
                </a:lnTo>
                <a:lnTo>
                  <a:pt x="59300" y="32650"/>
                </a:lnTo>
                <a:lnTo>
                  <a:pt x="59300" y="32640"/>
                </a:lnTo>
                <a:lnTo>
                  <a:pt x="59290" y="32630"/>
                </a:lnTo>
                <a:lnTo>
                  <a:pt x="59290" y="32620"/>
                </a:lnTo>
                <a:lnTo>
                  <a:pt x="59300" y="32610"/>
                </a:lnTo>
                <a:lnTo>
                  <a:pt x="59300" y="32600"/>
                </a:lnTo>
                <a:lnTo>
                  <a:pt x="59290" y="32590"/>
                </a:lnTo>
                <a:lnTo>
                  <a:pt x="59290" y="32580"/>
                </a:lnTo>
                <a:lnTo>
                  <a:pt x="59280" y="32580"/>
                </a:lnTo>
                <a:lnTo>
                  <a:pt x="59270" y="32570"/>
                </a:lnTo>
                <a:lnTo>
                  <a:pt x="59260" y="32560"/>
                </a:lnTo>
                <a:lnTo>
                  <a:pt x="59260" y="32550"/>
                </a:lnTo>
                <a:lnTo>
                  <a:pt x="59260" y="32540"/>
                </a:lnTo>
                <a:lnTo>
                  <a:pt x="59260" y="32530"/>
                </a:lnTo>
                <a:lnTo>
                  <a:pt x="59250" y="32530"/>
                </a:lnTo>
                <a:lnTo>
                  <a:pt x="59250" y="32520"/>
                </a:lnTo>
                <a:lnTo>
                  <a:pt x="59240" y="32520"/>
                </a:lnTo>
                <a:lnTo>
                  <a:pt x="59240" y="32510"/>
                </a:lnTo>
                <a:lnTo>
                  <a:pt x="59230" y="32500"/>
                </a:lnTo>
                <a:lnTo>
                  <a:pt x="59230" y="32490"/>
                </a:lnTo>
                <a:lnTo>
                  <a:pt x="59230" y="32480"/>
                </a:lnTo>
                <a:lnTo>
                  <a:pt x="59240" y="32470"/>
                </a:lnTo>
                <a:lnTo>
                  <a:pt x="59240" y="32450"/>
                </a:lnTo>
                <a:lnTo>
                  <a:pt x="59240" y="32440"/>
                </a:lnTo>
                <a:lnTo>
                  <a:pt x="59230" y="32430"/>
                </a:lnTo>
                <a:lnTo>
                  <a:pt x="59230" y="32420"/>
                </a:lnTo>
                <a:lnTo>
                  <a:pt x="59220" y="32420"/>
                </a:lnTo>
                <a:lnTo>
                  <a:pt x="59220" y="32410"/>
                </a:lnTo>
                <a:lnTo>
                  <a:pt x="59210" y="32410"/>
                </a:lnTo>
                <a:lnTo>
                  <a:pt x="59200" y="32400"/>
                </a:lnTo>
                <a:lnTo>
                  <a:pt x="59190" y="32400"/>
                </a:lnTo>
                <a:lnTo>
                  <a:pt x="59180" y="32400"/>
                </a:lnTo>
                <a:lnTo>
                  <a:pt x="59180" y="32390"/>
                </a:lnTo>
                <a:lnTo>
                  <a:pt x="59170" y="32380"/>
                </a:lnTo>
                <a:lnTo>
                  <a:pt x="59170" y="32370"/>
                </a:lnTo>
                <a:lnTo>
                  <a:pt x="59160" y="32360"/>
                </a:lnTo>
                <a:lnTo>
                  <a:pt x="59160" y="32350"/>
                </a:lnTo>
                <a:lnTo>
                  <a:pt x="59170" y="32340"/>
                </a:lnTo>
                <a:lnTo>
                  <a:pt x="59160" y="32330"/>
                </a:lnTo>
                <a:lnTo>
                  <a:pt x="59160" y="32320"/>
                </a:lnTo>
                <a:lnTo>
                  <a:pt x="59160" y="32310"/>
                </a:lnTo>
                <a:lnTo>
                  <a:pt x="59160" y="32300"/>
                </a:lnTo>
                <a:lnTo>
                  <a:pt x="59160" y="32290"/>
                </a:lnTo>
                <a:lnTo>
                  <a:pt x="59170" y="32280"/>
                </a:lnTo>
                <a:lnTo>
                  <a:pt x="59170" y="32270"/>
                </a:lnTo>
                <a:lnTo>
                  <a:pt x="59170" y="32260"/>
                </a:lnTo>
                <a:lnTo>
                  <a:pt x="59170" y="32240"/>
                </a:lnTo>
                <a:lnTo>
                  <a:pt x="59160" y="32240"/>
                </a:lnTo>
                <a:lnTo>
                  <a:pt x="59160" y="32230"/>
                </a:lnTo>
                <a:lnTo>
                  <a:pt x="59150" y="32230"/>
                </a:lnTo>
                <a:lnTo>
                  <a:pt x="59150" y="32220"/>
                </a:lnTo>
                <a:lnTo>
                  <a:pt x="59150" y="32210"/>
                </a:lnTo>
                <a:lnTo>
                  <a:pt x="59140" y="32200"/>
                </a:lnTo>
                <a:lnTo>
                  <a:pt x="59140" y="32190"/>
                </a:lnTo>
                <a:lnTo>
                  <a:pt x="59140" y="32180"/>
                </a:lnTo>
                <a:lnTo>
                  <a:pt x="59140" y="32170"/>
                </a:lnTo>
                <a:lnTo>
                  <a:pt x="59140" y="32160"/>
                </a:lnTo>
                <a:lnTo>
                  <a:pt x="59140" y="32150"/>
                </a:lnTo>
                <a:lnTo>
                  <a:pt x="59140" y="32140"/>
                </a:lnTo>
                <a:lnTo>
                  <a:pt x="59140" y="32130"/>
                </a:lnTo>
                <a:lnTo>
                  <a:pt x="59140" y="32120"/>
                </a:lnTo>
                <a:lnTo>
                  <a:pt x="59140" y="32110"/>
                </a:lnTo>
                <a:lnTo>
                  <a:pt x="59130" y="32110"/>
                </a:lnTo>
                <a:lnTo>
                  <a:pt x="59130" y="32100"/>
                </a:lnTo>
                <a:lnTo>
                  <a:pt x="59120" y="32090"/>
                </a:lnTo>
                <a:lnTo>
                  <a:pt x="59120" y="32080"/>
                </a:lnTo>
                <a:lnTo>
                  <a:pt x="59110" y="32080"/>
                </a:lnTo>
                <a:lnTo>
                  <a:pt x="59110" y="32070"/>
                </a:lnTo>
                <a:lnTo>
                  <a:pt x="59100" y="32070"/>
                </a:lnTo>
                <a:lnTo>
                  <a:pt x="59100" y="32060"/>
                </a:lnTo>
                <a:lnTo>
                  <a:pt x="59100" y="32050"/>
                </a:lnTo>
                <a:lnTo>
                  <a:pt x="59100" y="32040"/>
                </a:lnTo>
                <a:lnTo>
                  <a:pt x="59090" y="32030"/>
                </a:lnTo>
                <a:lnTo>
                  <a:pt x="59080" y="32030"/>
                </a:lnTo>
                <a:lnTo>
                  <a:pt x="59080" y="32020"/>
                </a:lnTo>
                <a:lnTo>
                  <a:pt x="59070" y="32020"/>
                </a:lnTo>
                <a:lnTo>
                  <a:pt x="59060" y="32030"/>
                </a:lnTo>
                <a:lnTo>
                  <a:pt x="59050" y="32040"/>
                </a:lnTo>
                <a:lnTo>
                  <a:pt x="59040" y="32040"/>
                </a:lnTo>
                <a:lnTo>
                  <a:pt x="59040" y="32050"/>
                </a:lnTo>
                <a:lnTo>
                  <a:pt x="59030" y="32050"/>
                </a:lnTo>
                <a:lnTo>
                  <a:pt x="59020" y="32050"/>
                </a:lnTo>
                <a:lnTo>
                  <a:pt x="59010" y="32060"/>
                </a:lnTo>
                <a:lnTo>
                  <a:pt x="59000" y="32060"/>
                </a:lnTo>
                <a:lnTo>
                  <a:pt x="58980" y="32080"/>
                </a:lnTo>
                <a:lnTo>
                  <a:pt x="58980" y="32090"/>
                </a:lnTo>
                <a:lnTo>
                  <a:pt x="58970" y="32090"/>
                </a:lnTo>
                <a:lnTo>
                  <a:pt x="58970" y="32100"/>
                </a:lnTo>
                <a:lnTo>
                  <a:pt x="58960" y="32110"/>
                </a:lnTo>
                <a:lnTo>
                  <a:pt x="58950" y="32110"/>
                </a:lnTo>
                <a:lnTo>
                  <a:pt x="58950" y="32120"/>
                </a:lnTo>
                <a:lnTo>
                  <a:pt x="58940" y="32120"/>
                </a:lnTo>
                <a:lnTo>
                  <a:pt x="58930" y="32130"/>
                </a:lnTo>
                <a:lnTo>
                  <a:pt x="58920" y="32130"/>
                </a:lnTo>
                <a:lnTo>
                  <a:pt x="58910" y="32130"/>
                </a:lnTo>
                <a:lnTo>
                  <a:pt x="58900" y="32140"/>
                </a:lnTo>
                <a:lnTo>
                  <a:pt x="58890" y="32140"/>
                </a:lnTo>
                <a:lnTo>
                  <a:pt x="58880" y="32150"/>
                </a:lnTo>
                <a:lnTo>
                  <a:pt x="58880" y="32160"/>
                </a:lnTo>
                <a:lnTo>
                  <a:pt x="58870" y="32160"/>
                </a:lnTo>
                <a:lnTo>
                  <a:pt x="58860" y="32160"/>
                </a:lnTo>
                <a:lnTo>
                  <a:pt x="58860" y="32170"/>
                </a:lnTo>
                <a:lnTo>
                  <a:pt x="58850" y="32170"/>
                </a:lnTo>
                <a:lnTo>
                  <a:pt x="58850" y="32180"/>
                </a:lnTo>
                <a:lnTo>
                  <a:pt x="58840" y="32180"/>
                </a:lnTo>
                <a:lnTo>
                  <a:pt x="58840" y="32190"/>
                </a:lnTo>
                <a:lnTo>
                  <a:pt x="58830" y="32190"/>
                </a:lnTo>
                <a:lnTo>
                  <a:pt x="58820" y="32200"/>
                </a:lnTo>
                <a:lnTo>
                  <a:pt x="58810" y="32200"/>
                </a:lnTo>
                <a:lnTo>
                  <a:pt x="58800" y="32200"/>
                </a:lnTo>
                <a:lnTo>
                  <a:pt x="58790" y="32200"/>
                </a:lnTo>
                <a:lnTo>
                  <a:pt x="58780" y="32210"/>
                </a:lnTo>
                <a:lnTo>
                  <a:pt x="58760" y="32210"/>
                </a:lnTo>
                <a:lnTo>
                  <a:pt x="58750" y="32210"/>
                </a:lnTo>
                <a:lnTo>
                  <a:pt x="58730" y="32210"/>
                </a:lnTo>
                <a:lnTo>
                  <a:pt x="58710" y="32220"/>
                </a:lnTo>
                <a:lnTo>
                  <a:pt x="58690" y="32220"/>
                </a:lnTo>
                <a:lnTo>
                  <a:pt x="58680" y="32220"/>
                </a:lnTo>
                <a:lnTo>
                  <a:pt x="58670" y="32220"/>
                </a:lnTo>
                <a:lnTo>
                  <a:pt x="58660" y="32220"/>
                </a:lnTo>
                <a:lnTo>
                  <a:pt x="58650" y="32230"/>
                </a:lnTo>
                <a:lnTo>
                  <a:pt x="58630" y="32240"/>
                </a:lnTo>
                <a:lnTo>
                  <a:pt x="58620" y="32240"/>
                </a:lnTo>
                <a:lnTo>
                  <a:pt x="58620" y="32230"/>
                </a:lnTo>
                <a:lnTo>
                  <a:pt x="58610" y="32230"/>
                </a:lnTo>
                <a:lnTo>
                  <a:pt x="58600" y="32230"/>
                </a:lnTo>
                <a:lnTo>
                  <a:pt x="58600" y="32220"/>
                </a:lnTo>
                <a:lnTo>
                  <a:pt x="58590" y="32220"/>
                </a:lnTo>
                <a:lnTo>
                  <a:pt x="58590" y="32210"/>
                </a:lnTo>
                <a:lnTo>
                  <a:pt x="58580" y="32210"/>
                </a:lnTo>
                <a:lnTo>
                  <a:pt x="58570" y="32210"/>
                </a:lnTo>
                <a:lnTo>
                  <a:pt x="58560" y="32200"/>
                </a:lnTo>
                <a:lnTo>
                  <a:pt x="58550" y="32200"/>
                </a:lnTo>
                <a:lnTo>
                  <a:pt x="58540" y="32200"/>
                </a:lnTo>
                <a:lnTo>
                  <a:pt x="58540" y="32190"/>
                </a:lnTo>
                <a:lnTo>
                  <a:pt x="58540" y="32180"/>
                </a:lnTo>
                <a:lnTo>
                  <a:pt x="58530" y="32180"/>
                </a:lnTo>
                <a:lnTo>
                  <a:pt x="58530" y="32170"/>
                </a:lnTo>
                <a:lnTo>
                  <a:pt x="58530" y="32160"/>
                </a:lnTo>
                <a:lnTo>
                  <a:pt x="58520" y="32150"/>
                </a:lnTo>
                <a:lnTo>
                  <a:pt x="58520" y="32140"/>
                </a:lnTo>
                <a:lnTo>
                  <a:pt x="58520" y="32130"/>
                </a:lnTo>
                <a:lnTo>
                  <a:pt x="58520" y="32120"/>
                </a:lnTo>
                <a:lnTo>
                  <a:pt x="58520" y="32110"/>
                </a:lnTo>
                <a:lnTo>
                  <a:pt x="58520" y="32100"/>
                </a:lnTo>
                <a:lnTo>
                  <a:pt x="58520" y="32090"/>
                </a:lnTo>
                <a:lnTo>
                  <a:pt x="58530" y="32080"/>
                </a:lnTo>
                <a:lnTo>
                  <a:pt x="58520" y="32070"/>
                </a:lnTo>
                <a:lnTo>
                  <a:pt x="58520" y="32060"/>
                </a:lnTo>
                <a:lnTo>
                  <a:pt x="58510" y="32060"/>
                </a:lnTo>
                <a:lnTo>
                  <a:pt x="58510" y="32050"/>
                </a:lnTo>
                <a:lnTo>
                  <a:pt x="58500" y="32040"/>
                </a:lnTo>
                <a:lnTo>
                  <a:pt x="58500" y="32030"/>
                </a:lnTo>
                <a:lnTo>
                  <a:pt x="58500" y="32020"/>
                </a:lnTo>
                <a:lnTo>
                  <a:pt x="58490" y="32020"/>
                </a:lnTo>
                <a:lnTo>
                  <a:pt x="58490" y="32010"/>
                </a:lnTo>
                <a:lnTo>
                  <a:pt x="58490" y="32000"/>
                </a:lnTo>
                <a:lnTo>
                  <a:pt x="58490" y="31990"/>
                </a:lnTo>
                <a:lnTo>
                  <a:pt x="58490" y="31980"/>
                </a:lnTo>
                <a:lnTo>
                  <a:pt x="58490" y="31970"/>
                </a:lnTo>
                <a:lnTo>
                  <a:pt x="58480" y="31960"/>
                </a:lnTo>
                <a:lnTo>
                  <a:pt x="58480" y="31950"/>
                </a:lnTo>
                <a:lnTo>
                  <a:pt x="58480" y="31940"/>
                </a:lnTo>
                <a:lnTo>
                  <a:pt x="58480" y="31930"/>
                </a:lnTo>
                <a:lnTo>
                  <a:pt x="58470" y="31930"/>
                </a:lnTo>
                <a:lnTo>
                  <a:pt x="58470" y="31920"/>
                </a:lnTo>
                <a:lnTo>
                  <a:pt x="58470" y="31910"/>
                </a:lnTo>
                <a:lnTo>
                  <a:pt x="58470" y="31900"/>
                </a:lnTo>
                <a:lnTo>
                  <a:pt x="58470" y="31890"/>
                </a:lnTo>
                <a:lnTo>
                  <a:pt x="58470" y="31880"/>
                </a:lnTo>
                <a:lnTo>
                  <a:pt x="58460" y="31870"/>
                </a:lnTo>
                <a:lnTo>
                  <a:pt x="58460" y="31860"/>
                </a:lnTo>
                <a:lnTo>
                  <a:pt x="58460" y="31850"/>
                </a:lnTo>
                <a:lnTo>
                  <a:pt x="58460" y="31840"/>
                </a:lnTo>
                <a:lnTo>
                  <a:pt x="58450" y="31850"/>
                </a:lnTo>
                <a:lnTo>
                  <a:pt x="58440" y="31860"/>
                </a:lnTo>
                <a:lnTo>
                  <a:pt x="58440" y="31870"/>
                </a:lnTo>
                <a:lnTo>
                  <a:pt x="58430" y="31870"/>
                </a:lnTo>
                <a:lnTo>
                  <a:pt x="58420" y="31870"/>
                </a:lnTo>
                <a:lnTo>
                  <a:pt x="58410" y="31880"/>
                </a:lnTo>
                <a:lnTo>
                  <a:pt x="58400" y="31880"/>
                </a:lnTo>
                <a:lnTo>
                  <a:pt x="58390" y="31880"/>
                </a:lnTo>
                <a:lnTo>
                  <a:pt x="58380" y="31880"/>
                </a:lnTo>
                <a:lnTo>
                  <a:pt x="58370" y="31880"/>
                </a:lnTo>
                <a:lnTo>
                  <a:pt x="58370" y="31890"/>
                </a:lnTo>
                <a:lnTo>
                  <a:pt x="58360" y="31890"/>
                </a:lnTo>
                <a:lnTo>
                  <a:pt x="58350" y="31900"/>
                </a:lnTo>
                <a:lnTo>
                  <a:pt x="58340" y="31900"/>
                </a:lnTo>
                <a:lnTo>
                  <a:pt x="58330" y="31910"/>
                </a:lnTo>
                <a:lnTo>
                  <a:pt x="58320" y="31910"/>
                </a:lnTo>
                <a:lnTo>
                  <a:pt x="58320" y="31920"/>
                </a:lnTo>
                <a:lnTo>
                  <a:pt x="58310" y="31920"/>
                </a:lnTo>
                <a:lnTo>
                  <a:pt x="58310" y="31930"/>
                </a:lnTo>
                <a:lnTo>
                  <a:pt x="58310" y="31940"/>
                </a:lnTo>
                <a:lnTo>
                  <a:pt x="58300" y="31940"/>
                </a:lnTo>
                <a:lnTo>
                  <a:pt x="58290" y="31940"/>
                </a:lnTo>
                <a:lnTo>
                  <a:pt x="58280" y="31950"/>
                </a:lnTo>
                <a:lnTo>
                  <a:pt x="58270" y="31960"/>
                </a:lnTo>
                <a:lnTo>
                  <a:pt x="58260" y="31960"/>
                </a:lnTo>
                <a:lnTo>
                  <a:pt x="58250" y="31970"/>
                </a:lnTo>
                <a:lnTo>
                  <a:pt x="58250" y="31980"/>
                </a:lnTo>
                <a:lnTo>
                  <a:pt x="58240" y="31980"/>
                </a:lnTo>
                <a:lnTo>
                  <a:pt x="58240" y="31990"/>
                </a:lnTo>
                <a:lnTo>
                  <a:pt x="58230" y="31990"/>
                </a:lnTo>
                <a:lnTo>
                  <a:pt x="58220" y="31990"/>
                </a:lnTo>
                <a:lnTo>
                  <a:pt x="58210" y="31990"/>
                </a:lnTo>
                <a:lnTo>
                  <a:pt x="58200" y="31990"/>
                </a:lnTo>
                <a:lnTo>
                  <a:pt x="58200" y="32000"/>
                </a:lnTo>
                <a:lnTo>
                  <a:pt x="58190" y="32000"/>
                </a:lnTo>
                <a:lnTo>
                  <a:pt x="58190" y="31990"/>
                </a:lnTo>
                <a:lnTo>
                  <a:pt x="58180" y="31990"/>
                </a:lnTo>
                <a:lnTo>
                  <a:pt x="58180" y="32000"/>
                </a:lnTo>
                <a:lnTo>
                  <a:pt x="58180" y="32010"/>
                </a:lnTo>
                <a:lnTo>
                  <a:pt x="58180" y="32020"/>
                </a:lnTo>
                <a:lnTo>
                  <a:pt x="58180" y="32030"/>
                </a:lnTo>
                <a:lnTo>
                  <a:pt x="58170" y="32040"/>
                </a:lnTo>
                <a:lnTo>
                  <a:pt x="58160" y="32040"/>
                </a:lnTo>
                <a:lnTo>
                  <a:pt x="58160" y="32050"/>
                </a:lnTo>
                <a:lnTo>
                  <a:pt x="58150" y="32060"/>
                </a:lnTo>
                <a:lnTo>
                  <a:pt x="58140" y="32060"/>
                </a:lnTo>
                <a:lnTo>
                  <a:pt x="58140" y="32070"/>
                </a:lnTo>
                <a:lnTo>
                  <a:pt x="58130" y="32080"/>
                </a:lnTo>
                <a:lnTo>
                  <a:pt x="58120" y="32090"/>
                </a:lnTo>
                <a:lnTo>
                  <a:pt x="58110" y="32100"/>
                </a:lnTo>
                <a:lnTo>
                  <a:pt x="58110" y="32110"/>
                </a:lnTo>
                <a:lnTo>
                  <a:pt x="58100" y="32120"/>
                </a:lnTo>
                <a:lnTo>
                  <a:pt x="58090" y="32120"/>
                </a:lnTo>
                <a:lnTo>
                  <a:pt x="58090" y="32130"/>
                </a:lnTo>
                <a:lnTo>
                  <a:pt x="58080" y="32130"/>
                </a:lnTo>
                <a:lnTo>
                  <a:pt x="58070" y="32130"/>
                </a:lnTo>
                <a:lnTo>
                  <a:pt x="58050" y="32130"/>
                </a:lnTo>
                <a:lnTo>
                  <a:pt x="58040" y="32130"/>
                </a:lnTo>
                <a:lnTo>
                  <a:pt x="58040" y="32120"/>
                </a:lnTo>
                <a:lnTo>
                  <a:pt x="58030" y="32110"/>
                </a:lnTo>
                <a:lnTo>
                  <a:pt x="58030" y="32090"/>
                </a:lnTo>
                <a:lnTo>
                  <a:pt x="58030" y="32080"/>
                </a:lnTo>
                <a:lnTo>
                  <a:pt x="58030" y="32040"/>
                </a:lnTo>
                <a:lnTo>
                  <a:pt x="58030" y="31980"/>
                </a:lnTo>
                <a:lnTo>
                  <a:pt x="58030" y="31960"/>
                </a:lnTo>
                <a:lnTo>
                  <a:pt x="58030" y="31940"/>
                </a:lnTo>
                <a:lnTo>
                  <a:pt x="58020" y="31880"/>
                </a:lnTo>
                <a:lnTo>
                  <a:pt x="58010" y="31870"/>
                </a:lnTo>
                <a:lnTo>
                  <a:pt x="58010" y="31860"/>
                </a:lnTo>
                <a:lnTo>
                  <a:pt x="58000" y="31840"/>
                </a:lnTo>
                <a:lnTo>
                  <a:pt x="57990" y="31800"/>
                </a:lnTo>
                <a:lnTo>
                  <a:pt x="57980" y="31790"/>
                </a:lnTo>
                <a:lnTo>
                  <a:pt x="57960" y="31710"/>
                </a:lnTo>
                <a:lnTo>
                  <a:pt x="57910" y="31620"/>
                </a:lnTo>
                <a:lnTo>
                  <a:pt x="57910" y="31610"/>
                </a:lnTo>
                <a:lnTo>
                  <a:pt x="57910" y="31600"/>
                </a:lnTo>
                <a:lnTo>
                  <a:pt x="57910" y="31580"/>
                </a:lnTo>
                <a:lnTo>
                  <a:pt x="57910" y="31530"/>
                </a:lnTo>
                <a:lnTo>
                  <a:pt x="57910" y="31510"/>
                </a:lnTo>
                <a:lnTo>
                  <a:pt x="57910" y="31500"/>
                </a:lnTo>
                <a:lnTo>
                  <a:pt x="57920" y="31480"/>
                </a:lnTo>
                <a:lnTo>
                  <a:pt x="57920" y="31470"/>
                </a:lnTo>
                <a:lnTo>
                  <a:pt x="57920" y="31450"/>
                </a:lnTo>
                <a:lnTo>
                  <a:pt x="57920" y="31440"/>
                </a:lnTo>
                <a:lnTo>
                  <a:pt x="57930" y="31430"/>
                </a:lnTo>
                <a:lnTo>
                  <a:pt x="57930" y="31410"/>
                </a:lnTo>
                <a:lnTo>
                  <a:pt x="57940" y="31400"/>
                </a:lnTo>
                <a:lnTo>
                  <a:pt x="57940" y="31390"/>
                </a:lnTo>
                <a:lnTo>
                  <a:pt x="57950" y="31380"/>
                </a:lnTo>
                <a:lnTo>
                  <a:pt x="57950" y="31370"/>
                </a:lnTo>
                <a:lnTo>
                  <a:pt x="57960" y="31360"/>
                </a:lnTo>
                <a:lnTo>
                  <a:pt x="57960" y="31340"/>
                </a:lnTo>
                <a:lnTo>
                  <a:pt x="57970" y="31320"/>
                </a:lnTo>
                <a:lnTo>
                  <a:pt x="57970" y="31300"/>
                </a:lnTo>
                <a:lnTo>
                  <a:pt x="57980" y="31270"/>
                </a:lnTo>
                <a:lnTo>
                  <a:pt x="57990" y="31250"/>
                </a:lnTo>
                <a:lnTo>
                  <a:pt x="57990" y="31230"/>
                </a:lnTo>
                <a:lnTo>
                  <a:pt x="58000" y="31210"/>
                </a:lnTo>
                <a:lnTo>
                  <a:pt x="58000" y="31200"/>
                </a:lnTo>
                <a:lnTo>
                  <a:pt x="58000" y="31190"/>
                </a:lnTo>
                <a:lnTo>
                  <a:pt x="58010" y="31180"/>
                </a:lnTo>
                <a:lnTo>
                  <a:pt x="58010" y="31160"/>
                </a:lnTo>
                <a:lnTo>
                  <a:pt x="58010" y="31150"/>
                </a:lnTo>
                <a:lnTo>
                  <a:pt x="58000" y="31140"/>
                </a:lnTo>
                <a:lnTo>
                  <a:pt x="58000" y="31130"/>
                </a:lnTo>
                <a:lnTo>
                  <a:pt x="57990" y="31110"/>
                </a:lnTo>
                <a:lnTo>
                  <a:pt x="57990" y="31100"/>
                </a:lnTo>
                <a:lnTo>
                  <a:pt x="57980" y="31090"/>
                </a:lnTo>
                <a:lnTo>
                  <a:pt x="57980" y="31080"/>
                </a:lnTo>
                <a:lnTo>
                  <a:pt x="57970" y="31080"/>
                </a:lnTo>
                <a:lnTo>
                  <a:pt x="57960" y="31070"/>
                </a:lnTo>
                <a:lnTo>
                  <a:pt x="57900" y="31010"/>
                </a:lnTo>
                <a:lnTo>
                  <a:pt x="57880" y="30980"/>
                </a:lnTo>
                <a:lnTo>
                  <a:pt x="57850" y="30950"/>
                </a:lnTo>
                <a:lnTo>
                  <a:pt x="57840" y="30930"/>
                </a:lnTo>
                <a:lnTo>
                  <a:pt x="57840" y="30900"/>
                </a:lnTo>
                <a:lnTo>
                  <a:pt x="57830" y="30890"/>
                </a:lnTo>
                <a:lnTo>
                  <a:pt x="57840" y="30860"/>
                </a:lnTo>
                <a:lnTo>
                  <a:pt x="57830" y="30780"/>
                </a:lnTo>
                <a:lnTo>
                  <a:pt x="57830" y="30760"/>
                </a:lnTo>
                <a:lnTo>
                  <a:pt x="57850" y="30760"/>
                </a:lnTo>
                <a:lnTo>
                  <a:pt x="57910" y="30740"/>
                </a:lnTo>
                <a:lnTo>
                  <a:pt x="57970" y="30730"/>
                </a:lnTo>
                <a:lnTo>
                  <a:pt x="57970" y="30720"/>
                </a:lnTo>
                <a:lnTo>
                  <a:pt x="57980" y="30720"/>
                </a:lnTo>
                <a:lnTo>
                  <a:pt x="58000" y="30720"/>
                </a:lnTo>
                <a:lnTo>
                  <a:pt x="58010" y="30720"/>
                </a:lnTo>
                <a:lnTo>
                  <a:pt x="58010" y="30710"/>
                </a:lnTo>
                <a:lnTo>
                  <a:pt x="58020" y="30700"/>
                </a:lnTo>
                <a:lnTo>
                  <a:pt x="58020" y="30690"/>
                </a:lnTo>
                <a:lnTo>
                  <a:pt x="58020" y="30680"/>
                </a:lnTo>
                <a:lnTo>
                  <a:pt x="58020" y="30670"/>
                </a:lnTo>
                <a:lnTo>
                  <a:pt x="58010" y="30670"/>
                </a:lnTo>
                <a:lnTo>
                  <a:pt x="58010" y="30660"/>
                </a:lnTo>
                <a:lnTo>
                  <a:pt x="58010" y="30650"/>
                </a:lnTo>
                <a:lnTo>
                  <a:pt x="58000" y="30640"/>
                </a:lnTo>
                <a:lnTo>
                  <a:pt x="58000" y="30630"/>
                </a:lnTo>
                <a:lnTo>
                  <a:pt x="58000" y="30620"/>
                </a:lnTo>
                <a:lnTo>
                  <a:pt x="58000" y="30600"/>
                </a:lnTo>
                <a:lnTo>
                  <a:pt x="58000" y="30590"/>
                </a:lnTo>
                <a:lnTo>
                  <a:pt x="58000" y="30570"/>
                </a:lnTo>
                <a:lnTo>
                  <a:pt x="58000" y="30560"/>
                </a:lnTo>
                <a:lnTo>
                  <a:pt x="58000" y="30550"/>
                </a:lnTo>
                <a:lnTo>
                  <a:pt x="58010" y="30540"/>
                </a:lnTo>
                <a:lnTo>
                  <a:pt x="58010" y="30530"/>
                </a:lnTo>
                <a:lnTo>
                  <a:pt x="58020" y="30530"/>
                </a:lnTo>
                <a:lnTo>
                  <a:pt x="58030" y="30520"/>
                </a:lnTo>
                <a:lnTo>
                  <a:pt x="58040" y="30520"/>
                </a:lnTo>
                <a:lnTo>
                  <a:pt x="58050" y="30510"/>
                </a:lnTo>
                <a:lnTo>
                  <a:pt x="58060" y="30510"/>
                </a:lnTo>
                <a:lnTo>
                  <a:pt x="58070" y="30510"/>
                </a:lnTo>
                <a:lnTo>
                  <a:pt x="58070" y="30500"/>
                </a:lnTo>
                <a:lnTo>
                  <a:pt x="58080" y="30490"/>
                </a:lnTo>
                <a:lnTo>
                  <a:pt x="58090" y="30490"/>
                </a:lnTo>
                <a:lnTo>
                  <a:pt x="58090" y="30480"/>
                </a:lnTo>
                <a:lnTo>
                  <a:pt x="58090" y="30470"/>
                </a:lnTo>
                <a:lnTo>
                  <a:pt x="58100" y="30460"/>
                </a:lnTo>
                <a:lnTo>
                  <a:pt x="58110" y="30460"/>
                </a:lnTo>
                <a:lnTo>
                  <a:pt x="58110" y="30450"/>
                </a:lnTo>
                <a:lnTo>
                  <a:pt x="58120" y="30450"/>
                </a:lnTo>
                <a:lnTo>
                  <a:pt x="58120" y="30440"/>
                </a:lnTo>
                <a:lnTo>
                  <a:pt x="58130" y="30440"/>
                </a:lnTo>
                <a:lnTo>
                  <a:pt x="58130" y="30430"/>
                </a:lnTo>
                <a:lnTo>
                  <a:pt x="58130" y="30420"/>
                </a:lnTo>
                <a:lnTo>
                  <a:pt x="58130" y="30410"/>
                </a:lnTo>
                <a:lnTo>
                  <a:pt x="58140" y="30400"/>
                </a:lnTo>
                <a:lnTo>
                  <a:pt x="58150" y="30400"/>
                </a:lnTo>
                <a:lnTo>
                  <a:pt x="58160" y="30390"/>
                </a:lnTo>
                <a:lnTo>
                  <a:pt x="58170" y="30380"/>
                </a:lnTo>
                <a:lnTo>
                  <a:pt x="58180" y="30380"/>
                </a:lnTo>
                <a:lnTo>
                  <a:pt x="58190" y="30370"/>
                </a:lnTo>
                <a:lnTo>
                  <a:pt x="58200" y="30370"/>
                </a:lnTo>
                <a:lnTo>
                  <a:pt x="58200" y="30360"/>
                </a:lnTo>
                <a:lnTo>
                  <a:pt x="58200" y="30350"/>
                </a:lnTo>
                <a:lnTo>
                  <a:pt x="58210" y="30340"/>
                </a:lnTo>
                <a:lnTo>
                  <a:pt x="58220" y="30330"/>
                </a:lnTo>
                <a:lnTo>
                  <a:pt x="58220" y="30320"/>
                </a:lnTo>
                <a:lnTo>
                  <a:pt x="58230" y="30320"/>
                </a:lnTo>
                <a:lnTo>
                  <a:pt x="58230" y="30310"/>
                </a:lnTo>
                <a:lnTo>
                  <a:pt x="58230" y="30300"/>
                </a:lnTo>
                <a:lnTo>
                  <a:pt x="58240" y="30290"/>
                </a:lnTo>
                <a:lnTo>
                  <a:pt x="58240" y="30280"/>
                </a:lnTo>
                <a:lnTo>
                  <a:pt x="58250" y="30270"/>
                </a:lnTo>
                <a:lnTo>
                  <a:pt x="58260" y="30260"/>
                </a:lnTo>
                <a:lnTo>
                  <a:pt x="58270" y="30250"/>
                </a:lnTo>
                <a:lnTo>
                  <a:pt x="58280" y="30240"/>
                </a:lnTo>
                <a:lnTo>
                  <a:pt x="58290" y="30230"/>
                </a:lnTo>
                <a:lnTo>
                  <a:pt x="58290" y="30220"/>
                </a:lnTo>
                <a:lnTo>
                  <a:pt x="58300" y="30210"/>
                </a:lnTo>
                <a:lnTo>
                  <a:pt x="58300" y="30200"/>
                </a:lnTo>
                <a:lnTo>
                  <a:pt x="58310" y="30180"/>
                </a:lnTo>
                <a:lnTo>
                  <a:pt x="58320" y="30170"/>
                </a:lnTo>
                <a:lnTo>
                  <a:pt x="58310" y="30160"/>
                </a:lnTo>
                <a:lnTo>
                  <a:pt x="58310" y="30150"/>
                </a:lnTo>
                <a:lnTo>
                  <a:pt x="58320" y="30150"/>
                </a:lnTo>
                <a:lnTo>
                  <a:pt x="58320" y="30140"/>
                </a:lnTo>
                <a:lnTo>
                  <a:pt x="58320" y="30130"/>
                </a:lnTo>
                <a:lnTo>
                  <a:pt x="58320" y="30120"/>
                </a:lnTo>
                <a:lnTo>
                  <a:pt x="58320" y="30110"/>
                </a:lnTo>
                <a:lnTo>
                  <a:pt x="58320" y="30100"/>
                </a:lnTo>
                <a:lnTo>
                  <a:pt x="58320" y="30090"/>
                </a:lnTo>
                <a:lnTo>
                  <a:pt x="58310" y="30090"/>
                </a:lnTo>
                <a:lnTo>
                  <a:pt x="58310" y="30080"/>
                </a:lnTo>
                <a:lnTo>
                  <a:pt x="58300" y="30070"/>
                </a:lnTo>
                <a:lnTo>
                  <a:pt x="58300" y="30060"/>
                </a:lnTo>
                <a:lnTo>
                  <a:pt x="58290" y="30060"/>
                </a:lnTo>
                <a:lnTo>
                  <a:pt x="58290" y="30050"/>
                </a:lnTo>
                <a:lnTo>
                  <a:pt x="58280" y="30050"/>
                </a:lnTo>
                <a:lnTo>
                  <a:pt x="58280" y="30040"/>
                </a:lnTo>
                <a:lnTo>
                  <a:pt x="58270" y="30020"/>
                </a:lnTo>
                <a:lnTo>
                  <a:pt x="58260" y="30010"/>
                </a:lnTo>
                <a:lnTo>
                  <a:pt x="58260" y="30000"/>
                </a:lnTo>
                <a:lnTo>
                  <a:pt x="58250" y="30000"/>
                </a:lnTo>
                <a:lnTo>
                  <a:pt x="58250" y="29990"/>
                </a:lnTo>
                <a:lnTo>
                  <a:pt x="58250" y="29980"/>
                </a:lnTo>
                <a:lnTo>
                  <a:pt x="58240" y="29970"/>
                </a:lnTo>
                <a:lnTo>
                  <a:pt x="58240" y="29960"/>
                </a:lnTo>
                <a:lnTo>
                  <a:pt x="58230" y="29950"/>
                </a:lnTo>
                <a:lnTo>
                  <a:pt x="58230" y="29940"/>
                </a:lnTo>
                <a:lnTo>
                  <a:pt x="58220" y="29930"/>
                </a:lnTo>
                <a:lnTo>
                  <a:pt x="58240" y="29910"/>
                </a:lnTo>
                <a:lnTo>
                  <a:pt x="58240" y="29900"/>
                </a:lnTo>
                <a:lnTo>
                  <a:pt x="58250" y="29890"/>
                </a:lnTo>
                <a:lnTo>
                  <a:pt x="58260" y="29890"/>
                </a:lnTo>
                <a:lnTo>
                  <a:pt x="58270" y="29880"/>
                </a:lnTo>
                <a:lnTo>
                  <a:pt x="58280" y="29880"/>
                </a:lnTo>
                <a:lnTo>
                  <a:pt x="58290" y="29870"/>
                </a:lnTo>
                <a:lnTo>
                  <a:pt x="58290" y="29860"/>
                </a:lnTo>
                <a:lnTo>
                  <a:pt x="58300" y="29860"/>
                </a:lnTo>
                <a:lnTo>
                  <a:pt x="58310" y="29850"/>
                </a:lnTo>
                <a:lnTo>
                  <a:pt x="58320" y="29850"/>
                </a:lnTo>
                <a:lnTo>
                  <a:pt x="58330" y="29840"/>
                </a:lnTo>
                <a:lnTo>
                  <a:pt x="58340" y="29830"/>
                </a:lnTo>
                <a:lnTo>
                  <a:pt x="58340" y="29820"/>
                </a:lnTo>
                <a:lnTo>
                  <a:pt x="58350" y="29820"/>
                </a:lnTo>
                <a:lnTo>
                  <a:pt x="58350" y="29810"/>
                </a:lnTo>
                <a:lnTo>
                  <a:pt x="58360" y="29810"/>
                </a:lnTo>
                <a:lnTo>
                  <a:pt x="58360" y="29800"/>
                </a:lnTo>
                <a:lnTo>
                  <a:pt x="58360" y="29790"/>
                </a:lnTo>
                <a:lnTo>
                  <a:pt x="58370" y="29790"/>
                </a:lnTo>
                <a:lnTo>
                  <a:pt x="58380" y="29780"/>
                </a:lnTo>
                <a:lnTo>
                  <a:pt x="58390" y="29770"/>
                </a:lnTo>
                <a:lnTo>
                  <a:pt x="58400" y="29770"/>
                </a:lnTo>
                <a:lnTo>
                  <a:pt x="58410" y="29770"/>
                </a:lnTo>
                <a:lnTo>
                  <a:pt x="58410" y="29760"/>
                </a:lnTo>
                <a:lnTo>
                  <a:pt x="58420" y="29760"/>
                </a:lnTo>
                <a:lnTo>
                  <a:pt x="58430" y="29760"/>
                </a:lnTo>
                <a:lnTo>
                  <a:pt x="58440" y="29760"/>
                </a:lnTo>
                <a:lnTo>
                  <a:pt x="58440" y="29750"/>
                </a:lnTo>
                <a:lnTo>
                  <a:pt x="58450" y="29750"/>
                </a:lnTo>
                <a:lnTo>
                  <a:pt x="58450" y="29740"/>
                </a:lnTo>
                <a:lnTo>
                  <a:pt x="58460" y="29740"/>
                </a:lnTo>
                <a:lnTo>
                  <a:pt x="58460" y="29760"/>
                </a:lnTo>
                <a:lnTo>
                  <a:pt x="58480" y="29770"/>
                </a:lnTo>
                <a:lnTo>
                  <a:pt x="58480" y="29780"/>
                </a:lnTo>
                <a:lnTo>
                  <a:pt x="58490" y="29790"/>
                </a:lnTo>
                <a:lnTo>
                  <a:pt x="58500" y="29800"/>
                </a:lnTo>
                <a:lnTo>
                  <a:pt x="58510" y="29800"/>
                </a:lnTo>
                <a:lnTo>
                  <a:pt x="58520" y="29800"/>
                </a:lnTo>
                <a:lnTo>
                  <a:pt x="58530" y="29790"/>
                </a:lnTo>
                <a:lnTo>
                  <a:pt x="58540" y="29790"/>
                </a:lnTo>
                <a:lnTo>
                  <a:pt x="58550" y="29790"/>
                </a:lnTo>
                <a:lnTo>
                  <a:pt x="58560" y="29780"/>
                </a:lnTo>
                <a:lnTo>
                  <a:pt x="58570" y="29780"/>
                </a:lnTo>
                <a:lnTo>
                  <a:pt x="58580" y="29770"/>
                </a:lnTo>
                <a:lnTo>
                  <a:pt x="58590" y="29770"/>
                </a:lnTo>
                <a:lnTo>
                  <a:pt x="58600" y="29760"/>
                </a:lnTo>
                <a:lnTo>
                  <a:pt x="58600" y="29750"/>
                </a:lnTo>
                <a:lnTo>
                  <a:pt x="58610" y="29750"/>
                </a:lnTo>
                <a:lnTo>
                  <a:pt x="58610" y="29740"/>
                </a:lnTo>
                <a:lnTo>
                  <a:pt x="58620" y="29740"/>
                </a:lnTo>
                <a:lnTo>
                  <a:pt x="58620" y="29750"/>
                </a:lnTo>
                <a:lnTo>
                  <a:pt x="58630" y="29760"/>
                </a:lnTo>
                <a:lnTo>
                  <a:pt x="58630" y="29770"/>
                </a:lnTo>
                <a:lnTo>
                  <a:pt x="58620" y="29770"/>
                </a:lnTo>
                <a:lnTo>
                  <a:pt x="58620" y="29780"/>
                </a:lnTo>
                <a:lnTo>
                  <a:pt x="58620" y="29790"/>
                </a:lnTo>
                <a:lnTo>
                  <a:pt x="58630" y="29800"/>
                </a:lnTo>
                <a:lnTo>
                  <a:pt x="58640" y="29810"/>
                </a:lnTo>
                <a:lnTo>
                  <a:pt x="58640" y="29820"/>
                </a:lnTo>
                <a:lnTo>
                  <a:pt x="58650" y="29820"/>
                </a:lnTo>
                <a:lnTo>
                  <a:pt x="58660" y="29820"/>
                </a:lnTo>
                <a:lnTo>
                  <a:pt x="58670" y="29810"/>
                </a:lnTo>
                <a:lnTo>
                  <a:pt x="58680" y="29810"/>
                </a:lnTo>
                <a:lnTo>
                  <a:pt x="58700" y="29810"/>
                </a:lnTo>
                <a:lnTo>
                  <a:pt x="58710" y="29810"/>
                </a:lnTo>
                <a:lnTo>
                  <a:pt x="58720" y="29800"/>
                </a:lnTo>
                <a:lnTo>
                  <a:pt x="58740" y="29800"/>
                </a:lnTo>
                <a:lnTo>
                  <a:pt x="58750" y="29790"/>
                </a:lnTo>
                <a:lnTo>
                  <a:pt x="58760" y="29790"/>
                </a:lnTo>
                <a:lnTo>
                  <a:pt x="58770" y="29780"/>
                </a:lnTo>
                <a:lnTo>
                  <a:pt x="58780" y="29780"/>
                </a:lnTo>
                <a:lnTo>
                  <a:pt x="58780" y="29770"/>
                </a:lnTo>
                <a:lnTo>
                  <a:pt x="58790" y="29770"/>
                </a:lnTo>
                <a:lnTo>
                  <a:pt x="58800" y="29770"/>
                </a:lnTo>
                <a:lnTo>
                  <a:pt x="58810" y="29780"/>
                </a:lnTo>
                <a:lnTo>
                  <a:pt x="58830" y="29780"/>
                </a:lnTo>
                <a:lnTo>
                  <a:pt x="58840" y="29780"/>
                </a:lnTo>
                <a:lnTo>
                  <a:pt x="58840" y="29770"/>
                </a:lnTo>
                <a:lnTo>
                  <a:pt x="58850" y="29770"/>
                </a:lnTo>
                <a:lnTo>
                  <a:pt x="58850" y="29760"/>
                </a:lnTo>
                <a:lnTo>
                  <a:pt x="58860" y="29760"/>
                </a:lnTo>
                <a:lnTo>
                  <a:pt x="58860" y="29740"/>
                </a:lnTo>
                <a:lnTo>
                  <a:pt x="58860" y="29730"/>
                </a:lnTo>
                <a:lnTo>
                  <a:pt x="58860" y="29720"/>
                </a:lnTo>
                <a:lnTo>
                  <a:pt x="58870" y="29710"/>
                </a:lnTo>
                <a:lnTo>
                  <a:pt x="58880" y="29710"/>
                </a:lnTo>
                <a:lnTo>
                  <a:pt x="58890" y="29720"/>
                </a:lnTo>
                <a:lnTo>
                  <a:pt x="58890" y="29740"/>
                </a:lnTo>
                <a:lnTo>
                  <a:pt x="58890" y="29750"/>
                </a:lnTo>
                <a:lnTo>
                  <a:pt x="58900" y="29760"/>
                </a:lnTo>
                <a:lnTo>
                  <a:pt x="58900" y="29770"/>
                </a:lnTo>
                <a:lnTo>
                  <a:pt x="58910" y="29770"/>
                </a:lnTo>
                <a:lnTo>
                  <a:pt x="58920" y="29780"/>
                </a:lnTo>
                <a:lnTo>
                  <a:pt x="58930" y="29780"/>
                </a:lnTo>
                <a:lnTo>
                  <a:pt x="58940" y="29770"/>
                </a:lnTo>
                <a:lnTo>
                  <a:pt x="58950" y="29770"/>
                </a:lnTo>
                <a:lnTo>
                  <a:pt x="58960" y="29770"/>
                </a:lnTo>
                <a:lnTo>
                  <a:pt x="58970" y="29770"/>
                </a:lnTo>
                <a:lnTo>
                  <a:pt x="58980" y="29780"/>
                </a:lnTo>
                <a:lnTo>
                  <a:pt x="58990" y="29790"/>
                </a:lnTo>
                <a:lnTo>
                  <a:pt x="59000" y="29800"/>
                </a:lnTo>
                <a:lnTo>
                  <a:pt x="59010" y="29810"/>
                </a:lnTo>
                <a:lnTo>
                  <a:pt x="59010" y="29820"/>
                </a:lnTo>
                <a:lnTo>
                  <a:pt x="59010" y="29840"/>
                </a:lnTo>
                <a:lnTo>
                  <a:pt x="59010" y="29850"/>
                </a:lnTo>
                <a:lnTo>
                  <a:pt x="59000" y="29860"/>
                </a:lnTo>
                <a:lnTo>
                  <a:pt x="59000" y="29870"/>
                </a:lnTo>
                <a:lnTo>
                  <a:pt x="58990" y="29880"/>
                </a:lnTo>
                <a:lnTo>
                  <a:pt x="58990" y="29890"/>
                </a:lnTo>
                <a:lnTo>
                  <a:pt x="58990" y="29900"/>
                </a:lnTo>
                <a:lnTo>
                  <a:pt x="58990" y="29910"/>
                </a:lnTo>
                <a:lnTo>
                  <a:pt x="58980" y="29920"/>
                </a:lnTo>
                <a:lnTo>
                  <a:pt x="58980" y="29940"/>
                </a:lnTo>
                <a:lnTo>
                  <a:pt x="58970" y="29940"/>
                </a:lnTo>
                <a:lnTo>
                  <a:pt x="58960" y="29960"/>
                </a:lnTo>
                <a:lnTo>
                  <a:pt x="58950" y="29970"/>
                </a:lnTo>
                <a:lnTo>
                  <a:pt x="58950" y="29990"/>
                </a:lnTo>
                <a:lnTo>
                  <a:pt x="58940" y="30010"/>
                </a:lnTo>
                <a:lnTo>
                  <a:pt x="58930" y="30030"/>
                </a:lnTo>
                <a:lnTo>
                  <a:pt x="58930" y="30050"/>
                </a:lnTo>
                <a:lnTo>
                  <a:pt x="58920" y="30060"/>
                </a:lnTo>
                <a:lnTo>
                  <a:pt x="58910" y="30060"/>
                </a:lnTo>
                <a:lnTo>
                  <a:pt x="58910" y="30070"/>
                </a:lnTo>
                <a:lnTo>
                  <a:pt x="58900" y="30070"/>
                </a:lnTo>
                <a:lnTo>
                  <a:pt x="58890" y="30070"/>
                </a:lnTo>
                <a:lnTo>
                  <a:pt x="58880" y="30080"/>
                </a:lnTo>
                <a:lnTo>
                  <a:pt x="58870" y="30080"/>
                </a:lnTo>
                <a:lnTo>
                  <a:pt x="58860" y="30080"/>
                </a:lnTo>
                <a:lnTo>
                  <a:pt x="58860" y="30090"/>
                </a:lnTo>
                <a:lnTo>
                  <a:pt x="58860" y="30100"/>
                </a:lnTo>
                <a:lnTo>
                  <a:pt x="58860" y="30110"/>
                </a:lnTo>
                <a:lnTo>
                  <a:pt x="58870" y="30120"/>
                </a:lnTo>
                <a:lnTo>
                  <a:pt x="58860" y="30130"/>
                </a:lnTo>
                <a:lnTo>
                  <a:pt x="58860" y="30160"/>
                </a:lnTo>
                <a:lnTo>
                  <a:pt x="58860" y="30170"/>
                </a:lnTo>
                <a:lnTo>
                  <a:pt x="58870" y="30180"/>
                </a:lnTo>
                <a:lnTo>
                  <a:pt x="58880" y="30190"/>
                </a:lnTo>
                <a:lnTo>
                  <a:pt x="58890" y="30190"/>
                </a:lnTo>
                <a:lnTo>
                  <a:pt x="58900" y="30200"/>
                </a:lnTo>
                <a:lnTo>
                  <a:pt x="58910" y="30210"/>
                </a:lnTo>
                <a:lnTo>
                  <a:pt x="58920" y="30220"/>
                </a:lnTo>
                <a:lnTo>
                  <a:pt x="58930" y="30230"/>
                </a:lnTo>
                <a:lnTo>
                  <a:pt x="58940" y="30240"/>
                </a:lnTo>
                <a:lnTo>
                  <a:pt x="58950" y="30240"/>
                </a:lnTo>
                <a:lnTo>
                  <a:pt x="58960" y="30240"/>
                </a:lnTo>
                <a:lnTo>
                  <a:pt x="58960" y="30230"/>
                </a:lnTo>
                <a:lnTo>
                  <a:pt x="58980" y="30230"/>
                </a:lnTo>
                <a:lnTo>
                  <a:pt x="58980" y="30220"/>
                </a:lnTo>
                <a:lnTo>
                  <a:pt x="58990" y="30220"/>
                </a:lnTo>
                <a:lnTo>
                  <a:pt x="59010" y="30200"/>
                </a:lnTo>
                <a:lnTo>
                  <a:pt x="59010" y="30190"/>
                </a:lnTo>
                <a:lnTo>
                  <a:pt x="59020" y="30180"/>
                </a:lnTo>
                <a:lnTo>
                  <a:pt x="59040" y="30180"/>
                </a:lnTo>
                <a:lnTo>
                  <a:pt x="59060" y="30170"/>
                </a:lnTo>
                <a:lnTo>
                  <a:pt x="59070" y="30170"/>
                </a:lnTo>
                <a:lnTo>
                  <a:pt x="59080" y="30180"/>
                </a:lnTo>
                <a:lnTo>
                  <a:pt x="59090" y="30180"/>
                </a:lnTo>
                <a:lnTo>
                  <a:pt x="59100" y="30180"/>
                </a:lnTo>
                <a:lnTo>
                  <a:pt x="59100" y="30170"/>
                </a:lnTo>
                <a:lnTo>
                  <a:pt x="59110" y="30160"/>
                </a:lnTo>
                <a:lnTo>
                  <a:pt x="59120" y="30150"/>
                </a:lnTo>
                <a:lnTo>
                  <a:pt x="59140" y="30150"/>
                </a:lnTo>
                <a:lnTo>
                  <a:pt x="59160" y="30140"/>
                </a:lnTo>
                <a:lnTo>
                  <a:pt x="59180" y="30150"/>
                </a:lnTo>
                <a:lnTo>
                  <a:pt x="59200" y="30150"/>
                </a:lnTo>
                <a:lnTo>
                  <a:pt x="59210" y="30160"/>
                </a:lnTo>
                <a:lnTo>
                  <a:pt x="59220" y="30160"/>
                </a:lnTo>
                <a:lnTo>
                  <a:pt x="59230" y="30160"/>
                </a:lnTo>
                <a:lnTo>
                  <a:pt x="59240" y="30160"/>
                </a:lnTo>
                <a:lnTo>
                  <a:pt x="59250" y="30160"/>
                </a:lnTo>
                <a:lnTo>
                  <a:pt x="59260" y="30160"/>
                </a:lnTo>
                <a:lnTo>
                  <a:pt x="59260" y="30170"/>
                </a:lnTo>
                <a:lnTo>
                  <a:pt x="59250" y="30180"/>
                </a:lnTo>
                <a:lnTo>
                  <a:pt x="59250" y="30190"/>
                </a:lnTo>
                <a:lnTo>
                  <a:pt x="59230" y="30200"/>
                </a:lnTo>
                <a:lnTo>
                  <a:pt x="59210" y="30200"/>
                </a:lnTo>
                <a:lnTo>
                  <a:pt x="59200" y="30210"/>
                </a:lnTo>
                <a:lnTo>
                  <a:pt x="59200" y="30220"/>
                </a:lnTo>
                <a:lnTo>
                  <a:pt x="59200" y="30230"/>
                </a:lnTo>
                <a:lnTo>
                  <a:pt x="59200" y="30240"/>
                </a:lnTo>
                <a:lnTo>
                  <a:pt x="59210" y="30240"/>
                </a:lnTo>
                <a:lnTo>
                  <a:pt x="59210" y="30250"/>
                </a:lnTo>
                <a:lnTo>
                  <a:pt x="59220" y="30260"/>
                </a:lnTo>
                <a:lnTo>
                  <a:pt x="59230" y="30260"/>
                </a:lnTo>
                <a:lnTo>
                  <a:pt x="59240" y="30260"/>
                </a:lnTo>
                <a:lnTo>
                  <a:pt x="59250" y="30250"/>
                </a:lnTo>
                <a:lnTo>
                  <a:pt x="59270" y="30240"/>
                </a:lnTo>
                <a:lnTo>
                  <a:pt x="59280" y="30240"/>
                </a:lnTo>
                <a:lnTo>
                  <a:pt x="59290" y="30250"/>
                </a:lnTo>
                <a:lnTo>
                  <a:pt x="59300" y="30250"/>
                </a:lnTo>
                <a:lnTo>
                  <a:pt x="59310" y="30260"/>
                </a:lnTo>
                <a:lnTo>
                  <a:pt x="59330" y="30260"/>
                </a:lnTo>
                <a:lnTo>
                  <a:pt x="59340" y="30260"/>
                </a:lnTo>
                <a:lnTo>
                  <a:pt x="59350" y="30260"/>
                </a:lnTo>
                <a:lnTo>
                  <a:pt x="59360" y="30260"/>
                </a:lnTo>
                <a:lnTo>
                  <a:pt x="59370" y="30250"/>
                </a:lnTo>
                <a:lnTo>
                  <a:pt x="59380" y="30250"/>
                </a:lnTo>
                <a:lnTo>
                  <a:pt x="59390" y="30250"/>
                </a:lnTo>
                <a:lnTo>
                  <a:pt x="59390" y="30240"/>
                </a:lnTo>
                <a:lnTo>
                  <a:pt x="59400" y="30240"/>
                </a:lnTo>
                <a:lnTo>
                  <a:pt x="59400" y="30230"/>
                </a:lnTo>
                <a:lnTo>
                  <a:pt x="59410" y="30230"/>
                </a:lnTo>
                <a:lnTo>
                  <a:pt x="59420" y="30230"/>
                </a:lnTo>
                <a:lnTo>
                  <a:pt x="59420" y="30240"/>
                </a:lnTo>
                <a:lnTo>
                  <a:pt x="59420" y="30250"/>
                </a:lnTo>
                <a:lnTo>
                  <a:pt x="59420" y="30260"/>
                </a:lnTo>
                <a:lnTo>
                  <a:pt x="59420" y="30270"/>
                </a:lnTo>
                <a:lnTo>
                  <a:pt x="59420" y="30280"/>
                </a:lnTo>
                <a:lnTo>
                  <a:pt x="59410" y="30280"/>
                </a:lnTo>
                <a:lnTo>
                  <a:pt x="59400" y="30280"/>
                </a:lnTo>
                <a:lnTo>
                  <a:pt x="59390" y="30290"/>
                </a:lnTo>
                <a:lnTo>
                  <a:pt x="59390" y="30300"/>
                </a:lnTo>
                <a:lnTo>
                  <a:pt x="59390" y="30310"/>
                </a:lnTo>
                <a:lnTo>
                  <a:pt x="59410" y="30320"/>
                </a:lnTo>
                <a:lnTo>
                  <a:pt x="59420" y="30330"/>
                </a:lnTo>
                <a:lnTo>
                  <a:pt x="59430" y="30330"/>
                </a:lnTo>
                <a:lnTo>
                  <a:pt x="59430" y="30340"/>
                </a:lnTo>
                <a:lnTo>
                  <a:pt x="59440" y="30340"/>
                </a:lnTo>
                <a:lnTo>
                  <a:pt x="59450" y="30330"/>
                </a:lnTo>
                <a:lnTo>
                  <a:pt x="59450" y="30320"/>
                </a:lnTo>
                <a:lnTo>
                  <a:pt x="59460" y="30300"/>
                </a:lnTo>
                <a:lnTo>
                  <a:pt x="59470" y="30290"/>
                </a:lnTo>
                <a:lnTo>
                  <a:pt x="59470" y="30280"/>
                </a:lnTo>
                <a:lnTo>
                  <a:pt x="59480" y="30280"/>
                </a:lnTo>
                <a:lnTo>
                  <a:pt x="59480" y="30270"/>
                </a:lnTo>
                <a:lnTo>
                  <a:pt x="59490" y="30260"/>
                </a:lnTo>
                <a:lnTo>
                  <a:pt x="59500" y="30260"/>
                </a:lnTo>
                <a:lnTo>
                  <a:pt x="59510" y="30260"/>
                </a:lnTo>
                <a:lnTo>
                  <a:pt x="59520" y="30270"/>
                </a:lnTo>
                <a:lnTo>
                  <a:pt x="59520" y="30280"/>
                </a:lnTo>
                <a:lnTo>
                  <a:pt x="59520" y="30310"/>
                </a:lnTo>
                <a:lnTo>
                  <a:pt x="59510" y="30320"/>
                </a:lnTo>
                <a:lnTo>
                  <a:pt x="59500" y="30330"/>
                </a:lnTo>
                <a:lnTo>
                  <a:pt x="59480" y="30340"/>
                </a:lnTo>
                <a:lnTo>
                  <a:pt x="59480" y="30350"/>
                </a:lnTo>
                <a:lnTo>
                  <a:pt x="59480" y="30360"/>
                </a:lnTo>
                <a:lnTo>
                  <a:pt x="59480" y="30370"/>
                </a:lnTo>
                <a:lnTo>
                  <a:pt x="59480" y="30390"/>
                </a:lnTo>
                <a:lnTo>
                  <a:pt x="59480" y="30400"/>
                </a:lnTo>
                <a:lnTo>
                  <a:pt x="59490" y="30410"/>
                </a:lnTo>
                <a:lnTo>
                  <a:pt x="59490" y="30420"/>
                </a:lnTo>
                <a:lnTo>
                  <a:pt x="59500" y="30430"/>
                </a:lnTo>
                <a:lnTo>
                  <a:pt x="59500" y="30440"/>
                </a:lnTo>
                <a:lnTo>
                  <a:pt x="59510" y="30450"/>
                </a:lnTo>
                <a:lnTo>
                  <a:pt x="59500" y="30450"/>
                </a:lnTo>
                <a:lnTo>
                  <a:pt x="59500" y="30460"/>
                </a:lnTo>
                <a:lnTo>
                  <a:pt x="59490" y="30460"/>
                </a:lnTo>
                <a:lnTo>
                  <a:pt x="59480" y="30460"/>
                </a:lnTo>
                <a:lnTo>
                  <a:pt x="59470" y="30460"/>
                </a:lnTo>
                <a:lnTo>
                  <a:pt x="59460" y="30460"/>
                </a:lnTo>
                <a:lnTo>
                  <a:pt x="59450" y="30460"/>
                </a:lnTo>
                <a:lnTo>
                  <a:pt x="59440" y="30460"/>
                </a:lnTo>
                <a:lnTo>
                  <a:pt x="59430" y="30460"/>
                </a:lnTo>
                <a:lnTo>
                  <a:pt x="59420" y="30460"/>
                </a:lnTo>
                <a:lnTo>
                  <a:pt x="59410" y="30460"/>
                </a:lnTo>
                <a:lnTo>
                  <a:pt x="59410" y="30470"/>
                </a:lnTo>
                <a:lnTo>
                  <a:pt x="59410" y="30480"/>
                </a:lnTo>
                <a:lnTo>
                  <a:pt x="59400" y="30490"/>
                </a:lnTo>
                <a:lnTo>
                  <a:pt x="59400" y="30500"/>
                </a:lnTo>
                <a:lnTo>
                  <a:pt x="59390" y="30510"/>
                </a:lnTo>
                <a:lnTo>
                  <a:pt x="59390" y="30520"/>
                </a:lnTo>
                <a:lnTo>
                  <a:pt x="59400" y="30530"/>
                </a:lnTo>
                <a:lnTo>
                  <a:pt x="59410" y="30530"/>
                </a:lnTo>
                <a:lnTo>
                  <a:pt x="59410" y="30540"/>
                </a:lnTo>
                <a:lnTo>
                  <a:pt x="59420" y="30540"/>
                </a:lnTo>
                <a:lnTo>
                  <a:pt x="59420" y="30530"/>
                </a:lnTo>
                <a:lnTo>
                  <a:pt x="59430" y="30530"/>
                </a:lnTo>
                <a:lnTo>
                  <a:pt x="59440" y="30530"/>
                </a:lnTo>
                <a:lnTo>
                  <a:pt x="59460" y="30520"/>
                </a:lnTo>
                <a:lnTo>
                  <a:pt x="59470" y="30520"/>
                </a:lnTo>
                <a:lnTo>
                  <a:pt x="59480" y="30520"/>
                </a:lnTo>
                <a:lnTo>
                  <a:pt x="59500" y="30520"/>
                </a:lnTo>
                <a:lnTo>
                  <a:pt x="59510" y="30530"/>
                </a:lnTo>
                <a:lnTo>
                  <a:pt x="59520" y="30530"/>
                </a:lnTo>
                <a:lnTo>
                  <a:pt x="59540" y="30540"/>
                </a:lnTo>
                <a:lnTo>
                  <a:pt x="59540" y="30550"/>
                </a:lnTo>
                <a:lnTo>
                  <a:pt x="59540" y="30560"/>
                </a:lnTo>
                <a:lnTo>
                  <a:pt x="59550" y="30560"/>
                </a:lnTo>
                <a:lnTo>
                  <a:pt x="59550" y="30570"/>
                </a:lnTo>
                <a:lnTo>
                  <a:pt x="59560" y="30580"/>
                </a:lnTo>
                <a:lnTo>
                  <a:pt x="59570" y="30580"/>
                </a:lnTo>
                <a:lnTo>
                  <a:pt x="59580" y="30590"/>
                </a:lnTo>
                <a:lnTo>
                  <a:pt x="59590" y="30590"/>
                </a:lnTo>
                <a:lnTo>
                  <a:pt x="59600" y="30600"/>
                </a:lnTo>
                <a:lnTo>
                  <a:pt x="59620" y="30600"/>
                </a:lnTo>
                <a:lnTo>
                  <a:pt x="59640" y="30600"/>
                </a:lnTo>
                <a:lnTo>
                  <a:pt x="59650" y="30600"/>
                </a:lnTo>
                <a:lnTo>
                  <a:pt x="59660" y="30590"/>
                </a:lnTo>
                <a:lnTo>
                  <a:pt x="59670" y="30570"/>
                </a:lnTo>
                <a:lnTo>
                  <a:pt x="59680" y="30560"/>
                </a:lnTo>
                <a:lnTo>
                  <a:pt x="59690" y="30550"/>
                </a:lnTo>
                <a:lnTo>
                  <a:pt x="59700" y="30550"/>
                </a:lnTo>
                <a:lnTo>
                  <a:pt x="59700" y="30540"/>
                </a:lnTo>
                <a:lnTo>
                  <a:pt x="59710" y="30540"/>
                </a:lnTo>
                <a:lnTo>
                  <a:pt x="59710" y="30530"/>
                </a:lnTo>
                <a:lnTo>
                  <a:pt x="59720" y="30530"/>
                </a:lnTo>
                <a:lnTo>
                  <a:pt x="59730" y="30530"/>
                </a:lnTo>
                <a:lnTo>
                  <a:pt x="59740" y="30540"/>
                </a:lnTo>
                <a:lnTo>
                  <a:pt x="59750" y="30540"/>
                </a:lnTo>
                <a:lnTo>
                  <a:pt x="59760" y="30550"/>
                </a:lnTo>
                <a:lnTo>
                  <a:pt x="59770" y="30560"/>
                </a:lnTo>
                <a:lnTo>
                  <a:pt x="59770" y="30570"/>
                </a:lnTo>
                <a:lnTo>
                  <a:pt x="59780" y="30590"/>
                </a:lnTo>
                <a:lnTo>
                  <a:pt x="59790" y="30590"/>
                </a:lnTo>
                <a:lnTo>
                  <a:pt x="59800" y="30600"/>
                </a:lnTo>
                <a:lnTo>
                  <a:pt x="59800" y="30610"/>
                </a:lnTo>
                <a:lnTo>
                  <a:pt x="59820" y="30620"/>
                </a:lnTo>
                <a:lnTo>
                  <a:pt x="59830" y="30620"/>
                </a:lnTo>
                <a:lnTo>
                  <a:pt x="59840" y="30620"/>
                </a:lnTo>
                <a:lnTo>
                  <a:pt x="59850" y="30630"/>
                </a:lnTo>
                <a:lnTo>
                  <a:pt x="59860" y="30650"/>
                </a:lnTo>
                <a:lnTo>
                  <a:pt x="59880" y="30650"/>
                </a:lnTo>
                <a:lnTo>
                  <a:pt x="59890" y="30640"/>
                </a:lnTo>
                <a:lnTo>
                  <a:pt x="59900" y="30640"/>
                </a:lnTo>
                <a:lnTo>
                  <a:pt x="59920" y="30630"/>
                </a:lnTo>
                <a:lnTo>
                  <a:pt x="59930" y="30630"/>
                </a:lnTo>
                <a:lnTo>
                  <a:pt x="59930" y="30620"/>
                </a:lnTo>
                <a:lnTo>
                  <a:pt x="59940" y="30620"/>
                </a:lnTo>
                <a:lnTo>
                  <a:pt x="59940" y="30610"/>
                </a:lnTo>
                <a:lnTo>
                  <a:pt x="59940" y="30600"/>
                </a:lnTo>
                <a:lnTo>
                  <a:pt x="59930" y="30580"/>
                </a:lnTo>
                <a:lnTo>
                  <a:pt x="59930" y="30570"/>
                </a:lnTo>
                <a:lnTo>
                  <a:pt x="59920" y="30570"/>
                </a:lnTo>
                <a:lnTo>
                  <a:pt x="59920" y="30550"/>
                </a:lnTo>
                <a:lnTo>
                  <a:pt x="59920" y="30540"/>
                </a:lnTo>
                <a:lnTo>
                  <a:pt x="59920" y="30530"/>
                </a:lnTo>
                <a:lnTo>
                  <a:pt x="59930" y="30530"/>
                </a:lnTo>
                <a:lnTo>
                  <a:pt x="59930" y="30520"/>
                </a:lnTo>
                <a:lnTo>
                  <a:pt x="59930" y="30510"/>
                </a:lnTo>
                <a:lnTo>
                  <a:pt x="59940" y="30490"/>
                </a:lnTo>
                <a:lnTo>
                  <a:pt x="59950" y="30490"/>
                </a:lnTo>
                <a:lnTo>
                  <a:pt x="59950" y="30480"/>
                </a:lnTo>
                <a:lnTo>
                  <a:pt x="59950" y="30470"/>
                </a:lnTo>
                <a:lnTo>
                  <a:pt x="59960" y="30470"/>
                </a:lnTo>
                <a:lnTo>
                  <a:pt x="59960" y="30460"/>
                </a:lnTo>
                <a:lnTo>
                  <a:pt x="59970" y="30450"/>
                </a:lnTo>
                <a:lnTo>
                  <a:pt x="59980" y="30450"/>
                </a:lnTo>
                <a:lnTo>
                  <a:pt x="59980" y="30460"/>
                </a:lnTo>
                <a:lnTo>
                  <a:pt x="59990" y="30460"/>
                </a:lnTo>
                <a:lnTo>
                  <a:pt x="60000" y="30460"/>
                </a:lnTo>
                <a:lnTo>
                  <a:pt x="60010" y="30460"/>
                </a:lnTo>
                <a:lnTo>
                  <a:pt x="60020" y="30460"/>
                </a:lnTo>
                <a:lnTo>
                  <a:pt x="60030" y="30460"/>
                </a:lnTo>
                <a:lnTo>
                  <a:pt x="60060" y="30450"/>
                </a:lnTo>
                <a:lnTo>
                  <a:pt x="60080" y="30460"/>
                </a:lnTo>
                <a:lnTo>
                  <a:pt x="60100" y="30460"/>
                </a:lnTo>
                <a:lnTo>
                  <a:pt x="60110" y="30460"/>
                </a:lnTo>
                <a:lnTo>
                  <a:pt x="60110" y="30450"/>
                </a:lnTo>
                <a:lnTo>
                  <a:pt x="60120" y="30450"/>
                </a:lnTo>
                <a:lnTo>
                  <a:pt x="60120" y="30440"/>
                </a:lnTo>
                <a:lnTo>
                  <a:pt x="60130" y="30440"/>
                </a:lnTo>
                <a:lnTo>
                  <a:pt x="60140" y="30430"/>
                </a:lnTo>
                <a:lnTo>
                  <a:pt x="60150" y="30430"/>
                </a:lnTo>
                <a:lnTo>
                  <a:pt x="60150" y="30420"/>
                </a:lnTo>
                <a:lnTo>
                  <a:pt x="60170" y="30400"/>
                </a:lnTo>
                <a:lnTo>
                  <a:pt x="60190" y="30400"/>
                </a:lnTo>
                <a:lnTo>
                  <a:pt x="60200" y="30390"/>
                </a:lnTo>
                <a:lnTo>
                  <a:pt x="60210" y="30390"/>
                </a:lnTo>
                <a:lnTo>
                  <a:pt x="60220" y="30380"/>
                </a:lnTo>
                <a:lnTo>
                  <a:pt x="60240" y="30380"/>
                </a:lnTo>
                <a:lnTo>
                  <a:pt x="60250" y="30380"/>
                </a:lnTo>
                <a:lnTo>
                  <a:pt x="60260" y="30380"/>
                </a:lnTo>
                <a:lnTo>
                  <a:pt x="60270" y="30390"/>
                </a:lnTo>
                <a:lnTo>
                  <a:pt x="60280" y="30400"/>
                </a:lnTo>
                <a:lnTo>
                  <a:pt x="60290" y="30400"/>
                </a:lnTo>
                <a:lnTo>
                  <a:pt x="60290" y="30410"/>
                </a:lnTo>
                <a:lnTo>
                  <a:pt x="60290" y="30420"/>
                </a:lnTo>
                <a:lnTo>
                  <a:pt x="60280" y="30430"/>
                </a:lnTo>
                <a:lnTo>
                  <a:pt x="60270" y="30440"/>
                </a:lnTo>
                <a:lnTo>
                  <a:pt x="60260" y="30450"/>
                </a:lnTo>
                <a:lnTo>
                  <a:pt x="60250" y="30450"/>
                </a:lnTo>
                <a:lnTo>
                  <a:pt x="60230" y="30460"/>
                </a:lnTo>
                <a:lnTo>
                  <a:pt x="60220" y="30470"/>
                </a:lnTo>
                <a:lnTo>
                  <a:pt x="60190" y="30490"/>
                </a:lnTo>
                <a:lnTo>
                  <a:pt x="60180" y="30510"/>
                </a:lnTo>
                <a:lnTo>
                  <a:pt x="60170" y="30530"/>
                </a:lnTo>
                <a:lnTo>
                  <a:pt x="60170" y="30540"/>
                </a:lnTo>
                <a:lnTo>
                  <a:pt x="60160" y="30550"/>
                </a:lnTo>
                <a:lnTo>
                  <a:pt x="60150" y="30560"/>
                </a:lnTo>
                <a:lnTo>
                  <a:pt x="60140" y="30580"/>
                </a:lnTo>
                <a:lnTo>
                  <a:pt x="60140" y="30590"/>
                </a:lnTo>
                <a:lnTo>
                  <a:pt x="60130" y="30610"/>
                </a:lnTo>
                <a:lnTo>
                  <a:pt x="60130" y="30620"/>
                </a:lnTo>
                <a:lnTo>
                  <a:pt x="60130" y="30640"/>
                </a:lnTo>
                <a:lnTo>
                  <a:pt x="60120" y="30660"/>
                </a:lnTo>
                <a:lnTo>
                  <a:pt x="60110" y="30660"/>
                </a:lnTo>
                <a:lnTo>
                  <a:pt x="60110" y="30670"/>
                </a:lnTo>
                <a:lnTo>
                  <a:pt x="60110" y="30680"/>
                </a:lnTo>
                <a:lnTo>
                  <a:pt x="60120" y="30690"/>
                </a:lnTo>
                <a:lnTo>
                  <a:pt x="60130" y="30690"/>
                </a:lnTo>
                <a:lnTo>
                  <a:pt x="60150" y="30690"/>
                </a:lnTo>
                <a:lnTo>
                  <a:pt x="60160" y="30690"/>
                </a:lnTo>
                <a:lnTo>
                  <a:pt x="60170" y="30690"/>
                </a:lnTo>
                <a:lnTo>
                  <a:pt x="60190" y="30680"/>
                </a:lnTo>
                <a:lnTo>
                  <a:pt x="60200" y="30670"/>
                </a:lnTo>
                <a:lnTo>
                  <a:pt x="60210" y="30660"/>
                </a:lnTo>
                <a:lnTo>
                  <a:pt x="60220" y="30660"/>
                </a:lnTo>
                <a:lnTo>
                  <a:pt x="60230" y="30650"/>
                </a:lnTo>
                <a:lnTo>
                  <a:pt x="60250" y="30640"/>
                </a:lnTo>
                <a:lnTo>
                  <a:pt x="60270" y="30640"/>
                </a:lnTo>
                <a:lnTo>
                  <a:pt x="60280" y="30640"/>
                </a:lnTo>
                <a:lnTo>
                  <a:pt x="60290" y="30640"/>
                </a:lnTo>
                <a:lnTo>
                  <a:pt x="60310" y="30620"/>
                </a:lnTo>
                <a:lnTo>
                  <a:pt x="60310" y="30610"/>
                </a:lnTo>
                <a:lnTo>
                  <a:pt x="60330" y="30600"/>
                </a:lnTo>
                <a:lnTo>
                  <a:pt x="60340" y="30600"/>
                </a:lnTo>
                <a:lnTo>
                  <a:pt x="60340" y="30590"/>
                </a:lnTo>
                <a:lnTo>
                  <a:pt x="60350" y="30580"/>
                </a:lnTo>
                <a:lnTo>
                  <a:pt x="60360" y="30570"/>
                </a:lnTo>
                <a:lnTo>
                  <a:pt x="60380" y="30550"/>
                </a:lnTo>
                <a:lnTo>
                  <a:pt x="60390" y="30540"/>
                </a:lnTo>
                <a:lnTo>
                  <a:pt x="60400" y="30530"/>
                </a:lnTo>
                <a:lnTo>
                  <a:pt x="60410" y="30530"/>
                </a:lnTo>
                <a:lnTo>
                  <a:pt x="60420" y="30520"/>
                </a:lnTo>
                <a:lnTo>
                  <a:pt x="60430" y="30510"/>
                </a:lnTo>
                <a:lnTo>
                  <a:pt x="60430" y="30500"/>
                </a:lnTo>
                <a:lnTo>
                  <a:pt x="60430" y="30490"/>
                </a:lnTo>
                <a:lnTo>
                  <a:pt x="60440" y="30490"/>
                </a:lnTo>
                <a:lnTo>
                  <a:pt x="60450" y="30490"/>
                </a:lnTo>
                <a:lnTo>
                  <a:pt x="60460" y="30490"/>
                </a:lnTo>
                <a:lnTo>
                  <a:pt x="60470" y="30490"/>
                </a:lnTo>
                <a:lnTo>
                  <a:pt x="60470" y="30480"/>
                </a:lnTo>
                <a:lnTo>
                  <a:pt x="60490" y="30480"/>
                </a:lnTo>
                <a:lnTo>
                  <a:pt x="60500" y="30480"/>
                </a:lnTo>
                <a:lnTo>
                  <a:pt x="60500" y="30490"/>
                </a:lnTo>
                <a:lnTo>
                  <a:pt x="60510" y="30500"/>
                </a:lnTo>
                <a:lnTo>
                  <a:pt x="60510" y="30510"/>
                </a:lnTo>
                <a:lnTo>
                  <a:pt x="60510" y="30520"/>
                </a:lnTo>
                <a:lnTo>
                  <a:pt x="60500" y="30520"/>
                </a:lnTo>
                <a:lnTo>
                  <a:pt x="60500" y="30530"/>
                </a:lnTo>
                <a:lnTo>
                  <a:pt x="60490" y="30540"/>
                </a:lnTo>
                <a:lnTo>
                  <a:pt x="60490" y="30550"/>
                </a:lnTo>
                <a:lnTo>
                  <a:pt x="60490" y="30560"/>
                </a:lnTo>
                <a:lnTo>
                  <a:pt x="60480" y="30580"/>
                </a:lnTo>
                <a:lnTo>
                  <a:pt x="60470" y="30600"/>
                </a:lnTo>
                <a:lnTo>
                  <a:pt x="60470" y="30610"/>
                </a:lnTo>
                <a:lnTo>
                  <a:pt x="60460" y="30610"/>
                </a:lnTo>
                <a:lnTo>
                  <a:pt x="60470" y="30620"/>
                </a:lnTo>
                <a:lnTo>
                  <a:pt x="60480" y="30630"/>
                </a:lnTo>
                <a:lnTo>
                  <a:pt x="60500" y="30630"/>
                </a:lnTo>
                <a:lnTo>
                  <a:pt x="60520" y="30620"/>
                </a:lnTo>
                <a:lnTo>
                  <a:pt x="60540" y="30610"/>
                </a:lnTo>
                <a:lnTo>
                  <a:pt x="60550" y="30600"/>
                </a:lnTo>
                <a:lnTo>
                  <a:pt x="60570" y="30600"/>
                </a:lnTo>
                <a:lnTo>
                  <a:pt x="60580" y="30610"/>
                </a:lnTo>
                <a:lnTo>
                  <a:pt x="60590" y="30620"/>
                </a:lnTo>
                <a:lnTo>
                  <a:pt x="60600" y="30630"/>
                </a:lnTo>
                <a:lnTo>
                  <a:pt x="60600" y="30640"/>
                </a:lnTo>
                <a:lnTo>
                  <a:pt x="60600" y="30650"/>
                </a:lnTo>
                <a:lnTo>
                  <a:pt x="60600" y="30660"/>
                </a:lnTo>
                <a:lnTo>
                  <a:pt x="60590" y="30680"/>
                </a:lnTo>
                <a:lnTo>
                  <a:pt x="60580" y="30700"/>
                </a:lnTo>
                <a:lnTo>
                  <a:pt x="60570" y="30700"/>
                </a:lnTo>
                <a:lnTo>
                  <a:pt x="60570" y="30710"/>
                </a:lnTo>
                <a:lnTo>
                  <a:pt x="60560" y="30720"/>
                </a:lnTo>
                <a:lnTo>
                  <a:pt x="60560" y="30730"/>
                </a:lnTo>
                <a:lnTo>
                  <a:pt x="60560" y="30740"/>
                </a:lnTo>
                <a:lnTo>
                  <a:pt x="60550" y="30740"/>
                </a:lnTo>
                <a:lnTo>
                  <a:pt x="60550" y="30750"/>
                </a:lnTo>
                <a:lnTo>
                  <a:pt x="60540" y="30760"/>
                </a:lnTo>
                <a:lnTo>
                  <a:pt x="60530" y="30770"/>
                </a:lnTo>
                <a:lnTo>
                  <a:pt x="60530" y="30780"/>
                </a:lnTo>
                <a:lnTo>
                  <a:pt x="60520" y="30780"/>
                </a:lnTo>
                <a:lnTo>
                  <a:pt x="60520" y="30790"/>
                </a:lnTo>
                <a:lnTo>
                  <a:pt x="60520" y="30810"/>
                </a:lnTo>
                <a:lnTo>
                  <a:pt x="60530" y="30820"/>
                </a:lnTo>
                <a:lnTo>
                  <a:pt x="60530" y="30830"/>
                </a:lnTo>
                <a:lnTo>
                  <a:pt x="60520" y="30840"/>
                </a:lnTo>
                <a:lnTo>
                  <a:pt x="60510" y="30840"/>
                </a:lnTo>
                <a:lnTo>
                  <a:pt x="60500" y="30850"/>
                </a:lnTo>
                <a:lnTo>
                  <a:pt x="60490" y="30860"/>
                </a:lnTo>
                <a:lnTo>
                  <a:pt x="60490" y="30870"/>
                </a:lnTo>
                <a:lnTo>
                  <a:pt x="60480" y="30870"/>
                </a:lnTo>
                <a:lnTo>
                  <a:pt x="60480" y="30880"/>
                </a:lnTo>
                <a:lnTo>
                  <a:pt x="60480" y="30890"/>
                </a:lnTo>
                <a:lnTo>
                  <a:pt x="60480" y="30900"/>
                </a:lnTo>
                <a:lnTo>
                  <a:pt x="60470" y="30910"/>
                </a:lnTo>
                <a:lnTo>
                  <a:pt x="60450" y="30910"/>
                </a:lnTo>
                <a:lnTo>
                  <a:pt x="60440" y="30920"/>
                </a:lnTo>
                <a:lnTo>
                  <a:pt x="60430" y="30930"/>
                </a:lnTo>
                <a:lnTo>
                  <a:pt x="60420" y="30940"/>
                </a:lnTo>
                <a:lnTo>
                  <a:pt x="60420" y="30950"/>
                </a:lnTo>
                <a:lnTo>
                  <a:pt x="60420" y="30960"/>
                </a:lnTo>
                <a:lnTo>
                  <a:pt x="60410" y="30960"/>
                </a:lnTo>
                <a:lnTo>
                  <a:pt x="60410" y="30990"/>
                </a:lnTo>
                <a:lnTo>
                  <a:pt x="60410" y="31010"/>
                </a:lnTo>
                <a:lnTo>
                  <a:pt x="60400" y="31020"/>
                </a:lnTo>
                <a:lnTo>
                  <a:pt x="60400" y="31030"/>
                </a:lnTo>
                <a:lnTo>
                  <a:pt x="60390" y="31040"/>
                </a:lnTo>
                <a:lnTo>
                  <a:pt x="60380" y="31040"/>
                </a:lnTo>
                <a:lnTo>
                  <a:pt x="60370" y="31040"/>
                </a:lnTo>
                <a:lnTo>
                  <a:pt x="60360" y="31050"/>
                </a:lnTo>
                <a:lnTo>
                  <a:pt x="60350" y="31050"/>
                </a:lnTo>
                <a:lnTo>
                  <a:pt x="60340" y="31050"/>
                </a:lnTo>
                <a:lnTo>
                  <a:pt x="60320" y="31050"/>
                </a:lnTo>
                <a:lnTo>
                  <a:pt x="60310" y="31050"/>
                </a:lnTo>
                <a:lnTo>
                  <a:pt x="60300" y="31050"/>
                </a:lnTo>
                <a:lnTo>
                  <a:pt x="60280" y="31040"/>
                </a:lnTo>
                <a:lnTo>
                  <a:pt x="60270" y="31040"/>
                </a:lnTo>
                <a:lnTo>
                  <a:pt x="60260" y="31040"/>
                </a:lnTo>
                <a:lnTo>
                  <a:pt x="60250" y="31050"/>
                </a:lnTo>
                <a:lnTo>
                  <a:pt x="60250" y="31070"/>
                </a:lnTo>
                <a:lnTo>
                  <a:pt x="60260" y="31070"/>
                </a:lnTo>
                <a:lnTo>
                  <a:pt x="60260" y="31080"/>
                </a:lnTo>
                <a:lnTo>
                  <a:pt x="60260" y="31090"/>
                </a:lnTo>
                <a:lnTo>
                  <a:pt x="60260" y="31100"/>
                </a:lnTo>
                <a:lnTo>
                  <a:pt x="60260" y="31110"/>
                </a:lnTo>
                <a:lnTo>
                  <a:pt x="60260" y="31120"/>
                </a:lnTo>
                <a:lnTo>
                  <a:pt x="60270" y="31130"/>
                </a:lnTo>
                <a:lnTo>
                  <a:pt x="60270" y="31140"/>
                </a:lnTo>
                <a:lnTo>
                  <a:pt x="60280" y="31140"/>
                </a:lnTo>
                <a:lnTo>
                  <a:pt x="60290" y="31140"/>
                </a:lnTo>
                <a:lnTo>
                  <a:pt x="60300" y="31140"/>
                </a:lnTo>
                <a:lnTo>
                  <a:pt x="60310" y="31140"/>
                </a:lnTo>
                <a:lnTo>
                  <a:pt x="60330" y="31140"/>
                </a:lnTo>
                <a:lnTo>
                  <a:pt x="60340" y="31140"/>
                </a:lnTo>
                <a:lnTo>
                  <a:pt x="60340" y="31150"/>
                </a:lnTo>
                <a:lnTo>
                  <a:pt x="60350" y="31160"/>
                </a:lnTo>
                <a:lnTo>
                  <a:pt x="60360" y="31170"/>
                </a:lnTo>
                <a:lnTo>
                  <a:pt x="60370" y="31180"/>
                </a:lnTo>
                <a:lnTo>
                  <a:pt x="60370" y="31190"/>
                </a:lnTo>
                <a:lnTo>
                  <a:pt x="60400" y="31190"/>
                </a:lnTo>
                <a:lnTo>
                  <a:pt x="60420" y="31190"/>
                </a:lnTo>
                <a:lnTo>
                  <a:pt x="60430" y="31190"/>
                </a:lnTo>
                <a:lnTo>
                  <a:pt x="60440" y="31190"/>
                </a:lnTo>
                <a:lnTo>
                  <a:pt x="60460" y="31180"/>
                </a:lnTo>
                <a:lnTo>
                  <a:pt x="60470" y="31180"/>
                </a:lnTo>
                <a:lnTo>
                  <a:pt x="60490" y="31170"/>
                </a:lnTo>
                <a:lnTo>
                  <a:pt x="60500" y="31160"/>
                </a:lnTo>
                <a:lnTo>
                  <a:pt x="60510" y="31160"/>
                </a:lnTo>
                <a:lnTo>
                  <a:pt x="60520" y="31160"/>
                </a:lnTo>
                <a:lnTo>
                  <a:pt x="60530" y="31160"/>
                </a:lnTo>
                <a:lnTo>
                  <a:pt x="60540" y="31170"/>
                </a:lnTo>
                <a:lnTo>
                  <a:pt x="60550" y="31180"/>
                </a:lnTo>
                <a:lnTo>
                  <a:pt x="60560" y="31200"/>
                </a:lnTo>
                <a:lnTo>
                  <a:pt x="60560" y="31210"/>
                </a:lnTo>
                <a:lnTo>
                  <a:pt x="60560" y="31220"/>
                </a:lnTo>
                <a:lnTo>
                  <a:pt x="60560" y="31230"/>
                </a:lnTo>
                <a:lnTo>
                  <a:pt x="60560" y="31240"/>
                </a:lnTo>
                <a:lnTo>
                  <a:pt x="60560" y="31250"/>
                </a:lnTo>
                <a:lnTo>
                  <a:pt x="60540" y="31260"/>
                </a:lnTo>
                <a:lnTo>
                  <a:pt x="60530" y="31270"/>
                </a:lnTo>
                <a:lnTo>
                  <a:pt x="60520" y="31280"/>
                </a:lnTo>
                <a:lnTo>
                  <a:pt x="60510" y="31290"/>
                </a:lnTo>
                <a:lnTo>
                  <a:pt x="60490" y="31310"/>
                </a:lnTo>
                <a:lnTo>
                  <a:pt x="60490" y="31320"/>
                </a:lnTo>
                <a:lnTo>
                  <a:pt x="60490" y="31330"/>
                </a:lnTo>
                <a:lnTo>
                  <a:pt x="60490" y="31340"/>
                </a:lnTo>
                <a:lnTo>
                  <a:pt x="60500" y="31350"/>
                </a:lnTo>
                <a:lnTo>
                  <a:pt x="60510" y="31350"/>
                </a:lnTo>
                <a:lnTo>
                  <a:pt x="60520" y="31350"/>
                </a:lnTo>
                <a:lnTo>
                  <a:pt x="60530" y="31350"/>
                </a:lnTo>
                <a:lnTo>
                  <a:pt x="60540" y="31350"/>
                </a:lnTo>
                <a:lnTo>
                  <a:pt x="60550" y="31350"/>
                </a:lnTo>
                <a:lnTo>
                  <a:pt x="60560" y="31350"/>
                </a:lnTo>
                <a:lnTo>
                  <a:pt x="60570" y="31360"/>
                </a:lnTo>
                <a:lnTo>
                  <a:pt x="60590" y="31360"/>
                </a:lnTo>
                <a:lnTo>
                  <a:pt x="60600" y="31360"/>
                </a:lnTo>
                <a:lnTo>
                  <a:pt x="60620" y="31350"/>
                </a:lnTo>
                <a:lnTo>
                  <a:pt x="60630" y="31350"/>
                </a:lnTo>
                <a:lnTo>
                  <a:pt x="60640" y="31340"/>
                </a:lnTo>
                <a:lnTo>
                  <a:pt x="60650" y="31330"/>
                </a:lnTo>
                <a:lnTo>
                  <a:pt x="60660" y="31330"/>
                </a:lnTo>
                <a:lnTo>
                  <a:pt x="60670" y="31330"/>
                </a:lnTo>
                <a:lnTo>
                  <a:pt x="60680" y="31320"/>
                </a:lnTo>
                <a:lnTo>
                  <a:pt x="60690" y="31310"/>
                </a:lnTo>
                <a:lnTo>
                  <a:pt x="60700" y="31300"/>
                </a:lnTo>
                <a:lnTo>
                  <a:pt x="60710" y="31290"/>
                </a:lnTo>
                <a:lnTo>
                  <a:pt x="60720" y="31290"/>
                </a:lnTo>
                <a:lnTo>
                  <a:pt x="60730" y="31280"/>
                </a:lnTo>
                <a:lnTo>
                  <a:pt x="60740" y="31280"/>
                </a:lnTo>
                <a:lnTo>
                  <a:pt x="60750" y="31280"/>
                </a:lnTo>
                <a:lnTo>
                  <a:pt x="60760" y="31270"/>
                </a:lnTo>
                <a:lnTo>
                  <a:pt x="60770" y="31270"/>
                </a:lnTo>
                <a:lnTo>
                  <a:pt x="60780" y="31270"/>
                </a:lnTo>
                <a:lnTo>
                  <a:pt x="60780" y="31280"/>
                </a:lnTo>
                <a:lnTo>
                  <a:pt x="60790" y="31280"/>
                </a:lnTo>
                <a:lnTo>
                  <a:pt x="60800" y="31280"/>
                </a:lnTo>
                <a:lnTo>
                  <a:pt x="60810" y="31290"/>
                </a:lnTo>
                <a:lnTo>
                  <a:pt x="60830" y="31300"/>
                </a:lnTo>
                <a:lnTo>
                  <a:pt x="60840" y="31300"/>
                </a:lnTo>
                <a:lnTo>
                  <a:pt x="60850" y="31310"/>
                </a:lnTo>
                <a:lnTo>
                  <a:pt x="60860" y="31320"/>
                </a:lnTo>
                <a:lnTo>
                  <a:pt x="60870" y="31330"/>
                </a:lnTo>
                <a:lnTo>
                  <a:pt x="60880" y="31330"/>
                </a:lnTo>
                <a:lnTo>
                  <a:pt x="60890" y="31320"/>
                </a:lnTo>
                <a:lnTo>
                  <a:pt x="60900" y="31320"/>
                </a:lnTo>
                <a:lnTo>
                  <a:pt x="60910" y="31300"/>
                </a:lnTo>
                <a:lnTo>
                  <a:pt x="60920" y="31300"/>
                </a:lnTo>
                <a:lnTo>
                  <a:pt x="60920" y="31290"/>
                </a:lnTo>
                <a:lnTo>
                  <a:pt x="60920" y="31280"/>
                </a:lnTo>
                <a:lnTo>
                  <a:pt x="60920" y="31270"/>
                </a:lnTo>
                <a:lnTo>
                  <a:pt x="60940" y="31270"/>
                </a:lnTo>
                <a:lnTo>
                  <a:pt x="60940" y="31260"/>
                </a:lnTo>
                <a:lnTo>
                  <a:pt x="60950" y="31260"/>
                </a:lnTo>
                <a:lnTo>
                  <a:pt x="60960" y="31250"/>
                </a:lnTo>
                <a:lnTo>
                  <a:pt x="60960" y="31240"/>
                </a:lnTo>
                <a:lnTo>
                  <a:pt x="60970" y="31240"/>
                </a:lnTo>
                <a:lnTo>
                  <a:pt x="60970" y="31230"/>
                </a:lnTo>
                <a:lnTo>
                  <a:pt x="60980" y="31230"/>
                </a:lnTo>
                <a:lnTo>
                  <a:pt x="60980" y="31220"/>
                </a:lnTo>
                <a:lnTo>
                  <a:pt x="60980" y="31210"/>
                </a:lnTo>
                <a:lnTo>
                  <a:pt x="60990" y="31210"/>
                </a:lnTo>
                <a:lnTo>
                  <a:pt x="60990" y="31200"/>
                </a:lnTo>
                <a:lnTo>
                  <a:pt x="61000" y="31200"/>
                </a:lnTo>
                <a:lnTo>
                  <a:pt x="61010" y="31210"/>
                </a:lnTo>
                <a:lnTo>
                  <a:pt x="61020" y="31210"/>
                </a:lnTo>
                <a:lnTo>
                  <a:pt x="61020" y="31220"/>
                </a:lnTo>
                <a:lnTo>
                  <a:pt x="61030" y="31220"/>
                </a:lnTo>
                <a:lnTo>
                  <a:pt x="61030" y="31230"/>
                </a:lnTo>
                <a:lnTo>
                  <a:pt x="61040" y="31230"/>
                </a:lnTo>
                <a:lnTo>
                  <a:pt x="61050" y="31240"/>
                </a:lnTo>
                <a:lnTo>
                  <a:pt x="61060" y="31240"/>
                </a:lnTo>
                <a:lnTo>
                  <a:pt x="61060" y="31250"/>
                </a:lnTo>
                <a:lnTo>
                  <a:pt x="61080" y="31250"/>
                </a:lnTo>
                <a:lnTo>
                  <a:pt x="61090" y="31240"/>
                </a:lnTo>
                <a:lnTo>
                  <a:pt x="61110" y="31250"/>
                </a:lnTo>
                <a:lnTo>
                  <a:pt x="61120" y="31250"/>
                </a:lnTo>
                <a:lnTo>
                  <a:pt x="61140" y="31260"/>
                </a:lnTo>
                <a:lnTo>
                  <a:pt x="61150" y="31260"/>
                </a:lnTo>
                <a:lnTo>
                  <a:pt x="61150" y="31270"/>
                </a:lnTo>
                <a:lnTo>
                  <a:pt x="61160" y="31270"/>
                </a:lnTo>
                <a:lnTo>
                  <a:pt x="61160" y="31280"/>
                </a:lnTo>
                <a:lnTo>
                  <a:pt x="61170" y="31280"/>
                </a:lnTo>
                <a:lnTo>
                  <a:pt x="61180" y="31280"/>
                </a:lnTo>
                <a:lnTo>
                  <a:pt x="61190" y="31290"/>
                </a:lnTo>
                <a:lnTo>
                  <a:pt x="61200" y="31290"/>
                </a:lnTo>
                <a:lnTo>
                  <a:pt x="61200" y="31300"/>
                </a:lnTo>
                <a:lnTo>
                  <a:pt x="61210" y="31300"/>
                </a:lnTo>
                <a:lnTo>
                  <a:pt x="61210" y="31310"/>
                </a:lnTo>
                <a:lnTo>
                  <a:pt x="61210" y="31320"/>
                </a:lnTo>
                <a:lnTo>
                  <a:pt x="61210" y="31340"/>
                </a:lnTo>
                <a:lnTo>
                  <a:pt x="61220" y="31360"/>
                </a:lnTo>
                <a:lnTo>
                  <a:pt x="61220" y="31370"/>
                </a:lnTo>
                <a:lnTo>
                  <a:pt x="61220" y="31380"/>
                </a:lnTo>
                <a:lnTo>
                  <a:pt x="61220" y="31390"/>
                </a:lnTo>
                <a:lnTo>
                  <a:pt x="61210" y="31390"/>
                </a:lnTo>
                <a:lnTo>
                  <a:pt x="61210" y="31400"/>
                </a:lnTo>
                <a:lnTo>
                  <a:pt x="61200" y="31430"/>
                </a:lnTo>
                <a:lnTo>
                  <a:pt x="61200" y="31450"/>
                </a:lnTo>
                <a:lnTo>
                  <a:pt x="61200" y="31460"/>
                </a:lnTo>
                <a:lnTo>
                  <a:pt x="61200" y="31470"/>
                </a:lnTo>
                <a:lnTo>
                  <a:pt x="61190" y="31480"/>
                </a:lnTo>
                <a:lnTo>
                  <a:pt x="61190" y="31490"/>
                </a:lnTo>
                <a:lnTo>
                  <a:pt x="61190" y="31500"/>
                </a:lnTo>
                <a:lnTo>
                  <a:pt x="61190" y="31510"/>
                </a:lnTo>
                <a:lnTo>
                  <a:pt x="61190" y="31520"/>
                </a:lnTo>
                <a:lnTo>
                  <a:pt x="61180" y="31530"/>
                </a:lnTo>
                <a:lnTo>
                  <a:pt x="61180" y="31540"/>
                </a:lnTo>
                <a:lnTo>
                  <a:pt x="61180" y="31550"/>
                </a:lnTo>
                <a:lnTo>
                  <a:pt x="61170" y="31550"/>
                </a:lnTo>
                <a:lnTo>
                  <a:pt x="61160" y="31560"/>
                </a:lnTo>
                <a:lnTo>
                  <a:pt x="61150" y="31550"/>
                </a:lnTo>
                <a:lnTo>
                  <a:pt x="61140" y="31550"/>
                </a:lnTo>
                <a:lnTo>
                  <a:pt x="61130" y="31550"/>
                </a:lnTo>
                <a:lnTo>
                  <a:pt x="61120" y="31560"/>
                </a:lnTo>
                <a:lnTo>
                  <a:pt x="61100" y="31560"/>
                </a:lnTo>
                <a:lnTo>
                  <a:pt x="61090" y="31560"/>
                </a:lnTo>
                <a:lnTo>
                  <a:pt x="61080" y="31560"/>
                </a:lnTo>
                <a:lnTo>
                  <a:pt x="61070" y="31570"/>
                </a:lnTo>
                <a:lnTo>
                  <a:pt x="61070" y="31580"/>
                </a:lnTo>
                <a:lnTo>
                  <a:pt x="61060" y="31590"/>
                </a:lnTo>
                <a:lnTo>
                  <a:pt x="61060" y="31600"/>
                </a:lnTo>
                <a:lnTo>
                  <a:pt x="61050" y="31600"/>
                </a:lnTo>
                <a:lnTo>
                  <a:pt x="61050" y="31610"/>
                </a:lnTo>
                <a:lnTo>
                  <a:pt x="61050" y="31620"/>
                </a:lnTo>
                <a:lnTo>
                  <a:pt x="61040" y="31620"/>
                </a:lnTo>
                <a:lnTo>
                  <a:pt x="61040" y="31630"/>
                </a:lnTo>
                <a:lnTo>
                  <a:pt x="61040" y="31640"/>
                </a:lnTo>
                <a:lnTo>
                  <a:pt x="61040" y="31660"/>
                </a:lnTo>
                <a:lnTo>
                  <a:pt x="61040" y="31670"/>
                </a:lnTo>
                <a:lnTo>
                  <a:pt x="61040" y="31680"/>
                </a:lnTo>
                <a:lnTo>
                  <a:pt x="61040" y="31690"/>
                </a:lnTo>
                <a:lnTo>
                  <a:pt x="61050" y="31690"/>
                </a:lnTo>
                <a:lnTo>
                  <a:pt x="61060" y="31700"/>
                </a:lnTo>
                <a:lnTo>
                  <a:pt x="61070" y="31700"/>
                </a:lnTo>
                <a:lnTo>
                  <a:pt x="61080" y="31710"/>
                </a:lnTo>
                <a:lnTo>
                  <a:pt x="61100" y="31710"/>
                </a:lnTo>
                <a:lnTo>
                  <a:pt x="61120" y="31720"/>
                </a:lnTo>
                <a:lnTo>
                  <a:pt x="61130" y="31730"/>
                </a:lnTo>
                <a:lnTo>
                  <a:pt x="61130" y="31720"/>
                </a:lnTo>
                <a:lnTo>
                  <a:pt x="61140" y="31720"/>
                </a:lnTo>
                <a:lnTo>
                  <a:pt x="61140" y="31710"/>
                </a:lnTo>
                <a:lnTo>
                  <a:pt x="61160" y="31700"/>
                </a:lnTo>
                <a:lnTo>
                  <a:pt x="61180" y="31690"/>
                </a:lnTo>
                <a:lnTo>
                  <a:pt x="61190" y="31690"/>
                </a:lnTo>
                <a:lnTo>
                  <a:pt x="61200" y="31690"/>
                </a:lnTo>
                <a:lnTo>
                  <a:pt x="61210" y="31690"/>
                </a:lnTo>
                <a:lnTo>
                  <a:pt x="61220" y="31680"/>
                </a:lnTo>
                <a:lnTo>
                  <a:pt x="61220" y="31670"/>
                </a:lnTo>
                <a:lnTo>
                  <a:pt x="61230" y="31660"/>
                </a:lnTo>
                <a:lnTo>
                  <a:pt x="61250" y="31640"/>
                </a:lnTo>
                <a:lnTo>
                  <a:pt x="61260" y="31630"/>
                </a:lnTo>
                <a:lnTo>
                  <a:pt x="61260" y="31620"/>
                </a:lnTo>
                <a:lnTo>
                  <a:pt x="61270" y="31620"/>
                </a:lnTo>
                <a:lnTo>
                  <a:pt x="61280" y="31620"/>
                </a:lnTo>
                <a:lnTo>
                  <a:pt x="61290" y="31620"/>
                </a:lnTo>
                <a:lnTo>
                  <a:pt x="61300" y="31630"/>
                </a:lnTo>
                <a:lnTo>
                  <a:pt x="61310" y="31630"/>
                </a:lnTo>
                <a:lnTo>
                  <a:pt x="61320" y="31640"/>
                </a:lnTo>
                <a:lnTo>
                  <a:pt x="61330" y="31640"/>
                </a:lnTo>
                <a:lnTo>
                  <a:pt x="61340" y="31650"/>
                </a:lnTo>
                <a:lnTo>
                  <a:pt x="61340" y="31660"/>
                </a:lnTo>
                <a:lnTo>
                  <a:pt x="61340" y="31670"/>
                </a:lnTo>
                <a:lnTo>
                  <a:pt x="61330" y="31680"/>
                </a:lnTo>
                <a:lnTo>
                  <a:pt x="61310" y="31690"/>
                </a:lnTo>
                <a:lnTo>
                  <a:pt x="61290" y="31690"/>
                </a:lnTo>
                <a:lnTo>
                  <a:pt x="61290" y="31700"/>
                </a:lnTo>
                <a:lnTo>
                  <a:pt x="61280" y="31710"/>
                </a:lnTo>
                <a:lnTo>
                  <a:pt x="61290" y="31720"/>
                </a:lnTo>
                <a:lnTo>
                  <a:pt x="61300" y="31730"/>
                </a:lnTo>
                <a:lnTo>
                  <a:pt x="61310" y="31740"/>
                </a:lnTo>
                <a:lnTo>
                  <a:pt x="61320" y="31750"/>
                </a:lnTo>
                <a:lnTo>
                  <a:pt x="61330" y="31760"/>
                </a:lnTo>
                <a:lnTo>
                  <a:pt x="61340" y="31770"/>
                </a:lnTo>
                <a:lnTo>
                  <a:pt x="61350" y="31780"/>
                </a:lnTo>
                <a:lnTo>
                  <a:pt x="61360" y="31790"/>
                </a:lnTo>
                <a:lnTo>
                  <a:pt x="61370" y="31800"/>
                </a:lnTo>
                <a:lnTo>
                  <a:pt x="61380" y="31800"/>
                </a:lnTo>
                <a:lnTo>
                  <a:pt x="61380" y="31810"/>
                </a:lnTo>
                <a:lnTo>
                  <a:pt x="61390" y="31810"/>
                </a:lnTo>
                <a:lnTo>
                  <a:pt x="61390" y="31820"/>
                </a:lnTo>
                <a:lnTo>
                  <a:pt x="61400" y="31840"/>
                </a:lnTo>
                <a:lnTo>
                  <a:pt x="61390" y="31860"/>
                </a:lnTo>
                <a:lnTo>
                  <a:pt x="61400" y="31870"/>
                </a:lnTo>
                <a:lnTo>
                  <a:pt x="61400" y="31890"/>
                </a:lnTo>
                <a:lnTo>
                  <a:pt x="61390" y="31900"/>
                </a:lnTo>
                <a:lnTo>
                  <a:pt x="61390" y="31910"/>
                </a:lnTo>
                <a:lnTo>
                  <a:pt x="61400" y="31930"/>
                </a:lnTo>
                <a:lnTo>
                  <a:pt x="61400" y="31940"/>
                </a:lnTo>
                <a:lnTo>
                  <a:pt x="61400" y="31950"/>
                </a:lnTo>
                <a:lnTo>
                  <a:pt x="61400" y="31960"/>
                </a:lnTo>
                <a:lnTo>
                  <a:pt x="61410" y="31960"/>
                </a:lnTo>
                <a:lnTo>
                  <a:pt x="61410" y="31970"/>
                </a:lnTo>
                <a:lnTo>
                  <a:pt x="61420" y="31980"/>
                </a:lnTo>
                <a:lnTo>
                  <a:pt x="61420" y="31990"/>
                </a:lnTo>
                <a:lnTo>
                  <a:pt x="61430" y="32000"/>
                </a:lnTo>
                <a:lnTo>
                  <a:pt x="61440" y="32000"/>
                </a:lnTo>
                <a:lnTo>
                  <a:pt x="61440" y="32020"/>
                </a:lnTo>
                <a:lnTo>
                  <a:pt x="61440" y="32030"/>
                </a:lnTo>
                <a:lnTo>
                  <a:pt x="61440" y="32050"/>
                </a:lnTo>
                <a:lnTo>
                  <a:pt x="61420" y="32060"/>
                </a:lnTo>
                <a:lnTo>
                  <a:pt x="61400" y="32070"/>
                </a:lnTo>
                <a:lnTo>
                  <a:pt x="61380" y="32090"/>
                </a:lnTo>
                <a:lnTo>
                  <a:pt x="61350" y="32100"/>
                </a:lnTo>
                <a:lnTo>
                  <a:pt x="61330" y="32090"/>
                </a:lnTo>
                <a:lnTo>
                  <a:pt x="61310" y="32090"/>
                </a:lnTo>
                <a:lnTo>
                  <a:pt x="61300" y="32100"/>
                </a:lnTo>
                <a:lnTo>
                  <a:pt x="61300" y="32110"/>
                </a:lnTo>
                <a:lnTo>
                  <a:pt x="61290" y="32130"/>
                </a:lnTo>
                <a:lnTo>
                  <a:pt x="61270" y="32140"/>
                </a:lnTo>
                <a:lnTo>
                  <a:pt x="61260" y="32150"/>
                </a:lnTo>
                <a:lnTo>
                  <a:pt x="61260" y="32170"/>
                </a:lnTo>
                <a:lnTo>
                  <a:pt x="61270" y="32180"/>
                </a:lnTo>
                <a:lnTo>
                  <a:pt x="61290" y="32190"/>
                </a:lnTo>
                <a:lnTo>
                  <a:pt x="61300" y="32190"/>
                </a:lnTo>
                <a:lnTo>
                  <a:pt x="61310" y="32180"/>
                </a:lnTo>
                <a:lnTo>
                  <a:pt x="61340" y="32180"/>
                </a:lnTo>
                <a:lnTo>
                  <a:pt x="61350" y="32180"/>
                </a:lnTo>
                <a:lnTo>
                  <a:pt x="61370" y="32190"/>
                </a:lnTo>
                <a:lnTo>
                  <a:pt x="61380" y="32190"/>
                </a:lnTo>
                <a:lnTo>
                  <a:pt x="61380" y="32200"/>
                </a:lnTo>
                <a:lnTo>
                  <a:pt x="61390" y="3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