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Lamwo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Lamw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470" y="12220"/>
                </a:moveTo>
                <a:lnTo>
                  <a:pt x="66460" y="12280"/>
                </a:lnTo>
                <a:lnTo>
                  <a:pt x="66450" y="12320"/>
                </a:lnTo>
                <a:lnTo>
                  <a:pt x="66440" y="12350"/>
                </a:lnTo>
                <a:lnTo>
                  <a:pt x="66450" y="12370"/>
                </a:lnTo>
                <a:lnTo>
                  <a:pt x="66460" y="12390"/>
                </a:lnTo>
                <a:lnTo>
                  <a:pt x="66450" y="12410"/>
                </a:lnTo>
                <a:lnTo>
                  <a:pt x="66450" y="12420"/>
                </a:lnTo>
                <a:lnTo>
                  <a:pt x="66460" y="12440"/>
                </a:lnTo>
                <a:lnTo>
                  <a:pt x="66470" y="12440"/>
                </a:lnTo>
                <a:lnTo>
                  <a:pt x="66460" y="12460"/>
                </a:lnTo>
                <a:lnTo>
                  <a:pt x="66450" y="12490"/>
                </a:lnTo>
                <a:lnTo>
                  <a:pt x="66470" y="12510"/>
                </a:lnTo>
                <a:lnTo>
                  <a:pt x="66460" y="12540"/>
                </a:lnTo>
                <a:lnTo>
                  <a:pt x="66460" y="12560"/>
                </a:lnTo>
                <a:lnTo>
                  <a:pt x="66480" y="12600"/>
                </a:lnTo>
                <a:lnTo>
                  <a:pt x="66490" y="12610"/>
                </a:lnTo>
                <a:lnTo>
                  <a:pt x="66480" y="12650"/>
                </a:lnTo>
                <a:lnTo>
                  <a:pt x="66460" y="12670"/>
                </a:lnTo>
                <a:lnTo>
                  <a:pt x="66440" y="12690"/>
                </a:lnTo>
                <a:lnTo>
                  <a:pt x="66430" y="12730"/>
                </a:lnTo>
                <a:lnTo>
                  <a:pt x="66420" y="12760"/>
                </a:lnTo>
                <a:lnTo>
                  <a:pt x="66400" y="12760"/>
                </a:lnTo>
                <a:lnTo>
                  <a:pt x="66380" y="12750"/>
                </a:lnTo>
                <a:lnTo>
                  <a:pt x="66360" y="12760"/>
                </a:lnTo>
                <a:lnTo>
                  <a:pt x="66340" y="12790"/>
                </a:lnTo>
                <a:lnTo>
                  <a:pt x="66330" y="12800"/>
                </a:lnTo>
                <a:lnTo>
                  <a:pt x="66300" y="12810"/>
                </a:lnTo>
                <a:lnTo>
                  <a:pt x="66280" y="12830"/>
                </a:lnTo>
                <a:lnTo>
                  <a:pt x="66260" y="12850"/>
                </a:lnTo>
                <a:lnTo>
                  <a:pt x="66260" y="12880"/>
                </a:lnTo>
                <a:lnTo>
                  <a:pt x="66240" y="12890"/>
                </a:lnTo>
                <a:lnTo>
                  <a:pt x="66220" y="12920"/>
                </a:lnTo>
                <a:lnTo>
                  <a:pt x="66210" y="12930"/>
                </a:lnTo>
                <a:lnTo>
                  <a:pt x="66210" y="12950"/>
                </a:lnTo>
                <a:lnTo>
                  <a:pt x="66240" y="13000"/>
                </a:lnTo>
                <a:lnTo>
                  <a:pt x="66250" y="13010"/>
                </a:lnTo>
                <a:lnTo>
                  <a:pt x="66250" y="13030"/>
                </a:lnTo>
                <a:lnTo>
                  <a:pt x="66250" y="13060"/>
                </a:lnTo>
                <a:lnTo>
                  <a:pt x="66280" y="13080"/>
                </a:lnTo>
                <a:lnTo>
                  <a:pt x="66290" y="13110"/>
                </a:lnTo>
                <a:lnTo>
                  <a:pt x="66300" y="13150"/>
                </a:lnTo>
                <a:lnTo>
                  <a:pt x="66300" y="13190"/>
                </a:lnTo>
                <a:lnTo>
                  <a:pt x="66290" y="13220"/>
                </a:lnTo>
                <a:lnTo>
                  <a:pt x="66270" y="13250"/>
                </a:lnTo>
                <a:lnTo>
                  <a:pt x="66250" y="13270"/>
                </a:lnTo>
                <a:lnTo>
                  <a:pt x="66230" y="13280"/>
                </a:lnTo>
                <a:lnTo>
                  <a:pt x="66220" y="13320"/>
                </a:lnTo>
                <a:lnTo>
                  <a:pt x="66200" y="13350"/>
                </a:lnTo>
                <a:lnTo>
                  <a:pt x="66170" y="13390"/>
                </a:lnTo>
                <a:lnTo>
                  <a:pt x="66140" y="13430"/>
                </a:lnTo>
                <a:lnTo>
                  <a:pt x="66110" y="13450"/>
                </a:lnTo>
                <a:lnTo>
                  <a:pt x="66090" y="13470"/>
                </a:lnTo>
                <a:lnTo>
                  <a:pt x="66060" y="13500"/>
                </a:lnTo>
                <a:lnTo>
                  <a:pt x="66030" y="13550"/>
                </a:lnTo>
                <a:lnTo>
                  <a:pt x="66020" y="13620"/>
                </a:lnTo>
                <a:lnTo>
                  <a:pt x="65990" y="13680"/>
                </a:lnTo>
                <a:lnTo>
                  <a:pt x="65980" y="13710"/>
                </a:lnTo>
                <a:lnTo>
                  <a:pt x="65980" y="13750"/>
                </a:lnTo>
                <a:lnTo>
                  <a:pt x="65970" y="13770"/>
                </a:lnTo>
                <a:lnTo>
                  <a:pt x="65970" y="13810"/>
                </a:lnTo>
                <a:lnTo>
                  <a:pt x="65930" y="13860"/>
                </a:lnTo>
                <a:lnTo>
                  <a:pt x="65920" y="13900"/>
                </a:lnTo>
                <a:lnTo>
                  <a:pt x="65910" y="13940"/>
                </a:lnTo>
                <a:lnTo>
                  <a:pt x="65910" y="14010"/>
                </a:lnTo>
                <a:lnTo>
                  <a:pt x="65910" y="14060"/>
                </a:lnTo>
                <a:lnTo>
                  <a:pt x="65910" y="14110"/>
                </a:lnTo>
                <a:lnTo>
                  <a:pt x="65910" y="14150"/>
                </a:lnTo>
                <a:lnTo>
                  <a:pt x="65920" y="14170"/>
                </a:lnTo>
                <a:lnTo>
                  <a:pt x="65910" y="14210"/>
                </a:lnTo>
                <a:lnTo>
                  <a:pt x="65920" y="14230"/>
                </a:lnTo>
                <a:lnTo>
                  <a:pt x="65930" y="14280"/>
                </a:lnTo>
                <a:lnTo>
                  <a:pt x="65950" y="14340"/>
                </a:lnTo>
                <a:lnTo>
                  <a:pt x="65960" y="14390"/>
                </a:lnTo>
                <a:lnTo>
                  <a:pt x="65980" y="14420"/>
                </a:lnTo>
                <a:lnTo>
                  <a:pt x="65990" y="14450"/>
                </a:lnTo>
                <a:lnTo>
                  <a:pt x="65990" y="14520"/>
                </a:lnTo>
                <a:lnTo>
                  <a:pt x="66000" y="14570"/>
                </a:lnTo>
                <a:lnTo>
                  <a:pt x="66010" y="14610"/>
                </a:lnTo>
                <a:lnTo>
                  <a:pt x="66010" y="14620"/>
                </a:lnTo>
                <a:lnTo>
                  <a:pt x="66020" y="14640"/>
                </a:lnTo>
                <a:lnTo>
                  <a:pt x="66020" y="14650"/>
                </a:lnTo>
                <a:lnTo>
                  <a:pt x="66040" y="14680"/>
                </a:lnTo>
                <a:lnTo>
                  <a:pt x="66050" y="14700"/>
                </a:lnTo>
                <a:lnTo>
                  <a:pt x="66050" y="14730"/>
                </a:lnTo>
                <a:lnTo>
                  <a:pt x="66070" y="14760"/>
                </a:lnTo>
                <a:lnTo>
                  <a:pt x="66080" y="14800"/>
                </a:lnTo>
                <a:lnTo>
                  <a:pt x="66100" y="14820"/>
                </a:lnTo>
                <a:lnTo>
                  <a:pt x="66100" y="14850"/>
                </a:lnTo>
                <a:lnTo>
                  <a:pt x="66110" y="14870"/>
                </a:lnTo>
                <a:lnTo>
                  <a:pt x="66120" y="14900"/>
                </a:lnTo>
                <a:lnTo>
                  <a:pt x="66130" y="14940"/>
                </a:lnTo>
                <a:lnTo>
                  <a:pt x="66130" y="14970"/>
                </a:lnTo>
                <a:lnTo>
                  <a:pt x="66130" y="15010"/>
                </a:lnTo>
                <a:lnTo>
                  <a:pt x="66110" y="15050"/>
                </a:lnTo>
                <a:lnTo>
                  <a:pt x="66050" y="15060"/>
                </a:lnTo>
                <a:lnTo>
                  <a:pt x="65980" y="15070"/>
                </a:lnTo>
                <a:lnTo>
                  <a:pt x="65910" y="15060"/>
                </a:lnTo>
                <a:lnTo>
                  <a:pt x="65880" y="15070"/>
                </a:lnTo>
                <a:lnTo>
                  <a:pt x="65850" y="15070"/>
                </a:lnTo>
                <a:lnTo>
                  <a:pt x="65810" y="15100"/>
                </a:lnTo>
                <a:lnTo>
                  <a:pt x="65780" y="15140"/>
                </a:lnTo>
                <a:lnTo>
                  <a:pt x="65760" y="15160"/>
                </a:lnTo>
                <a:lnTo>
                  <a:pt x="65750" y="15170"/>
                </a:lnTo>
                <a:lnTo>
                  <a:pt x="65710" y="15180"/>
                </a:lnTo>
                <a:lnTo>
                  <a:pt x="65680" y="15190"/>
                </a:lnTo>
                <a:lnTo>
                  <a:pt x="65670" y="15210"/>
                </a:lnTo>
                <a:lnTo>
                  <a:pt x="65640" y="15230"/>
                </a:lnTo>
                <a:lnTo>
                  <a:pt x="65630" y="15240"/>
                </a:lnTo>
                <a:lnTo>
                  <a:pt x="65620" y="15280"/>
                </a:lnTo>
                <a:lnTo>
                  <a:pt x="65600" y="15340"/>
                </a:lnTo>
                <a:lnTo>
                  <a:pt x="65600" y="15370"/>
                </a:lnTo>
                <a:lnTo>
                  <a:pt x="65610" y="15390"/>
                </a:lnTo>
                <a:lnTo>
                  <a:pt x="65590" y="15420"/>
                </a:lnTo>
                <a:lnTo>
                  <a:pt x="65560" y="15450"/>
                </a:lnTo>
                <a:lnTo>
                  <a:pt x="65540" y="15470"/>
                </a:lnTo>
                <a:lnTo>
                  <a:pt x="65530" y="15490"/>
                </a:lnTo>
                <a:lnTo>
                  <a:pt x="65530" y="15510"/>
                </a:lnTo>
                <a:lnTo>
                  <a:pt x="65530" y="15600"/>
                </a:lnTo>
                <a:lnTo>
                  <a:pt x="65530" y="15650"/>
                </a:lnTo>
                <a:lnTo>
                  <a:pt x="65530" y="15660"/>
                </a:lnTo>
                <a:lnTo>
                  <a:pt x="65520" y="15680"/>
                </a:lnTo>
                <a:lnTo>
                  <a:pt x="65510" y="15710"/>
                </a:lnTo>
                <a:lnTo>
                  <a:pt x="65500" y="15740"/>
                </a:lnTo>
                <a:lnTo>
                  <a:pt x="65510" y="15760"/>
                </a:lnTo>
                <a:lnTo>
                  <a:pt x="65520" y="15840"/>
                </a:lnTo>
                <a:lnTo>
                  <a:pt x="65530" y="15880"/>
                </a:lnTo>
                <a:lnTo>
                  <a:pt x="65540" y="15910"/>
                </a:lnTo>
                <a:lnTo>
                  <a:pt x="65550" y="15990"/>
                </a:lnTo>
                <a:lnTo>
                  <a:pt x="65180" y="16010"/>
                </a:lnTo>
                <a:lnTo>
                  <a:pt x="65040" y="16010"/>
                </a:lnTo>
                <a:lnTo>
                  <a:pt x="64810" y="15960"/>
                </a:lnTo>
                <a:lnTo>
                  <a:pt x="64750" y="15960"/>
                </a:lnTo>
                <a:lnTo>
                  <a:pt x="64710" y="15950"/>
                </a:lnTo>
                <a:lnTo>
                  <a:pt x="64670" y="15940"/>
                </a:lnTo>
                <a:lnTo>
                  <a:pt x="64590" y="15920"/>
                </a:lnTo>
                <a:lnTo>
                  <a:pt x="64490" y="15900"/>
                </a:lnTo>
                <a:lnTo>
                  <a:pt x="64470" y="15890"/>
                </a:lnTo>
                <a:lnTo>
                  <a:pt x="64390" y="15870"/>
                </a:lnTo>
                <a:lnTo>
                  <a:pt x="64360" y="15870"/>
                </a:lnTo>
                <a:lnTo>
                  <a:pt x="64290" y="15860"/>
                </a:lnTo>
                <a:lnTo>
                  <a:pt x="64280" y="15860"/>
                </a:lnTo>
                <a:lnTo>
                  <a:pt x="64240" y="15860"/>
                </a:lnTo>
                <a:lnTo>
                  <a:pt x="64200" y="15860"/>
                </a:lnTo>
                <a:lnTo>
                  <a:pt x="64170" y="15860"/>
                </a:lnTo>
                <a:lnTo>
                  <a:pt x="64160" y="15860"/>
                </a:lnTo>
                <a:lnTo>
                  <a:pt x="64150" y="15860"/>
                </a:lnTo>
                <a:lnTo>
                  <a:pt x="64120" y="15870"/>
                </a:lnTo>
                <a:lnTo>
                  <a:pt x="64110" y="15870"/>
                </a:lnTo>
                <a:lnTo>
                  <a:pt x="64100" y="15880"/>
                </a:lnTo>
                <a:lnTo>
                  <a:pt x="64090" y="15880"/>
                </a:lnTo>
                <a:lnTo>
                  <a:pt x="64080" y="15880"/>
                </a:lnTo>
                <a:lnTo>
                  <a:pt x="64070" y="15890"/>
                </a:lnTo>
                <a:lnTo>
                  <a:pt x="64060" y="15890"/>
                </a:lnTo>
                <a:lnTo>
                  <a:pt x="64050" y="15890"/>
                </a:lnTo>
                <a:lnTo>
                  <a:pt x="64040" y="15890"/>
                </a:lnTo>
                <a:lnTo>
                  <a:pt x="64030" y="15900"/>
                </a:lnTo>
                <a:lnTo>
                  <a:pt x="64020" y="15900"/>
                </a:lnTo>
                <a:lnTo>
                  <a:pt x="64010" y="15900"/>
                </a:lnTo>
                <a:lnTo>
                  <a:pt x="64000" y="15900"/>
                </a:lnTo>
                <a:lnTo>
                  <a:pt x="63990" y="15900"/>
                </a:lnTo>
                <a:lnTo>
                  <a:pt x="63980" y="15910"/>
                </a:lnTo>
                <a:lnTo>
                  <a:pt x="63970" y="15910"/>
                </a:lnTo>
                <a:lnTo>
                  <a:pt x="63960" y="15920"/>
                </a:lnTo>
                <a:lnTo>
                  <a:pt x="63950" y="15920"/>
                </a:lnTo>
                <a:lnTo>
                  <a:pt x="63940" y="15930"/>
                </a:lnTo>
                <a:lnTo>
                  <a:pt x="63920" y="15940"/>
                </a:lnTo>
                <a:lnTo>
                  <a:pt x="63910" y="15940"/>
                </a:lnTo>
                <a:lnTo>
                  <a:pt x="63900" y="15940"/>
                </a:lnTo>
                <a:lnTo>
                  <a:pt x="63880" y="15940"/>
                </a:lnTo>
                <a:lnTo>
                  <a:pt x="63860" y="15950"/>
                </a:lnTo>
                <a:lnTo>
                  <a:pt x="63850" y="15950"/>
                </a:lnTo>
                <a:lnTo>
                  <a:pt x="63840" y="15950"/>
                </a:lnTo>
                <a:lnTo>
                  <a:pt x="63830" y="15960"/>
                </a:lnTo>
                <a:lnTo>
                  <a:pt x="63820" y="15960"/>
                </a:lnTo>
                <a:lnTo>
                  <a:pt x="63810" y="15960"/>
                </a:lnTo>
                <a:lnTo>
                  <a:pt x="63810" y="15970"/>
                </a:lnTo>
                <a:lnTo>
                  <a:pt x="63800" y="15970"/>
                </a:lnTo>
                <a:lnTo>
                  <a:pt x="63790" y="15970"/>
                </a:lnTo>
                <a:lnTo>
                  <a:pt x="63780" y="15970"/>
                </a:lnTo>
                <a:lnTo>
                  <a:pt x="63760" y="15990"/>
                </a:lnTo>
                <a:lnTo>
                  <a:pt x="63760" y="16000"/>
                </a:lnTo>
                <a:lnTo>
                  <a:pt x="63750" y="16000"/>
                </a:lnTo>
                <a:lnTo>
                  <a:pt x="63740" y="16010"/>
                </a:lnTo>
                <a:lnTo>
                  <a:pt x="63730" y="16020"/>
                </a:lnTo>
                <a:lnTo>
                  <a:pt x="63720" y="16020"/>
                </a:lnTo>
                <a:lnTo>
                  <a:pt x="63720" y="16030"/>
                </a:lnTo>
                <a:lnTo>
                  <a:pt x="63710" y="16040"/>
                </a:lnTo>
                <a:lnTo>
                  <a:pt x="63700" y="16050"/>
                </a:lnTo>
                <a:lnTo>
                  <a:pt x="63690" y="16050"/>
                </a:lnTo>
                <a:lnTo>
                  <a:pt x="63680" y="16060"/>
                </a:lnTo>
                <a:lnTo>
                  <a:pt x="63680" y="16070"/>
                </a:lnTo>
                <a:lnTo>
                  <a:pt x="63670" y="16070"/>
                </a:lnTo>
                <a:lnTo>
                  <a:pt x="63660" y="16080"/>
                </a:lnTo>
                <a:lnTo>
                  <a:pt x="63650" y="16090"/>
                </a:lnTo>
                <a:lnTo>
                  <a:pt x="63650" y="16080"/>
                </a:lnTo>
                <a:lnTo>
                  <a:pt x="63640" y="16090"/>
                </a:lnTo>
                <a:lnTo>
                  <a:pt x="63630" y="16090"/>
                </a:lnTo>
                <a:lnTo>
                  <a:pt x="63620" y="16090"/>
                </a:lnTo>
                <a:lnTo>
                  <a:pt x="63610" y="16090"/>
                </a:lnTo>
                <a:lnTo>
                  <a:pt x="63600" y="16100"/>
                </a:lnTo>
                <a:lnTo>
                  <a:pt x="63590" y="16090"/>
                </a:lnTo>
                <a:lnTo>
                  <a:pt x="63550" y="16090"/>
                </a:lnTo>
                <a:lnTo>
                  <a:pt x="63540" y="16080"/>
                </a:lnTo>
                <a:lnTo>
                  <a:pt x="63530" y="16080"/>
                </a:lnTo>
                <a:lnTo>
                  <a:pt x="63520" y="16080"/>
                </a:lnTo>
                <a:lnTo>
                  <a:pt x="63510" y="16080"/>
                </a:lnTo>
                <a:lnTo>
                  <a:pt x="63500" y="16080"/>
                </a:lnTo>
                <a:lnTo>
                  <a:pt x="63500" y="16070"/>
                </a:lnTo>
                <a:lnTo>
                  <a:pt x="63490" y="16070"/>
                </a:lnTo>
                <a:lnTo>
                  <a:pt x="63480" y="16070"/>
                </a:lnTo>
                <a:lnTo>
                  <a:pt x="63470" y="16080"/>
                </a:lnTo>
                <a:lnTo>
                  <a:pt x="63460" y="16070"/>
                </a:lnTo>
                <a:lnTo>
                  <a:pt x="63440" y="16070"/>
                </a:lnTo>
                <a:lnTo>
                  <a:pt x="63430" y="16070"/>
                </a:lnTo>
                <a:lnTo>
                  <a:pt x="63420" y="16070"/>
                </a:lnTo>
                <a:lnTo>
                  <a:pt x="63410" y="16070"/>
                </a:lnTo>
                <a:lnTo>
                  <a:pt x="63400" y="16060"/>
                </a:lnTo>
                <a:lnTo>
                  <a:pt x="63390" y="16060"/>
                </a:lnTo>
                <a:lnTo>
                  <a:pt x="63380" y="16060"/>
                </a:lnTo>
                <a:lnTo>
                  <a:pt x="63370" y="16060"/>
                </a:lnTo>
                <a:lnTo>
                  <a:pt x="63360" y="16060"/>
                </a:lnTo>
                <a:lnTo>
                  <a:pt x="63350" y="16060"/>
                </a:lnTo>
                <a:lnTo>
                  <a:pt x="63340" y="16060"/>
                </a:lnTo>
                <a:lnTo>
                  <a:pt x="63330" y="16060"/>
                </a:lnTo>
                <a:lnTo>
                  <a:pt x="63320" y="16070"/>
                </a:lnTo>
                <a:lnTo>
                  <a:pt x="63310" y="16080"/>
                </a:lnTo>
                <a:lnTo>
                  <a:pt x="63300" y="16090"/>
                </a:lnTo>
                <a:lnTo>
                  <a:pt x="63290" y="16090"/>
                </a:lnTo>
                <a:lnTo>
                  <a:pt x="63280" y="16100"/>
                </a:lnTo>
                <a:lnTo>
                  <a:pt x="63280" y="16110"/>
                </a:lnTo>
                <a:lnTo>
                  <a:pt x="63270" y="16110"/>
                </a:lnTo>
                <a:lnTo>
                  <a:pt x="63270" y="16120"/>
                </a:lnTo>
                <a:lnTo>
                  <a:pt x="63260" y="16140"/>
                </a:lnTo>
                <a:lnTo>
                  <a:pt x="63250" y="16140"/>
                </a:lnTo>
                <a:lnTo>
                  <a:pt x="63250" y="16150"/>
                </a:lnTo>
                <a:lnTo>
                  <a:pt x="63240" y="16160"/>
                </a:lnTo>
                <a:lnTo>
                  <a:pt x="63220" y="16180"/>
                </a:lnTo>
                <a:lnTo>
                  <a:pt x="63220" y="16190"/>
                </a:lnTo>
                <a:lnTo>
                  <a:pt x="63220" y="16200"/>
                </a:lnTo>
                <a:lnTo>
                  <a:pt x="63210" y="16200"/>
                </a:lnTo>
                <a:lnTo>
                  <a:pt x="63200" y="16210"/>
                </a:lnTo>
                <a:lnTo>
                  <a:pt x="63190" y="16210"/>
                </a:lnTo>
                <a:lnTo>
                  <a:pt x="63190" y="16220"/>
                </a:lnTo>
                <a:lnTo>
                  <a:pt x="63180" y="16220"/>
                </a:lnTo>
                <a:lnTo>
                  <a:pt x="63160" y="16220"/>
                </a:lnTo>
                <a:lnTo>
                  <a:pt x="63160" y="16230"/>
                </a:lnTo>
                <a:lnTo>
                  <a:pt x="63150" y="16230"/>
                </a:lnTo>
                <a:lnTo>
                  <a:pt x="63140" y="16230"/>
                </a:lnTo>
                <a:lnTo>
                  <a:pt x="63120" y="16230"/>
                </a:lnTo>
                <a:lnTo>
                  <a:pt x="63090" y="16240"/>
                </a:lnTo>
                <a:lnTo>
                  <a:pt x="63070" y="16240"/>
                </a:lnTo>
                <a:lnTo>
                  <a:pt x="63060" y="16240"/>
                </a:lnTo>
                <a:lnTo>
                  <a:pt x="63060" y="16250"/>
                </a:lnTo>
                <a:lnTo>
                  <a:pt x="63050" y="16250"/>
                </a:lnTo>
                <a:lnTo>
                  <a:pt x="63030" y="16260"/>
                </a:lnTo>
                <a:lnTo>
                  <a:pt x="63010" y="16260"/>
                </a:lnTo>
                <a:lnTo>
                  <a:pt x="62990" y="16260"/>
                </a:lnTo>
                <a:lnTo>
                  <a:pt x="62970" y="16260"/>
                </a:lnTo>
                <a:lnTo>
                  <a:pt x="62920" y="16250"/>
                </a:lnTo>
                <a:lnTo>
                  <a:pt x="62890" y="16250"/>
                </a:lnTo>
                <a:lnTo>
                  <a:pt x="62850" y="16240"/>
                </a:lnTo>
                <a:lnTo>
                  <a:pt x="62820" y="16220"/>
                </a:lnTo>
                <a:lnTo>
                  <a:pt x="62710" y="16180"/>
                </a:lnTo>
                <a:lnTo>
                  <a:pt x="62660" y="16130"/>
                </a:lnTo>
                <a:lnTo>
                  <a:pt x="62640" y="16090"/>
                </a:lnTo>
                <a:lnTo>
                  <a:pt x="62530" y="16030"/>
                </a:lnTo>
                <a:lnTo>
                  <a:pt x="62520" y="16030"/>
                </a:lnTo>
                <a:lnTo>
                  <a:pt x="62470" y="16010"/>
                </a:lnTo>
                <a:lnTo>
                  <a:pt x="62460" y="16010"/>
                </a:lnTo>
                <a:lnTo>
                  <a:pt x="62450" y="16000"/>
                </a:lnTo>
                <a:lnTo>
                  <a:pt x="62420" y="15990"/>
                </a:lnTo>
                <a:lnTo>
                  <a:pt x="62400" y="15990"/>
                </a:lnTo>
                <a:lnTo>
                  <a:pt x="62370" y="15970"/>
                </a:lnTo>
                <a:lnTo>
                  <a:pt x="62340" y="15970"/>
                </a:lnTo>
                <a:lnTo>
                  <a:pt x="62310" y="15970"/>
                </a:lnTo>
                <a:lnTo>
                  <a:pt x="62260" y="15970"/>
                </a:lnTo>
                <a:lnTo>
                  <a:pt x="62220" y="15960"/>
                </a:lnTo>
                <a:lnTo>
                  <a:pt x="62210" y="15960"/>
                </a:lnTo>
                <a:lnTo>
                  <a:pt x="62180" y="15920"/>
                </a:lnTo>
                <a:lnTo>
                  <a:pt x="62160" y="15910"/>
                </a:lnTo>
                <a:lnTo>
                  <a:pt x="62140" y="15900"/>
                </a:lnTo>
                <a:lnTo>
                  <a:pt x="62110" y="15890"/>
                </a:lnTo>
                <a:lnTo>
                  <a:pt x="62060" y="15870"/>
                </a:lnTo>
                <a:lnTo>
                  <a:pt x="62000" y="15860"/>
                </a:lnTo>
                <a:lnTo>
                  <a:pt x="61990" y="15860"/>
                </a:lnTo>
                <a:lnTo>
                  <a:pt x="61940" y="15860"/>
                </a:lnTo>
                <a:lnTo>
                  <a:pt x="61930" y="15870"/>
                </a:lnTo>
                <a:lnTo>
                  <a:pt x="61890" y="15910"/>
                </a:lnTo>
                <a:lnTo>
                  <a:pt x="61860" y="15940"/>
                </a:lnTo>
                <a:lnTo>
                  <a:pt x="61820" y="15990"/>
                </a:lnTo>
                <a:lnTo>
                  <a:pt x="61770" y="16030"/>
                </a:lnTo>
                <a:lnTo>
                  <a:pt x="61750" y="16060"/>
                </a:lnTo>
                <a:lnTo>
                  <a:pt x="61730" y="16120"/>
                </a:lnTo>
                <a:lnTo>
                  <a:pt x="61700" y="16180"/>
                </a:lnTo>
                <a:lnTo>
                  <a:pt x="61690" y="16180"/>
                </a:lnTo>
                <a:lnTo>
                  <a:pt x="61690" y="16190"/>
                </a:lnTo>
                <a:lnTo>
                  <a:pt x="61690" y="16180"/>
                </a:lnTo>
                <a:lnTo>
                  <a:pt x="61680" y="16170"/>
                </a:lnTo>
                <a:lnTo>
                  <a:pt x="61670" y="16160"/>
                </a:lnTo>
                <a:lnTo>
                  <a:pt x="61660" y="16160"/>
                </a:lnTo>
                <a:lnTo>
                  <a:pt x="61670" y="16160"/>
                </a:lnTo>
                <a:lnTo>
                  <a:pt x="61680" y="16170"/>
                </a:lnTo>
                <a:lnTo>
                  <a:pt x="61690" y="16180"/>
                </a:lnTo>
                <a:lnTo>
                  <a:pt x="61690" y="16190"/>
                </a:lnTo>
                <a:lnTo>
                  <a:pt x="61660" y="16200"/>
                </a:lnTo>
                <a:lnTo>
                  <a:pt x="61620" y="16210"/>
                </a:lnTo>
                <a:lnTo>
                  <a:pt x="61540" y="16240"/>
                </a:lnTo>
                <a:lnTo>
                  <a:pt x="61510" y="16240"/>
                </a:lnTo>
                <a:lnTo>
                  <a:pt x="61490" y="16240"/>
                </a:lnTo>
                <a:lnTo>
                  <a:pt x="61470" y="16250"/>
                </a:lnTo>
                <a:lnTo>
                  <a:pt x="61450" y="16260"/>
                </a:lnTo>
                <a:lnTo>
                  <a:pt x="61440" y="16280"/>
                </a:lnTo>
                <a:lnTo>
                  <a:pt x="61430" y="16280"/>
                </a:lnTo>
                <a:lnTo>
                  <a:pt x="61420" y="16300"/>
                </a:lnTo>
                <a:lnTo>
                  <a:pt x="61420" y="16310"/>
                </a:lnTo>
                <a:lnTo>
                  <a:pt x="61410" y="16320"/>
                </a:lnTo>
                <a:lnTo>
                  <a:pt x="61390" y="16330"/>
                </a:lnTo>
                <a:lnTo>
                  <a:pt x="61380" y="16340"/>
                </a:lnTo>
                <a:lnTo>
                  <a:pt x="61370" y="16350"/>
                </a:lnTo>
                <a:lnTo>
                  <a:pt x="61360" y="16360"/>
                </a:lnTo>
                <a:lnTo>
                  <a:pt x="61360" y="16370"/>
                </a:lnTo>
                <a:lnTo>
                  <a:pt x="61350" y="16390"/>
                </a:lnTo>
                <a:lnTo>
                  <a:pt x="61340" y="16440"/>
                </a:lnTo>
                <a:lnTo>
                  <a:pt x="61340" y="16450"/>
                </a:lnTo>
                <a:lnTo>
                  <a:pt x="61330" y="16460"/>
                </a:lnTo>
                <a:lnTo>
                  <a:pt x="61310" y="16470"/>
                </a:lnTo>
                <a:lnTo>
                  <a:pt x="61310" y="16480"/>
                </a:lnTo>
                <a:lnTo>
                  <a:pt x="61300" y="16500"/>
                </a:lnTo>
                <a:lnTo>
                  <a:pt x="61300" y="16520"/>
                </a:lnTo>
                <a:lnTo>
                  <a:pt x="61300" y="16540"/>
                </a:lnTo>
                <a:lnTo>
                  <a:pt x="61290" y="16540"/>
                </a:lnTo>
                <a:lnTo>
                  <a:pt x="61280" y="16540"/>
                </a:lnTo>
                <a:lnTo>
                  <a:pt x="61270" y="16550"/>
                </a:lnTo>
                <a:lnTo>
                  <a:pt x="61260" y="16550"/>
                </a:lnTo>
                <a:lnTo>
                  <a:pt x="61250" y="16550"/>
                </a:lnTo>
                <a:lnTo>
                  <a:pt x="61240" y="16550"/>
                </a:lnTo>
                <a:lnTo>
                  <a:pt x="61230" y="16550"/>
                </a:lnTo>
                <a:lnTo>
                  <a:pt x="61220" y="16560"/>
                </a:lnTo>
                <a:lnTo>
                  <a:pt x="61200" y="16560"/>
                </a:lnTo>
                <a:lnTo>
                  <a:pt x="61190" y="16550"/>
                </a:lnTo>
                <a:lnTo>
                  <a:pt x="61180" y="16550"/>
                </a:lnTo>
                <a:lnTo>
                  <a:pt x="61170" y="16550"/>
                </a:lnTo>
                <a:lnTo>
                  <a:pt x="61160" y="16550"/>
                </a:lnTo>
                <a:lnTo>
                  <a:pt x="61150" y="16550"/>
                </a:lnTo>
                <a:lnTo>
                  <a:pt x="61140" y="16540"/>
                </a:lnTo>
                <a:lnTo>
                  <a:pt x="61130" y="16540"/>
                </a:lnTo>
                <a:lnTo>
                  <a:pt x="61120" y="16540"/>
                </a:lnTo>
                <a:lnTo>
                  <a:pt x="61120" y="16530"/>
                </a:lnTo>
                <a:lnTo>
                  <a:pt x="61110" y="16530"/>
                </a:lnTo>
                <a:lnTo>
                  <a:pt x="61090" y="16530"/>
                </a:lnTo>
                <a:lnTo>
                  <a:pt x="61080" y="16520"/>
                </a:lnTo>
                <a:lnTo>
                  <a:pt x="61070" y="16520"/>
                </a:lnTo>
                <a:lnTo>
                  <a:pt x="61060" y="16520"/>
                </a:lnTo>
                <a:lnTo>
                  <a:pt x="61030" y="16530"/>
                </a:lnTo>
                <a:lnTo>
                  <a:pt x="61010" y="16530"/>
                </a:lnTo>
                <a:lnTo>
                  <a:pt x="61000" y="16530"/>
                </a:lnTo>
                <a:lnTo>
                  <a:pt x="60990" y="16530"/>
                </a:lnTo>
                <a:lnTo>
                  <a:pt x="60980" y="16530"/>
                </a:lnTo>
                <a:lnTo>
                  <a:pt x="60970" y="16530"/>
                </a:lnTo>
                <a:lnTo>
                  <a:pt x="60950" y="16530"/>
                </a:lnTo>
                <a:lnTo>
                  <a:pt x="60940" y="16530"/>
                </a:lnTo>
                <a:lnTo>
                  <a:pt x="60930" y="16540"/>
                </a:lnTo>
                <a:lnTo>
                  <a:pt x="60920" y="16540"/>
                </a:lnTo>
                <a:lnTo>
                  <a:pt x="60870" y="16560"/>
                </a:lnTo>
                <a:lnTo>
                  <a:pt x="60860" y="16580"/>
                </a:lnTo>
                <a:lnTo>
                  <a:pt x="60840" y="16590"/>
                </a:lnTo>
                <a:lnTo>
                  <a:pt x="60840" y="16600"/>
                </a:lnTo>
                <a:lnTo>
                  <a:pt x="60830" y="16610"/>
                </a:lnTo>
                <a:lnTo>
                  <a:pt x="60820" y="16610"/>
                </a:lnTo>
                <a:lnTo>
                  <a:pt x="60790" y="16630"/>
                </a:lnTo>
                <a:lnTo>
                  <a:pt x="60780" y="16640"/>
                </a:lnTo>
                <a:lnTo>
                  <a:pt x="60770" y="16650"/>
                </a:lnTo>
                <a:lnTo>
                  <a:pt x="60760" y="16660"/>
                </a:lnTo>
                <a:lnTo>
                  <a:pt x="60740" y="16670"/>
                </a:lnTo>
                <a:lnTo>
                  <a:pt x="60730" y="16680"/>
                </a:lnTo>
                <a:lnTo>
                  <a:pt x="60710" y="16700"/>
                </a:lnTo>
                <a:lnTo>
                  <a:pt x="60700" y="16730"/>
                </a:lnTo>
                <a:lnTo>
                  <a:pt x="60700" y="16750"/>
                </a:lnTo>
                <a:lnTo>
                  <a:pt x="60690" y="16780"/>
                </a:lnTo>
                <a:lnTo>
                  <a:pt x="60690" y="16810"/>
                </a:lnTo>
                <a:lnTo>
                  <a:pt x="60690" y="16900"/>
                </a:lnTo>
                <a:lnTo>
                  <a:pt x="60680" y="16900"/>
                </a:lnTo>
                <a:lnTo>
                  <a:pt x="60660" y="16910"/>
                </a:lnTo>
                <a:lnTo>
                  <a:pt x="60650" y="16920"/>
                </a:lnTo>
                <a:lnTo>
                  <a:pt x="60630" y="16930"/>
                </a:lnTo>
                <a:lnTo>
                  <a:pt x="60610" y="16940"/>
                </a:lnTo>
                <a:lnTo>
                  <a:pt x="60600" y="16950"/>
                </a:lnTo>
                <a:lnTo>
                  <a:pt x="60580" y="16960"/>
                </a:lnTo>
                <a:lnTo>
                  <a:pt x="60570" y="16970"/>
                </a:lnTo>
                <a:lnTo>
                  <a:pt x="60560" y="16980"/>
                </a:lnTo>
                <a:lnTo>
                  <a:pt x="60550" y="16990"/>
                </a:lnTo>
                <a:lnTo>
                  <a:pt x="60540" y="16990"/>
                </a:lnTo>
                <a:lnTo>
                  <a:pt x="60540" y="17000"/>
                </a:lnTo>
                <a:lnTo>
                  <a:pt x="60530" y="17000"/>
                </a:lnTo>
                <a:lnTo>
                  <a:pt x="60520" y="17010"/>
                </a:lnTo>
                <a:lnTo>
                  <a:pt x="60510" y="17020"/>
                </a:lnTo>
                <a:lnTo>
                  <a:pt x="60510" y="17030"/>
                </a:lnTo>
                <a:lnTo>
                  <a:pt x="60500" y="17030"/>
                </a:lnTo>
                <a:lnTo>
                  <a:pt x="60500" y="17040"/>
                </a:lnTo>
                <a:lnTo>
                  <a:pt x="60490" y="17050"/>
                </a:lnTo>
                <a:lnTo>
                  <a:pt x="60490" y="17060"/>
                </a:lnTo>
                <a:lnTo>
                  <a:pt x="60480" y="17060"/>
                </a:lnTo>
                <a:lnTo>
                  <a:pt x="60480" y="17070"/>
                </a:lnTo>
                <a:lnTo>
                  <a:pt x="60470" y="17080"/>
                </a:lnTo>
                <a:lnTo>
                  <a:pt x="60470" y="17090"/>
                </a:lnTo>
                <a:lnTo>
                  <a:pt x="60460" y="17090"/>
                </a:lnTo>
                <a:lnTo>
                  <a:pt x="60450" y="17090"/>
                </a:lnTo>
                <a:lnTo>
                  <a:pt x="60450" y="17100"/>
                </a:lnTo>
                <a:lnTo>
                  <a:pt x="60440" y="17110"/>
                </a:lnTo>
                <a:lnTo>
                  <a:pt x="60440" y="17120"/>
                </a:lnTo>
                <a:lnTo>
                  <a:pt x="60440" y="17130"/>
                </a:lnTo>
                <a:lnTo>
                  <a:pt x="60440" y="17140"/>
                </a:lnTo>
                <a:lnTo>
                  <a:pt x="60430" y="17140"/>
                </a:lnTo>
                <a:lnTo>
                  <a:pt x="60430" y="17150"/>
                </a:lnTo>
                <a:lnTo>
                  <a:pt x="60430" y="17160"/>
                </a:lnTo>
                <a:lnTo>
                  <a:pt x="60430" y="17170"/>
                </a:lnTo>
                <a:lnTo>
                  <a:pt x="60420" y="17170"/>
                </a:lnTo>
                <a:lnTo>
                  <a:pt x="60430" y="17180"/>
                </a:lnTo>
                <a:lnTo>
                  <a:pt x="60430" y="17190"/>
                </a:lnTo>
                <a:lnTo>
                  <a:pt x="60430" y="17200"/>
                </a:lnTo>
                <a:lnTo>
                  <a:pt x="60440" y="17200"/>
                </a:lnTo>
                <a:lnTo>
                  <a:pt x="60440" y="17210"/>
                </a:lnTo>
                <a:lnTo>
                  <a:pt x="60440" y="17220"/>
                </a:lnTo>
                <a:lnTo>
                  <a:pt x="60450" y="17220"/>
                </a:lnTo>
                <a:lnTo>
                  <a:pt x="60450" y="17230"/>
                </a:lnTo>
                <a:lnTo>
                  <a:pt x="60440" y="17230"/>
                </a:lnTo>
                <a:lnTo>
                  <a:pt x="60420" y="17230"/>
                </a:lnTo>
                <a:lnTo>
                  <a:pt x="60410" y="17230"/>
                </a:lnTo>
                <a:lnTo>
                  <a:pt x="60390" y="17230"/>
                </a:lnTo>
                <a:lnTo>
                  <a:pt x="60380" y="17230"/>
                </a:lnTo>
                <a:lnTo>
                  <a:pt x="60370" y="17220"/>
                </a:lnTo>
                <a:lnTo>
                  <a:pt x="60350" y="17220"/>
                </a:lnTo>
                <a:lnTo>
                  <a:pt x="60330" y="17220"/>
                </a:lnTo>
                <a:lnTo>
                  <a:pt x="60320" y="17210"/>
                </a:lnTo>
                <a:lnTo>
                  <a:pt x="60300" y="17210"/>
                </a:lnTo>
                <a:lnTo>
                  <a:pt x="60290" y="17200"/>
                </a:lnTo>
                <a:lnTo>
                  <a:pt x="60280" y="17200"/>
                </a:lnTo>
                <a:lnTo>
                  <a:pt x="60210" y="17230"/>
                </a:lnTo>
                <a:lnTo>
                  <a:pt x="60190" y="17230"/>
                </a:lnTo>
                <a:lnTo>
                  <a:pt x="60150" y="17270"/>
                </a:lnTo>
                <a:lnTo>
                  <a:pt x="60140" y="17270"/>
                </a:lnTo>
                <a:lnTo>
                  <a:pt x="60140" y="17280"/>
                </a:lnTo>
                <a:lnTo>
                  <a:pt x="60130" y="17280"/>
                </a:lnTo>
                <a:lnTo>
                  <a:pt x="60130" y="17290"/>
                </a:lnTo>
                <a:lnTo>
                  <a:pt x="60120" y="17290"/>
                </a:lnTo>
                <a:lnTo>
                  <a:pt x="60110" y="17290"/>
                </a:lnTo>
                <a:lnTo>
                  <a:pt x="60110" y="17300"/>
                </a:lnTo>
                <a:lnTo>
                  <a:pt x="60100" y="17300"/>
                </a:lnTo>
                <a:lnTo>
                  <a:pt x="60090" y="17300"/>
                </a:lnTo>
                <a:lnTo>
                  <a:pt x="60090" y="17310"/>
                </a:lnTo>
                <a:lnTo>
                  <a:pt x="60080" y="17310"/>
                </a:lnTo>
                <a:lnTo>
                  <a:pt x="60070" y="17310"/>
                </a:lnTo>
                <a:lnTo>
                  <a:pt x="60060" y="17310"/>
                </a:lnTo>
                <a:lnTo>
                  <a:pt x="60060" y="17320"/>
                </a:lnTo>
                <a:lnTo>
                  <a:pt x="60050" y="17320"/>
                </a:lnTo>
                <a:lnTo>
                  <a:pt x="60050" y="17330"/>
                </a:lnTo>
                <a:lnTo>
                  <a:pt x="60050" y="17320"/>
                </a:lnTo>
                <a:lnTo>
                  <a:pt x="60040" y="17330"/>
                </a:lnTo>
                <a:lnTo>
                  <a:pt x="60030" y="17330"/>
                </a:lnTo>
                <a:lnTo>
                  <a:pt x="60020" y="17330"/>
                </a:lnTo>
                <a:lnTo>
                  <a:pt x="60020" y="17340"/>
                </a:lnTo>
                <a:lnTo>
                  <a:pt x="60010" y="17340"/>
                </a:lnTo>
                <a:lnTo>
                  <a:pt x="60000" y="17340"/>
                </a:lnTo>
                <a:lnTo>
                  <a:pt x="59990" y="17340"/>
                </a:lnTo>
                <a:lnTo>
                  <a:pt x="59990" y="17350"/>
                </a:lnTo>
                <a:lnTo>
                  <a:pt x="59980" y="17350"/>
                </a:lnTo>
                <a:lnTo>
                  <a:pt x="59970" y="17350"/>
                </a:lnTo>
                <a:lnTo>
                  <a:pt x="59960" y="17360"/>
                </a:lnTo>
                <a:lnTo>
                  <a:pt x="59950" y="17360"/>
                </a:lnTo>
                <a:lnTo>
                  <a:pt x="59950" y="17370"/>
                </a:lnTo>
                <a:lnTo>
                  <a:pt x="59940" y="17370"/>
                </a:lnTo>
                <a:lnTo>
                  <a:pt x="59930" y="17380"/>
                </a:lnTo>
                <a:lnTo>
                  <a:pt x="59920" y="17380"/>
                </a:lnTo>
                <a:lnTo>
                  <a:pt x="59920" y="17370"/>
                </a:lnTo>
                <a:lnTo>
                  <a:pt x="59910" y="17380"/>
                </a:lnTo>
                <a:lnTo>
                  <a:pt x="59900" y="17390"/>
                </a:lnTo>
                <a:lnTo>
                  <a:pt x="59890" y="17390"/>
                </a:lnTo>
                <a:lnTo>
                  <a:pt x="59890" y="17400"/>
                </a:lnTo>
                <a:lnTo>
                  <a:pt x="59880" y="17400"/>
                </a:lnTo>
                <a:lnTo>
                  <a:pt x="59880" y="17410"/>
                </a:lnTo>
                <a:lnTo>
                  <a:pt x="59870" y="17410"/>
                </a:lnTo>
                <a:lnTo>
                  <a:pt x="59880" y="17410"/>
                </a:lnTo>
                <a:lnTo>
                  <a:pt x="59880" y="17430"/>
                </a:lnTo>
                <a:lnTo>
                  <a:pt x="59890" y="17430"/>
                </a:lnTo>
                <a:lnTo>
                  <a:pt x="59890" y="17440"/>
                </a:lnTo>
                <a:lnTo>
                  <a:pt x="59890" y="17450"/>
                </a:lnTo>
                <a:lnTo>
                  <a:pt x="59880" y="17450"/>
                </a:lnTo>
                <a:lnTo>
                  <a:pt x="59880" y="17460"/>
                </a:lnTo>
                <a:lnTo>
                  <a:pt x="59880" y="17470"/>
                </a:lnTo>
                <a:lnTo>
                  <a:pt x="59880" y="17480"/>
                </a:lnTo>
                <a:lnTo>
                  <a:pt x="59870" y="17480"/>
                </a:lnTo>
                <a:lnTo>
                  <a:pt x="59870" y="17490"/>
                </a:lnTo>
                <a:lnTo>
                  <a:pt x="59880" y="17500"/>
                </a:lnTo>
                <a:lnTo>
                  <a:pt x="59890" y="17510"/>
                </a:lnTo>
                <a:lnTo>
                  <a:pt x="59890" y="17520"/>
                </a:lnTo>
                <a:lnTo>
                  <a:pt x="59900" y="17530"/>
                </a:lnTo>
                <a:lnTo>
                  <a:pt x="59890" y="17540"/>
                </a:lnTo>
                <a:lnTo>
                  <a:pt x="59900" y="17560"/>
                </a:lnTo>
                <a:lnTo>
                  <a:pt x="59900" y="17570"/>
                </a:lnTo>
                <a:lnTo>
                  <a:pt x="59900" y="17580"/>
                </a:lnTo>
                <a:lnTo>
                  <a:pt x="59890" y="17580"/>
                </a:lnTo>
                <a:lnTo>
                  <a:pt x="59880" y="17570"/>
                </a:lnTo>
                <a:lnTo>
                  <a:pt x="59870" y="17570"/>
                </a:lnTo>
                <a:lnTo>
                  <a:pt x="59870" y="17560"/>
                </a:lnTo>
                <a:lnTo>
                  <a:pt x="59870" y="17550"/>
                </a:lnTo>
                <a:lnTo>
                  <a:pt x="59860" y="17550"/>
                </a:lnTo>
                <a:lnTo>
                  <a:pt x="59860" y="17540"/>
                </a:lnTo>
                <a:lnTo>
                  <a:pt x="59850" y="17530"/>
                </a:lnTo>
                <a:lnTo>
                  <a:pt x="59840" y="17530"/>
                </a:lnTo>
                <a:lnTo>
                  <a:pt x="59830" y="17540"/>
                </a:lnTo>
                <a:lnTo>
                  <a:pt x="59830" y="17530"/>
                </a:lnTo>
                <a:lnTo>
                  <a:pt x="59820" y="17530"/>
                </a:lnTo>
                <a:lnTo>
                  <a:pt x="59810" y="17520"/>
                </a:lnTo>
                <a:lnTo>
                  <a:pt x="59800" y="17520"/>
                </a:lnTo>
                <a:lnTo>
                  <a:pt x="59770" y="17520"/>
                </a:lnTo>
                <a:lnTo>
                  <a:pt x="59760" y="17510"/>
                </a:lnTo>
                <a:lnTo>
                  <a:pt x="59740" y="17510"/>
                </a:lnTo>
                <a:lnTo>
                  <a:pt x="59730" y="17510"/>
                </a:lnTo>
                <a:lnTo>
                  <a:pt x="59720" y="17510"/>
                </a:lnTo>
                <a:lnTo>
                  <a:pt x="59710" y="17520"/>
                </a:lnTo>
                <a:lnTo>
                  <a:pt x="59710" y="17530"/>
                </a:lnTo>
                <a:lnTo>
                  <a:pt x="59700" y="17540"/>
                </a:lnTo>
                <a:lnTo>
                  <a:pt x="59690" y="17540"/>
                </a:lnTo>
                <a:lnTo>
                  <a:pt x="59690" y="17550"/>
                </a:lnTo>
                <a:lnTo>
                  <a:pt x="59680" y="17560"/>
                </a:lnTo>
                <a:lnTo>
                  <a:pt x="59670" y="17560"/>
                </a:lnTo>
                <a:lnTo>
                  <a:pt x="59670" y="17570"/>
                </a:lnTo>
                <a:lnTo>
                  <a:pt x="59670" y="17580"/>
                </a:lnTo>
                <a:lnTo>
                  <a:pt x="59660" y="17580"/>
                </a:lnTo>
                <a:lnTo>
                  <a:pt x="59650" y="17590"/>
                </a:lnTo>
                <a:lnTo>
                  <a:pt x="59650" y="17600"/>
                </a:lnTo>
                <a:lnTo>
                  <a:pt x="59640" y="17610"/>
                </a:lnTo>
                <a:lnTo>
                  <a:pt x="59630" y="17610"/>
                </a:lnTo>
                <a:lnTo>
                  <a:pt x="59620" y="17620"/>
                </a:lnTo>
                <a:lnTo>
                  <a:pt x="59610" y="17620"/>
                </a:lnTo>
                <a:lnTo>
                  <a:pt x="59610" y="17630"/>
                </a:lnTo>
                <a:lnTo>
                  <a:pt x="59600" y="17630"/>
                </a:lnTo>
                <a:lnTo>
                  <a:pt x="59600" y="17640"/>
                </a:lnTo>
                <a:lnTo>
                  <a:pt x="59590" y="17640"/>
                </a:lnTo>
                <a:lnTo>
                  <a:pt x="59590" y="17650"/>
                </a:lnTo>
                <a:lnTo>
                  <a:pt x="59580" y="17660"/>
                </a:lnTo>
                <a:lnTo>
                  <a:pt x="59580" y="17670"/>
                </a:lnTo>
                <a:lnTo>
                  <a:pt x="59570" y="17670"/>
                </a:lnTo>
                <a:lnTo>
                  <a:pt x="59570" y="17680"/>
                </a:lnTo>
                <a:lnTo>
                  <a:pt x="59560" y="17680"/>
                </a:lnTo>
                <a:lnTo>
                  <a:pt x="59560" y="17690"/>
                </a:lnTo>
                <a:lnTo>
                  <a:pt x="59550" y="17700"/>
                </a:lnTo>
                <a:lnTo>
                  <a:pt x="59540" y="17710"/>
                </a:lnTo>
                <a:lnTo>
                  <a:pt x="59540" y="17720"/>
                </a:lnTo>
                <a:lnTo>
                  <a:pt x="59530" y="17730"/>
                </a:lnTo>
                <a:lnTo>
                  <a:pt x="59530" y="17740"/>
                </a:lnTo>
                <a:lnTo>
                  <a:pt x="59520" y="17750"/>
                </a:lnTo>
                <a:lnTo>
                  <a:pt x="59520" y="17760"/>
                </a:lnTo>
                <a:lnTo>
                  <a:pt x="59520" y="17770"/>
                </a:lnTo>
                <a:lnTo>
                  <a:pt x="59510" y="17770"/>
                </a:lnTo>
                <a:lnTo>
                  <a:pt x="59510" y="17780"/>
                </a:lnTo>
                <a:lnTo>
                  <a:pt x="59500" y="17790"/>
                </a:lnTo>
                <a:lnTo>
                  <a:pt x="59490" y="17800"/>
                </a:lnTo>
                <a:lnTo>
                  <a:pt x="59480" y="17810"/>
                </a:lnTo>
                <a:lnTo>
                  <a:pt x="59470" y="17820"/>
                </a:lnTo>
                <a:lnTo>
                  <a:pt x="59460" y="17830"/>
                </a:lnTo>
                <a:lnTo>
                  <a:pt x="59460" y="17840"/>
                </a:lnTo>
                <a:lnTo>
                  <a:pt x="59450" y="17840"/>
                </a:lnTo>
                <a:lnTo>
                  <a:pt x="59450" y="17850"/>
                </a:lnTo>
                <a:lnTo>
                  <a:pt x="59440" y="17860"/>
                </a:lnTo>
                <a:lnTo>
                  <a:pt x="59430" y="17870"/>
                </a:lnTo>
                <a:lnTo>
                  <a:pt x="59430" y="17880"/>
                </a:lnTo>
                <a:lnTo>
                  <a:pt x="59420" y="17890"/>
                </a:lnTo>
                <a:lnTo>
                  <a:pt x="59410" y="17890"/>
                </a:lnTo>
                <a:lnTo>
                  <a:pt x="59400" y="17890"/>
                </a:lnTo>
                <a:lnTo>
                  <a:pt x="59390" y="17900"/>
                </a:lnTo>
                <a:lnTo>
                  <a:pt x="59380" y="17900"/>
                </a:lnTo>
                <a:lnTo>
                  <a:pt x="59380" y="17910"/>
                </a:lnTo>
                <a:lnTo>
                  <a:pt x="59380" y="17900"/>
                </a:lnTo>
                <a:lnTo>
                  <a:pt x="59370" y="17910"/>
                </a:lnTo>
                <a:lnTo>
                  <a:pt x="59360" y="17910"/>
                </a:lnTo>
                <a:lnTo>
                  <a:pt x="59350" y="17920"/>
                </a:lnTo>
                <a:lnTo>
                  <a:pt x="59340" y="17920"/>
                </a:lnTo>
                <a:lnTo>
                  <a:pt x="59330" y="17920"/>
                </a:lnTo>
                <a:lnTo>
                  <a:pt x="59320" y="17930"/>
                </a:lnTo>
                <a:lnTo>
                  <a:pt x="59310" y="17930"/>
                </a:lnTo>
                <a:lnTo>
                  <a:pt x="59300" y="17930"/>
                </a:lnTo>
                <a:lnTo>
                  <a:pt x="59290" y="17940"/>
                </a:lnTo>
                <a:lnTo>
                  <a:pt x="59280" y="17940"/>
                </a:lnTo>
                <a:lnTo>
                  <a:pt x="59270" y="17940"/>
                </a:lnTo>
                <a:lnTo>
                  <a:pt x="59260" y="17940"/>
                </a:lnTo>
                <a:lnTo>
                  <a:pt x="59250" y="17940"/>
                </a:lnTo>
                <a:lnTo>
                  <a:pt x="59240" y="17940"/>
                </a:lnTo>
                <a:lnTo>
                  <a:pt x="59220" y="17940"/>
                </a:lnTo>
                <a:lnTo>
                  <a:pt x="59210" y="17930"/>
                </a:lnTo>
                <a:lnTo>
                  <a:pt x="59200" y="17930"/>
                </a:lnTo>
                <a:lnTo>
                  <a:pt x="59190" y="17930"/>
                </a:lnTo>
                <a:lnTo>
                  <a:pt x="59180" y="17930"/>
                </a:lnTo>
                <a:lnTo>
                  <a:pt x="59170" y="17930"/>
                </a:lnTo>
                <a:lnTo>
                  <a:pt x="59150" y="17920"/>
                </a:lnTo>
                <a:lnTo>
                  <a:pt x="59130" y="17910"/>
                </a:lnTo>
                <a:lnTo>
                  <a:pt x="59090" y="17910"/>
                </a:lnTo>
                <a:lnTo>
                  <a:pt x="59010" y="17920"/>
                </a:lnTo>
                <a:lnTo>
                  <a:pt x="58970" y="17930"/>
                </a:lnTo>
                <a:lnTo>
                  <a:pt x="58850" y="17940"/>
                </a:lnTo>
                <a:lnTo>
                  <a:pt x="58790" y="17950"/>
                </a:lnTo>
                <a:lnTo>
                  <a:pt x="58750" y="17950"/>
                </a:lnTo>
                <a:lnTo>
                  <a:pt x="58710" y="17960"/>
                </a:lnTo>
                <a:lnTo>
                  <a:pt x="58650" y="17960"/>
                </a:lnTo>
                <a:lnTo>
                  <a:pt x="58590" y="17970"/>
                </a:lnTo>
                <a:lnTo>
                  <a:pt x="58570" y="17980"/>
                </a:lnTo>
                <a:lnTo>
                  <a:pt x="58550" y="17980"/>
                </a:lnTo>
                <a:lnTo>
                  <a:pt x="58520" y="17990"/>
                </a:lnTo>
                <a:lnTo>
                  <a:pt x="58470" y="17980"/>
                </a:lnTo>
                <a:lnTo>
                  <a:pt x="58440" y="17980"/>
                </a:lnTo>
                <a:lnTo>
                  <a:pt x="58410" y="17980"/>
                </a:lnTo>
                <a:lnTo>
                  <a:pt x="58370" y="17970"/>
                </a:lnTo>
                <a:lnTo>
                  <a:pt x="58320" y="17980"/>
                </a:lnTo>
                <a:lnTo>
                  <a:pt x="58280" y="17980"/>
                </a:lnTo>
                <a:lnTo>
                  <a:pt x="58220" y="17990"/>
                </a:lnTo>
                <a:lnTo>
                  <a:pt x="58160" y="18000"/>
                </a:lnTo>
                <a:lnTo>
                  <a:pt x="58140" y="18000"/>
                </a:lnTo>
                <a:lnTo>
                  <a:pt x="58120" y="18010"/>
                </a:lnTo>
                <a:lnTo>
                  <a:pt x="58090" y="18010"/>
                </a:lnTo>
                <a:lnTo>
                  <a:pt x="58010" y="18010"/>
                </a:lnTo>
                <a:lnTo>
                  <a:pt x="57920" y="18040"/>
                </a:lnTo>
                <a:lnTo>
                  <a:pt x="57830" y="18060"/>
                </a:lnTo>
                <a:lnTo>
                  <a:pt x="57790" y="18070"/>
                </a:lnTo>
                <a:lnTo>
                  <a:pt x="57750" y="18080"/>
                </a:lnTo>
                <a:lnTo>
                  <a:pt x="57690" y="18100"/>
                </a:lnTo>
                <a:lnTo>
                  <a:pt x="57640" y="18110"/>
                </a:lnTo>
                <a:lnTo>
                  <a:pt x="57630" y="18110"/>
                </a:lnTo>
                <a:lnTo>
                  <a:pt x="57570" y="18140"/>
                </a:lnTo>
                <a:lnTo>
                  <a:pt x="57550" y="18150"/>
                </a:lnTo>
                <a:lnTo>
                  <a:pt x="57510" y="18120"/>
                </a:lnTo>
                <a:lnTo>
                  <a:pt x="57480" y="18110"/>
                </a:lnTo>
                <a:lnTo>
                  <a:pt x="57390" y="18100"/>
                </a:lnTo>
                <a:lnTo>
                  <a:pt x="57340" y="18080"/>
                </a:lnTo>
                <a:lnTo>
                  <a:pt x="57230" y="18040"/>
                </a:lnTo>
                <a:lnTo>
                  <a:pt x="57210" y="18030"/>
                </a:lnTo>
                <a:lnTo>
                  <a:pt x="57160" y="18000"/>
                </a:lnTo>
                <a:lnTo>
                  <a:pt x="57090" y="17890"/>
                </a:lnTo>
                <a:lnTo>
                  <a:pt x="57070" y="17850"/>
                </a:lnTo>
                <a:lnTo>
                  <a:pt x="57030" y="17810"/>
                </a:lnTo>
                <a:lnTo>
                  <a:pt x="57010" y="17810"/>
                </a:lnTo>
                <a:lnTo>
                  <a:pt x="56990" y="17820"/>
                </a:lnTo>
                <a:lnTo>
                  <a:pt x="56990" y="17830"/>
                </a:lnTo>
                <a:lnTo>
                  <a:pt x="56990" y="17840"/>
                </a:lnTo>
                <a:lnTo>
                  <a:pt x="56980" y="17850"/>
                </a:lnTo>
                <a:lnTo>
                  <a:pt x="56980" y="17860"/>
                </a:lnTo>
                <a:lnTo>
                  <a:pt x="56970" y="17870"/>
                </a:lnTo>
                <a:lnTo>
                  <a:pt x="56960" y="17880"/>
                </a:lnTo>
                <a:lnTo>
                  <a:pt x="56960" y="17890"/>
                </a:lnTo>
                <a:lnTo>
                  <a:pt x="56950" y="17910"/>
                </a:lnTo>
                <a:lnTo>
                  <a:pt x="56940" y="17930"/>
                </a:lnTo>
                <a:lnTo>
                  <a:pt x="56940" y="17940"/>
                </a:lnTo>
                <a:lnTo>
                  <a:pt x="56940" y="17950"/>
                </a:lnTo>
                <a:lnTo>
                  <a:pt x="56940" y="17960"/>
                </a:lnTo>
                <a:lnTo>
                  <a:pt x="56940" y="17970"/>
                </a:lnTo>
                <a:lnTo>
                  <a:pt x="56940" y="17980"/>
                </a:lnTo>
                <a:lnTo>
                  <a:pt x="56940" y="17990"/>
                </a:lnTo>
                <a:lnTo>
                  <a:pt x="56940" y="18000"/>
                </a:lnTo>
                <a:lnTo>
                  <a:pt x="56940" y="18010"/>
                </a:lnTo>
                <a:lnTo>
                  <a:pt x="56940" y="18020"/>
                </a:lnTo>
                <a:lnTo>
                  <a:pt x="56930" y="18050"/>
                </a:lnTo>
                <a:lnTo>
                  <a:pt x="56930" y="18060"/>
                </a:lnTo>
                <a:lnTo>
                  <a:pt x="56930" y="18080"/>
                </a:lnTo>
                <a:lnTo>
                  <a:pt x="56930" y="18090"/>
                </a:lnTo>
                <a:lnTo>
                  <a:pt x="56920" y="18110"/>
                </a:lnTo>
                <a:lnTo>
                  <a:pt x="56920" y="18120"/>
                </a:lnTo>
                <a:lnTo>
                  <a:pt x="56930" y="18130"/>
                </a:lnTo>
                <a:lnTo>
                  <a:pt x="56930" y="18140"/>
                </a:lnTo>
                <a:lnTo>
                  <a:pt x="56940" y="18150"/>
                </a:lnTo>
                <a:lnTo>
                  <a:pt x="56940" y="18160"/>
                </a:lnTo>
                <a:lnTo>
                  <a:pt x="56950" y="18180"/>
                </a:lnTo>
                <a:lnTo>
                  <a:pt x="56950" y="18200"/>
                </a:lnTo>
                <a:lnTo>
                  <a:pt x="56950" y="18210"/>
                </a:lnTo>
                <a:lnTo>
                  <a:pt x="56960" y="18230"/>
                </a:lnTo>
                <a:lnTo>
                  <a:pt x="56960" y="18240"/>
                </a:lnTo>
                <a:lnTo>
                  <a:pt x="56960" y="18250"/>
                </a:lnTo>
                <a:lnTo>
                  <a:pt x="56960" y="18260"/>
                </a:lnTo>
                <a:lnTo>
                  <a:pt x="56960" y="18270"/>
                </a:lnTo>
                <a:lnTo>
                  <a:pt x="56960" y="18290"/>
                </a:lnTo>
                <a:lnTo>
                  <a:pt x="56960" y="18300"/>
                </a:lnTo>
                <a:lnTo>
                  <a:pt x="56960" y="18310"/>
                </a:lnTo>
                <a:lnTo>
                  <a:pt x="56960" y="18320"/>
                </a:lnTo>
                <a:lnTo>
                  <a:pt x="56960" y="18340"/>
                </a:lnTo>
                <a:lnTo>
                  <a:pt x="56960" y="18350"/>
                </a:lnTo>
                <a:lnTo>
                  <a:pt x="56960" y="18360"/>
                </a:lnTo>
                <a:lnTo>
                  <a:pt x="56960" y="18370"/>
                </a:lnTo>
                <a:lnTo>
                  <a:pt x="56960" y="18380"/>
                </a:lnTo>
                <a:lnTo>
                  <a:pt x="56960" y="18390"/>
                </a:lnTo>
                <a:lnTo>
                  <a:pt x="56970" y="18400"/>
                </a:lnTo>
                <a:lnTo>
                  <a:pt x="56970" y="18420"/>
                </a:lnTo>
                <a:lnTo>
                  <a:pt x="56970" y="18430"/>
                </a:lnTo>
                <a:lnTo>
                  <a:pt x="56970" y="18440"/>
                </a:lnTo>
                <a:lnTo>
                  <a:pt x="56970" y="18450"/>
                </a:lnTo>
                <a:lnTo>
                  <a:pt x="56970" y="18460"/>
                </a:lnTo>
                <a:lnTo>
                  <a:pt x="56970" y="18470"/>
                </a:lnTo>
                <a:lnTo>
                  <a:pt x="56970" y="18480"/>
                </a:lnTo>
                <a:lnTo>
                  <a:pt x="56960" y="18490"/>
                </a:lnTo>
                <a:lnTo>
                  <a:pt x="56960" y="18510"/>
                </a:lnTo>
                <a:lnTo>
                  <a:pt x="56960" y="18520"/>
                </a:lnTo>
                <a:lnTo>
                  <a:pt x="56920" y="18550"/>
                </a:lnTo>
                <a:lnTo>
                  <a:pt x="56880" y="18640"/>
                </a:lnTo>
                <a:lnTo>
                  <a:pt x="56810" y="18720"/>
                </a:lnTo>
                <a:lnTo>
                  <a:pt x="56770" y="18800"/>
                </a:lnTo>
                <a:lnTo>
                  <a:pt x="56730" y="18900"/>
                </a:lnTo>
                <a:lnTo>
                  <a:pt x="56720" y="18960"/>
                </a:lnTo>
                <a:lnTo>
                  <a:pt x="56690" y="18990"/>
                </a:lnTo>
                <a:lnTo>
                  <a:pt x="56670" y="19020"/>
                </a:lnTo>
                <a:lnTo>
                  <a:pt x="56590" y="19080"/>
                </a:lnTo>
                <a:lnTo>
                  <a:pt x="56580" y="19090"/>
                </a:lnTo>
                <a:lnTo>
                  <a:pt x="56570" y="19100"/>
                </a:lnTo>
                <a:lnTo>
                  <a:pt x="56570" y="19110"/>
                </a:lnTo>
                <a:lnTo>
                  <a:pt x="56560" y="19110"/>
                </a:lnTo>
                <a:lnTo>
                  <a:pt x="56550" y="19110"/>
                </a:lnTo>
                <a:lnTo>
                  <a:pt x="56540" y="19110"/>
                </a:lnTo>
                <a:lnTo>
                  <a:pt x="56530" y="19120"/>
                </a:lnTo>
                <a:lnTo>
                  <a:pt x="56520" y="19130"/>
                </a:lnTo>
                <a:lnTo>
                  <a:pt x="56510" y="19120"/>
                </a:lnTo>
                <a:lnTo>
                  <a:pt x="56500" y="19140"/>
                </a:lnTo>
                <a:lnTo>
                  <a:pt x="56490" y="19140"/>
                </a:lnTo>
                <a:lnTo>
                  <a:pt x="56480" y="19140"/>
                </a:lnTo>
                <a:lnTo>
                  <a:pt x="56470" y="19140"/>
                </a:lnTo>
                <a:lnTo>
                  <a:pt x="56460" y="19140"/>
                </a:lnTo>
                <a:lnTo>
                  <a:pt x="56450" y="19140"/>
                </a:lnTo>
                <a:lnTo>
                  <a:pt x="56440" y="19140"/>
                </a:lnTo>
                <a:lnTo>
                  <a:pt x="56420" y="19150"/>
                </a:lnTo>
                <a:lnTo>
                  <a:pt x="56410" y="19150"/>
                </a:lnTo>
                <a:lnTo>
                  <a:pt x="56400" y="19150"/>
                </a:lnTo>
                <a:lnTo>
                  <a:pt x="56400" y="19160"/>
                </a:lnTo>
                <a:lnTo>
                  <a:pt x="56390" y="19160"/>
                </a:lnTo>
                <a:lnTo>
                  <a:pt x="56380" y="19150"/>
                </a:lnTo>
                <a:lnTo>
                  <a:pt x="56370" y="19160"/>
                </a:lnTo>
                <a:lnTo>
                  <a:pt x="56370" y="19170"/>
                </a:lnTo>
                <a:lnTo>
                  <a:pt x="56390" y="19220"/>
                </a:lnTo>
                <a:lnTo>
                  <a:pt x="56390" y="19230"/>
                </a:lnTo>
                <a:lnTo>
                  <a:pt x="56400" y="19240"/>
                </a:lnTo>
                <a:lnTo>
                  <a:pt x="56430" y="19250"/>
                </a:lnTo>
                <a:lnTo>
                  <a:pt x="56460" y="19270"/>
                </a:lnTo>
                <a:lnTo>
                  <a:pt x="56510" y="19300"/>
                </a:lnTo>
                <a:lnTo>
                  <a:pt x="56580" y="19380"/>
                </a:lnTo>
                <a:lnTo>
                  <a:pt x="56610" y="19400"/>
                </a:lnTo>
                <a:lnTo>
                  <a:pt x="56650" y="19430"/>
                </a:lnTo>
                <a:lnTo>
                  <a:pt x="56710" y="19450"/>
                </a:lnTo>
                <a:lnTo>
                  <a:pt x="56710" y="19470"/>
                </a:lnTo>
                <a:lnTo>
                  <a:pt x="56730" y="19490"/>
                </a:lnTo>
                <a:lnTo>
                  <a:pt x="56730" y="19500"/>
                </a:lnTo>
                <a:lnTo>
                  <a:pt x="56740" y="19520"/>
                </a:lnTo>
                <a:lnTo>
                  <a:pt x="56740" y="19530"/>
                </a:lnTo>
                <a:lnTo>
                  <a:pt x="56740" y="19540"/>
                </a:lnTo>
                <a:lnTo>
                  <a:pt x="56740" y="19550"/>
                </a:lnTo>
                <a:lnTo>
                  <a:pt x="56740" y="19560"/>
                </a:lnTo>
                <a:lnTo>
                  <a:pt x="56740" y="19580"/>
                </a:lnTo>
                <a:lnTo>
                  <a:pt x="56740" y="19600"/>
                </a:lnTo>
                <a:lnTo>
                  <a:pt x="56720" y="19650"/>
                </a:lnTo>
                <a:lnTo>
                  <a:pt x="56700" y="19700"/>
                </a:lnTo>
                <a:lnTo>
                  <a:pt x="56690" y="19730"/>
                </a:lnTo>
                <a:lnTo>
                  <a:pt x="56670" y="19790"/>
                </a:lnTo>
                <a:lnTo>
                  <a:pt x="56670" y="19800"/>
                </a:lnTo>
                <a:lnTo>
                  <a:pt x="56670" y="19810"/>
                </a:lnTo>
                <a:lnTo>
                  <a:pt x="56680" y="19820"/>
                </a:lnTo>
                <a:lnTo>
                  <a:pt x="56670" y="19820"/>
                </a:lnTo>
                <a:lnTo>
                  <a:pt x="56670" y="19830"/>
                </a:lnTo>
                <a:lnTo>
                  <a:pt x="56670" y="19840"/>
                </a:lnTo>
                <a:lnTo>
                  <a:pt x="56670" y="19850"/>
                </a:lnTo>
                <a:lnTo>
                  <a:pt x="56670" y="19860"/>
                </a:lnTo>
                <a:lnTo>
                  <a:pt x="56670" y="19870"/>
                </a:lnTo>
                <a:lnTo>
                  <a:pt x="56660" y="19870"/>
                </a:lnTo>
                <a:lnTo>
                  <a:pt x="56660" y="19880"/>
                </a:lnTo>
                <a:lnTo>
                  <a:pt x="56670" y="19890"/>
                </a:lnTo>
                <a:lnTo>
                  <a:pt x="56670" y="19900"/>
                </a:lnTo>
                <a:lnTo>
                  <a:pt x="56660" y="19910"/>
                </a:lnTo>
                <a:lnTo>
                  <a:pt x="56660" y="19920"/>
                </a:lnTo>
                <a:lnTo>
                  <a:pt x="56660" y="19930"/>
                </a:lnTo>
                <a:lnTo>
                  <a:pt x="56660" y="19940"/>
                </a:lnTo>
                <a:lnTo>
                  <a:pt x="56660" y="19950"/>
                </a:lnTo>
                <a:lnTo>
                  <a:pt x="56660" y="19960"/>
                </a:lnTo>
                <a:lnTo>
                  <a:pt x="56650" y="19970"/>
                </a:lnTo>
                <a:lnTo>
                  <a:pt x="56650" y="19980"/>
                </a:lnTo>
                <a:lnTo>
                  <a:pt x="56650" y="19990"/>
                </a:lnTo>
                <a:lnTo>
                  <a:pt x="56650" y="20000"/>
                </a:lnTo>
                <a:lnTo>
                  <a:pt x="56650" y="20010"/>
                </a:lnTo>
                <a:lnTo>
                  <a:pt x="56650" y="20020"/>
                </a:lnTo>
                <a:lnTo>
                  <a:pt x="56650" y="20040"/>
                </a:lnTo>
                <a:lnTo>
                  <a:pt x="56660" y="20040"/>
                </a:lnTo>
                <a:lnTo>
                  <a:pt x="56660" y="20050"/>
                </a:lnTo>
                <a:lnTo>
                  <a:pt x="56660" y="20060"/>
                </a:lnTo>
                <a:lnTo>
                  <a:pt x="56670" y="20070"/>
                </a:lnTo>
                <a:lnTo>
                  <a:pt x="56680" y="20080"/>
                </a:lnTo>
                <a:lnTo>
                  <a:pt x="56680" y="20090"/>
                </a:lnTo>
                <a:lnTo>
                  <a:pt x="56680" y="20100"/>
                </a:lnTo>
                <a:lnTo>
                  <a:pt x="56690" y="20110"/>
                </a:lnTo>
                <a:lnTo>
                  <a:pt x="56700" y="20120"/>
                </a:lnTo>
                <a:lnTo>
                  <a:pt x="56700" y="20130"/>
                </a:lnTo>
                <a:lnTo>
                  <a:pt x="56710" y="20130"/>
                </a:lnTo>
                <a:lnTo>
                  <a:pt x="56710" y="20140"/>
                </a:lnTo>
                <a:lnTo>
                  <a:pt x="56710" y="20150"/>
                </a:lnTo>
                <a:lnTo>
                  <a:pt x="56700" y="20160"/>
                </a:lnTo>
                <a:lnTo>
                  <a:pt x="56710" y="20160"/>
                </a:lnTo>
                <a:lnTo>
                  <a:pt x="56710" y="20170"/>
                </a:lnTo>
                <a:lnTo>
                  <a:pt x="56710" y="20180"/>
                </a:lnTo>
                <a:lnTo>
                  <a:pt x="56720" y="20180"/>
                </a:lnTo>
                <a:lnTo>
                  <a:pt x="56730" y="20190"/>
                </a:lnTo>
                <a:lnTo>
                  <a:pt x="56740" y="20200"/>
                </a:lnTo>
                <a:lnTo>
                  <a:pt x="56740" y="20210"/>
                </a:lnTo>
                <a:lnTo>
                  <a:pt x="56740" y="20220"/>
                </a:lnTo>
                <a:lnTo>
                  <a:pt x="56750" y="20220"/>
                </a:lnTo>
                <a:lnTo>
                  <a:pt x="56750" y="20230"/>
                </a:lnTo>
                <a:lnTo>
                  <a:pt x="56750" y="20240"/>
                </a:lnTo>
                <a:lnTo>
                  <a:pt x="56750" y="20250"/>
                </a:lnTo>
                <a:lnTo>
                  <a:pt x="56750" y="20260"/>
                </a:lnTo>
                <a:lnTo>
                  <a:pt x="56750" y="20270"/>
                </a:lnTo>
                <a:lnTo>
                  <a:pt x="56760" y="20260"/>
                </a:lnTo>
                <a:lnTo>
                  <a:pt x="56760" y="20270"/>
                </a:lnTo>
                <a:lnTo>
                  <a:pt x="56770" y="20270"/>
                </a:lnTo>
                <a:lnTo>
                  <a:pt x="56770" y="20280"/>
                </a:lnTo>
                <a:lnTo>
                  <a:pt x="56760" y="20290"/>
                </a:lnTo>
                <a:lnTo>
                  <a:pt x="56750" y="20300"/>
                </a:lnTo>
                <a:lnTo>
                  <a:pt x="56750" y="20310"/>
                </a:lnTo>
                <a:lnTo>
                  <a:pt x="56740" y="20320"/>
                </a:lnTo>
                <a:lnTo>
                  <a:pt x="56740" y="20330"/>
                </a:lnTo>
                <a:lnTo>
                  <a:pt x="56730" y="20340"/>
                </a:lnTo>
                <a:lnTo>
                  <a:pt x="56720" y="20340"/>
                </a:lnTo>
                <a:lnTo>
                  <a:pt x="56720" y="20350"/>
                </a:lnTo>
                <a:lnTo>
                  <a:pt x="56720" y="20360"/>
                </a:lnTo>
                <a:lnTo>
                  <a:pt x="56710" y="20360"/>
                </a:lnTo>
                <a:lnTo>
                  <a:pt x="56710" y="20370"/>
                </a:lnTo>
                <a:lnTo>
                  <a:pt x="56700" y="20370"/>
                </a:lnTo>
                <a:lnTo>
                  <a:pt x="56690" y="20380"/>
                </a:lnTo>
                <a:lnTo>
                  <a:pt x="56700" y="20390"/>
                </a:lnTo>
                <a:lnTo>
                  <a:pt x="56700" y="20400"/>
                </a:lnTo>
                <a:lnTo>
                  <a:pt x="56700" y="20410"/>
                </a:lnTo>
                <a:lnTo>
                  <a:pt x="56700" y="20420"/>
                </a:lnTo>
                <a:lnTo>
                  <a:pt x="56700" y="20430"/>
                </a:lnTo>
                <a:lnTo>
                  <a:pt x="56700" y="20440"/>
                </a:lnTo>
                <a:lnTo>
                  <a:pt x="56690" y="20450"/>
                </a:lnTo>
                <a:lnTo>
                  <a:pt x="56690" y="20460"/>
                </a:lnTo>
                <a:lnTo>
                  <a:pt x="56680" y="20470"/>
                </a:lnTo>
                <a:lnTo>
                  <a:pt x="56690" y="20480"/>
                </a:lnTo>
                <a:lnTo>
                  <a:pt x="56690" y="20490"/>
                </a:lnTo>
                <a:lnTo>
                  <a:pt x="56680" y="20490"/>
                </a:lnTo>
                <a:lnTo>
                  <a:pt x="56680" y="20500"/>
                </a:lnTo>
                <a:lnTo>
                  <a:pt x="56680" y="20510"/>
                </a:lnTo>
                <a:lnTo>
                  <a:pt x="56680" y="20520"/>
                </a:lnTo>
                <a:lnTo>
                  <a:pt x="56680" y="20530"/>
                </a:lnTo>
                <a:lnTo>
                  <a:pt x="56670" y="20540"/>
                </a:lnTo>
                <a:lnTo>
                  <a:pt x="56680" y="20550"/>
                </a:lnTo>
                <a:lnTo>
                  <a:pt x="56690" y="20560"/>
                </a:lnTo>
                <a:lnTo>
                  <a:pt x="56690" y="20570"/>
                </a:lnTo>
                <a:lnTo>
                  <a:pt x="56690" y="20590"/>
                </a:lnTo>
                <a:lnTo>
                  <a:pt x="56690" y="20600"/>
                </a:lnTo>
                <a:lnTo>
                  <a:pt x="56680" y="20600"/>
                </a:lnTo>
                <a:lnTo>
                  <a:pt x="56680" y="20610"/>
                </a:lnTo>
                <a:lnTo>
                  <a:pt x="56680" y="20620"/>
                </a:lnTo>
                <a:lnTo>
                  <a:pt x="56690" y="20620"/>
                </a:lnTo>
                <a:lnTo>
                  <a:pt x="56690" y="20630"/>
                </a:lnTo>
                <a:lnTo>
                  <a:pt x="56690" y="20650"/>
                </a:lnTo>
                <a:lnTo>
                  <a:pt x="56690" y="20660"/>
                </a:lnTo>
                <a:lnTo>
                  <a:pt x="56690" y="20670"/>
                </a:lnTo>
                <a:lnTo>
                  <a:pt x="56700" y="20670"/>
                </a:lnTo>
                <a:lnTo>
                  <a:pt x="56700" y="20680"/>
                </a:lnTo>
                <a:lnTo>
                  <a:pt x="56690" y="20680"/>
                </a:lnTo>
                <a:lnTo>
                  <a:pt x="56690" y="20690"/>
                </a:lnTo>
                <a:lnTo>
                  <a:pt x="56680" y="20700"/>
                </a:lnTo>
                <a:lnTo>
                  <a:pt x="56680" y="20710"/>
                </a:lnTo>
                <a:lnTo>
                  <a:pt x="56670" y="20720"/>
                </a:lnTo>
                <a:lnTo>
                  <a:pt x="56660" y="20730"/>
                </a:lnTo>
                <a:lnTo>
                  <a:pt x="56650" y="20730"/>
                </a:lnTo>
                <a:lnTo>
                  <a:pt x="56640" y="20740"/>
                </a:lnTo>
                <a:lnTo>
                  <a:pt x="56630" y="20750"/>
                </a:lnTo>
                <a:lnTo>
                  <a:pt x="56620" y="20760"/>
                </a:lnTo>
                <a:lnTo>
                  <a:pt x="56610" y="20760"/>
                </a:lnTo>
                <a:lnTo>
                  <a:pt x="56620" y="20770"/>
                </a:lnTo>
                <a:lnTo>
                  <a:pt x="56610" y="20780"/>
                </a:lnTo>
                <a:lnTo>
                  <a:pt x="56610" y="20790"/>
                </a:lnTo>
                <a:lnTo>
                  <a:pt x="56600" y="20790"/>
                </a:lnTo>
                <a:lnTo>
                  <a:pt x="56600" y="20800"/>
                </a:lnTo>
                <a:lnTo>
                  <a:pt x="56600" y="20810"/>
                </a:lnTo>
                <a:lnTo>
                  <a:pt x="56610" y="20820"/>
                </a:lnTo>
                <a:lnTo>
                  <a:pt x="56600" y="20830"/>
                </a:lnTo>
                <a:lnTo>
                  <a:pt x="56600" y="20840"/>
                </a:lnTo>
                <a:lnTo>
                  <a:pt x="56600" y="20850"/>
                </a:lnTo>
                <a:lnTo>
                  <a:pt x="56600" y="20860"/>
                </a:lnTo>
                <a:lnTo>
                  <a:pt x="56600" y="20870"/>
                </a:lnTo>
                <a:lnTo>
                  <a:pt x="56590" y="20880"/>
                </a:lnTo>
                <a:lnTo>
                  <a:pt x="56580" y="20890"/>
                </a:lnTo>
                <a:lnTo>
                  <a:pt x="56580" y="20900"/>
                </a:lnTo>
                <a:lnTo>
                  <a:pt x="56580" y="20910"/>
                </a:lnTo>
                <a:lnTo>
                  <a:pt x="56570" y="20920"/>
                </a:lnTo>
                <a:lnTo>
                  <a:pt x="56570" y="20930"/>
                </a:lnTo>
                <a:lnTo>
                  <a:pt x="56570" y="20940"/>
                </a:lnTo>
                <a:lnTo>
                  <a:pt x="56570" y="20950"/>
                </a:lnTo>
                <a:lnTo>
                  <a:pt x="56580" y="20950"/>
                </a:lnTo>
                <a:lnTo>
                  <a:pt x="56570" y="20960"/>
                </a:lnTo>
                <a:lnTo>
                  <a:pt x="56560" y="20960"/>
                </a:lnTo>
                <a:lnTo>
                  <a:pt x="56560" y="20970"/>
                </a:lnTo>
                <a:lnTo>
                  <a:pt x="56560" y="20980"/>
                </a:lnTo>
                <a:lnTo>
                  <a:pt x="56550" y="20990"/>
                </a:lnTo>
                <a:lnTo>
                  <a:pt x="56550" y="21000"/>
                </a:lnTo>
                <a:lnTo>
                  <a:pt x="56550" y="21010"/>
                </a:lnTo>
                <a:lnTo>
                  <a:pt x="56560" y="21010"/>
                </a:lnTo>
                <a:lnTo>
                  <a:pt x="56560" y="21020"/>
                </a:lnTo>
                <a:lnTo>
                  <a:pt x="56560" y="21030"/>
                </a:lnTo>
                <a:lnTo>
                  <a:pt x="56550" y="21030"/>
                </a:lnTo>
                <a:lnTo>
                  <a:pt x="56550" y="21040"/>
                </a:lnTo>
                <a:lnTo>
                  <a:pt x="56550" y="21050"/>
                </a:lnTo>
                <a:lnTo>
                  <a:pt x="56550" y="21060"/>
                </a:lnTo>
                <a:lnTo>
                  <a:pt x="56550" y="21070"/>
                </a:lnTo>
                <a:lnTo>
                  <a:pt x="56560" y="21070"/>
                </a:lnTo>
                <a:lnTo>
                  <a:pt x="56570" y="21090"/>
                </a:lnTo>
                <a:lnTo>
                  <a:pt x="56570" y="21100"/>
                </a:lnTo>
                <a:lnTo>
                  <a:pt x="56570" y="21110"/>
                </a:lnTo>
                <a:lnTo>
                  <a:pt x="56580" y="21120"/>
                </a:lnTo>
                <a:lnTo>
                  <a:pt x="56590" y="21130"/>
                </a:lnTo>
                <a:lnTo>
                  <a:pt x="56600" y="21140"/>
                </a:lnTo>
                <a:lnTo>
                  <a:pt x="56600" y="21150"/>
                </a:lnTo>
                <a:lnTo>
                  <a:pt x="56600" y="21160"/>
                </a:lnTo>
                <a:lnTo>
                  <a:pt x="56590" y="21160"/>
                </a:lnTo>
                <a:lnTo>
                  <a:pt x="56590" y="21170"/>
                </a:lnTo>
                <a:lnTo>
                  <a:pt x="56580" y="21170"/>
                </a:lnTo>
                <a:lnTo>
                  <a:pt x="56580" y="21180"/>
                </a:lnTo>
                <a:lnTo>
                  <a:pt x="56570" y="21190"/>
                </a:lnTo>
                <a:lnTo>
                  <a:pt x="56570" y="21210"/>
                </a:lnTo>
                <a:lnTo>
                  <a:pt x="56560" y="21200"/>
                </a:lnTo>
                <a:lnTo>
                  <a:pt x="56540" y="21190"/>
                </a:lnTo>
                <a:lnTo>
                  <a:pt x="56530" y="21170"/>
                </a:lnTo>
                <a:lnTo>
                  <a:pt x="56520" y="21170"/>
                </a:lnTo>
                <a:lnTo>
                  <a:pt x="56510" y="21170"/>
                </a:lnTo>
                <a:lnTo>
                  <a:pt x="56510" y="21180"/>
                </a:lnTo>
                <a:lnTo>
                  <a:pt x="56500" y="21180"/>
                </a:lnTo>
                <a:lnTo>
                  <a:pt x="56500" y="21190"/>
                </a:lnTo>
                <a:lnTo>
                  <a:pt x="56510" y="21190"/>
                </a:lnTo>
                <a:lnTo>
                  <a:pt x="56510" y="21200"/>
                </a:lnTo>
                <a:lnTo>
                  <a:pt x="56510" y="21210"/>
                </a:lnTo>
                <a:lnTo>
                  <a:pt x="56500" y="21200"/>
                </a:lnTo>
                <a:lnTo>
                  <a:pt x="56480" y="21200"/>
                </a:lnTo>
                <a:lnTo>
                  <a:pt x="56460" y="21200"/>
                </a:lnTo>
                <a:lnTo>
                  <a:pt x="56450" y="21200"/>
                </a:lnTo>
                <a:lnTo>
                  <a:pt x="56440" y="21200"/>
                </a:lnTo>
                <a:lnTo>
                  <a:pt x="56430" y="21200"/>
                </a:lnTo>
                <a:lnTo>
                  <a:pt x="56420" y="21200"/>
                </a:lnTo>
                <a:lnTo>
                  <a:pt x="56410" y="21210"/>
                </a:lnTo>
                <a:lnTo>
                  <a:pt x="56400" y="21210"/>
                </a:lnTo>
                <a:lnTo>
                  <a:pt x="56370" y="21220"/>
                </a:lnTo>
                <a:lnTo>
                  <a:pt x="56360" y="21230"/>
                </a:lnTo>
                <a:lnTo>
                  <a:pt x="56340" y="21230"/>
                </a:lnTo>
                <a:lnTo>
                  <a:pt x="56320" y="21230"/>
                </a:lnTo>
                <a:lnTo>
                  <a:pt x="56310" y="21230"/>
                </a:lnTo>
                <a:lnTo>
                  <a:pt x="56300" y="21240"/>
                </a:lnTo>
                <a:lnTo>
                  <a:pt x="56280" y="21250"/>
                </a:lnTo>
                <a:lnTo>
                  <a:pt x="56260" y="21270"/>
                </a:lnTo>
                <a:lnTo>
                  <a:pt x="56250" y="21280"/>
                </a:lnTo>
                <a:lnTo>
                  <a:pt x="56240" y="21280"/>
                </a:lnTo>
                <a:lnTo>
                  <a:pt x="56240" y="21290"/>
                </a:lnTo>
                <a:lnTo>
                  <a:pt x="56240" y="21300"/>
                </a:lnTo>
                <a:lnTo>
                  <a:pt x="56240" y="21310"/>
                </a:lnTo>
                <a:lnTo>
                  <a:pt x="56230" y="21320"/>
                </a:lnTo>
                <a:lnTo>
                  <a:pt x="56230" y="21330"/>
                </a:lnTo>
                <a:lnTo>
                  <a:pt x="56230" y="21360"/>
                </a:lnTo>
                <a:lnTo>
                  <a:pt x="56220" y="21370"/>
                </a:lnTo>
                <a:lnTo>
                  <a:pt x="56210" y="21380"/>
                </a:lnTo>
                <a:lnTo>
                  <a:pt x="56210" y="21390"/>
                </a:lnTo>
                <a:lnTo>
                  <a:pt x="56200" y="21400"/>
                </a:lnTo>
                <a:lnTo>
                  <a:pt x="56200" y="21410"/>
                </a:lnTo>
                <a:lnTo>
                  <a:pt x="56220" y="21420"/>
                </a:lnTo>
                <a:lnTo>
                  <a:pt x="56230" y="21430"/>
                </a:lnTo>
                <a:lnTo>
                  <a:pt x="56230" y="21440"/>
                </a:lnTo>
                <a:lnTo>
                  <a:pt x="56240" y="21440"/>
                </a:lnTo>
                <a:lnTo>
                  <a:pt x="56240" y="21450"/>
                </a:lnTo>
                <a:lnTo>
                  <a:pt x="56250" y="21460"/>
                </a:lnTo>
                <a:lnTo>
                  <a:pt x="56240" y="21480"/>
                </a:lnTo>
                <a:lnTo>
                  <a:pt x="56230" y="21480"/>
                </a:lnTo>
                <a:lnTo>
                  <a:pt x="56230" y="21490"/>
                </a:lnTo>
                <a:lnTo>
                  <a:pt x="56220" y="21480"/>
                </a:lnTo>
                <a:lnTo>
                  <a:pt x="56200" y="21480"/>
                </a:lnTo>
                <a:lnTo>
                  <a:pt x="56190" y="21470"/>
                </a:lnTo>
                <a:lnTo>
                  <a:pt x="56180" y="21470"/>
                </a:lnTo>
                <a:lnTo>
                  <a:pt x="56170" y="21470"/>
                </a:lnTo>
                <a:lnTo>
                  <a:pt x="56160" y="21470"/>
                </a:lnTo>
                <a:lnTo>
                  <a:pt x="56150" y="21470"/>
                </a:lnTo>
                <a:lnTo>
                  <a:pt x="56130" y="21470"/>
                </a:lnTo>
                <a:lnTo>
                  <a:pt x="56120" y="21470"/>
                </a:lnTo>
                <a:lnTo>
                  <a:pt x="56110" y="21450"/>
                </a:lnTo>
                <a:lnTo>
                  <a:pt x="56100" y="21440"/>
                </a:lnTo>
                <a:lnTo>
                  <a:pt x="56090" y="21440"/>
                </a:lnTo>
                <a:lnTo>
                  <a:pt x="56050" y="21420"/>
                </a:lnTo>
                <a:lnTo>
                  <a:pt x="56040" y="21410"/>
                </a:lnTo>
                <a:lnTo>
                  <a:pt x="56020" y="21410"/>
                </a:lnTo>
                <a:lnTo>
                  <a:pt x="56010" y="21410"/>
                </a:lnTo>
                <a:lnTo>
                  <a:pt x="56000" y="21420"/>
                </a:lnTo>
                <a:lnTo>
                  <a:pt x="56010" y="21430"/>
                </a:lnTo>
                <a:lnTo>
                  <a:pt x="56010" y="21440"/>
                </a:lnTo>
                <a:lnTo>
                  <a:pt x="56000" y="21450"/>
                </a:lnTo>
                <a:lnTo>
                  <a:pt x="56000" y="21460"/>
                </a:lnTo>
                <a:lnTo>
                  <a:pt x="55990" y="21460"/>
                </a:lnTo>
                <a:lnTo>
                  <a:pt x="55980" y="21460"/>
                </a:lnTo>
                <a:lnTo>
                  <a:pt x="55970" y="21460"/>
                </a:lnTo>
                <a:lnTo>
                  <a:pt x="55970" y="21470"/>
                </a:lnTo>
                <a:lnTo>
                  <a:pt x="55960" y="21480"/>
                </a:lnTo>
                <a:lnTo>
                  <a:pt x="55960" y="21490"/>
                </a:lnTo>
                <a:lnTo>
                  <a:pt x="55960" y="21500"/>
                </a:lnTo>
                <a:lnTo>
                  <a:pt x="55950" y="21500"/>
                </a:lnTo>
                <a:lnTo>
                  <a:pt x="55940" y="21510"/>
                </a:lnTo>
                <a:lnTo>
                  <a:pt x="55920" y="21510"/>
                </a:lnTo>
                <a:lnTo>
                  <a:pt x="55910" y="21500"/>
                </a:lnTo>
                <a:lnTo>
                  <a:pt x="55900" y="21490"/>
                </a:lnTo>
                <a:lnTo>
                  <a:pt x="55890" y="21480"/>
                </a:lnTo>
                <a:lnTo>
                  <a:pt x="55880" y="21470"/>
                </a:lnTo>
                <a:lnTo>
                  <a:pt x="55870" y="21470"/>
                </a:lnTo>
                <a:lnTo>
                  <a:pt x="55860" y="21470"/>
                </a:lnTo>
                <a:lnTo>
                  <a:pt x="55830" y="21480"/>
                </a:lnTo>
                <a:lnTo>
                  <a:pt x="55820" y="21480"/>
                </a:lnTo>
                <a:lnTo>
                  <a:pt x="55820" y="21490"/>
                </a:lnTo>
                <a:lnTo>
                  <a:pt x="55810" y="21500"/>
                </a:lnTo>
                <a:lnTo>
                  <a:pt x="55800" y="21520"/>
                </a:lnTo>
                <a:lnTo>
                  <a:pt x="55790" y="21520"/>
                </a:lnTo>
                <a:lnTo>
                  <a:pt x="55790" y="21530"/>
                </a:lnTo>
                <a:lnTo>
                  <a:pt x="55780" y="21530"/>
                </a:lnTo>
                <a:lnTo>
                  <a:pt x="55780" y="21540"/>
                </a:lnTo>
                <a:lnTo>
                  <a:pt x="55770" y="21550"/>
                </a:lnTo>
                <a:lnTo>
                  <a:pt x="55760" y="21560"/>
                </a:lnTo>
                <a:lnTo>
                  <a:pt x="55750" y="21570"/>
                </a:lnTo>
                <a:lnTo>
                  <a:pt x="55740" y="21580"/>
                </a:lnTo>
                <a:lnTo>
                  <a:pt x="55690" y="21610"/>
                </a:lnTo>
                <a:lnTo>
                  <a:pt x="55560" y="21630"/>
                </a:lnTo>
                <a:lnTo>
                  <a:pt x="55500" y="21640"/>
                </a:lnTo>
                <a:lnTo>
                  <a:pt x="55480" y="21660"/>
                </a:lnTo>
                <a:lnTo>
                  <a:pt x="55480" y="21670"/>
                </a:lnTo>
                <a:lnTo>
                  <a:pt x="55470" y="21680"/>
                </a:lnTo>
                <a:lnTo>
                  <a:pt x="55470" y="21690"/>
                </a:lnTo>
                <a:lnTo>
                  <a:pt x="55450" y="21680"/>
                </a:lnTo>
                <a:lnTo>
                  <a:pt x="55430" y="21670"/>
                </a:lnTo>
                <a:lnTo>
                  <a:pt x="55420" y="21670"/>
                </a:lnTo>
                <a:lnTo>
                  <a:pt x="55410" y="21670"/>
                </a:lnTo>
                <a:lnTo>
                  <a:pt x="55410" y="21660"/>
                </a:lnTo>
                <a:lnTo>
                  <a:pt x="55380" y="21650"/>
                </a:lnTo>
                <a:lnTo>
                  <a:pt x="55360" y="21650"/>
                </a:lnTo>
                <a:lnTo>
                  <a:pt x="55350" y="21650"/>
                </a:lnTo>
                <a:lnTo>
                  <a:pt x="55320" y="21650"/>
                </a:lnTo>
                <a:lnTo>
                  <a:pt x="55310" y="21660"/>
                </a:lnTo>
                <a:lnTo>
                  <a:pt x="55300" y="21670"/>
                </a:lnTo>
                <a:lnTo>
                  <a:pt x="55290" y="21680"/>
                </a:lnTo>
                <a:lnTo>
                  <a:pt x="55280" y="21690"/>
                </a:lnTo>
                <a:lnTo>
                  <a:pt x="55270" y="21700"/>
                </a:lnTo>
                <a:lnTo>
                  <a:pt x="55260" y="21710"/>
                </a:lnTo>
                <a:lnTo>
                  <a:pt x="55250" y="21720"/>
                </a:lnTo>
                <a:lnTo>
                  <a:pt x="55230" y="21720"/>
                </a:lnTo>
                <a:lnTo>
                  <a:pt x="55200" y="21710"/>
                </a:lnTo>
                <a:lnTo>
                  <a:pt x="55190" y="21710"/>
                </a:lnTo>
                <a:lnTo>
                  <a:pt x="55160" y="21730"/>
                </a:lnTo>
                <a:lnTo>
                  <a:pt x="55130" y="21740"/>
                </a:lnTo>
                <a:lnTo>
                  <a:pt x="55120" y="21740"/>
                </a:lnTo>
                <a:lnTo>
                  <a:pt x="55110" y="21750"/>
                </a:lnTo>
                <a:lnTo>
                  <a:pt x="55100" y="21760"/>
                </a:lnTo>
                <a:lnTo>
                  <a:pt x="55090" y="21760"/>
                </a:lnTo>
                <a:lnTo>
                  <a:pt x="55080" y="21760"/>
                </a:lnTo>
                <a:lnTo>
                  <a:pt x="55070" y="21750"/>
                </a:lnTo>
                <a:lnTo>
                  <a:pt x="55060" y="21750"/>
                </a:lnTo>
                <a:lnTo>
                  <a:pt x="55050" y="21750"/>
                </a:lnTo>
                <a:lnTo>
                  <a:pt x="55040" y="21750"/>
                </a:lnTo>
                <a:lnTo>
                  <a:pt x="55030" y="21750"/>
                </a:lnTo>
                <a:lnTo>
                  <a:pt x="55020" y="21750"/>
                </a:lnTo>
                <a:lnTo>
                  <a:pt x="55010" y="21750"/>
                </a:lnTo>
                <a:lnTo>
                  <a:pt x="55000" y="21750"/>
                </a:lnTo>
                <a:lnTo>
                  <a:pt x="54980" y="21760"/>
                </a:lnTo>
                <a:lnTo>
                  <a:pt x="54970" y="21760"/>
                </a:lnTo>
                <a:lnTo>
                  <a:pt x="54960" y="21760"/>
                </a:lnTo>
                <a:lnTo>
                  <a:pt x="54950" y="21760"/>
                </a:lnTo>
                <a:lnTo>
                  <a:pt x="54950" y="21750"/>
                </a:lnTo>
                <a:lnTo>
                  <a:pt x="54940" y="21750"/>
                </a:lnTo>
                <a:lnTo>
                  <a:pt x="54930" y="21760"/>
                </a:lnTo>
                <a:lnTo>
                  <a:pt x="54920" y="21760"/>
                </a:lnTo>
                <a:lnTo>
                  <a:pt x="54910" y="21770"/>
                </a:lnTo>
                <a:lnTo>
                  <a:pt x="54900" y="21770"/>
                </a:lnTo>
                <a:lnTo>
                  <a:pt x="54890" y="21770"/>
                </a:lnTo>
                <a:lnTo>
                  <a:pt x="54870" y="21760"/>
                </a:lnTo>
                <a:lnTo>
                  <a:pt x="54850" y="21760"/>
                </a:lnTo>
                <a:lnTo>
                  <a:pt x="54810" y="21760"/>
                </a:lnTo>
                <a:lnTo>
                  <a:pt x="54780" y="21760"/>
                </a:lnTo>
                <a:lnTo>
                  <a:pt x="54770" y="21760"/>
                </a:lnTo>
                <a:lnTo>
                  <a:pt x="54750" y="21760"/>
                </a:lnTo>
                <a:lnTo>
                  <a:pt x="54740" y="21750"/>
                </a:lnTo>
                <a:lnTo>
                  <a:pt x="54740" y="21740"/>
                </a:lnTo>
                <a:lnTo>
                  <a:pt x="54710" y="21740"/>
                </a:lnTo>
                <a:lnTo>
                  <a:pt x="54690" y="21730"/>
                </a:lnTo>
                <a:lnTo>
                  <a:pt x="54670" y="21730"/>
                </a:lnTo>
                <a:lnTo>
                  <a:pt x="54650" y="21720"/>
                </a:lnTo>
                <a:lnTo>
                  <a:pt x="54620" y="21720"/>
                </a:lnTo>
                <a:lnTo>
                  <a:pt x="54600" y="21730"/>
                </a:lnTo>
                <a:lnTo>
                  <a:pt x="54570" y="21720"/>
                </a:lnTo>
                <a:lnTo>
                  <a:pt x="54540" y="21720"/>
                </a:lnTo>
                <a:lnTo>
                  <a:pt x="54520" y="21700"/>
                </a:lnTo>
                <a:lnTo>
                  <a:pt x="54510" y="21700"/>
                </a:lnTo>
                <a:lnTo>
                  <a:pt x="54500" y="21700"/>
                </a:lnTo>
                <a:lnTo>
                  <a:pt x="54490" y="21700"/>
                </a:lnTo>
                <a:lnTo>
                  <a:pt x="54470" y="21690"/>
                </a:lnTo>
                <a:lnTo>
                  <a:pt x="54460" y="21690"/>
                </a:lnTo>
                <a:lnTo>
                  <a:pt x="54440" y="21690"/>
                </a:lnTo>
                <a:lnTo>
                  <a:pt x="54420" y="21690"/>
                </a:lnTo>
                <a:lnTo>
                  <a:pt x="54400" y="21690"/>
                </a:lnTo>
                <a:lnTo>
                  <a:pt x="54380" y="21680"/>
                </a:lnTo>
                <a:lnTo>
                  <a:pt x="54370" y="21670"/>
                </a:lnTo>
                <a:lnTo>
                  <a:pt x="54340" y="21660"/>
                </a:lnTo>
                <a:lnTo>
                  <a:pt x="54330" y="21650"/>
                </a:lnTo>
                <a:lnTo>
                  <a:pt x="54310" y="21650"/>
                </a:lnTo>
                <a:lnTo>
                  <a:pt x="54300" y="21640"/>
                </a:lnTo>
                <a:lnTo>
                  <a:pt x="54280" y="21630"/>
                </a:lnTo>
                <a:lnTo>
                  <a:pt x="54280" y="21620"/>
                </a:lnTo>
                <a:lnTo>
                  <a:pt x="54270" y="21610"/>
                </a:lnTo>
                <a:lnTo>
                  <a:pt x="54260" y="21610"/>
                </a:lnTo>
                <a:lnTo>
                  <a:pt x="54240" y="21610"/>
                </a:lnTo>
                <a:lnTo>
                  <a:pt x="54230" y="21610"/>
                </a:lnTo>
                <a:lnTo>
                  <a:pt x="54210" y="21610"/>
                </a:lnTo>
                <a:lnTo>
                  <a:pt x="54190" y="21610"/>
                </a:lnTo>
                <a:lnTo>
                  <a:pt x="54180" y="21610"/>
                </a:lnTo>
                <a:lnTo>
                  <a:pt x="54170" y="21610"/>
                </a:lnTo>
                <a:lnTo>
                  <a:pt x="54150" y="21610"/>
                </a:lnTo>
                <a:lnTo>
                  <a:pt x="54150" y="21600"/>
                </a:lnTo>
                <a:lnTo>
                  <a:pt x="54140" y="21600"/>
                </a:lnTo>
                <a:lnTo>
                  <a:pt x="54130" y="21610"/>
                </a:lnTo>
                <a:lnTo>
                  <a:pt x="54120" y="21610"/>
                </a:lnTo>
                <a:lnTo>
                  <a:pt x="54120" y="21620"/>
                </a:lnTo>
                <a:lnTo>
                  <a:pt x="54120" y="21630"/>
                </a:lnTo>
                <a:lnTo>
                  <a:pt x="54130" y="21630"/>
                </a:lnTo>
                <a:lnTo>
                  <a:pt x="54140" y="21640"/>
                </a:lnTo>
                <a:lnTo>
                  <a:pt x="54130" y="21650"/>
                </a:lnTo>
                <a:lnTo>
                  <a:pt x="54120" y="21660"/>
                </a:lnTo>
                <a:lnTo>
                  <a:pt x="54110" y="21680"/>
                </a:lnTo>
                <a:lnTo>
                  <a:pt x="54100" y="21690"/>
                </a:lnTo>
                <a:lnTo>
                  <a:pt x="54090" y="21690"/>
                </a:lnTo>
                <a:lnTo>
                  <a:pt x="54090" y="21680"/>
                </a:lnTo>
                <a:lnTo>
                  <a:pt x="54080" y="21670"/>
                </a:lnTo>
                <a:lnTo>
                  <a:pt x="54070" y="21670"/>
                </a:lnTo>
                <a:lnTo>
                  <a:pt x="54060" y="21670"/>
                </a:lnTo>
                <a:lnTo>
                  <a:pt x="54060" y="21680"/>
                </a:lnTo>
                <a:lnTo>
                  <a:pt x="54050" y="21690"/>
                </a:lnTo>
                <a:lnTo>
                  <a:pt x="54040" y="21700"/>
                </a:lnTo>
                <a:lnTo>
                  <a:pt x="54030" y="21700"/>
                </a:lnTo>
                <a:lnTo>
                  <a:pt x="54000" y="21690"/>
                </a:lnTo>
                <a:lnTo>
                  <a:pt x="53970" y="21690"/>
                </a:lnTo>
                <a:lnTo>
                  <a:pt x="53960" y="21690"/>
                </a:lnTo>
                <a:lnTo>
                  <a:pt x="53940" y="21690"/>
                </a:lnTo>
                <a:lnTo>
                  <a:pt x="53930" y="21690"/>
                </a:lnTo>
                <a:lnTo>
                  <a:pt x="53920" y="21680"/>
                </a:lnTo>
                <a:lnTo>
                  <a:pt x="53910" y="21690"/>
                </a:lnTo>
                <a:lnTo>
                  <a:pt x="53900" y="21690"/>
                </a:lnTo>
                <a:lnTo>
                  <a:pt x="53890" y="21690"/>
                </a:lnTo>
                <a:lnTo>
                  <a:pt x="53880" y="21690"/>
                </a:lnTo>
                <a:lnTo>
                  <a:pt x="53870" y="21680"/>
                </a:lnTo>
                <a:lnTo>
                  <a:pt x="53850" y="21670"/>
                </a:lnTo>
                <a:lnTo>
                  <a:pt x="53840" y="21660"/>
                </a:lnTo>
                <a:lnTo>
                  <a:pt x="53830" y="21660"/>
                </a:lnTo>
                <a:lnTo>
                  <a:pt x="53810" y="21660"/>
                </a:lnTo>
                <a:lnTo>
                  <a:pt x="53800" y="21670"/>
                </a:lnTo>
                <a:lnTo>
                  <a:pt x="53790" y="21660"/>
                </a:lnTo>
                <a:lnTo>
                  <a:pt x="53770" y="21650"/>
                </a:lnTo>
                <a:lnTo>
                  <a:pt x="53760" y="21650"/>
                </a:lnTo>
                <a:lnTo>
                  <a:pt x="53750" y="21650"/>
                </a:lnTo>
                <a:lnTo>
                  <a:pt x="53750" y="21660"/>
                </a:lnTo>
                <a:lnTo>
                  <a:pt x="53740" y="21670"/>
                </a:lnTo>
                <a:lnTo>
                  <a:pt x="53720" y="21670"/>
                </a:lnTo>
                <a:lnTo>
                  <a:pt x="53700" y="21670"/>
                </a:lnTo>
                <a:lnTo>
                  <a:pt x="53690" y="21670"/>
                </a:lnTo>
                <a:lnTo>
                  <a:pt x="53680" y="21670"/>
                </a:lnTo>
                <a:lnTo>
                  <a:pt x="53650" y="21660"/>
                </a:lnTo>
                <a:lnTo>
                  <a:pt x="53640" y="21660"/>
                </a:lnTo>
                <a:lnTo>
                  <a:pt x="53620" y="21640"/>
                </a:lnTo>
                <a:lnTo>
                  <a:pt x="53610" y="21630"/>
                </a:lnTo>
                <a:lnTo>
                  <a:pt x="53600" y="21620"/>
                </a:lnTo>
                <a:lnTo>
                  <a:pt x="53590" y="21620"/>
                </a:lnTo>
                <a:lnTo>
                  <a:pt x="53580" y="21630"/>
                </a:lnTo>
                <a:lnTo>
                  <a:pt x="53570" y="21630"/>
                </a:lnTo>
                <a:lnTo>
                  <a:pt x="53560" y="21620"/>
                </a:lnTo>
                <a:lnTo>
                  <a:pt x="53530" y="21620"/>
                </a:lnTo>
                <a:lnTo>
                  <a:pt x="53520" y="21610"/>
                </a:lnTo>
                <a:lnTo>
                  <a:pt x="53510" y="21610"/>
                </a:lnTo>
                <a:lnTo>
                  <a:pt x="53500" y="21620"/>
                </a:lnTo>
                <a:lnTo>
                  <a:pt x="53490" y="21630"/>
                </a:lnTo>
                <a:lnTo>
                  <a:pt x="53480" y="21630"/>
                </a:lnTo>
                <a:lnTo>
                  <a:pt x="53460" y="21630"/>
                </a:lnTo>
                <a:lnTo>
                  <a:pt x="53450" y="21620"/>
                </a:lnTo>
                <a:lnTo>
                  <a:pt x="53440" y="21600"/>
                </a:lnTo>
                <a:lnTo>
                  <a:pt x="53420" y="21580"/>
                </a:lnTo>
                <a:lnTo>
                  <a:pt x="53410" y="21570"/>
                </a:lnTo>
                <a:lnTo>
                  <a:pt x="53400" y="21560"/>
                </a:lnTo>
                <a:lnTo>
                  <a:pt x="53390" y="21560"/>
                </a:lnTo>
                <a:lnTo>
                  <a:pt x="53380" y="21570"/>
                </a:lnTo>
                <a:lnTo>
                  <a:pt x="53370" y="21570"/>
                </a:lnTo>
                <a:lnTo>
                  <a:pt x="53350" y="21570"/>
                </a:lnTo>
                <a:lnTo>
                  <a:pt x="53320" y="21560"/>
                </a:lnTo>
                <a:lnTo>
                  <a:pt x="53290" y="21530"/>
                </a:lnTo>
                <a:lnTo>
                  <a:pt x="53280" y="21530"/>
                </a:lnTo>
                <a:lnTo>
                  <a:pt x="53280" y="21510"/>
                </a:lnTo>
                <a:lnTo>
                  <a:pt x="53270" y="21500"/>
                </a:lnTo>
                <a:lnTo>
                  <a:pt x="53260" y="21460"/>
                </a:lnTo>
                <a:lnTo>
                  <a:pt x="53260" y="21450"/>
                </a:lnTo>
                <a:lnTo>
                  <a:pt x="53240" y="21410"/>
                </a:lnTo>
                <a:lnTo>
                  <a:pt x="53230" y="21400"/>
                </a:lnTo>
                <a:lnTo>
                  <a:pt x="53210" y="21370"/>
                </a:lnTo>
                <a:lnTo>
                  <a:pt x="53200" y="21350"/>
                </a:lnTo>
                <a:lnTo>
                  <a:pt x="53190" y="21320"/>
                </a:lnTo>
                <a:lnTo>
                  <a:pt x="53200" y="21310"/>
                </a:lnTo>
                <a:lnTo>
                  <a:pt x="53210" y="21280"/>
                </a:lnTo>
                <a:lnTo>
                  <a:pt x="53230" y="21250"/>
                </a:lnTo>
                <a:lnTo>
                  <a:pt x="53220" y="21230"/>
                </a:lnTo>
                <a:lnTo>
                  <a:pt x="53210" y="21220"/>
                </a:lnTo>
                <a:lnTo>
                  <a:pt x="53180" y="21210"/>
                </a:lnTo>
                <a:lnTo>
                  <a:pt x="53160" y="21210"/>
                </a:lnTo>
                <a:lnTo>
                  <a:pt x="53140" y="21210"/>
                </a:lnTo>
                <a:lnTo>
                  <a:pt x="53120" y="21200"/>
                </a:lnTo>
                <a:lnTo>
                  <a:pt x="53120" y="21190"/>
                </a:lnTo>
                <a:lnTo>
                  <a:pt x="53120" y="21150"/>
                </a:lnTo>
                <a:lnTo>
                  <a:pt x="53110" y="21130"/>
                </a:lnTo>
                <a:lnTo>
                  <a:pt x="53120" y="21120"/>
                </a:lnTo>
                <a:lnTo>
                  <a:pt x="53120" y="21100"/>
                </a:lnTo>
                <a:lnTo>
                  <a:pt x="53130" y="21090"/>
                </a:lnTo>
                <a:lnTo>
                  <a:pt x="53140" y="21060"/>
                </a:lnTo>
                <a:lnTo>
                  <a:pt x="53150" y="21030"/>
                </a:lnTo>
                <a:lnTo>
                  <a:pt x="53140" y="21000"/>
                </a:lnTo>
                <a:lnTo>
                  <a:pt x="53110" y="20970"/>
                </a:lnTo>
                <a:lnTo>
                  <a:pt x="53080" y="20930"/>
                </a:lnTo>
                <a:lnTo>
                  <a:pt x="53060" y="20920"/>
                </a:lnTo>
                <a:lnTo>
                  <a:pt x="53020" y="20900"/>
                </a:lnTo>
                <a:lnTo>
                  <a:pt x="52990" y="20860"/>
                </a:lnTo>
                <a:lnTo>
                  <a:pt x="52950" y="20820"/>
                </a:lnTo>
                <a:lnTo>
                  <a:pt x="52930" y="20800"/>
                </a:lnTo>
                <a:lnTo>
                  <a:pt x="52920" y="20790"/>
                </a:lnTo>
                <a:lnTo>
                  <a:pt x="52900" y="20780"/>
                </a:lnTo>
                <a:lnTo>
                  <a:pt x="52870" y="20780"/>
                </a:lnTo>
                <a:lnTo>
                  <a:pt x="52840" y="20760"/>
                </a:lnTo>
                <a:lnTo>
                  <a:pt x="52800" y="20750"/>
                </a:lnTo>
                <a:lnTo>
                  <a:pt x="52770" y="20730"/>
                </a:lnTo>
                <a:lnTo>
                  <a:pt x="52750" y="20710"/>
                </a:lnTo>
                <a:lnTo>
                  <a:pt x="52760" y="20690"/>
                </a:lnTo>
                <a:lnTo>
                  <a:pt x="52760" y="20670"/>
                </a:lnTo>
                <a:lnTo>
                  <a:pt x="52770" y="20650"/>
                </a:lnTo>
                <a:lnTo>
                  <a:pt x="52760" y="20630"/>
                </a:lnTo>
                <a:lnTo>
                  <a:pt x="52710" y="20610"/>
                </a:lnTo>
                <a:lnTo>
                  <a:pt x="52700" y="20600"/>
                </a:lnTo>
                <a:lnTo>
                  <a:pt x="52670" y="20600"/>
                </a:lnTo>
                <a:lnTo>
                  <a:pt x="52650" y="20590"/>
                </a:lnTo>
                <a:lnTo>
                  <a:pt x="52630" y="20580"/>
                </a:lnTo>
                <a:lnTo>
                  <a:pt x="52620" y="20560"/>
                </a:lnTo>
                <a:lnTo>
                  <a:pt x="52610" y="20550"/>
                </a:lnTo>
                <a:lnTo>
                  <a:pt x="52610" y="20510"/>
                </a:lnTo>
                <a:lnTo>
                  <a:pt x="52600" y="20510"/>
                </a:lnTo>
                <a:lnTo>
                  <a:pt x="52580" y="20510"/>
                </a:lnTo>
                <a:lnTo>
                  <a:pt x="52570" y="20510"/>
                </a:lnTo>
                <a:lnTo>
                  <a:pt x="52550" y="20510"/>
                </a:lnTo>
                <a:lnTo>
                  <a:pt x="52540" y="20510"/>
                </a:lnTo>
                <a:lnTo>
                  <a:pt x="52520" y="20510"/>
                </a:lnTo>
                <a:lnTo>
                  <a:pt x="52500" y="20510"/>
                </a:lnTo>
                <a:lnTo>
                  <a:pt x="52490" y="20510"/>
                </a:lnTo>
                <a:lnTo>
                  <a:pt x="52480" y="20510"/>
                </a:lnTo>
                <a:lnTo>
                  <a:pt x="52450" y="20510"/>
                </a:lnTo>
                <a:lnTo>
                  <a:pt x="52430" y="20510"/>
                </a:lnTo>
                <a:lnTo>
                  <a:pt x="52420" y="20500"/>
                </a:lnTo>
                <a:lnTo>
                  <a:pt x="52420" y="20490"/>
                </a:lnTo>
                <a:lnTo>
                  <a:pt x="52420" y="20480"/>
                </a:lnTo>
                <a:lnTo>
                  <a:pt x="52440" y="20470"/>
                </a:lnTo>
                <a:lnTo>
                  <a:pt x="52450" y="20460"/>
                </a:lnTo>
                <a:lnTo>
                  <a:pt x="52450" y="20450"/>
                </a:lnTo>
                <a:lnTo>
                  <a:pt x="52450" y="20440"/>
                </a:lnTo>
                <a:lnTo>
                  <a:pt x="52440" y="20420"/>
                </a:lnTo>
                <a:lnTo>
                  <a:pt x="52420" y="20410"/>
                </a:lnTo>
                <a:lnTo>
                  <a:pt x="52400" y="20390"/>
                </a:lnTo>
                <a:lnTo>
                  <a:pt x="52370" y="20390"/>
                </a:lnTo>
                <a:lnTo>
                  <a:pt x="52350" y="20390"/>
                </a:lnTo>
                <a:lnTo>
                  <a:pt x="52330" y="20380"/>
                </a:lnTo>
                <a:lnTo>
                  <a:pt x="52300" y="20360"/>
                </a:lnTo>
                <a:lnTo>
                  <a:pt x="52280" y="20350"/>
                </a:lnTo>
                <a:lnTo>
                  <a:pt x="52260" y="20340"/>
                </a:lnTo>
                <a:lnTo>
                  <a:pt x="52240" y="20340"/>
                </a:lnTo>
                <a:lnTo>
                  <a:pt x="52220" y="20340"/>
                </a:lnTo>
                <a:lnTo>
                  <a:pt x="52200" y="20340"/>
                </a:lnTo>
                <a:lnTo>
                  <a:pt x="52190" y="20340"/>
                </a:lnTo>
                <a:lnTo>
                  <a:pt x="52150" y="20320"/>
                </a:lnTo>
                <a:lnTo>
                  <a:pt x="52130" y="20310"/>
                </a:lnTo>
                <a:lnTo>
                  <a:pt x="52130" y="20300"/>
                </a:lnTo>
                <a:lnTo>
                  <a:pt x="52100" y="20280"/>
                </a:lnTo>
                <a:lnTo>
                  <a:pt x="52070" y="20250"/>
                </a:lnTo>
                <a:lnTo>
                  <a:pt x="52060" y="20240"/>
                </a:lnTo>
                <a:lnTo>
                  <a:pt x="52050" y="20240"/>
                </a:lnTo>
                <a:lnTo>
                  <a:pt x="52030" y="20240"/>
                </a:lnTo>
                <a:lnTo>
                  <a:pt x="52020" y="20240"/>
                </a:lnTo>
                <a:lnTo>
                  <a:pt x="52010" y="20240"/>
                </a:lnTo>
                <a:lnTo>
                  <a:pt x="51990" y="20240"/>
                </a:lnTo>
                <a:lnTo>
                  <a:pt x="51980" y="20240"/>
                </a:lnTo>
                <a:lnTo>
                  <a:pt x="51970" y="20240"/>
                </a:lnTo>
                <a:lnTo>
                  <a:pt x="51950" y="20240"/>
                </a:lnTo>
                <a:lnTo>
                  <a:pt x="51940" y="20240"/>
                </a:lnTo>
                <a:lnTo>
                  <a:pt x="51930" y="20240"/>
                </a:lnTo>
                <a:lnTo>
                  <a:pt x="51920" y="20240"/>
                </a:lnTo>
                <a:lnTo>
                  <a:pt x="51890" y="20220"/>
                </a:lnTo>
                <a:lnTo>
                  <a:pt x="51860" y="20190"/>
                </a:lnTo>
                <a:lnTo>
                  <a:pt x="51820" y="20160"/>
                </a:lnTo>
                <a:lnTo>
                  <a:pt x="51790" y="20140"/>
                </a:lnTo>
                <a:lnTo>
                  <a:pt x="51750" y="20120"/>
                </a:lnTo>
                <a:lnTo>
                  <a:pt x="51740" y="20110"/>
                </a:lnTo>
                <a:lnTo>
                  <a:pt x="51730" y="20090"/>
                </a:lnTo>
                <a:lnTo>
                  <a:pt x="51700" y="20070"/>
                </a:lnTo>
                <a:lnTo>
                  <a:pt x="51680" y="20070"/>
                </a:lnTo>
                <a:lnTo>
                  <a:pt x="51650" y="20060"/>
                </a:lnTo>
                <a:lnTo>
                  <a:pt x="51630" y="20050"/>
                </a:lnTo>
                <a:lnTo>
                  <a:pt x="51610" y="20020"/>
                </a:lnTo>
                <a:lnTo>
                  <a:pt x="51610" y="19990"/>
                </a:lnTo>
                <a:lnTo>
                  <a:pt x="51610" y="19980"/>
                </a:lnTo>
                <a:lnTo>
                  <a:pt x="51600" y="19970"/>
                </a:lnTo>
                <a:lnTo>
                  <a:pt x="51580" y="19950"/>
                </a:lnTo>
                <a:lnTo>
                  <a:pt x="51550" y="19900"/>
                </a:lnTo>
                <a:lnTo>
                  <a:pt x="51530" y="19860"/>
                </a:lnTo>
                <a:lnTo>
                  <a:pt x="51520" y="19830"/>
                </a:lnTo>
                <a:lnTo>
                  <a:pt x="51500" y="19800"/>
                </a:lnTo>
                <a:lnTo>
                  <a:pt x="51500" y="19780"/>
                </a:lnTo>
                <a:lnTo>
                  <a:pt x="51500" y="19750"/>
                </a:lnTo>
                <a:lnTo>
                  <a:pt x="51500" y="19730"/>
                </a:lnTo>
                <a:lnTo>
                  <a:pt x="51500" y="19710"/>
                </a:lnTo>
                <a:lnTo>
                  <a:pt x="51480" y="19690"/>
                </a:lnTo>
                <a:lnTo>
                  <a:pt x="51480" y="19670"/>
                </a:lnTo>
                <a:lnTo>
                  <a:pt x="51470" y="19650"/>
                </a:lnTo>
                <a:lnTo>
                  <a:pt x="51460" y="19630"/>
                </a:lnTo>
                <a:lnTo>
                  <a:pt x="51430" y="19610"/>
                </a:lnTo>
                <a:lnTo>
                  <a:pt x="51430" y="19600"/>
                </a:lnTo>
                <a:lnTo>
                  <a:pt x="51420" y="19580"/>
                </a:lnTo>
                <a:lnTo>
                  <a:pt x="51410" y="19550"/>
                </a:lnTo>
                <a:lnTo>
                  <a:pt x="51380" y="19530"/>
                </a:lnTo>
                <a:lnTo>
                  <a:pt x="51370" y="19510"/>
                </a:lnTo>
                <a:lnTo>
                  <a:pt x="51350" y="19490"/>
                </a:lnTo>
                <a:lnTo>
                  <a:pt x="51330" y="19470"/>
                </a:lnTo>
                <a:lnTo>
                  <a:pt x="51310" y="19460"/>
                </a:lnTo>
                <a:lnTo>
                  <a:pt x="51290" y="19450"/>
                </a:lnTo>
                <a:lnTo>
                  <a:pt x="51270" y="19450"/>
                </a:lnTo>
                <a:lnTo>
                  <a:pt x="51250" y="19430"/>
                </a:lnTo>
                <a:lnTo>
                  <a:pt x="51220" y="19420"/>
                </a:lnTo>
                <a:lnTo>
                  <a:pt x="51210" y="19420"/>
                </a:lnTo>
                <a:lnTo>
                  <a:pt x="51180" y="19420"/>
                </a:lnTo>
                <a:lnTo>
                  <a:pt x="51150" y="19420"/>
                </a:lnTo>
                <a:lnTo>
                  <a:pt x="51140" y="19420"/>
                </a:lnTo>
                <a:lnTo>
                  <a:pt x="51120" y="19420"/>
                </a:lnTo>
                <a:lnTo>
                  <a:pt x="51100" y="19420"/>
                </a:lnTo>
                <a:lnTo>
                  <a:pt x="51060" y="19400"/>
                </a:lnTo>
                <a:lnTo>
                  <a:pt x="51050" y="19390"/>
                </a:lnTo>
                <a:lnTo>
                  <a:pt x="51040" y="19380"/>
                </a:lnTo>
                <a:lnTo>
                  <a:pt x="51030" y="19370"/>
                </a:lnTo>
                <a:lnTo>
                  <a:pt x="51020" y="19350"/>
                </a:lnTo>
                <a:lnTo>
                  <a:pt x="50990" y="19280"/>
                </a:lnTo>
                <a:lnTo>
                  <a:pt x="50970" y="19240"/>
                </a:lnTo>
                <a:lnTo>
                  <a:pt x="50930" y="19210"/>
                </a:lnTo>
                <a:lnTo>
                  <a:pt x="50890" y="19170"/>
                </a:lnTo>
                <a:lnTo>
                  <a:pt x="50870" y="19130"/>
                </a:lnTo>
                <a:lnTo>
                  <a:pt x="50850" y="19100"/>
                </a:lnTo>
                <a:lnTo>
                  <a:pt x="50830" y="19080"/>
                </a:lnTo>
                <a:lnTo>
                  <a:pt x="50820" y="19050"/>
                </a:lnTo>
                <a:lnTo>
                  <a:pt x="50800" y="19030"/>
                </a:lnTo>
                <a:lnTo>
                  <a:pt x="50770" y="19030"/>
                </a:lnTo>
                <a:lnTo>
                  <a:pt x="50730" y="19010"/>
                </a:lnTo>
                <a:lnTo>
                  <a:pt x="50710" y="19000"/>
                </a:lnTo>
                <a:lnTo>
                  <a:pt x="50690" y="18990"/>
                </a:lnTo>
                <a:lnTo>
                  <a:pt x="50670" y="18970"/>
                </a:lnTo>
                <a:lnTo>
                  <a:pt x="50650" y="18960"/>
                </a:lnTo>
                <a:lnTo>
                  <a:pt x="50620" y="18970"/>
                </a:lnTo>
                <a:lnTo>
                  <a:pt x="50600" y="18980"/>
                </a:lnTo>
                <a:lnTo>
                  <a:pt x="50580" y="18980"/>
                </a:lnTo>
                <a:lnTo>
                  <a:pt x="50560" y="19000"/>
                </a:lnTo>
                <a:lnTo>
                  <a:pt x="50550" y="19010"/>
                </a:lnTo>
                <a:lnTo>
                  <a:pt x="50530" y="19030"/>
                </a:lnTo>
                <a:lnTo>
                  <a:pt x="50510" y="19040"/>
                </a:lnTo>
                <a:lnTo>
                  <a:pt x="50480" y="19050"/>
                </a:lnTo>
                <a:lnTo>
                  <a:pt x="50460" y="19050"/>
                </a:lnTo>
                <a:lnTo>
                  <a:pt x="50440" y="19050"/>
                </a:lnTo>
                <a:lnTo>
                  <a:pt x="50410" y="19050"/>
                </a:lnTo>
                <a:lnTo>
                  <a:pt x="50390" y="19060"/>
                </a:lnTo>
                <a:lnTo>
                  <a:pt x="50370" y="19050"/>
                </a:lnTo>
                <a:lnTo>
                  <a:pt x="50340" y="19060"/>
                </a:lnTo>
                <a:lnTo>
                  <a:pt x="50330" y="19060"/>
                </a:lnTo>
                <a:lnTo>
                  <a:pt x="50310" y="19030"/>
                </a:lnTo>
                <a:lnTo>
                  <a:pt x="50300" y="19010"/>
                </a:lnTo>
                <a:lnTo>
                  <a:pt x="50280" y="18990"/>
                </a:lnTo>
                <a:lnTo>
                  <a:pt x="50270" y="18970"/>
                </a:lnTo>
                <a:lnTo>
                  <a:pt x="50260" y="18950"/>
                </a:lnTo>
                <a:lnTo>
                  <a:pt x="50230" y="18900"/>
                </a:lnTo>
                <a:lnTo>
                  <a:pt x="50190" y="18860"/>
                </a:lnTo>
                <a:lnTo>
                  <a:pt x="50160" y="18820"/>
                </a:lnTo>
                <a:lnTo>
                  <a:pt x="50140" y="18810"/>
                </a:lnTo>
                <a:lnTo>
                  <a:pt x="50130" y="18810"/>
                </a:lnTo>
                <a:lnTo>
                  <a:pt x="50110" y="18820"/>
                </a:lnTo>
                <a:lnTo>
                  <a:pt x="50100" y="18820"/>
                </a:lnTo>
                <a:lnTo>
                  <a:pt x="50080" y="18800"/>
                </a:lnTo>
                <a:lnTo>
                  <a:pt x="50050" y="18790"/>
                </a:lnTo>
                <a:lnTo>
                  <a:pt x="50030" y="18780"/>
                </a:lnTo>
                <a:lnTo>
                  <a:pt x="50010" y="18770"/>
                </a:lnTo>
                <a:lnTo>
                  <a:pt x="50000" y="18750"/>
                </a:lnTo>
                <a:lnTo>
                  <a:pt x="49970" y="18720"/>
                </a:lnTo>
                <a:lnTo>
                  <a:pt x="49940" y="18680"/>
                </a:lnTo>
                <a:lnTo>
                  <a:pt x="49930" y="18640"/>
                </a:lnTo>
                <a:lnTo>
                  <a:pt x="49920" y="18610"/>
                </a:lnTo>
                <a:lnTo>
                  <a:pt x="49930" y="18590"/>
                </a:lnTo>
                <a:lnTo>
                  <a:pt x="49940" y="18570"/>
                </a:lnTo>
                <a:lnTo>
                  <a:pt x="49940" y="18550"/>
                </a:lnTo>
                <a:lnTo>
                  <a:pt x="49940" y="18540"/>
                </a:lnTo>
                <a:lnTo>
                  <a:pt x="49950" y="18540"/>
                </a:lnTo>
                <a:lnTo>
                  <a:pt x="49950" y="18520"/>
                </a:lnTo>
                <a:lnTo>
                  <a:pt x="49940" y="18500"/>
                </a:lnTo>
                <a:lnTo>
                  <a:pt x="49920" y="18480"/>
                </a:lnTo>
                <a:lnTo>
                  <a:pt x="49900" y="18460"/>
                </a:lnTo>
                <a:lnTo>
                  <a:pt x="49860" y="18420"/>
                </a:lnTo>
                <a:lnTo>
                  <a:pt x="49820" y="18360"/>
                </a:lnTo>
                <a:lnTo>
                  <a:pt x="49800" y="18340"/>
                </a:lnTo>
                <a:lnTo>
                  <a:pt x="49760" y="18290"/>
                </a:lnTo>
                <a:lnTo>
                  <a:pt x="49750" y="18280"/>
                </a:lnTo>
                <a:lnTo>
                  <a:pt x="49750" y="18250"/>
                </a:lnTo>
                <a:lnTo>
                  <a:pt x="49750" y="18220"/>
                </a:lnTo>
                <a:lnTo>
                  <a:pt x="49740" y="18200"/>
                </a:lnTo>
                <a:lnTo>
                  <a:pt x="49730" y="18180"/>
                </a:lnTo>
                <a:lnTo>
                  <a:pt x="49720" y="18140"/>
                </a:lnTo>
                <a:lnTo>
                  <a:pt x="49700" y="18080"/>
                </a:lnTo>
                <a:lnTo>
                  <a:pt x="49690" y="18050"/>
                </a:lnTo>
                <a:lnTo>
                  <a:pt x="49670" y="18020"/>
                </a:lnTo>
                <a:lnTo>
                  <a:pt x="49660" y="17990"/>
                </a:lnTo>
                <a:lnTo>
                  <a:pt x="49660" y="17960"/>
                </a:lnTo>
                <a:lnTo>
                  <a:pt x="49660" y="17910"/>
                </a:lnTo>
                <a:lnTo>
                  <a:pt x="49650" y="17860"/>
                </a:lnTo>
                <a:lnTo>
                  <a:pt x="49640" y="17830"/>
                </a:lnTo>
                <a:lnTo>
                  <a:pt x="49630" y="17800"/>
                </a:lnTo>
                <a:lnTo>
                  <a:pt x="49610" y="17770"/>
                </a:lnTo>
                <a:lnTo>
                  <a:pt x="49590" y="17740"/>
                </a:lnTo>
                <a:lnTo>
                  <a:pt x="49590" y="17710"/>
                </a:lnTo>
                <a:lnTo>
                  <a:pt x="49590" y="17670"/>
                </a:lnTo>
                <a:lnTo>
                  <a:pt x="49600" y="17640"/>
                </a:lnTo>
                <a:lnTo>
                  <a:pt x="49610" y="17600"/>
                </a:lnTo>
                <a:lnTo>
                  <a:pt x="49610" y="17590"/>
                </a:lnTo>
                <a:lnTo>
                  <a:pt x="49620" y="17560"/>
                </a:lnTo>
                <a:lnTo>
                  <a:pt x="49620" y="17530"/>
                </a:lnTo>
                <a:lnTo>
                  <a:pt x="49610" y="17520"/>
                </a:lnTo>
                <a:lnTo>
                  <a:pt x="49600" y="17510"/>
                </a:lnTo>
                <a:lnTo>
                  <a:pt x="49580" y="17480"/>
                </a:lnTo>
                <a:lnTo>
                  <a:pt x="49570" y="17480"/>
                </a:lnTo>
                <a:lnTo>
                  <a:pt x="49540" y="17460"/>
                </a:lnTo>
                <a:lnTo>
                  <a:pt x="49520" y="17450"/>
                </a:lnTo>
                <a:lnTo>
                  <a:pt x="49480" y="17440"/>
                </a:lnTo>
                <a:lnTo>
                  <a:pt x="49460" y="17430"/>
                </a:lnTo>
                <a:lnTo>
                  <a:pt x="49450" y="17430"/>
                </a:lnTo>
                <a:lnTo>
                  <a:pt x="49420" y="17420"/>
                </a:lnTo>
                <a:lnTo>
                  <a:pt x="49410" y="17410"/>
                </a:lnTo>
                <a:lnTo>
                  <a:pt x="49400" y="17410"/>
                </a:lnTo>
                <a:lnTo>
                  <a:pt x="49380" y="17410"/>
                </a:lnTo>
                <a:lnTo>
                  <a:pt x="49370" y="17420"/>
                </a:lnTo>
                <a:lnTo>
                  <a:pt x="49350" y="17420"/>
                </a:lnTo>
                <a:lnTo>
                  <a:pt x="49330" y="17410"/>
                </a:lnTo>
                <a:lnTo>
                  <a:pt x="49310" y="17390"/>
                </a:lnTo>
                <a:lnTo>
                  <a:pt x="49260" y="17340"/>
                </a:lnTo>
                <a:lnTo>
                  <a:pt x="49250" y="17330"/>
                </a:lnTo>
                <a:lnTo>
                  <a:pt x="49240" y="17320"/>
                </a:lnTo>
                <a:lnTo>
                  <a:pt x="49230" y="17310"/>
                </a:lnTo>
                <a:lnTo>
                  <a:pt x="49210" y="17310"/>
                </a:lnTo>
                <a:lnTo>
                  <a:pt x="49190" y="17300"/>
                </a:lnTo>
                <a:lnTo>
                  <a:pt x="49180" y="17300"/>
                </a:lnTo>
                <a:lnTo>
                  <a:pt x="49160" y="17300"/>
                </a:lnTo>
                <a:lnTo>
                  <a:pt x="49140" y="17300"/>
                </a:lnTo>
                <a:lnTo>
                  <a:pt x="49120" y="17290"/>
                </a:lnTo>
                <a:lnTo>
                  <a:pt x="49100" y="17280"/>
                </a:lnTo>
                <a:lnTo>
                  <a:pt x="49090" y="17280"/>
                </a:lnTo>
                <a:lnTo>
                  <a:pt x="49070" y="17270"/>
                </a:lnTo>
                <a:lnTo>
                  <a:pt x="49060" y="17270"/>
                </a:lnTo>
                <a:lnTo>
                  <a:pt x="49040" y="17260"/>
                </a:lnTo>
                <a:lnTo>
                  <a:pt x="49020" y="17260"/>
                </a:lnTo>
                <a:lnTo>
                  <a:pt x="49000" y="17250"/>
                </a:lnTo>
                <a:lnTo>
                  <a:pt x="48990" y="17240"/>
                </a:lnTo>
                <a:lnTo>
                  <a:pt x="48970" y="17220"/>
                </a:lnTo>
                <a:lnTo>
                  <a:pt x="48950" y="17200"/>
                </a:lnTo>
                <a:lnTo>
                  <a:pt x="48950" y="17190"/>
                </a:lnTo>
                <a:lnTo>
                  <a:pt x="48940" y="17180"/>
                </a:lnTo>
                <a:lnTo>
                  <a:pt x="48930" y="17170"/>
                </a:lnTo>
                <a:lnTo>
                  <a:pt x="48930" y="17150"/>
                </a:lnTo>
                <a:lnTo>
                  <a:pt x="48930" y="17140"/>
                </a:lnTo>
                <a:lnTo>
                  <a:pt x="48930" y="17120"/>
                </a:lnTo>
                <a:lnTo>
                  <a:pt x="48920" y="17100"/>
                </a:lnTo>
                <a:lnTo>
                  <a:pt x="48920" y="17080"/>
                </a:lnTo>
                <a:lnTo>
                  <a:pt x="48910" y="17060"/>
                </a:lnTo>
                <a:lnTo>
                  <a:pt x="48900" y="17040"/>
                </a:lnTo>
                <a:lnTo>
                  <a:pt x="48890" y="17030"/>
                </a:lnTo>
                <a:lnTo>
                  <a:pt x="48880" y="17020"/>
                </a:lnTo>
                <a:lnTo>
                  <a:pt x="48870" y="17020"/>
                </a:lnTo>
                <a:lnTo>
                  <a:pt x="48870" y="17010"/>
                </a:lnTo>
                <a:lnTo>
                  <a:pt x="48860" y="17000"/>
                </a:lnTo>
                <a:lnTo>
                  <a:pt x="48860" y="16990"/>
                </a:lnTo>
                <a:lnTo>
                  <a:pt x="48840" y="16960"/>
                </a:lnTo>
                <a:lnTo>
                  <a:pt x="48830" y="16940"/>
                </a:lnTo>
                <a:lnTo>
                  <a:pt x="48820" y="16920"/>
                </a:lnTo>
                <a:lnTo>
                  <a:pt x="48820" y="16890"/>
                </a:lnTo>
                <a:lnTo>
                  <a:pt x="48830" y="16880"/>
                </a:lnTo>
                <a:lnTo>
                  <a:pt x="48830" y="16860"/>
                </a:lnTo>
                <a:lnTo>
                  <a:pt x="48840" y="16840"/>
                </a:lnTo>
                <a:lnTo>
                  <a:pt x="48850" y="16830"/>
                </a:lnTo>
                <a:lnTo>
                  <a:pt x="48860" y="16810"/>
                </a:lnTo>
                <a:lnTo>
                  <a:pt x="48860" y="16790"/>
                </a:lnTo>
                <a:lnTo>
                  <a:pt x="48860" y="16770"/>
                </a:lnTo>
                <a:lnTo>
                  <a:pt x="48860" y="16760"/>
                </a:lnTo>
                <a:lnTo>
                  <a:pt x="48860" y="16750"/>
                </a:lnTo>
                <a:lnTo>
                  <a:pt x="48840" y="16730"/>
                </a:lnTo>
                <a:lnTo>
                  <a:pt x="48830" y="16720"/>
                </a:lnTo>
                <a:lnTo>
                  <a:pt x="48830" y="16710"/>
                </a:lnTo>
                <a:lnTo>
                  <a:pt x="48810" y="16700"/>
                </a:lnTo>
                <a:lnTo>
                  <a:pt x="48800" y="16690"/>
                </a:lnTo>
                <a:lnTo>
                  <a:pt x="48800" y="16670"/>
                </a:lnTo>
                <a:lnTo>
                  <a:pt x="48800" y="16640"/>
                </a:lnTo>
                <a:lnTo>
                  <a:pt x="48800" y="16620"/>
                </a:lnTo>
                <a:lnTo>
                  <a:pt x="48790" y="16590"/>
                </a:lnTo>
                <a:lnTo>
                  <a:pt x="48790" y="16580"/>
                </a:lnTo>
                <a:lnTo>
                  <a:pt x="48790" y="16550"/>
                </a:lnTo>
                <a:lnTo>
                  <a:pt x="48790" y="16540"/>
                </a:lnTo>
                <a:lnTo>
                  <a:pt x="48790" y="16530"/>
                </a:lnTo>
                <a:lnTo>
                  <a:pt x="48770" y="16510"/>
                </a:lnTo>
                <a:lnTo>
                  <a:pt x="48750" y="16500"/>
                </a:lnTo>
                <a:lnTo>
                  <a:pt x="48740" y="16490"/>
                </a:lnTo>
                <a:lnTo>
                  <a:pt x="48730" y="16490"/>
                </a:lnTo>
                <a:lnTo>
                  <a:pt x="48720" y="16490"/>
                </a:lnTo>
                <a:lnTo>
                  <a:pt x="48690" y="16490"/>
                </a:lnTo>
                <a:lnTo>
                  <a:pt x="48670" y="16500"/>
                </a:lnTo>
                <a:lnTo>
                  <a:pt x="48650" y="16500"/>
                </a:lnTo>
                <a:lnTo>
                  <a:pt x="48630" y="16500"/>
                </a:lnTo>
                <a:lnTo>
                  <a:pt x="48610" y="16480"/>
                </a:lnTo>
                <a:lnTo>
                  <a:pt x="48600" y="16470"/>
                </a:lnTo>
                <a:lnTo>
                  <a:pt x="48590" y="16470"/>
                </a:lnTo>
                <a:lnTo>
                  <a:pt x="48580" y="16460"/>
                </a:lnTo>
                <a:lnTo>
                  <a:pt x="48560" y="16440"/>
                </a:lnTo>
                <a:lnTo>
                  <a:pt x="48530" y="16420"/>
                </a:lnTo>
                <a:lnTo>
                  <a:pt x="48520" y="16400"/>
                </a:lnTo>
                <a:lnTo>
                  <a:pt x="48510" y="16390"/>
                </a:lnTo>
                <a:lnTo>
                  <a:pt x="48510" y="16370"/>
                </a:lnTo>
                <a:lnTo>
                  <a:pt x="48510" y="16360"/>
                </a:lnTo>
                <a:lnTo>
                  <a:pt x="48510" y="16350"/>
                </a:lnTo>
                <a:lnTo>
                  <a:pt x="48510" y="16320"/>
                </a:lnTo>
                <a:lnTo>
                  <a:pt x="48500" y="16300"/>
                </a:lnTo>
                <a:lnTo>
                  <a:pt x="48500" y="16270"/>
                </a:lnTo>
                <a:lnTo>
                  <a:pt x="48490" y="16270"/>
                </a:lnTo>
                <a:lnTo>
                  <a:pt x="48490" y="16260"/>
                </a:lnTo>
                <a:lnTo>
                  <a:pt x="48490" y="16250"/>
                </a:lnTo>
                <a:lnTo>
                  <a:pt x="48480" y="16200"/>
                </a:lnTo>
                <a:lnTo>
                  <a:pt x="48480" y="16190"/>
                </a:lnTo>
                <a:lnTo>
                  <a:pt x="48480" y="16180"/>
                </a:lnTo>
                <a:lnTo>
                  <a:pt x="48490" y="16160"/>
                </a:lnTo>
                <a:lnTo>
                  <a:pt x="48510" y="16150"/>
                </a:lnTo>
                <a:lnTo>
                  <a:pt x="48520" y="16150"/>
                </a:lnTo>
                <a:lnTo>
                  <a:pt x="48510" y="16140"/>
                </a:lnTo>
                <a:lnTo>
                  <a:pt x="48540" y="16130"/>
                </a:lnTo>
                <a:lnTo>
                  <a:pt x="48540" y="16000"/>
                </a:lnTo>
                <a:lnTo>
                  <a:pt x="48530" y="15880"/>
                </a:lnTo>
                <a:lnTo>
                  <a:pt x="48560" y="15770"/>
                </a:lnTo>
                <a:lnTo>
                  <a:pt x="48640" y="15610"/>
                </a:lnTo>
                <a:lnTo>
                  <a:pt x="48630" y="15550"/>
                </a:lnTo>
                <a:lnTo>
                  <a:pt x="48640" y="15460"/>
                </a:lnTo>
                <a:lnTo>
                  <a:pt x="48680" y="15380"/>
                </a:lnTo>
                <a:lnTo>
                  <a:pt x="48730" y="15320"/>
                </a:lnTo>
                <a:lnTo>
                  <a:pt x="48770" y="15280"/>
                </a:lnTo>
                <a:lnTo>
                  <a:pt x="48800" y="15230"/>
                </a:lnTo>
                <a:lnTo>
                  <a:pt x="48730" y="15150"/>
                </a:lnTo>
                <a:lnTo>
                  <a:pt x="48730" y="15100"/>
                </a:lnTo>
                <a:lnTo>
                  <a:pt x="48740" y="15030"/>
                </a:lnTo>
                <a:lnTo>
                  <a:pt x="48720" y="14990"/>
                </a:lnTo>
                <a:lnTo>
                  <a:pt x="48690" y="14930"/>
                </a:lnTo>
                <a:lnTo>
                  <a:pt x="48660" y="14860"/>
                </a:lnTo>
                <a:lnTo>
                  <a:pt x="48660" y="14790"/>
                </a:lnTo>
                <a:lnTo>
                  <a:pt x="48620" y="14750"/>
                </a:lnTo>
                <a:lnTo>
                  <a:pt x="48550" y="14770"/>
                </a:lnTo>
                <a:lnTo>
                  <a:pt x="48500" y="14750"/>
                </a:lnTo>
                <a:lnTo>
                  <a:pt x="48430" y="14700"/>
                </a:lnTo>
                <a:lnTo>
                  <a:pt x="48470" y="14650"/>
                </a:lnTo>
                <a:lnTo>
                  <a:pt x="48820" y="14410"/>
                </a:lnTo>
                <a:lnTo>
                  <a:pt x="49340" y="14090"/>
                </a:lnTo>
                <a:lnTo>
                  <a:pt x="49330" y="14080"/>
                </a:lnTo>
                <a:lnTo>
                  <a:pt x="49470" y="13990"/>
                </a:lnTo>
                <a:lnTo>
                  <a:pt x="49490" y="13980"/>
                </a:lnTo>
                <a:lnTo>
                  <a:pt x="49510" y="13960"/>
                </a:lnTo>
                <a:lnTo>
                  <a:pt x="49700" y="13840"/>
                </a:lnTo>
                <a:lnTo>
                  <a:pt x="49720" y="13830"/>
                </a:lnTo>
                <a:lnTo>
                  <a:pt x="49750" y="13810"/>
                </a:lnTo>
                <a:lnTo>
                  <a:pt x="49920" y="13690"/>
                </a:lnTo>
                <a:lnTo>
                  <a:pt x="49940" y="13680"/>
                </a:lnTo>
                <a:lnTo>
                  <a:pt x="49970" y="13660"/>
                </a:lnTo>
                <a:lnTo>
                  <a:pt x="50150" y="13540"/>
                </a:lnTo>
                <a:lnTo>
                  <a:pt x="50160" y="13520"/>
                </a:lnTo>
                <a:lnTo>
                  <a:pt x="50200" y="13500"/>
                </a:lnTo>
                <a:lnTo>
                  <a:pt x="50370" y="13390"/>
                </a:lnTo>
                <a:lnTo>
                  <a:pt x="50390" y="13380"/>
                </a:lnTo>
                <a:lnTo>
                  <a:pt x="50440" y="13350"/>
                </a:lnTo>
                <a:lnTo>
                  <a:pt x="50600" y="13240"/>
                </a:lnTo>
                <a:lnTo>
                  <a:pt x="50640" y="13220"/>
                </a:lnTo>
                <a:lnTo>
                  <a:pt x="50670" y="13190"/>
                </a:lnTo>
                <a:lnTo>
                  <a:pt x="50810" y="13100"/>
                </a:lnTo>
                <a:lnTo>
                  <a:pt x="50840" y="13080"/>
                </a:lnTo>
                <a:lnTo>
                  <a:pt x="50880" y="13050"/>
                </a:lnTo>
                <a:lnTo>
                  <a:pt x="51010" y="12960"/>
                </a:lnTo>
                <a:lnTo>
                  <a:pt x="51030" y="12950"/>
                </a:lnTo>
                <a:lnTo>
                  <a:pt x="51070" y="12920"/>
                </a:lnTo>
                <a:lnTo>
                  <a:pt x="51210" y="12820"/>
                </a:lnTo>
                <a:lnTo>
                  <a:pt x="51240" y="12810"/>
                </a:lnTo>
                <a:lnTo>
                  <a:pt x="51280" y="12780"/>
                </a:lnTo>
                <a:lnTo>
                  <a:pt x="51440" y="12670"/>
                </a:lnTo>
                <a:lnTo>
                  <a:pt x="51500" y="12630"/>
                </a:lnTo>
                <a:lnTo>
                  <a:pt x="51650" y="12530"/>
                </a:lnTo>
                <a:lnTo>
                  <a:pt x="51680" y="12510"/>
                </a:lnTo>
                <a:lnTo>
                  <a:pt x="51720" y="12480"/>
                </a:lnTo>
                <a:lnTo>
                  <a:pt x="51760" y="12460"/>
                </a:lnTo>
                <a:lnTo>
                  <a:pt x="51860" y="12390"/>
                </a:lnTo>
                <a:lnTo>
                  <a:pt x="51880" y="12380"/>
                </a:lnTo>
                <a:lnTo>
                  <a:pt x="51930" y="12360"/>
                </a:lnTo>
                <a:lnTo>
                  <a:pt x="54860" y="12120"/>
                </a:lnTo>
                <a:lnTo>
                  <a:pt x="55390" y="12080"/>
                </a:lnTo>
                <a:lnTo>
                  <a:pt x="56880" y="11960"/>
                </a:lnTo>
                <a:lnTo>
                  <a:pt x="57360" y="11920"/>
                </a:lnTo>
                <a:lnTo>
                  <a:pt x="58690" y="11520"/>
                </a:lnTo>
                <a:lnTo>
                  <a:pt x="58850" y="11440"/>
                </a:lnTo>
                <a:lnTo>
                  <a:pt x="58910" y="11420"/>
                </a:lnTo>
                <a:lnTo>
                  <a:pt x="58970" y="11410"/>
                </a:lnTo>
                <a:lnTo>
                  <a:pt x="59140" y="11360"/>
                </a:lnTo>
                <a:lnTo>
                  <a:pt x="59210" y="11340"/>
                </a:lnTo>
                <a:lnTo>
                  <a:pt x="59370" y="11300"/>
                </a:lnTo>
                <a:lnTo>
                  <a:pt x="59420" y="11290"/>
                </a:lnTo>
                <a:lnTo>
                  <a:pt x="59490" y="11270"/>
                </a:lnTo>
                <a:lnTo>
                  <a:pt x="59620" y="11240"/>
                </a:lnTo>
                <a:lnTo>
                  <a:pt x="59640" y="11230"/>
                </a:lnTo>
                <a:lnTo>
                  <a:pt x="59670" y="11220"/>
                </a:lnTo>
                <a:lnTo>
                  <a:pt x="59680" y="11220"/>
                </a:lnTo>
                <a:lnTo>
                  <a:pt x="59690" y="11210"/>
                </a:lnTo>
                <a:lnTo>
                  <a:pt x="59840" y="11120"/>
                </a:lnTo>
                <a:lnTo>
                  <a:pt x="59910" y="11070"/>
                </a:lnTo>
                <a:lnTo>
                  <a:pt x="60080" y="10970"/>
                </a:lnTo>
                <a:lnTo>
                  <a:pt x="60160" y="10920"/>
                </a:lnTo>
                <a:lnTo>
                  <a:pt x="60310" y="10820"/>
                </a:lnTo>
                <a:lnTo>
                  <a:pt x="60390" y="10770"/>
                </a:lnTo>
                <a:lnTo>
                  <a:pt x="60550" y="10680"/>
                </a:lnTo>
                <a:lnTo>
                  <a:pt x="60550" y="10670"/>
                </a:lnTo>
                <a:lnTo>
                  <a:pt x="60610" y="10640"/>
                </a:lnTo>
                <a:lnTo>
                  <a:pt x="60800" y="10520"/>
                </a:lnTo>
                <a:lnTo>
                  <a:pt x="60880" y="10470"/>
                </a:lnTo>
                <a:lnTo>
                  <a:pt x="61020" y="10390"/>
                </a:lnTo>
                <a:lnTo>
                  <a:pt x="61080" y="10350"/>
                </a:lnTo>
                <a:lnTo>
                  <a:pt x="61170" y="10290"/>
                </a:lnTo>
                <a:lnTo>
                  <a:pt x="61250" y="10250"/>
                </a:lnTo>
                <a:lnTo>
                  <a:pt x="61310" y="10210"/>
                </a:lnTo>
                <a:lnTo>
                  <a:pt x="61400" y="10150"/>
                </a:lnTo>
                <a:lnTo>
                  <a:pt x="61510" y="10200"/>
                </a:lnTo>
                <a:lnTo>
                  <a:pt x="63520" y="11840"/>
                </a:lnTo>
                <a:lnTo>
                  <a:pt x="63850" y="12020"/>
                </a:lnTo>
                <a:lnTo>
                  <a:pt x="64350" y="12110"/>
                </a:lnTo>
                <a:lnTo>
                  <a:pt x="65430" y="12170"/>
                </a:lnTo>
                <a:lnTo>
                  <a:pt x="65800" y="12180"/>
                </a:lnTo>
                <a:lnTo>
                  <a:pt x="66470" y="12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