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Kyotera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yote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070" y="87830"/>
                </a:moveTo>
                <a:lnTo>
                  <a:pt x="34070" y="87820"/>
                </a:lnTo>
                <a:lnTo>
                  <a:pt x="34040" y="87750"/>
                </a:lnTo>
                <a:lnTo>
                  <a:pt x="33990" y="87650"/>
                </a:lnTo>
                <a:lnTo>
                  <a:pt x="33970" y="87590"/>
                </a:lnTo>
                <a:lnTo>
                  <a:pt x="33960" y="87590"/>
                </a:lnTo>
                <a:lnTo>
                  <a:pt x="34000" y="87580"/>
                </a:lnTo>
                <a:lnTo>
                  <a:pt x="34070" y="87570"/>
                </a:lnTo>
                <a:lnTo>
                  <a:pt x="34140" y="87530"/>
                </a:lnTo>
                <a:lnTo>
                  <a:pt x="34170" y="87500"/>
                </a:lnTo>
                <a:lnTo>
                  <a:pt x="34200" y="87430"/>
                </a:lnTo>
                <a:lnTo>
                  <a:pt x="34220" y="87380"/>
                </a:lnTo>
                <a:lnTo>
                  <a:pt x="34250" y="87290"/>
                </a:lnTo>
                <a:lnTo>
                  <a:pt x="34260" y="87210"/>
                </a:lnTo>
                <a:lnTo>
                  <a:pt x="34270" y="87210"/>
                </a:lnTo>
                <a:lnTo>
                  <a:pt x="34290" y="87200"/>
                </a:lnTo>
                <a:lnTo>
                  <a:pt x="34330" y="87190"/>
                </a:lnTo>
                <a:lnTo>
                  <a:pt x="34340" y="87190"/>
                </a:lnTo>
                <a:lnTo>
                  <a:pt x="34350" y="87190"/>
                </a:lnTo>
                <a:lnTo>
                  <a:pt x="34490" y="87150"/>
                </a:lnTo>
                <a:lnTo>
                  <a:pt x="34560" y="87140"/>
                </a:lnTo>
                <a:lnTo>
                  <a:pt x="34650" y="87130"/>
                </a:lnTo>
                <a:lnTo>
                  <a:pt x="34720" y="87110"/>
                </a:lnTo>
                <a:lnTo>
                  <a:pt x="34800" y="87090"/>
                </a:lnTo>
                <a:lnTo>
                  <a:pt x="34860" y="87080"/>
                </a:lnTo>
                <a:lnTo>
                  <a:pt x="34950" y="87070"/>
                </a:lnTo>
                <a:lnTo>
                  <a:pt x="34960" y="87060"/>
                </a:lnTo>
                <a:lnTo>
                  <a:pt x="34970" y="87060"/>
                </a:lnTo>
                <a:lnTo>
                  <a:pt x="34990" y="87060"/>
                </a:lnTo>
                <a:lnTo>
                  <a:pt x="35000" y="87050"/>
                </a:lnTo>
                <a:lnTo>
                  <a:pt x="35010" y="87050"/>
                </a:lnTo>
                <a:lnTo>
                  <a:pt x="35030" y="87050"/>
                </a:lnTo>
                <a:lnTo>
                  <a:pt x="35070" y="87050"/>
                </a:lnTo>
                <a:lnTo>
                  <a:pt x="35130" y="87050"/>
                </a:lnTo>
                <a:lnTo>
                  <a:pt x="35290" y="87060"/>
                </a:lnTo>
                <a:lnTo>
                  <a:pt x="35310" y="87060"/>
                </a:lnTo>
                <a:lnTo>
                  <a:pt x="35370" y="87060"/>
                </a:lnTo>
                <a:lnTo>
                  <a:pt x="35420" y="87060"/>
                </a:lnTo>
                <a:lnTo>
                  <a:pt x="35450" y="87060"/>
                </a:lnTo>
                <a:lnTo>
                  <a:pt x="35540" y="87060"/>
                </a:lnTo>
                <a:lnTo>
                  <a:pt x="35590" y="87060"/>
                </a:lnTo>
                <a:lnTo>
                  <a:pt x="35600" y="87060"/>
                </a:lnTo>
                <a:lnTo>
                  <a:pt x="35610" y="87050"/>
                </a:lnTo>
                <a:lnTo>
                  <a:pt x="35660" y="86950"/>
                </a:lnTo>
                <a:lnTo>
                  <a:pt x="35710" y="86850"/>
                </a:lnTo>
                <a:lnTo>
                  <a:pt x="35750" y="86760"/>
                </a:lnTo>
                <a:lnTo>
                  <a:pt x="35760" y="86760"/>
                </a:lnTo>
                <a:lnTo>
                  <a:pt x="35760" y="86750"/>
                </a:lnTo>
                <a:lnTo>
                  <a:pt x="35770" y="86740"/>
                </a:lnTo>
                <a:lnTo>
                  <a:pt x="35820" y="86630"/>
                </a:lnTo>
                <a:lnTo>
                  <a:pt x="35840" y="86600"/>
                </a:lnTo>
                <a:lnTo>
                  <a:pt x="35870" y="86530"/>
                </a:lnTo>
                <a:lnTo>
                  <a:pt x="35910" y="86430"/>
                </a:lnTo>
                <a:lnTo>
                  <a:pt x="35960" y="86350"/>
                </a:lnTo>
                <a:lnTo>
                  <a:pt x="35960" y="86340"/>
                </a:lnTo>
                <a:lnTo>
                  <a:pt x="35970" y="86330"/>
                </a:lnTo>
                <a:lnTo>
                  <a:pt x="35980" y="86270"/>
                </a:lnTo>
                <a:lnTo>
                  <a:pt x="35990" y="86250"/>
                </a:lnTo>
                <a:lnTo>
                  <a:pt x="36000" y="86220"/>
                </a:lnTo>
                <a:lnTo>
                  <a:pt x="36020" y="86150"/>
                </a:lnTo>
                <a:lnTo>
                  <a:pt x="36030" y="86130"/>
                </a:lnTo>
                <a:lnTo>
                  <a:pt x="36040" y="86120"/>
                </a:lnTo>
                <a:lnTo>
                  <a:pt x="36050" y="86070"/>
                </a:lnTo>
                <a:lnTo>
                  <a:pt x="36060" y="86040"/>
                </a:lnTo>
                <a:lnTo>
                  <a:pt x="36070" y="86030"/>
                </a:lnTo>
                <a:lnTo>
                  <a:pt x="36110" y="85920"/>
                </a:lnTo>
                <a:lnTo>
                  <a:pt x="36120" y="85870"/>
                </a:lnTo>
                <a:lnTo>
                  <a:pt x="36150" y="85800"/>
                </a:lnTo>
                <a:lnTo>
                  <a:pt x="36160" y="85770"/>
                </a:lnTo>
                <a:lnTo>
                  <a:pt x="36160" y="85760"/>
                </a:lnTo>
                <a:lnTo>
                  <a:pt x="36170" y="85740"/>
                </a:lnTo>
                <a:lnTo>
                  <a:pt x="36200" y="85660"/>
                </a:lnTo>
                <a:lnTo>
                  <a:pt x="36220" y="85590"/>
                </a:lnTo>
                <a:lnTo>
                  <a:pt x="36240" y="85550"/>
                </a:lnTo>
                <a:lnTo>
                  <a:pt x="36240" y="85540"/>
                </a:lnTo>
                <a:lnTo>
                  <a:pt x="36260" y="85490"/>
                </a:lnTo>
                <a:lnTo>
                  <a:pt x="36260" y="85480"/>
                </a:lnTo>
                <a:lnTo>
                  <a:pt x="36270" y="85470"/>
                </a:lnTo>
                <a:lnTo>
                  <a:pt x="36290" y="85440"/>
                </a:lnTo>
                <a:lnTo>
                  <a:pt x="36300" y="85430"/>
                </a:lnTo>
                <a:lnTo>
                  <a:pt x="36360" y="85330"/>
                </a:lnTo>
                <a:lnTo>
                  <a:pt x="36370" y="85310"/>
                </a:lnTo>
                <a:lnTo>
                  <a:pt x="36440" y="85230"/>
                </a:lnTo>
                <a:lnTo>
                  <a:pt x="36440" y="85220"/>
                </a:lnTo>
                <a:lnTo>
                  <a:pt x="36450" y="85230"/>
                </a:lnTo>
                <a:lnTo>
                  <a:pt x="36460" y="85230"/>
                </a:lnTo>
                <a:lnTo>
                  <a:pt x="36470" y="85220"/>
                </a:lnTo>
                <a:lnTo>
                  <a:pt x="36480" y="85220"/>
                </a:lnTo>
                <a:lnTo>
                  <a:pt x="36490" y="85210"/>
                </a:lnTo>
                <a:lnTo>
                  <a:pt x="36500" y="85200"/>
                </a:lnTo>
                <a:lnTo>
                  <a:pt x="36510" y="85190"/>
                </a:lnTo>
                <a:lnTo>
                  <a:pt x="36510" y="85180"/>
                </a:lnTo>
                <a:lnTo>
                  <a:pt x="36510" y="85170"/>
                </a:lnTo>
                <a:lnTo>
                  <a:pt x="36510" y="85160"/>
                </a:lnTo>
                <a:lnTo>
                  <a:pt x="36510" y="85150"/>
                </a:lnTo>
                <a:lnTo>
                  <a:pt x="36510" y="85140"/>
                </a:lnTo>
                <a:lnTo>
                  <a:pt x="36520" y="85130"/>
                </a:lnTo>
                <a:lnTo>
                  <a:pt x="36530" y="85120"/>
                </a:lnTo>
                <a:lnTo>
                  <a:pt x="36540" y="85100"/>
                </a:lnTo>
                <a:lnTo>
                  <a:pt x="36550" y="85080"/>
                </a:lnTo>
                <a:lnTo>
                  <a:pt x="36550" y="85060"/>
                </a:lnTo>
                <a:lnTo>
                  <a:pt x="36550" y="85050"/>
                </a:lnTo>
                <a:lnTo>
                  <a:pt x="36520" y="85050"/>
                </a:lnTo>
                <a:lnTo>
                  <a:pt x="36520" y="85040"/>
                </a:lnTo>
                <a:lnTo>
                  <a:pt x="36520" y="85030"/>
                </a:lnTo>
                <a:lnTo>
                  <a:pt x="36530" y="85020"/>
                </a:lnTo>
                <a:lnTo>
                  <a:pt x="36540" y="85010"/>
                </a:lnTo>
                <a:lnTo>
                  <a:pt x="36550" y="85000"/>
                </a:lnTo>
                <a:lnTo>
                  <a:pt x="36550" y="84990"/>
                </a:lnTo>
                <a:lnTo>
                  <a:pt x="36560" y="84990"/>
                </a:lnTo>
                <a:lnTo>
                  <a:pt x="36560" y="84980"/>
                </a:lnTo>
                <a:lnTo>
                  <a:pt x="36570" y="84980"/>
                </a:lnTo>
                <a:lnTo>
                  <a:pt x="36570" y="84990"/>
                </a:lnTo>
                <a:lnTo>
                  <a:pt x="36580" y="84990"/>
                </a:lnTo>
                <a:lnTo>
                  <a:pt x="36590" y="84990"/>
                </a:lnTo>
                <a:lnTo>
                  <a:pt x="36600" y="84980"/>
                </a:lnTo>
                <a:lnTo>
                  <a:pt x="36610" y="84980"/>
                </a:lnTo>
                <a:lnTo>
                  <a:pt x="36620" y="84970"/>
                </a:lnTo>
                <a:lnTo>
                  <a:pt x="36630" y="84970"/>
                </a:lnTo>
                <a:lnTo>
                  <a:pt x="36640" y="84970"/>
                </a:lnTo>
                <a:lnTo>
                  <a:pt x="36650" y="84980"/>
                </a:lnTo>
                <a:lnTo>
                  <a:pt x="36660" y="84990"/>
                </a:lnTo>
                <a:lnTo>
                  <a:pt x="36670" y="84990"/>
                </a:lnTo>
                <a:lnTo>
                  <a:pt x="36700" y="84950"/>
                </a:lnTo>
                <a:lnTo>
                  <a:pt x="36710" y="84950"/>
                </a:lnTo>
                <a:lnTo>
                  <a:pt x="36710" y="84940"/>
                </a:lnTo>
                <a:lnTo>
                  <a:pt x="36720" y="84940"/>
                </a:lnTo>
                <a:lnTo>
                  <a:pt x="36730" y="84940"/>
                </a:lnTo>
                <a:lnTo>
                  <a:pt x="36740" y="84940"/>
                </a:lnTo>
                <a:lnTo>
                  <a:pt x="36750" y="84930"/>
                </a:lnTo>
                <a:lnTo>
                  <a:pt x="36750" y="84920"/>
                </a:lnTo>
                <a:lnTo>
                  <a:pt x="36760" y="84920"/>
                </a:lnTo>
                <a:lnTo>
                  <a:pt x="36780" y="84910"/>
                </a:lnTo>
                <a:lnTo>
                  <a:pt x="36800" y="84910"/>
                </a:lnTo>
                <a:lnTo>
                  <a:pt x="36810" y="84920"/>
                </a:lnTo>
                <a:lnTo>
                  <a:pt x="36810" y="84910"/>
                </a:lnTo>
                <a:lnTo>
                  <a:pt x="36820" y="84910"/>
                </a:lnTo>
                <a:lnTo>
                  <a:pt x="36830" y="84890"/>
                </a:lnTo>
                <a:lnTo>
                  <a:pt x="36840" y="84890"/>
                </a:lnTo>
                <a:lnTo>
                  <a:pt x="36840" y="84880"/>
                </a:lnTo>
                <a:lnTo>
                  <a:pt x="36850" y="84880"/>
                </a:lnTo>
                <a:lnTo>
                  <a:pt x="36860" y="84880"/>
                </a:lnTo>
                <a:lnTo>
                  <a:pt x="36870" y="84880"/>
                </a:lnTo>
                <a:lnTo>
                  <a:pt x="36870" y="84890"/>
                </a:lnTo>
                <a:lnTo>
                  <a:pt x="36880" y="84890"/>
                </a:lnTo>
                <a:lnTo>
                  <a:pt x="36890" y="84900"/>
                </a:lnTo>
                <a:lnTo>
                  <a:pt x="36900" y="84910"/>
                </a:lnTo>
                <a:lnTo>
                  <a:pt x="36910" y="84910"/>
                </a:lnTo>
                <a:lnTo>
                  <a:pt x="36920" y="84920"/>
                </a:lnTo>
                <a:lnTo>
                  <a:pt x="36930" y="84920"/>
                </a:lnTo>
                <a:lnTo>
                  <a:pt x="36930" y="84930"/>
                </a:lnTo>
                <a:lnTo>
                  <a:pt x="36940" y="84930"/>
                </a:lnTo>
                <a:lnTo>
                  <a:pt x="36940" y="84940"/>
                </a:lnTo>
                <a:lnTo>
                  <a:pt x="36950" y="84940"/>
                </a:lnTo>
                <a:lnTo>
                  <a:pt x="36960" y="84940"/>
                </a:lnTo>
                <a:lnTo>
                  <a:pt x="36970" y="84940"/>
                </a:lnTo>
                <a:lnTo>
                  <a:pt x="36980" y="84940"/>
                </a:lnTo>
                <a:lnTo>
                  <a:pt x="36990" y="84940"/>
                </a:lnTo>
                <a:lnTo>
                  <a:pt x="36990" y="84950"/>
                </a:lnTo>
                <a:lnTo>
                  <a:pt x="37000" y="84960"/>
                </a:lnTo>
                <a:lnTo>
                  <a:pt x="37000" y="84970"/>
                </a:lnTo>
                <a:lnTo>
                  <a:pt x="37010" y="84970"/>
                </a:lnTo>
                <a:lnTo>
                  <a:pt x="37010" y="84980"/>
                </a:lnTo>
                <a:lnTo>
                  <a:pt x="37020" y="84980"/>
                </a:lnTo>
                <a:lnTo>
                  <a:pt x="37020" y="84990"/>
                </a:lnTo>
                <a:lnTo>
                  <a:pt x="37030" y="84990"/>
                </a:lnTo>
                <a:lnTo>
                  <a:pt x="37040" y="84990"/>
                </a:lnTo>
                <a:lnTo>
                  <a:pt x="37050" y="84980"/>
                </a:lnTo>
                <a:lnTo>
                  <a:pt x="37060" y="84970"/>
                </a:lnTo>
                <a:lnTo>
                  <a:pt x="37070" y="84960"/>
                </a:lnTo>
                <a:lnTo>
                  <a:pt x="37080" y="84960"/>
                </a:lnTo>
                <a:lnTo>
                  <a:pt x="37080" y="84950"/>
                </a:lnTo>
                <a:lnTo>
                  <a:pt x="37080" y="84940"/>
                </a:lnTo>
                <a:lnTo>
                  <a:pt x="37080" y="84930"/>
                </a:lnTo>
                <a:lnTo>
                  <a:pt x="37080" y="84920"/>
                </a:lnTo>
                <a:lnTo>
                  <a:pt x="37100" y="84900"/>
                </a:lnTo>
                <a:lnTo>
                  <a:pt x="37100" y="84890"/>
                </a:lnTo>
                <a:lnTo>
                  <a:pt x="37110" y="84890"/>
                </a:lnTo>
                <a:lnTo>
                  <a:pt x="37110" y="84880"/>
                </a:lnTo>
                <a:lnTo>
                  <a:pt x="37120" y="84880"/>
                </a:lnTo>
                <a:lnTo>
                  <a:pt x="37120" y="84870"/>
                </a:lnTo>
                <a:lnTo>
                  <a:pt x="37130" y="84870"/>
                </a:lnTo>
                <a:lnTo>
                  <a:pt x="37140" y="84860"/>
                </a:lnTo>
                <a:lnTo>
                  <a:pt x="37150" y="84850"/>
                </a:lnTo>
                <a:lnTo>
                  <a:pt x="37150" y="84840"/>
                </a:lnTo>
                <a:lnTo>
                  <a:pt x="37150" y="84830"/>
                </a:lnTo>
                <a:lnTo>
                  <a:pt x="37160" y="84820"/>
                </a:lnTo>
                <a:lnTo>
                  <a:pt x="37160" y="84810"/>
                </a:lnTo>
                <a:lnTo>
                  <a:pt x="37160" y="84800"/>
                </a:lnTo>
                <a:lnTo>
                  <a:pt x="37150" y="84790"/>
                </a:lnTo>
                <a:lnTo>
                  <a:pt x="37150" y="84780"/>
                </a:lnTo>
                <a:lnTo>
                  <a:pt x="37140" y="84770"/>
                </a:lnTo>
                <a:lnTo>
                  <a:pt x="37140" y="84760"/>
                </a:lnTo>
                <a:lnTo>
                  <a:pt x="37140" y="84750"/>
                </a:lnTo>
                <a:lnTo>
                  <a:pt x="37130" y="84750"/>
                </a:lnTo>
                <a:lnTo>
                  <a:pt x="37120" y="84750"/>
                </a:lnTo>
                <a:lnTo>
                  <a:pt x="37120" y="84740"/>
                </a:lnTo>
                <a:lnTo>
                  <a:pt x="37110" y="84740"/>
                </a:lnTo>
                <a:lnTo>
                  <a:pt x="37110" y="84730"/>
                </a:lnTo>
                <a:lnTo>
                  <a:pt x="37110" y="84720"/>
                </a:lnTo>
                <a:lnTo>
                  <a:pt x="37110" y="84710"/>
                </a:lnTo>
                <a:lnTo>
                  <a:pt x="37100" y="84700"/>
                </a:lnTo>
                <a:lnTo>
                  <a:pt x="37090" y="84700"/>
                </a:lnTo>
                <a:lnTo>
                  <a:pt x="37090" y="84690"/>
                </a:lnTo>
                <a:lnTo>
                  <a:pt x="37090" y="84680"/>
                </a:lnTo>
                <a:lnTo>
                  <a:pt x="37090" y="84660"/>
                </a:lnTo>
                <a:lnTo>
                  <a:pt x="37080" y="84660"/>
                </a:lnTo>
                <a:lnTo>
                  <a:pt x="37080" y="84650"/>
                </a:lnTo>
                <a:lnTo>
                  <a:pt x="37080" y="84640"/>
                </a:lnTo>
                <a:lnTo>
                  <a:pt x="37080" y="84630"/>
                </a:lnTo>
                <a:lnTo>
                  <a:pt x="37090" y="84630"/>
                </a:lnTo>
                <a:lnTo>
                  <a:pt x="37100" y="84630"/>
                </a:lnTo>
                <a:lnTo>
                  <a:pt x="37100" y="84620"/>
                </a:lnTo>
                <a:lnTo>
                  <a:pt x="37100" y="84610"/>
                </a:lnTo>
                <a:lnTo>
                  <a:pt x="37100" y="84600"/>
                </a:lnTo>
                <a:lnTo>
                  <a:pt x="37100" y="84590"/>
                </a:lnTo>
                <a:lnTo>
                  <a:pt x="37100" y="84580"/>
                </a:lnTo>
                <a:lnTo>
                  <a:pt x="37100" y="84570"/>
                </a:lnTo>
                <a:lnTo>
                  <a:pt x="37100" y="84560"/>
                </a:lnTo>
                <a:lnTo>
                  <a:pt x="37090" y="84550"/>
                </a:lnTo>
                <a:lnTo>
                  <a:pt x="37090" y="84540"/>
                </a:lnTo>
                <a:lnTo>
                  <a:pt x="37090" y="84530"/>
                </a:lnTo>
                <a:lnTo>
                  <a:pt x="37090" y="84520"/>
                </a:lnTo>
                <a:lnTo>
                  <a:pt x="37090" y="84510"/>
                </a:lnTo>
                <a:lnTo>
                  <a:pt x="37080" y="84510"/>
                </a:lnTo>
                <a:lnTo>
                  <a:pt x="37080" y="84500"/>
                </a:lnTo>
                <a:lnTo>
                  <a:pt x="37090" y="84500"/>
                </a:lnTo>
                <a:lnTo>
                  <a:pt x="37090" y="84490"/>
                </a:lnTo>
                <a:lnTo>
                  <a:pt x="37090" y="84480"/>
                </a:lnTo>
                <a:lnTo>
                  <a:pt x="37090" y="84470"/>
                </a:lnTo>
                <a:lnTo>
                  <a:pt x="37090" y="84460"/>
                </a:lnTo>
                <a:lnTo>
                  <a:pt x="37090" y="84450"/>
                </a:lnTo>
                <a:lnTo>
                  <a:pt x="37090" y="84440"/>
                </a:lnTo>
                <a:lnTo>
                  <a:pt x="37100" y="84440"/>
                </a:lnTo>
                <a:lnTo>
                  <a:pt x="37100" y="84430"/>
                </a:lnTo>
                <a:lnTo>
                  <a:pt x="37100" y="84420"/>
                </a:lnTo>
                <a:lnTo>
                  <a:pt x="37100" y="84410"/>
                </a:lnTo>
                <a:lnTo>
                  <a:pt x="37110" y="84410"/>
                </a:lnTo>
                <a:lnTo>
                  <a:pt x="37110" y="84400"/>
                </a:lnTo>
                <a:lnTo>
                  <a:pt x="37120" y="84400"/>
                </a:lnTo>
                <a:lnTo>
                  <a:pt x="37110" y="84400"/>
                </a:lnTo>
                <a:lnTo>
                  <a:pt x="37110" y="84390"/>
                </a:lnTo>
                <a:lnTo>
                  <a:pt x="37120" y="84390"/>
                </a:lnTo>
                <a:lnTo>
                  <a:pt x="37120" y="84380"/>
                </a:lnTo>
                <a:lnTo>
                  <a:pt x="37120" y="84370"/>
                </a:lnTo>
                <a:lnTo>
                  <a:pt x="37130" y="84360"/>
                </a:lnTo>
                <a:lnTo>
                  <a:pt x="37140" y="84360"/>
                </a:lnTo>
                <a:lnTo>
                  <a:pt x="37140" y="84350"/>
                </a:lnTo>
                <a:lnTo>
                  <a:pt x="37140" y="84340"/>
                </a:lnTo>
                <a:lnTo>
                  <a:pt x="37140" y="84330"/>
                </a:lnTo>
                <a:lnTo>
                  <a:pt x="37140" y="84320"/>
                </a:lnTo>
                <a:lnTo>
                  <a:pt x="37140" y="84310"/>
                </a:lnTo>
                <a:lnTo>
                  <a:pt x="37140" y="84300"/>
                </a:lnTo>
                <a:lnTo>
                  <a:pt x="37140" y="84290"/>
                </a:lnTo>
                <a:lnTo>
                  <a:pt x="37130" y="84290"/>
                </a:lnTo>
                <a:lnTo>
                  <a:pt x="37130" y="84280"/>
                </a:lnTo>
                <a:lnTo>
                  <a:pt x="37130" y="84270"/>
                </a:lnTo>
                <a:lnTo>
                  <a:pt x="37140" y="84270"/>
                </a:lnTo>
                <a:lnTo>
                  <a:pt x="37140" y="84260"/>
                </a:lnTo>
                <a:lnTo>
                  <a:pt x="37140" y="84250"/>
                </a:lnTo>
                <a:lnTo>
                  <a:pt x="37140" y="84240"/>
                </a:lnTo>
                <a:lnTo>
                  <a:pt x="37150" y="84240"/>
                </a:lnTo>
                <a:lnTo>
                  <a:pt x="37150" y="84230"/>
                </a:lnTo>
                <a:lnTo>
                  <a:pt x="37150" y="84220"/>
                </a:lnTo>
                <a:lnTo>
                  <a:pt x="37150" y="84210"/>
                </a:lnTo>
                <a:lnTo>
                  <a:pt x="37150" y="84200"/>
                </a:lnTo>
                <a:lnTo>
                  <a:pt x="37150" y="84190"/>
                </a:lnTo>
                <a:lnTo>
                  <a:pt x="37150" y="84180"/>
                </a:lnTo>
                <a:lnTo>
                  <a:pt x="37150" y="84170"/>
                </a:lnTo>
                <a:lnTo>
                  <a:pt x="37160" y="84160"/>
                </a:lnTo>
                <a:lnTo>
                  <a:pt x="37170" y="84160"/>
                </a:lnTo>
                <a:lnTo>
                  <a:pt x="37170" y="84150"/>
                </a:lnTo>
                <a:lnTo>
                  <a:pt x="37180" y="84140"/>
                </a:lnTo>
                <a:lnTo>
                  <a:pt x="37180" y="84130"/>
                </a:lnTo>
                <a:lnTo>
                  <a:pt x="37190" y="84120"/>
                </a:lnTo>
                <a:lnTo>
                  <a:pt x="37190" y="84110"/>
                </a:lnTo>
                <a:lnTo>
                  <a:pt x="37180" y="84110"/>
                </a:lnTo>
                <a:lnTo>
                  <a:pt x="37180" y="84100"/>
                </a:lnTo>
                <a:lnTo>
                  <a:pt x="37170" y="84100"/>
                </a:lnTo>
                <a:lnTo>
                  <a:pt x="37160" y="84090"/>
                </a:lnTo>
                <a:lnTo>
                  <a:pt x="37150" y="84080"/>
                </a:lnTo>
                <a:lnTo>
                  <a:pt x="37140" y="84080"/>
                </a:lnTo>
                <a:lnTo>
                  <a:pt x="37140" y="84070"/>
                </a:lnTo>
                <a:lnTo>
                  <a:pt x="37140" y="84060"/>
                </a:lnTo>
                <a:lnTo>
                  <a:pt x="37130" y="84050"/>
                </a:lnTo>
                <a:lnTo>
                  <a:pt x="37120" y="84050"/>
                </a:lnTo>
                <a:lnTo>
                  <a:pt x="37120" y="84040"/>
                </a:lnTo>
                <a:lnTo>
                  <a:pt x="37110" y="84030"/>
                </a:lnTo>
                <a:lnTo>
                  <a:pt x="37100" y="84020"/>
                </a:lnTo>
                <a:lnTo>
                  <a:pt x="37100" y="84010"/>
                </a:lnTo>
                <a:lnTo>
                  <a:pt x="37100" y="84000"/>
                </a:lnTo>
                <a:lnTo>
                  <a:pt x="37090" y="84000"/>
                </a:lnTo>
                <a:lnTo>
                  <a:pt x="37090" y="83990"/>
                </a:lnTo>
                <a:lnTo>
                  <a:pt x="37080" y="83990"/>
                </a:lnTo>
                <a:lnTo>
                  <a:pt x="37080" y="83980"/>
                </a:lnTo>
                <a:lnTo>
                  <a:pt x="37070" y="83970"/>
                </a:lnTo>
                <a:lnTo>
                  <a:pt x="37070" y="83960"/>
                </a:lnTo>
                <a:lnTo>
                  <a:pt x="37070" y="83950"/>
                </a:lnTo>
                <a:lnTo>
                  <a:pt x="37070" y="83940"/>
                </a:lnTo>
                <a:lnTo>
                  <a:pt x="37060" y="83930"/>
                </a:lnTo>
                <a:lnTo>
                  <a:pt x="37060" y="83920"/>
                </a:lnTo>
                <a:lnTo>
                  <a:pt x="37050" y="83910"/>
                </a:lnTo>
                <a:lnTo>
                  <a:pt x="37050" y="83900"/>
                </a:lnTo>
                <a:lnTo>
                  <a:pt x="37050" y="83890"/>
                </a:lnTo>
                <a:lnTo>
                  <a:pt x="37050" y="83880"/>
                </a:lnTo>
                <a:lnTo>
                  <a:pt x="37040" y="83880"/>
                </a:lnTo>
                <a:lnTo>
                  <a:pt x="37040" y="83870"/>
                </a:lnTo>
                <a:lnTo>
                  <a:pt x="37030" y="83860"/>
                </a:lnTo>
                <a:lnTo>
                  <a:pt x="37020" y="83850"/>
                </a:lnTo>
                <a:lnTo>
                  <a:pt x="37020" y="83840"/>
                </a:lnTo>
                <a:lnTo>
                  <a:pt x="37010" y="83830"/>
                </a:lnTo>
                <a:lnTo>
                  <a:pt x="37000" y="83830"/>
                </a:lnTo>
                <a:lnTo>
                  <a:pt x="37000" y="83820"/>
                </a:lnTo>
                <a:lnTo>
                  <a:pt x="37000" y="83810"/>
                </a:lnTo>
                <a:lnTo>
                  <a:pt x="37000" y="83800"/>
                </a:lnTo>
                <a:lnTo>
                  <a:pt x="37010" y="83790"/>
                </a:lnTo>
                <a:lnTo>
                  <a:pt x="37020" y="83780"/>
                </a:lnTo>
                <a:lnTo>
                  <a:pt x="37020" y="83770"/>
                </a:lnTo>
                <a:lnTo>
                  <a:pt x="37030" y="83770"/>
                </a:lnTo>
                <a:lnTo>
                  <a:pt x="37030" y="83760"/>
                </a:lnTo>
                <a:lnTo>
                  <a:pt x="37020" y="83740"/>
                </a:lnTo>
                <a:lnTo>
                  <a:pt x="37020" y="83730"/>
                </a:lnTo>
                <a:lnTo>
                  <a:pt x="37020" y="83710"/>
                </a:lnTo>
                <a:lnTo>
                  <a:pt x="37020" y="83700"/>
                </a:lnTo>
                <a:lnTo>
                  <a:pt x="37020" y="83690"/>
                </a:lnTo>
                <a:lnTo>
                  <a:pt x="37020" y="83680"/>
                </a:lnTo>
                <a:lnTo>
                  <a:pt x="37030" y="83670"/>
                </a:lnTo>
                <a:lnTo>
                  <a:pt x="37040" y="83660"/>
                </a:lnTo>
                <a:lnTo>
                  <a:pt x="37040" y="83650"/>
                </a:lnTo>
                <a:lnTo>
                  <a:pt x="37080" y="83650"/>
                </a:lnTo>
                <a:lnTo>
                  <a:pt x="37220" y="83660"/>
                </a:lnTo>
                <a:lnTo>
                  <a:pt x="37230" y="83660"/>
                </a:lnTo>
                <a:lnTo>
                  <a:pt x="37310" y="83660"/>
                </a:lnTo>
                <a:lnTo>
                  <a:pt x="37350" y="83660"/>
                </a:lnTo>
                <a:lnTo>
                  <a:pt x="37360" y="83670"/>
                </a:lnTo>
                <a:lnTo>
                  <a:pt x="37370" y="83670"/>
                </a:lnTo>
                <a:lnTo>
                  <a:pt x="37370" y="83660"/>
                </a:lnTo>
                <a:lnTo>
                  <a:pt x="37380" y="83660"/>
                </a:lnTo>
                <a:lnTo>
                  <a:pt x="37410" y="83670"/>
                </a:lnTo>
                <a:lnTo>
                  <a:pt x="37420" y="83670"/>
                </a:lnTo>
                <a:lnTo>
                  <a:pt x="37450" y="83670"/>
                </a:lnTo>
                <a:lnTo>
                  <a:pt x="37470" y="83630"/>
                </a:lnTo>
                <a:lnTo>
                  <a:pt x="37500" y="83530"/>
                </a:lnTo>
                <a:lnTo>
                  <a:pt x="37510" y="83520"/>
                </a:lnTo>
                <a:lnTo>
                  <a:pt x="37520" y="83490"/>
                </a:lnTo>
                <a:lnTo>
                  <a:pt x="37530" y="83470"/>
                </a:lnTo>
                <a:lnTo>
                  <a:pt x="37520" y="83470"/>
                </a:lnTo>
                <a:lnTo>
                  <a:pt x="37420" y="83450"/>
                </a:lnTo>
                <a:lnTo>
                  <a:pt x="37410" y="83440"/>
                </a:lnTo>
                <a:lnTo>
                  <a:pt x="37420" y="83420"/>
                </a:lnTo>
                <a:lnTo>
                  <a:pt x="37430" y="83420"/>
                </a:lnTo>
                <a:lnTo>
                  <a:pt x="37510" y="83330"/>
                </a:lnTo>
                <a:lnTo>
                  <a:pt x="37570" y="83260"/>
                </a:lnTo>
                <a:lnTo>
                  <a:pt x="37580" y="83260"/>
                </a:lnTo>
                <a:lnTo>
                  <a:pt x="37580" y="83250"/>
                </a:lnTo>
                <a:lnTo>
                  <a:pt x="37590" y="83240"/>
                </a:lnTo>
                <a:lnTo>
                  <a:pt x="37610" y="83220"/>
                </a:lnTo>
                <a:lnTo>
                  <a:pt x="37630" y="83200"/>
                </a:lnTo>
                <a:lnTo>
                  <a:pt x="37650" y="83180"/>
                </a:lnTo>
                <a:lnTo>
                  <a:pt x="37660" y="83170"/>
                </a:lnTo>
                <a:lnTo>
                  <a:pt x="37670" y="83160"/>
                </a:lnTo>
                <a:lnTo>
                  <a:pt x="37660" y="83150"/>
                </a:lnTo>
                <a:lnTo>
                  <a:pt x="37550" y="83050"/>
                </a:lnTo>
                <a:lnTo>
                  <a:pt x="37550" y="83040"/>
                </a:lnTo>
                <a:lnTo>
                  <a:pt x="37530" y="83030"/>
                </a:lnTo>
                <a:lnTo>
                  <a:pt x="37520" y="83020"/>
                </a:lnTo>
                <a:lnTo>
                  <a:pt x="37430" y="82940"/>
                </a:lnTo>
                <a:lnTo>
                  <a:pt x="37390" y="82910"/>
                </a:lnTo>
                <a:lnTo>
                  <a:pt x="37380" y="82890"/>
                </a:lnTo>
                <a:lnTo>
                  <a:pt x="37370" y="82880"/>
                </a:lnTo>
                <a:lnTo>
                  <a:pt x="37350" y="82870"/>
                </a:lnTo>
                <a:lnTo>
                  <a:pt x="37350" y="82860"/>
                </a:lnTo>
                <a:lnTo>
                  <a:pt x="37350" y="82830"/>
                </a:lnTo>
                <a:lnTo>
                  <a:pt x="37360" y="82820"/>
                </a:lnTo>
                <a:lnTo>
                  <a:pt x="37370" y="82790"/>
                </a:lnTo>
                <a:lnTo>
                  <a:pt x="37370" y="82770"/>
                </a:lnTo>
                <a:lnTo>
                  <a:pt x="37400" y="82700"/>
                </a:lnTo>
                <a:lnTo>
                  <a:pt x="37390" y="82700"/>
                </a:lnTo>
                <a:lnTo>
                  <a:pt x="37390" y="82690"/>
                </a:lnTo>
                <a:lnTo>
                  <a:pt x="37370" y="82680"/>
                </a:lnTo>
                <a:lnTo>
                  <a:pt x="37370" y="82690"/>
                </a:lnTo>
                <a:lnTo>
                  <a:pt x="37310" y="82650"/>
                </a:lnTo>
                <a:lnTo>
                  <a:pt x="37250" y="82610"/>
                </a:lnTo>
                <a:lnTo>
                  <a:pt x="37240" y="82610"/>
                </a:lnTo>
                <a:lnTo>
                  <a:pt x="37200" y="82580"/>
                </a:lnTo>
                <a:lnTo>
                  <a:pt x="37190" y="82570"/>
                </a:lnTo>
                <a:lnTo>
                  <a:pt x="37190" y="82520"/>
                </a:lnTo>
                <a:lnTo>
                  <a:pt x="37190" y="82470"/>
                </a:lnTo>
                <a:lnTo>
                  <a:pt x="37190" y="82460"/>
                </a:lnTo>
                <a:lnTo>
                  <a:pt x="37190" y="82410"/>
                </a:lnTo>
                <a:lnTo>
                  <a:pt x="37190" y="82390"/>
                </a:lnTo>
                <a:lnTo>
                  <a:pt x="37190" y="82340"/>
                </a:lnTo>
                <a:lnTo>
                  <a:pt x="37190" y="82330"/>
                </a:lnTo>
                <a:lnTo>
                  <a:pt x="37190" y="82290"/>
                </a:lnTo>
                <a:lnTo>
                  <a:pt x="37190" y="82260"/>
                </a:lnTo>
                <a:lnTo>
                  <a:pt x="37190" y="82250"/>
                </a:lnTo>
                <a:lnTo>
                  <a:pt x="37180" y="82180"/>
                </a:lnTo>
                <a:lnTo>
                  <a:pt x="37180" y="82150"/>
                </a:lnTo>
                <a:lnTo>
                  <a:pt x="37180" y="82140"/>
                </a:lnTo>
                <a:lnTo>
                  <a:pt x="37180" y="82130"/>
                </a:lnTo>
                <a:lnTo>
                  <a:pt x="37130" y="82090"/>
                </a:lnTo>
                <a:lnTo>
                  <a:pt x="37100" y="82080"/>
                </a:lnTo>
                <a:lnTo>
                  <a:pt x="37040" y="82040"/>
                </a:lnTo>
                <a:lnTo>
                  <a:pt x="37030" y="82030"/>
                </a:lnTo>
                <a:lnTo>
                  <a:pt x="37030" y="82010"/>
                </a:lnTo>
                <a:lnTo>
                  <a:pt x="37030" y="81990"/>
                </a:lnTo>
                <a:lnTo>
                  <a:pt x="37010" y="81930"/>
                </a:lnTo>
                <a:lnTo>
                  <a:pt x="37010" y="81920"/>
                </a:lnTo>
                <a:lnTo>
                  <a:pt x="37000" y="81870"/>
                </a:lnTo>
                <a:lnTo>
                  <a:pt x="36990" y="81850"/>
                </a:lnTo>
                <a:lnTo>
                  <a:pt x="36990" y="81830"/>
                </a:lnTo>
                <a:lnTo>
                  <a:pt x="36980" y="81830"/>
                </a:lnTo>
                <a:lnTo>
                  <a:pt x="36980" y="81820"/>
                </a:lnTo>
                <a:lnTo>
                  <a:pt x="36990" y="81800"/>
                </a:lnTo>
                <a:lnTo>
                  <a:pt x="36990" y="81790"/>
                </a:lnTo>
                <a:lnTo>
                  <a:pt x="36990" y="81780"/>
                </a:lnTo>
                <a:lnTo>
                  <a:pt x="36980" y="81780"/>
                </a:lnTo>
                <a:lnTo>
                  <a:pt x="36980" y="81770"/>
                </a:lnTo>
                <a:lnTo>
                  <a:pt x="36970" y="81750"/>
                </a:lnTo>
                <a:lnTo>
                  <a:pt x="36960" y="81750"/>
                </a:lnTo>
                <a:lnTo>
                  <a:pt x="36950" y="81740"/>
                </a:lnTo>
                <a:lnTo>
                  <a:pt x="36890" y="81720"/>
                </a:lnTo>
                <a:lnTo>
                  <a:pt x="36790" y="81670"/>
                </a:lnTo>
                <a:lnTo>
                  <a:pt x="36690" y="81620"/>
                </a:lnTo>
                <a:lnTo>
                  <a:pt x="36670" y="81610"/>
                </a:lnTo>
                <a:lnTo>
                  <a:pt x="36630" y="81590"/>
                </a:lnTo>
                <a:lnTo>
                  <a:pt x="36580" y="81570"/>
                </a:lnTo>
                <a:lnTo>
                  <a:pt x="36470" y="81520"/>
                </a:lnTo>
                <a:lnTo>
                  <a:pt x="36460" y="81520"/>
                </a:lnTo>
                <a:lnTo>
                  <a:pt x="36400" y="81490"/>
                </a:lnTo>
                <a:lnTo>
                  <a:pt x="36410" y="81480"/>
                </a:lnTo>
                <a:lnTo>
                  <a:pt x="36420" y="81450"/>
                </a:lnTo>
                <a:lnTo>
                  <a:pt x="36420" y="81430"/>
                </a:lnTo>
                <a:lnTo>
                  <a:pt x="36440" y="81390"/>
                </a:lnTo>
                <a:lnTo>
                  <a:pt x="36450" y="81370"/>
                </a:lnTo>
                <a:lnTo>
                  <a:pt x="36460" y="81350"/>
                </a:lnTo>
                <a:lnTo>
                  <a:pt x="36460" y="81340"/>
                </a:lnTo>
                <a:lnTo>
                  <a:pt x="36470" y="81330"/>
                </a:lnTo>
                <a:lnTo>
                  <a:pt x="36470" y="81320"/>
                </a:lnTo>
                <a:lnTo>
                  <a:pt x="36470" y="81310"/>
                </a:lnTo>
                <a:lnTo>
                  <a:pt x="36470" y="81300"/>
                </a:lnTo>
                <a:lnTo>
                  <a:pt x="36470" y="81290"/>
                </a:lnTo>
                <a:lnTo>
                  <a:pt x="36460" y="81290"/>
                </a:lnTo>
                <a:lnTo>
                  <a:pt x="36460" y="81270"/>
                </a:lnTo>
                <a:lnTo>
                  <a:pt x="36450" y="81240"/>
                </a:lnTo>
                <a:lnTo>
                  <a:pt x="36440" y="81230"/>
                </a:lnTo>
                <a:lnTo>
                  <a:pt x="36430" y="81220"/>
                </a:lnTo>
                <a:lnTo>
                  <a:pt x="36430" y="81210"/>
                </a:lnTo>
                <a:lnTo>
                  <a:pt x="36420" y="81200"/>
                </a:lnTo>
                <a:lnTo>
                  <a:pt x="36420" y="81180"/>
                </a:lnTo>
                <a:lnTo>
                  <a:pt x="36410" y="81150"/>
                </a:lnTo>
                <a:lnTo>
                  <a:pt x="36410" y="81140"/>
                </a:lnTo>
                <a:lnTo>
                  <a:pt x="36410" y="81130"/>
                </a:lnTo>
                <a:lnTo>
                  <a:pt x="36410" y="81120"/>
                </a:lnTo>
                <a:lnTo>
                  <a:pt x="36400" y="81110"/>
                </a:lnTo>
                <a:lnTo>
                  <a:pt x="36400" y="81090"/>
                </a:lnTo>
                <a:lnTo>
                  <a:pt x="36410" y="81080"/>
                </a:lnTo>
                <a:lnTo>
                  <a:pt x="36410" y="81070"/>
                </a:lnTo>
                <a:lnTo>
                  <a:pt x="36410" y="81060"/>
                </a:lnTo>
                <a:lnTo>
                  <a:pt x="36410" y="81050"/>
                </a:lnTo>
                <a:lnTo>
                  <a:pt x="36410" y="81040"/>
                </a:lnTo>
                <a:lnTo>
                  <a:pt x="36410" y="81020"/>
                </a:lnTo>
                <a:lnTo>
                  <a:pt x="36410" y="81000"/>
                </a:lnTo>
                <a:lnTo>
                  <a:pt x="36400" y="80990"/>
                </a:lnTo>
                <a:lnTo>
                  <a:pt x="36400" y="80980"/>
                </a:lnTo>
                <a:lnTo>
                  <a:pt x="36400" y="80970"/>
                </a:lnTo>
                <a:lnTo>
                  <a:pt x="36400" y="80960"/>
                </a:lnTo>
                <a:lnTo>
                  <a:pt x="36390" y="80950"/>
                </a:lnTo>
                <a:lnTo>
                  <a:pt x="36380" y="80950"/>
                </a:lnTo>
                <a:lnTo>
                  <a:pt x="36380" y="80940"/>
                </a:lnTo>
                <a:lnTo>
                  <a:pt x="36380" y="80930"/>
                </a:lnTo>
                <a:lnTo>
                  <a:pt x="36380" y="80920"/>
                </a:lnTo>
                <a:lnTo>
                  <a:pt x="36380" y="80910"/>
                </a:lnTo>
                <a:lnTo>
                  <a:pt x="36380" y="80900"/>
                </a:lnTo>
                <a:lnTo>
                  <a:pt x="36390" y="80890"/>
                </a:lnTo>
                <a:lnTo>
                  <a:pt x="36420" y="80860"/>
                </a:lnTo>
                <a:lnTo>
                  <a:pt x="36420" y="80850"/>
                </a:lnTo>
                <a:lnTo>
                  <a:pt x="36440" y="80830"/>
                </a:lnTo>
                <a:lnTo>
                  <a:pt x="36450" y="80820"/>
                </a:lnTo>
                <a:lnTo>
                  <a:pt x="36470" y="80810"/>
                </a:lnTo>
                <a:lnTo>
                  <a:pt x="36480" y="80800"/>
                </a:lnTo>
                <a:lnTo>
                  <a:pt x="36490" y="80800"/>
                </a:lnTo>
                <a:lnTo>
                  <a:pt x="36500" y="80800"/>
                </a:lnTo>
                <a:lnTo>
                  <a:pt x="36510" y="80800"/>
                </a:lnTo>
                <a:lnTo>
                  <a:pt x="36540" y="80800"/>
                </a:lnTo>
                <a:lnTo>
                  <a:pt x="36580" y="80800"/>
                </a:lnTo>
                <a:lnTo>
                  <a:pt x="36600" y="80800"/>
                </a:lnTo>
                <a:lnTo>
                  <a:pt x="36620" y="80800"/>
                </a:lnTo>
                <a:lnTo>
                  <a:pt x="36630" y="80800"/>
                </a:lnTo>
                <a:lnTo>
                  <a:pt x="36650" y="80800"/>
                </a:lnTo>
                <a:lnTo>
                  <a:pt x="36700" y="80800"/>
                </a:lnTo>
                <a:lnTo>
                  <a:pt x="36710" y="80800"/>
                </a:lnTo>
                <a:lnTo>
                  <a:pt x="36730" y="80800"/>
                </a:lnTo>
                <a:lnTo>
                  <a:pt x="36740" y="80790"/>
                </a:lnTo>
                <a:lnTo>
                  <a:pt x="36750" y="80770"/>
                </a:lnTo>
                <a:lnTo>
                  <a:pt x="36770" y="80750"/>
                </a:lnTo>
                <a:lnTo>
                  <a:pt x="36780" y="80750"/>
                </a:lnTo>
                <a:lnTo>
                  <a:pt x="36780" y="80740"/>
                </a:lnTo>
                <a:lnTo>
                  <a:pt x="36790" y="80740"/>
                </a:lnTo>
                <a:lnTo>
                  <a:pt x="36790" y="80730"/>
                </a:lnTo>
                <a:lnTo>
                  <a:pt x="36800" y="80730"/>
                </a:lnTo>
                <a:lnTo>
                  <a:pt x="36800" y="80720"/>
                </a:lnTo>
                <a:lnTo>
                  <a:pt x="36810" y="80720"/>
                </a:lnTo>
                <a:lnTo>
                  <a:pt x="36810" y="80710"/>
                </a:lnTo>
                <a:lnTo>
                  <a:pt x="36820" y="80690"/>
                </a:lnTo>
                <a:lnTo>
                  <a:pt x="36830" y="80680"/>
                </a:lnTo>
                <a:lnTo>
                  <a:pt x="36840" y="80680"/>
                </a:lnTo>
                <a:lnTo>
                  <a:pt x="36850" y="80680"/>
                </a:lnTo>
                <a:lnTo>
                  <a:pt x="36850" y="80690"/>
                </a:lnTo>
                <a:lnTo>
                  <a:pt x="36860" y="80680"/>
                </a:lnTo>
                <a:lnTo>
                  <a:pt x="36870" y="80680"/>
                </a:lnTo>
                <a:lnTo>
                  <a:pt x="36870" y="80670"/>
                </a:lnTo>
                <a:lnTo>
                  <a:pt x="36880" y="80670"/>
                </a:lnTo>
                <a:lnTo>
                  <a:pt x="36880" y="80660"/>
                </a:lnTo>
                <a:lnTo>
                  <a:pt x="36890" y="80660"/>
                </a:lnTo>
                <a:lnTo>
                  <a:pt x="36900" y="80660"/>
                </a:lnTo>
                <a:lnTo>
                  <a:pt x="36910" y="80660"/>
                </a:lnTo>
                <a:lnTo>
                  <a:pt x="36920" y="80660"/>
                </a:lnTo>
                <a:lnTo>
                  <a:pt x="36930" y="80660"/>
                </a:lnTo>
                <a:lnTo>
                  <a:pt x="36940" y="80650"/>
                </a:lnTo>
                <a:lnTo>
                  <a:pt x="36950" y="80650"/>
                </a:lnTo>
                <a:lnTo>
                  <a:pt x="36960" y="80640"/>
                </a:lnTo>
                <a:lnTo>
                  <a:pt x="36980" y="80640"/>
                </a:lnTo>
                <a:lnTo>
                  <a:pt x="36990" y="80630"/>
                </a:lnTo>
                <a:lnTo>
                  <a:pt x="37000" y="80630"/>
                </a:lnTo>
                <a:lnTo>
                  <a:pt x="37010" y="80620"/>
                </a:lnTo>
                <a:lnTo>
                  <a:pt x="37010" y="80610"/>
                </a:lnTo>
                <a:lnTo>
                  <a:pt x="37020" y="80610"/>
                </a:lnTo>
                <a:lnTo>
                  <a:pt x="37020" y="80600"/>
                </a:lnTo>
                <a:lnTo>
                  <a:pt x="37030" y="80590"/>
                </a:lnTo>
                <a:lnTo>
                  <a:pt x="37030" y="80580"/>
                </a:lnTo>
                <a:lnTo>
                  <a:pt x="37040" y="80570"/>
                </a:lnTo>
                <a:lnTo>
                  <a:pt x="37050" y="80560"/>
                </a:lnTo>
                <a:lnTo>
                  <a:pt x="37050" y="80550"/>
                </a:lnTo>
                <a:lnTo>
                  <a:pt x="37060" y="80540"/>
                </a:lnTo>
                <a:lnTo>
                  <a:pt x="37070" y="80530"/>
                </a:lnTo>
                <a:lnTo>
                  <a:pt x="37080" y="80530"/>
                </a:lnTo>
                <a:lnTo>
                  <a:pt x="37090" y="80520"/>
                </a:lnTo>
                <a:lnTo>
                  <a:pt x="37110" y="80500"/>
                </a:lnTo>
                <a:lnTo>
                  <a:pt x="37120" y="80500"/>
                </a:lnTo>
                <a:lnTo>
                  <a:pt x="37130" y="80490"/>
                </a:lnTo>
                <a:lnTo>
                  <a:pt x="37140" y="80480"/>
                </a:lnTo>
                <a:lnTo>
                  <a:pt x="37140" y="80470"/>
                </a:lnTo>
                <a:lnTo>
                  <a:pt x="37150" y="80460"/>
                </a:lnTo>
                <a:lnTo>
                  <a:pt x="37160" y="80450"/>
                </a:lnTo>
                <a:lnTo>
                  <a:pt x="37180" y="80440"/>
                </a:lnTo>
                <a:lnTo>
                  <a:pt x="37190" y="80430"/>
                </a:lnTo>
                <a:lnTo>
                  <a:pt x="37190" y="80420"/>
                </a:lnTo>
                <a:lnTo>
                  <a:pt x="37230" y="80400"/>
                </a:lnTo>
                <a:lnTo>
                  <a:pt x="37230" y="80390"/>
                </a:lnTo>
                <a:lnTo>
                  <a:pt x="37260" y="80360"/>
                </a:lnTo>
                <a:lnTo>
                  <a:pt x="37290" y="80330"/>
                </a:lnTo>
                <a:lnTo>
                  <a:pt x="37310" y="80300"/>
                </a:lnTo>
                <a:lnTo>
                  <a:pt x="37350" y="80260"/>
                </a:lnTo>
                <a:lnTo>
                  <a:pt x="37370" y="80240"/>
                </a:lnTo>
                <a:lnTo>
                  <a:pt x="37380" y="80230"/>
                </a:lnTo>
                <a:lnTo>
                  <a:pt x="37390" y="80220"/>
                </a:lnTo>
                <a:lnTo>
                  <a:pt x="37400" y="80220"/>
                </a:lnTo>
                <a:lnTo>
                  <a:pt x="37400" y="80210"/>
                </a:lnTo>
                <a:lnTo>
                  <a:pt x="37420" y="80190"/>
                </a:lnTo>
                <a:lnTo>
                  <a:pt x="37430" y="80180"/>
                </a:lnTo>
                <a:lnTo>
                  <a:pt x="37520" y="80110"/>
                </a:lnTo>
                <a:lnTo>
                  <a:pt x="37600" y="80040"/>
                </a:lnTo>
                <a:lnTo>
                  <a:pt x="37630" y="80020"/>
                </a:lnTo>
                <a:lnTo>
                  <a:pt x="37630" y="80010"/>
                </a:lnTo>
                <a:lnTo>
                  <a:pt x="37680" y="79970"/>
                </a:lnTo>
                <a:lnTo>
                  <a:pt x="37680" y="79960"/>
                </a:lnTo>
                <a:lnTo>
                  <a:pt x="37690" y="79950"/>
                </a:lnTo>
                <a:lnTo>
                  <a:pt x="37690" y="79940"/>
                </a:lnTo>
                <a:lnTo>
                  <a:pt x="37700" y="79940"/>
                </a:lnTo>
                <a:lnTo>
                  <a:pt x="37710" y="79940"/>
                </a:lnTo>
                <a:lnTo>
                  <a:pt x="37710" y="79930"/>
                </a:lnTo>
                <a:lnTo>
                  <a:pt x="37720" y="79920"/>
                </a:lnTo>
                <a:lnTo>
                  <a:pt x="37730" y="79920"/>
                </a:lnTo>
                <a:lnTo>
                  <a:pt x="37740" y="79910"/>
                </a:lnTo>
                <a:lnTo>
                  <a:pt x="37750" y="79910"/>
                </a:lnTo>
                <a:lnTo>
                  <a:pt x="37750" y="79900"/>
                </a:lnTo>
                <a:lnTo>
                  <a:pt x="37760" y="79900"/>
                </a:lnTo>
                <a:lnTo>
                  <a:pt x="37760" y="79890"/>
                </a:lnTo>
                <a:lnTo>
                  <a:pt x="37770" y="79890"/>
                </a:lnTo>
                <a:lnTo>
                  <a:pt x="37780" y="79890"/>
                </a:lnTo>
                <a:lnTo>
                  <a:pt x="37790" y="79890"/>
                </a:lnTo>
                <a:lnTo>
                  <a:pt x="37800" y="79890"/>
                </a:lnTo>
                <a:lnTo>
                  <a:pt x="37810" y="79880"/>
                </a:lnTo>
                <a:lnTo>
                  <a:pt x="37820" y="79880"/>
                </a:lnTo>
                <a:lnTo>
                  <a:pt x="37830" y="79890"/>
                </a:lnTo>
                <a:lnTo>
                  <a:pt x="37840" y="79880"/>
                </a:lnTo>
                <a:lnTo>
                  <a:pt x="37850" y="79880"/>
                </a:lnTo>
                <a:lnTo>
                  <a:pt x="37860" y="79880"/>
                </a:lnTo>
                <a:lnTo>
                  <a:pt x="37870" y="79880"/>
                </a:lnTo>
                <a:lnTo>
                  <a:pt x="37880" y="79880"/>
                </a:lnTo>
                <a:lnTo>
                  <a:pt x="37890" y="79880"/>
                </a:lnTo>
                <a:lnTo>
                  <a:pt x="37900" y="79880"/>
                </a:lnTo>
                <a:lnTo>
                  <a:pt x="37910" y="79880"/>
                </a:lnTo>
                <a:lnTo>
                  <a:pt x="37920" y="79880"/>
                </a:lnTo>
                <a:lnTo>
                  <a:pt x="37930" y="79890"/>
                </a:lnTo>
                <a:lnTo>
                  <a:pt x="37930" y="79880"/>
                </a:lnTo>
                <a:lnTo>
                  <a:pt x="37940" y="79880"/>
                </a:lnTo>
                <a:lnTo>
                  <a:pt x="37940" y="79870"/>
                </a:lnTo>
                <a:lnTo>
                  <a:pt x="37950" y="79870"/>
                </a:lnTo>
                <a:lnTo>
                  <a:pt x="37960" y="79870"/>
                </a:lnTo>
                <a:lnTo>
                  <a:pt x="37960" y="79860"/>
                </a:lnTo>
                <a:lnTo>
                  <a:pt x="37970" y="79860"/>
                </a:lnTo>
                <a:lnTo>
                  <a:pt x="37980" y="79860"/>
                </a:lnTo>
                <a:lnTo>
                  <a:pt x="38000" y="79860"/>
                </a:lnTo>
                <a:lnTo>
                  <a:pt x="38010" y="79850"/>
                </a:lnTo>
                <a:lnTo>
                  <a:pt x="38020" y="79840"/>
                </a:lnTo>
                <a:lnTo>
                  <a:pt x="38020" y="79830"/>
                </a:lnTo>
                <a:lnTo>
                  <a:pt x="38030" y="79830"/>
                </a:lnTo>
                <a:lnTo>
                  <a:pt x="38040" y="79820"/>
                </a:lnTo>
                <a:lnTo>
                  <a:pt x="38050" y="79820"/>
                </a:lnTo>
                <a:lnTo>
                  <a:pt x="38060" y="79820"/>
                </a:lnTo>
                <a:lnTo>
                  <a:pt x="38070" y="79820"/>
                </a:lnTo>
                <a:lnTo>
                  <a:pt x="38070" y="79810"/>
                </a:lnTo>
                <a:lnTo>
                  <a:pt x="38080" y="79800"/>
                </a:lnTo>
                <a:lnTo>
                  <a:pt x="38090" y="79800"/>
                </a:lnTo>
                <a:lnTo>
                  <a:pt x="38100" y="79800"/>
                </a:lnTo>
                <a:lnTo>
                  <a:pt x="38110" y="79800"/>
                </a:lnTo>
                <a:lnTo>
                  <a:pt x="38120" y="79800"/>
                </a:lnTo>
                <a:lnTo>
                  <a:pt x="38130" y="79790"/>
                </a:lnTo>
                <a:lnTo>
                  <a:pt x="38140" y="79780"/>
                </a:lnTo>
                <a:lnTo>
                  <a:pt x="38150" y="79780"/>
                </a:lnTo>
                <a:lnTo>
                  <a:pt x="38160" y="79780"/>
                </a:lnTo>
                <a:lnTo>
                  <a:pt x="38170" y="79760"/>
                </a:lnTo>
                <a:lnTo>
                  <a:pt x="38180" y="79760"/>
                </a:lnTo>
                <a:lnTo>
                  <a:pt x="38190" y="79760"/>
                </a:lnTo>
                <a:lnTo>
                  <a:pt x="38190" y="79750"/>
                </a:lnTo>
                <a:lnTo>
                  <a:pt x="38200" y="79740"/>
                </a:lnTo>
                <a:lnTo>
                  <a:pt x="38210" y="79740"/>
                </a:lnTo>
                <a:lnTo>
                  <a:pt x="38220" y="79740"/>
                </a:lnTo>
                <a:lnTo>
                  <a:pt x="38230" y="79740"/>
                </a:lnTo>
                <a:lnTo>
                  <a:pt x="38230" y="79730"/>
                </a:lnTo>
                <a:lnTo>
                  <a:pt x="38240" y="79730"/>
                </a:lnTo>
                <a:lnTo>
                  <a:pt x="38250" y="79720"/>
                </a:lnTo>
                <a:lnTo>
                  <a:pt x="38260" y="79720"/>
                </a:lnTo>
                <a:lnTo>
                  <a:pt x="38260" y="79710"/>
                </a:lnTo>
                <a:lnTo>
                  <a:pt x="38270" y="79710"/>
                </a:lnTo>
                <a:lnTo>
                  <a:pt x="38270" y="79700"/>
                </a:lnTo>
                <a:lnTo>
                  <a:pt x="38280" y="79700"/>
                </a:lnTo>
                <a:lnTo>
                  <a:pt x="38290" y="79690"/>
                </a:lnTo>
                <a:lnTo>
                  <a:pt x="38300" y="79680"/>
                </a:lnTo>
                <a:lnTo>
                  <a:pt x="38310" y="79670"/>
                </a:lnTo>
                <a:lnTo>
                  <a:pt x="38320" y="79660"/>
                </a:lnTo>
                <a:lnTo>
                  <a:pt x="38330" y="79660"/>
                </a:lnTo>
                <a:lnTo>
                  <a:pt x="38340" y="79650"/>
                </a:lnTo>
                <a:lnTo>
                  <a:pt x="38360" y="79650"/>
                </a:lnTo>
                <a:lnTo>
                  <a:pt x="38370" y="79650"/>
                </a:lnTo>
                <a:lnTo>
                  <a:pt x="38380" y="79640"/>
                </a:lnTo>
                <a:lnTo>
                  <a:pt x="38390" y="79630"/>
                </a:lnTo>
                <a:lnTo>
                  <a:pt x="38390" y="79620"/>
                </a:lnTo>
                <a:lnTo>
                  <a:pt x="38400" y="79620"/>
                </a:lnTo>
                <a:lnTo>
                  <a:pt x="38400" y="79610"/>
                </a:lnTo>
                <a:lnTo>
                  <a:pt x="38410" y="79610"/>
                </a:lnTo>
                <a:lnTo>
                  <a:pt x="38420" y="79600"/>
                </a:lnTo>
                <a:lnTo>
                  <a:pt x="38440" y="79590"/>
                </a:lnTo>
                <a:lnTo>
                  <a:pt x="38450" y="79580"/>
                </a:lnTo>
                <a:lnTo>
                  <a:pt x="38460" y="79570"/>
                </a:lnTo>
                <a:lnTo>
                  <a:pt x="38460" y="79560"/>
                </a:lnTo>
                <a:lnTo>
                  <a:pt x="38470" y="79540"/>
                </a:lnTo>
                <a:lnTo>
                  <a:pt x="38470" y="79520"/>
                </a:lnTo>
                <a:lnTo>
                  <a:pt x="38480" y="79500"/>
                </a:lnTo>
                <a:lnTo>
                  <a:pt x="38480" y="79480"/>
                </a:lnTo>
                <a:lnTo>
                  <a:pt x="38490" y="79470"/>
                </a:lnTo>
                <a:lnTo>
                  <a:pt x="38490" y="79460"/>
                </a:lnTo>
                <a:lnTo>
                  <a:pt x="38490" y="79450"/>
                </a:lnTo>
                <a:lnTo>
                  <a:pt x="38490" y="79430"/>
                </a:lnTo>
                <a:lnTo>
                  <a:pt x="38490" y="79420"/>
                </a:lnTo>
                <a:lnTo>
                  <a:pt x="38490" y="79410"/>
                </a:lnTo>
                <a:lnTo>
                  <a:pt x="38490" y="79400"/>
                </a:lnTo>
                <a:lnTo>
                  <a:pt x="38490" y="79390"/>
                </a:lnTo>
                <a:lnTo>
                  <a:pt x="38490" y="79380"/>
                </a:lnTo>
                <a:lnTo>
                  <a:pt x="38490" y="79360"/>
                </a:lnTo>
                <a:lnTo>
                  <a:pt x="38490" y="79350"/>
                </a:lnTo>
                <a:lnTo>
                  <a:pt x="38490" y="79340"/>
                </a:lnTo>
                <a:lnTo>
                  <a:pt x="38500" y="79330"/>
                </a:lnTo>
                <a:lnTo>
                  <a:pt x="38500" y="79320"/>
                </a:lnTo>
                <a:lnTo>
                  <a:pt x="38510" y="79310"/>
                </a:lnTo>
                <a:lnTo>
                  <a:pt x="38520" y="79310"/>
                </a:lnTo>
                <a:lnTo>
                  <a:pt x="38530" y="79300"/>
                </a:lnTo>
                <a:lnTo>
                  <a:pt x="38530" y="79290"/>
                </a:lnTo>
                <a:lnTo>
                  <a:pt x="38540" y="79280"/>
                </a:lnTo>
                <a:lnTo>
                  <a:pt x="38540" y="79270"/>
                </a:lnTo>
                <a:lnTo>
                  <a:pt x="38540" y="79260"/>
                </a:lnTo>
                <a:lnTo>
                  <a:pt x="38550" y="79250"/>
                </a:lnTo>
                <a:lnTo>
                  <a:pt x="38560" y="79240"/>
                </a:lnTo>
                <a:lnTo>
                  <a:pt x="38570" y="79230"/>
                </a:lnTo>
                <a:lnTo>
                  <a:pt x="38580" y="79220"/>
                </a:lnTo>
                <a:lnTo>
                  <a:pt x="38580" y="79210"/>
                </a:lnTo>
                <a:lnTo>
                  <a:pt x="38590" y="79200"/>
                </a:lnTo>
                <a:lnTo>
                  <a:pt x="38590" y="79190"/>
                </a:lnTo>
                <a:lnTo>
                  <a:pt x="38590" y="79180"/>
                </a:lnTo>
                <a:lnTo>
                  <a:pt x="38600" y="79170"/>
                </a:lnTo>
                <a:lnTo>
                  <a:pt x="38610" y="79160"/>
                </a:lnTo>
                <a:lnTo>
                  <a:pt x="38620" y="79160"/>
                </a:lnTo>
                <a:lnTo>
                  <a:pt x="38630" y="79150"/>
                </a:lnTo>
                <a:lnTo>
                  <a:pt x="38640" y="79140"/>
                </a:lnTo>
                <a:lnTo>
                  <a:pt x="38650" y="79130"/>
                </a:lnTo>
                <a:lnTo>
                  <a:pt x="38660" y="79120"/>
                </a:lnTo>
                <a:lnTo>
                  <a:pt x="38670" y="79110"/>
                </a:lnTo>
                <a:lnTo>
                  <a:pt x="38690" y="79100"/>
                </a:lnTo>
                <a:lnTo>
                  <a:pt x="38690" y="79090"/>
                </a:lnTo>
                <a:lnTo>
                  <a:pt x="38700" y="79080"/>
                </a:lnTo>
                <a:lnTo>
                  <a:pt x="38710" y="79070"/>
                </a:lnTo>
                <a:lnTo>
                  <a:pt x="38710" y="79060"/>
                </a:lnTo>
                <a:lnTo>
                  <a:pt x="38720" y="79040"/>
                </a:lnTo>
                <a:lnTo>
                  <a:pt x="38750" y="79040"/>
                </a:lnTo>
                <a:lnTo>
                  <a:pt x="38770" y="79030"/>
                </a:lnTo>
                <a:lnTo>
                  <a:pt x="38790" y="79020"/>
                </a:lnTo>
                <a:lnTo>
                  <a:pt x="38800" y="79020"/>
                </a:lnTo>
                <a:lnTo>
                  <a:pt x="38800" y="79010"/>
                </a:lnTo>
                <a:lnTo>
                  <a:pt x="38810" y="78950"/>
                </a:lnTo>
                <a:lnTo>
                  <a:pt x="38820" y="78940"/>
                </a:lnTo>
                <a:lnTo>
                  <a:pt x="38820" y="78920"/>
                </a:lnTo>
                <a:lnTo>
                  <a:pt x="38840" y="78870"/>
                </a:lnTo>
                <a:lnTo>
                  <a:pt x="38850" y="78850"/>
                </a:lnTo>
                <a:lnTo>
                  <a:pt x="38860" y="78840"/>
                </a:lnTo>
                <a:lnTo>
                  <a:pt x="38880" y="78830"/>
                </a:lnTo>
                <a:lnTo>
                  <a:pt x="38890" y="78830"/>
                </a:lnTo>
                <a:lnTo>
                  <a:pt x="38900" y="78840"/>
                </a:lnTo>
                <a:lnTo>
                  <a:pt x="38910" y="78840"/>
                </a:lnTo>
                <a:lnTo>
                  <a:pt x="38950" y="78850"/>
                </a:lnTo>
                <a:lnTo>
                  <a:pt x="38970" y="78860"/>
                </a:lnTo>
                <a:lnTo>
                  <a:pt x="39000" y="78880"/>
                </a:lnTo>
                <a:lnTo>
                  <a:pt x="39040" y="78900"/>
                </a:lnTo>
                <a:lnTo>
                  <a:pt x="39100" y="78940"/>
                </a:lnTo>
                <a:lnTo>
                  <a:pt x="39110" y="78940"/>
                </a:lnTo>
                <a:lnTo>
                  <a:pt x="39110" y="78950"/>
                </a:lnTo>
                <a:lnTo>
                  <a:pt x="39130" y="78960"/>
                </a:lnTo>
                <a:lnTo>
                  <a:pt x="39140" y="78970"/>
                </a:lnTo>
                <a:lnTo>
                  <a:pt x="39160" y="78990"/>
                </a:lnTo>
                <a:lnTo>
                  <a:pt x="39170" y="78990"/>
                </a:lnTo>
                <a:lnTo>
                  <a:pt x="39210" y="79020"/>
                </a:lnTo>
                <a:lnTo>
                  <a:pt x="39220" y="79020"/>
                </a:lnTo>
                <a:lnTo>
                  <a:pt x="39240" y="79030"/>
                </a:lnTo>
                <a:lnTo>
                  <a:pt x="39270" y="79040"/>
                </a:lnTo>
                <a:lnTo>
                  <a:pt x="39290" y="79040"/>
                </a:lnTo>
                <a:lnTo>
                  <a:pt x="39300" y="79040"/>
                </a:lnTo>
                <a:lnTo>
                  <a:pt x="39340" y="79030"/>
                </a:lnTo>
                <a:lnTo>
                  <a:pt x="39360" y="79020"/>
                </a:lnTo>
                <a:lnTo>
                  <a:pt x="39400" y="79010"/>
                </a:lnTo>
                <a:lnTo>
                  <a:pt x="39440" y="79000"/>
                </a:lnTo>
                <a:lnTo>
                  <a:pt x="39470" y="78990"/>
                </a:lnTo>
                <a:lnTo>
                  <a:pt x="39480" y="78990"/>
                </a:lnTo>
                <a:lnTo>
                  <a:pt x="39540" y="78980"/>
                </a:lnTo>
                <a:lnTo>
                  <a:pt x="39570" y="78980"/>
                </a:lnTo>
                <a:lnTo>
                  <a:pt x="39580" y="78980"/>
                </a:lnTo>
                <a:lnTo>
                  <a:pt x="39590" y="78980"/>
                </a:lnTo>
                <a:lnTo>
                  <a:pt x="39630" y="78970"/>
                </a:lnTo>
                <a:lnTo>
                  <a:pt x="39670" y="78970"/>
                </a:lnTo>
                <a:lnTo>
                  <a:pt x="39700" y="78970"/>
                </a:lnTo>
                <a:lnTo>
                  <a:pt x="39710" y="78970"/>
                </a:lnTo>
                <a:lnTo>
                  <a:pt x="39720" y="78970"/>
                </a:lnTo>
                <a:lnTo>
                  <a:pt x="39740" y="78980"/>
                </a:lnTo>
                <a:lnTo>
                  <a:pt x="39770" y="78980"/>
                </a:lnTo>
                <a:lnTo>
                  <a:pt x="39780" y="78990"/>
                </a:lnTo>
                <a:lnTo>
                  <a:pt x="39790" y="78990"/>
                </a:lnTo>
                <a:lnTo>
                  <a:pt x="39800" y="79000"/>
                </a:lnTo>
                <a:lnTo>
                  <a:pt x="39820" y="79000"/>
                </a:lnTo>
                <a:lnTo>
                  <a:pt x="39830" y="79010"/>
                </a:lnTo>
                <a:lnTo>
                  <a:pt x="39850" y="79020"/>
                </a:lnTo>
                <a:lnTo>
                  <a:pt x="39860" y="79030"/>
                </a:lnTo>
                <a:lnTo>
                  <a:pt x="39860" y="79040"/>
                </a:lnTo>
                <a:lnTo>
                  <a:pt x="39870" y="79050"/>
                </a:lnTo>
                <a:lnTo>
                  <a:pt x="39870" y="79070"/>
                </a:lnTo>
                <a:lnTo>
                  <a:pt x="39880" y="79080"/>
                </a:lnTo>
                <a:lnTo>
                  <a:pt x="39880" y="79090"/>
                </a:lnTo>
                <a:lnTo>
                  <a:pt x="39880" y="79100"/>
                </a:lnTo>
                <a:lnTo>
                  <a:pt x="39880" y="79120"/>
                </a:lnTo>
                <a:lnTo>
                  <a:pt x="39890" y="79130"/>
                </a:lnTo>
                <a:lnTo>
                  <a:pt x="39900" y="79150"/>
                </a:lnTo>
                <a:lnTo>
                  <a:pt x="39900" y="79160"/>
                </a:lnTo>
                <a:lnTo>
                  <a:pt x="39910" y="79180"/>
                </a:lnTo>
                <a:lnTo>
                  <a:pt x="39920" y="79200"/>
                </a:lnTo>
                <a:lnTo>
                  <a:pt x="39930" y="79210"/>
                </a:lnTo>
                <a:lnTo>
                  <a:pt x="39930" y="79220"/>
                </a:lnTo>
                <a:lnTo>
                  <a:pt x="39930" y="79230"/>
                </a:lnTo>
                <a:lnTo>
                  <a:pt x="39940" y="79250"/>
                </a:lnTo>
                <a:lnTo>
                  <a:pt x="39950" y="79260"/>
                </a:lnTo>
                <a:lnTo>
                  <a:pt x="39960" y="79270"/>
                </a:lnTo>
                <a:lnTo>
                  <a:pt x="39970" y="79270"/>
                </a:lnTo>
                <a:lnTo>
                  <a:pt x="39980" y="79270"/>
                </a:lnTo>
                <a:lnTo>
                  <a:pt x="39990" y="79270"/>
                </a:lnTo>
                <a:lnTo>
                  <a:pt x="40000" y="79270"/>
                </a:lnTo>
                <a:lnTo>
                  <a:pt x="40010" y="79280"/>
                </a:lnTo>
                <a:lnTo>
                  <a:pt x="40000" y="79300"/>
                </a:lnTo>
                <a:lnTo>
                  <a:pt x="40000" y="79330"/>
                </a:lnTo>
                <a:lnTo>
                  <a:pt x="40000" y="79370"/>
                </a:lnTo>
                <a:lnTo>
                  <a:pt x="40000" y="79420"/>
                </a:lnTo>
                <a:lnTo>
                  <a:pt x="40000" y="79460"/>
                </a:lnTo>
                <a:lnTo>
                  <a:pt x="40000" y="79480"/>
                </a:lnTo>
                <a:lnTo>
                  <a:pt x="40000" y="79490"/>
                </a:lnTo>
                <a:lnTo>
                  <a:pt x="40010" y="79510"/>
                </a:lnTo>
                <a:lnTo>
                  <a:pt x="40010" y="79530"/>
                </a:lnTo>
                <a:lnTo>
                  <a:pt x="40000" y="79570"/>
                </a:lnTo>
                <a:lnTo>
                  <a:pt x="40000" y="79600"/>
                </a:lnTo>
                <a:lnTo>
                  <a:pt x="40000" y="79610"/>
                </a:lnTo>
                <a:lnTo>
                  <a:pt x="39990" y="79630"/>
                </a:lnTo>
                <a:lnTo>
                  <a:pt x="39990" y="79660"/>
                </a:lnTo>
                <a:lnTo>
                  <a:pt x="39990" y="79680"/>
                </a:lnTo>
                <a:lnTo>
                  <a:pt x="39980" y="79690"/>
                </a:lnTo>
                <a:lnTo>
                  <a:pt x="39960" y="79720"/>
                </a:lnTo>
                <a:lnTo>
                  <a:pt x="39960" y="79740"/>
                </a:lnTo>
                <a:lnTo>
                  <a:pt x="39940" y="79750"/>
                </a:lnTo>
                <a:lnTo>
                  <a:pt x="39910" y="79770"/>
                </a:lnTo>
                <a:lnTo>
                  <a:pt x="39890" y="79790"/>
                </a:lnTo>
                <a:lnTo>
                  <a:pt x="39890" y="79800"/>
                </a:lnTo>
                <a:lnTo>
                  <a:pt x="39880" y="79810"/>
                </a:lnTo>
                <a:lnTo>
                  <a:pt x="39880" y="79840"/>
                </a:lnTo>
                <a:lnTo>
                  <a:pt x="39880" y="79870"/>
                </a:lnTo>
                <a:lnTo>
                  <a:pt x="39880" y="79880"/>
                </a:lnTo>
                <a:lnTo>
                  <a:pt x="39870" y="79890"/>
                </a:lnTo>
                <a:lnTo>
                  <a:pt x="39870" y="79900"/>
                </a:lnTo>
                <a:lnTo>
                  <a:pt x="39870" y="79910"/>
                </a:lnTo>
                <a:lnTo>
                  <a:pt x="39870" y="79920"/>
                </a:lnTo>
                <a:lnTo>
                  <a:pt x="39890" y="79940"/>
                </a:lnTo>
                <a:lnTo>
                  <a:pt x="39900" y="79950"/>
                </a:lnTo>
                <a:lnTo>
                  <a:pt x="39900" y="79960"/>
                </a:lnTo>
                <a:lnTo>
                  <a:pt x="39910" y="79970"/>
                </a:lnTo>
                <a:lnTo>
                  <a:pt x="39920" y="80000"/>
                </a:lnTo>
                <a:lnTo>
                  <a:pt x="39930" y="80010"/>
                </a:lnTo>
                <a:lnTo>
                  <a:pt x="39940" y="80050"/>
                </a:lnTo>
                <a:lnTo>
                  <a:pt x="39960" y="80060"/>
                </a:lnTo>
                <a:lnTo>
                  <a:pt x="39970" y="80080"/>
                </a:lnTo>
                <a:lnTo>
                  <a:pt x="39980" y="80080"/>
                </a:lnTo>
                <a:lnTo>
                  <a:pt x="40000" y="80110"/>
                </a:lnTo>
                <a:lnTo>
                  <a:pt x="40000" y="80120"/>
                </a:lnTo>
                <a:lnTo>
                  <a:pt x="40010" y="80130"/>
                </a:lnTo>
                <a:lnTo>
                  <a:pt x="40010" y="80150"/>
                </a:lnTo>
                <a:lnTo>
                  <a:pt x="40010" y="80160"/>
                </a:lnTo>
                <a:lnTo>
                  <a:pt x="40020" y="80160"/>
                </a:lnTo>
                <a:lnTo>
                  <a:pt x="40030" y="80170"/>
                </a:lnTo>
                <a:lnTo>
                  <a:pt x="40050" y="80170"/>
                </a:lnTo>
                <a:lnTo>
                  <a:pt x="40060" y="80170"/>
                </a:lnTo>
                <a:lnTo>
                  <a:pt x="40070" y="80170"/>
                </a:lnTo>
                <a:lnTo>
                  <a:pt x="40080" y="80170"/>
                </a:lnTo>
                <a:lnTo>
                  <a:pt x="40090" y="80170"/>
                </a:lnTo>
                <a:lnTo>
                  <a:pt x="40100" y="80170"/>
                </a:lnTo>
                <a:lnTo>
                  <a:pt x="40110" y="80170"/>
                </a:lnTo>
                <a:lnTo>
                  <a:pt x="40130" y="80170"/>
                </a:lnTo>
                <a:lnTo>
                  <a:pt x="40140" y="80170"/>
                </a:lnTo>
                <a:lnTo>
                  <a:pt x="40150" y="80170"/>
                </a:lnTo>
                <a:lnTo>
                  <a:pt x="40160" y="80170"/>
                </a:lnTo>
                <a:lnTo>
                  <a:pt x="40170" y="80180"/>
                </a:lnTo>
                <a:lnTo>
                  <a:pt x="40180" y="80190"/>
                </a:lnTo>
                <a:lnTo>
                  <a:pt x="40190" y="80200"/>
                </a:lnTo>
                <a:lnTo>
                  <a:pt x="40190" y="80210"/>
                </a:lnTo>
                <a:lnTo>
                  <a:pt x="40200" y="80230"/>
                </a:lnTo>
                <a:lnTo>
                  <a:pt x="40200" y="80250"/>
                </a:lnTo>
                <a:lnTo>
                  <a:pt x="40200" y="80260"/>
                </a:lnTo>
                <a:lnTo>
                  <a:pt x="40210" y="80270"/>
                </a:lnTo>
                <a:lnTo>
                  <a:pt x="40220" y="80270"/>
                </a:lnTo>
                <a:lnTo>
                  <a:pt x="40230" y="80280"/>
                </a:lnTo>
                <a:lnTo>
                  <a:pt x="40240" y="80290"/>
                </a:lnTo>
                <a:lnTo>
                  <a:pt x="40260" y="80290"/>
                </a:lnTo>
                <a:lnTo>
                  <a:pt x="40270" y="80300"/>
                </a:lnTo>
                <a:lnTo>
                  <a:pt x="40280" y="80300"/>
                </a:lnTo>
                <a:lnTo>
                  <a:pt x="40290" y="80310"/>
                </a:lnTo>
                <a:lnTo>
                  <a:pt x="40300" y="80310"/>
                </a:lnTo>
                <a:lnTo>
                  <a:pt x="40320" y="80310"/>
                </a:lnTo>
                <a:lnTo>
                  <a:pt x="40330" y="80320"/>
                </a:lnTo>
                <a:lnTo>
                  <a:pt x="40340" y="80320"/>
                </a:lnTo>
                <a:lnTo>
                  <a:pt x="40360" y="80320"/>
                </a:lnTo>
                <a:lnTo>
                  <a:pt x="40370" y="80320"/>
                </a:lnTo>
                <a:lnTo>
                  <a:pt x="40390" y="80320"/>
                </a:lnTo>
                <a:lnTo>
                  <a:pt x="40450" y="80330"/>
                </a:lnTo>
                <a:lnTo>
                  <a:pt x="40500" y="80340"/>
                </a:lnTo>
                <a:lnTo>
                  <a:pt x="40520" y="80350"/>
                </a:lnTo>
                <a:lnTo>
                  <a:pt x="40540" y="80360"/>
                </a:lnTo>
                <a:lnTo>
                  <a:pt x="40570" y="80380"/>
                </a:lnTo>
                <a:lnTo>
                  <a:pt x="40630" y="80420"/>
                </a:lnTo>
                <a:lnTo>
                  <a:pt x="40650" y="80430"/>
                </a:lnTo>
                <a:lnTo>
                  <a:pt x="40660" y="80450"/>
                </a:lnTo>
                <a:lnTo>
                  <a:pt x="40670" y="80450"/>
                </a:lnTo>
                <a:lnTo>
                  <a:pt x="40660" y="80460"/>
                </a:lnTo>
                <a:lnTo>
                  <a:pt x="40650" y="80470"/>
                </a:lnTo>
                <a:lnTo>
                  <a:pt x="40640" y="80470"/>
                </a:lnTo>
                <a:lnTo>
                  <a:pt x="40630" y="80470"/>
                </a:lnTo>
                <a:lnTo>
                  <a:pt x="40620" y="80480"/>
                </a:lnTo>
                <a:lnTo>
                  <a:pt x="40610" y="80480"/>
                </a:lnTo>
                <a:lnTo>
                  <a:pt x="40590" y="80490"/>
                </a:lnTo>
                <a:lnTo>
                  <a:pt x="40580" y="80490"/>
                </a:lnTo>
                <a:lnTo>
                  <a:pt x="40580" y="80500"/>
                </a:lnTo>
                <a:lnTo>
                  <a:pt x="40570" y="80500"/>
                </a:lnTo>
                <a:lnTo>
                  <a:pt x="40560" y="80500"/>
                </a:lnTo>
                <a:lnTo>
                  <a:pt x="40550" y="80510"/>
                </a:lnTo>
                <a:lnTo>
                  <a:pt x="40540" y="80520"/>
                </a:lnTo>
                <a:lnTo>
                  <a:pt x="40530" y="80530"/>
                </a:lnTo>
                <a:lnTo>
                  <a:pt x="40530" y="80540"/>
                </a:lnTo>
                <a:lnTo>
                  <a:pt x="40520" y="80540"/>
                </a:lnTo>
                <a:lnTo>
                  <a:pt x="40510" y="80550"/>
                </a:lnTo>
                <a:lnTo>
                  <a:pt x="40500" y="80560"/>
                </a:lnTo>
                <a:lnTo>
                  <a:pt x="40490" y="80560"/>
                </a:lnTo>
                <a:lnTo>
                  <a:pt x="40480" y="80570"/>
                </a:lnTo>
                <a:lnTo>
                  <a:pt x="40470" y="80580"/>
                </a:lnTo>
                <a:lnTo>
                  <a:pt x="40460" y="80580"/>
                </a:lnTo>
                <a:lnTo>
                  <a:pt x="40450" y="80590"/>
                </a:lnTo>
                <a:lnTo>
                  <a:pt x="40440" y="80600"/>
                </a:lnTo>
                <a:lnTo>
                  <a:pt x="40430" y="80600"/>
                </a:lnTo>
                <a:lnTo>
                  <a:pt x="40420" y="80610"/>
                </a:lnTo>
                <a:lnTo>
                  <a:pt x="40410" y="80610"/>
                </a:lnTo>
                <a:lnTo>
                  <a:pt x="40390" y="80620"/>
                </a:lnTo>
                <a:lnTo>
                  <a:pt x="40380" y="80620"/>
                </a:lnTo>
                <a:lnTo>
                  <a:pt x="40370" y="80620"/>
                </a:lnTo>
                <a:lnTo>
                  <a:pt x="40360" y="80630"/>
                </a:lnTo>
                <a:lnTo>
                  <a:pt x="40350" y="80630"/>
                </a:lnTo>
                <a:lnTo>
                  <a:pt x="40340" y="80640"/>
                </a:lnTo>
                <a:lnTo>
                  <a:pt x="40320" y="80650"/>
                </a:lnTo>
                <a:lnTo>
                  <a:pt x="40310" y="80660"/>
                </a:lnTo>
                <a:lnTo>
                  <a:pt x="40300" y="80660"/>
                </a:lnTo>
                <a:lnTo>
                  <a:pt x="40300" y="80670"/>
                </a:lnTo>
                <a:lnTo>
                  <a:pt x="40290" y="80680"/>
                </a:lnTo>
                <a:lnTo>
                  <a:pt x="40280" y="80690"/>
                </a:lnTo>
                <a:lnTo>
                  <a:pt x="40280" y="80700"/>
                </a:lnTo>
                <a:lnTo>
                  <a:pt x="40270" y="80700"/>
                </a:lnTo>
                <a:lnTo>
                  <a:pt x="40270" y="80710"/>
                </a:lnTo>
                <a:lnTo>
                  <a:pt x="40280" y="80710"/>
                </a:lnTo>
                <a:lnTo>
                  <a:pt x="40280" y="80730"/>
                </a:lnTo>
                <a:lnTo>
                  <a:pt x="40280" y="80740"/>
                </a:lnTo>
                <a:lnTo>
                  <a:pt x="40290" y="80750"/>
                </a:lnTo>
                <a:lnTo>
                  <a:pt x="40300" y="80760"/>
                </a:lnTo>
                <a:lnTo>
                  <a:pt x="40320" y="80770"/>
                </a:lnTo>
                <a:lnTo>
                  <a:pt x="40330" y="80790"/>
                </a:lnTo>
                <a:lnTo>
                  <a:pt x="40360" y="80800"/>
                </a:lnTo>
                <a:lnTo>
                  <a:pt x="40380" y="80810"/>
                </a:lnTo>
                <a:lnTo>
                  <a:pt x="40390" y="80810"/>
                </a:lnTo>
                <a:lnTo>
                  <a:pt x="40400" y="80820"/>
                </a:lnTo>
                <a:lnTo>
                  <a:pt x="40400" y="80830"/>
                </a:lnTo>
                <a:lnTo>
                  <a:pt x="40400" y="80840"/>
                </a:lnTo>
                <a:lnTo>
                  <a:pt x="40390" y="80840"/>
                </a:lnTo>
                <a:lnTo>
                  <a:pt x="40390" y="80850"/>
                </a:lnTo>
                <a:lnTo>
                  <a:pt x="40380" y="80860"/>
                </a:lnTo>
                <a:lnTo>
                  <a:pt x="40370" y="80880"/>
                </a:lnTo>
                <a:lnTo>
                  <a:pt x="40360" y="80880"/>
                </a:lnTo>
                <a:lnTo>
                  <a:pt x="40360" y="80890"/>
                </a:lnTo>
                <a:lnTo>
                  <a:pt x="40350" y="80890"/>
                </a:lnTo>
                <a:lnTo>
                  <a:pt x="40340" y="80900"/>
                </a:lnTo>
                <a:lnTo>
                  <a:pt x="40340" y="80920"/>
                </a:lnTo>
                <a:lnTo>
                  <a:pt x="40330" y="80920"/>
                </a:lnTo>
                <a:lnTo>
                  <a:pt x="40330" y="80930"/>
                </a:lnTo>
                <a:lnTo>
                  <a:pt x="40330" y="80940"/>
                </a:lnTo>
                <a:lnTo>
                  <a:pt x="40330" y="80970"/>
                </a:lnTo>
                <a:lnTo>
                  <a:pt x="40330" y="80990"/>
                </a:lnTo>
                <a:lnTo>
                  <a:pt x="40330" y="81000"/>
                </a:lnTo>
                <a:lnTo>
                  <a:pt x="40320" y="81010"/>
                </a:lnTo>
                <a:lnTo>
                  <a:pt x="40320" y="81030"/>
                </a:lnTo>
                <a:lnTo>
                  <a:pt x="40310" y="81050"/>
                </a:lnTo>
                <a:lnTo>
                  <a:pt x="40310" y="81060"/>
                </a:lnTo>
                <a:lnTo>
                  <a:pt x="40300" y="81080"/>
                </a:lnTo>
                <a:lnTo>
                  <a:pt x="40300" y="81090"/>
                </a:lnTo>
                <a:lnTo>
                  <a:pt x="40290" y="81100"/>
                </a:lnTo>
                <a:lnTo>
                  <a:pt x="40290" y="81110"/>
                </a:lnTo>
                <a:lnTo>
                  <a:pt x="40290" y="81120"/>
                </a:lnTo>
                <a:lnTo>
                  <a:pt x="40280" y="81120"/>
                </a:lnTo>
                <a:lnTo>
                  <a:pt x="40280" y="81130"/>
                </a:lnTo>
                <a:lnTo>
                  <a:pt x="40280" y="81150"/>
                </a:lnTo>
                <a:lnTo>
                  <a:pt x="40280" y="81160"/>
                </a:lnTo>
                <a:lnTo>
                  <a:pt x="40280" y="81170"/>
                </a:lnTo>
                <a:lnTo>
                  <a:pt x="40270" y="81180"/>
                </a:lnTo>
                <a:lnTo>
                  <a:pt x="40270" y="81190"/>
                </a:lnTo>
                <a:lnTo>
                  <a:pt x="40270" y="81200"/>
                </a:lnTo>
                <a:lnTo>
                  <a:pt x="40270" y="81210"/>
                </a:lnTo>
                <a:lnTo>
                  <a:pt x="40270" y="81220"/>
                </a:lnTo>
                <a:lnTo>
                  <a:pt x="40260" y="81220"/>
                </a:lnTo>
                <a:lnTo>
                  <a:pt x="40260" y="81230"/>
                </a:lnTo>
                <a:lnTo>
                  <a:pt x="40270" y="81230"/>
                </a:lnTo>
                <a:lnTo>
                  <a:pt x="40270" y="81240"/>
                </a:lnTo>
                <a:lnTo>
                  <a:pt x="40280" y="81240"/>
                </a:lnTo>
                <a:lnTo>
                  <a:pt x="40300" y="81250"/>
                </a:lnTo>
                <a:lnTo>
                  <a:pt x="40320" y="81250"/>
                </a:lnTo>
                <a:lnTo>
                  <a:pt x="40330" y="81250"/>
                </a:lnTo>
                <a:lnTo>
                  <a:pt x="40330" y="81260"/>
                </a:lnTo>
                <a:lnTo>
                  <a:pt x="40340" y="81260"/>
                </a:lnTo>
                <a:lnTo>
                  <a:pt x="40330" y="81270"/>
                </a:lnTo>
                <a:lnTo>
                  <a:pt x="40320" y="81290"/>
                </a:lnTo>
                <a:lnTo>
                  <a:pt x="40300" y="81300"/>
                </a:lnTo>
                <a:lnTo>
                  <a:pt x="40290" y="81320"/>
                </a:lnTo>
                <a:lnTo>
                  <a:pt x="40280" y="81330"/>
                </a:lnTo>
                <a:lnTo>
                  <a:pt x="40270" y="81340"/>
                </a:lnTo>
                <a:lnTo>
                  <a:pt x="40260" y="81350"/>
                </a:lnTo>
                <a:lnTo>
                  <a:pt x="40250" y="81360"/>
                </a:lnTo>
                <a:lnTo>
                  <a:pt x="40230" y="81380"/>
                </a:lnTo>
                <a:lnTo>
                  <a:pt x="40220" y="81390"/>
                </a:lnTo>
                <a:lnTo>
                  <a:pt x="40210" y="81400"/>
                </a:lnTo>
                <a:lnTo>
                  <a:pt x="40200" y="81410"/>
                </a:lnTo>
                <a:lnTo>
                  <a:pt x="40200" y="81420"/>
                </a:lnTo>
                <a:lnTo>
                  <a:pt x="40200" y="81430"/>
                </a:lnTo>
                <a:lnTo>
                  <a:pt x="40190" y="81470"/>
                </a:lnTo>
                <a:lnTo>
                  <a:pt x="40180" y="81490"/>
                </a:lnTo>
                <a:lnTo>
                  <a:pt x="40180" y="81500"/>
                </a:lnTo>
                <a:lnTo>
                  <a:pt x="40180" y="81510"/>
                </a:lnTo>
                <a:lnTo>
                  <a:pt x="40180" y="81520"/>
                </a:lnTo>
                <a:lnTo>
                  <a:pt x="40170" y="81530"/>
                </a:lnTo>
                <a:lnTo>
                  <a:pt x="40170" y="81550"/>
                </a:lnTo>
                <a:lnTo>
                  <a:pt x="40160" y="81560"/>
                </a:lnTo>
                <a:lnTo>
                  <a:pt x="40160" y="81580"/>
                </a:lnTo>
                <a:lnTo>
                  <a:pt x="40160" y="81600"/>
                </a:lnTo>
                <a:lnTo>
                  <a:pt x="40160" y="81610"/>
                </a:lnTo>
                <a:lnTo>
                  <a:pt x="40170" y="81640"/>
                </a:lnTo>
                <a:lnTo>
                  <a:pt x="40170" y="81650"/>
                </a:lnTo>
                <a:lnTo>
                  <a:pt x="40170" y="81660"/>
                </a:lnTo>
                <a:lnTo>
                  <a:pt x="40170" y="81670"/>
                </a:lnTo>
                <a:lnTo>
                  <a:pt x="40160" y="81680"/>
                </a:lnTo>
                <a:lnTo>
                  <a:pt x="40160" y="81690"/>
                </a:lnTo>
                <a:lnTo>
                  <a:pt x="40160" y="81720"/>
                </a:lnTo>
                <a:lnTo>
                  <a:pt x="40170" y="81730"/>
                </a:lnTo>
                <a:lnTo>
                  <a:pt x="40170" y="81750"/>
                </a:lnTo>
                <a:lnTo>
                  <a:pt x="40180" y="81770"/>
                </a:lnTo>
                <a:lnTo>
                  <a:pt x="40180" y="81780"/>
                </a:lnTo>
                <a:lnTo>
                  <a:pt x="40200" y="81810"/>
                </a:lnTo>
                <a:lnTo>
                  <a:pt x="40200" y="81820"/>
                </a:lnTo>
                <a:lnTo>
                  <a:pt x="40210" y="81820"/>
                </a:lnTo>
                <a:lnTo>
                  <a:pt x="40210" y="81830"/>
                </a:lnTo>
                <a:lnTo>
                  <a:pt x="40220" y="81850"/>
                </a:lnTo>
                <a:lnTo>
                  <a:pt x="40220" y="81860"/>
                </a:lnTo>
                <a:lnTo>
                  <a:pt x="40220" y="81870"/>
                </a:lnTo>
                <a:lnTo>
                  <a:pt x="40220" y="81880"/>
                </a:lnTo>
                <a:lnTo>
                  <a:pt x="40210" y="81890"/>
                </a:lnTo>
                <a:lnTo>
                  <a:pt x="40210" y="81900"/>
                </a:lnTo>
                <a:lnTo>
                  <a:pt x="40220" y="81900"/>
                </a:lnTo>
                <a:lnTo>
                  <a:pt x="40220" y="81920"/>
                </a:lnTo>
                <a:lnTo>
                  <a:pt x="40230" y="81950"/>
                </a:lnTo>
                <a:lnTo>
                  <a:pt x="40280" y="82020"/>
                </a:lnTo>
                <a:lnTo>
                  <a:pt x="40290" y="82030"/>
                </a:lnTo>
                <a:lnTo>
                  <a:pt x="40300" y="82050"/>
                </a:lnTo>
                <a:lnTo>
                  <a:pt x="40300" y="82060"/>
                </a:lnTo>
                <a:lnTo>
                  <a:pt x="40310" y="82060"/>
                </a:lnTo>
                <a:lnTo>
                  <a:pt x="40330" y="82100"/>
                </a:lnTo>
                <a:lnTo>
                  <a:pt x="40340" y="82120"/>
                </a:lnTo>
                <a:lnTo>
                  <a:pt x="40350" y="82120"/>
                </a:lnTo>
                <a:lnTo>
                  <a:pt x="40360" y="82150"/>
                </a:lnTo>
                <a:lnTo>
                  <a:pt x="40390" y="82180"/>
                </a:lnTo>
                <a:lnTo>
                  <a:pt x="40410" y="82210"/>
                </a:lnTo>
                <a:lnTo>
                  <a:pt x="40440" y="82250"/>
                </a:lnTo>
                <a:lnTo>
                  <a:pt x="40450" y="82270"/>
                </a:lnTo>
                <a:lnTo>
                  <a:pt x="40480" y="82320"/>
                </a:lnTo>
                <a:lnTo>
                  <a:pt x="40490" y="82340"/>
                </a:lnTo>
                <a:lnTo>
                  <a:pt x="40500" y="82350"/>
                </a:lnTo>
                <a:lnTo>
                  <a:pt x="40500" y="82360"/>
                </a:lnTo>
                <a:lnTo>
                  <a:pt x="40520" y="82390"/>
                </a:lnTo>
                <a:lnTo>
                  <a:pt x="40530" y="82390"/>
                </a:lnTo>
                <a:lnTo>
                  <a:pt x="40530" y="82410"/>
                </a:lnTo>
                <a:lnTo>
                  <a:pt x="40540" y="82420"/>
                </a:lnTo>
                <a:lnTo>
                  <a:pt x="40550" y="82430"/>
                </a:lnTo>
                <a:lnTo>
                  <a:pt x="40560" y="82440"/>
                </a:lnTo>
                <a:lnTo>
                  <a:pt x="40580" y="82450"/>
                </a:lnTo>
                <a:lnTo>
                  <a:pt x="40590" y="82460"/>
                </a:lnTo>
                <a:lnTo>
                  <a:pt x="40590" y="82470"/>
                </a:lnTo>
                <a:lnTo>
                  <a:pt x="40600" y="82470"/>
                </a:lnTo>
                <a:lnTo>
                  <a:pt x="40610" y="82470"/>
                </a:lnTo>
                <a:lnTo>
                  <a:pt x="40620" y="82470"/>
                </a:lnTo>
                <a:lnTo>
                  <a:pt x="40630" y="82470"/>
                </a:lnTo>
                <a:lnTo>
                  <a:pt x="40640" y="82470"/>
                </a:lnTo>
                <a:lnTo>
                  <a:pt x="40650" y="82470"/>
                </a:lnTo>
                <a:lnTo>
                  <a:pt x="40660" y="82480"/>
                </a:lnTo>
                <a:lnTo>
                  <a:pt x="40660" y="82490"/>
                </a:lnTo>
                <a:lnTo>
                  <a:pt x="40670" y="82500"/>
                </a:lnTo>
                <a:lnTo>
                  <a:pt x="40670" y="82520"/>
                </a:lnTo>
                <a:lnTo>
                  <a:pt x="40680" y="82530"/>
                </a:lnTo>
                <a:lnTo>
                  <a:pt x="40690" y="82540"/>
                </a:lnTo>
                <a:lnTo>
                  <a:pt x="40700" y="82550"/>
                </a:lnTo>
                <a:lnTo>
                  <a:pt x="40710" y="82560"/>
                </a:lnTo>
                <a:lnTo>
                  <a:pt x="40710" y="82570"/>
                </a:lnTo>
                <a:lnTo>
                  <a:pt x="40700" y="82580"/>
                </a:lnTo>
                <a:lnTo>
                  <a:pt x="40700" y="82590"/>
                </a:lnTo>
                <a:lnTo>
                  <a:pt x="40700" y="82600"/>
                </a:lnTo>
                <a:lnTo>
                  <a:pt x="40700" y="82610"/>
                </a:lnTo>
                <a:lnTo>
                  <a:pt x="40710" y="82620"/>
                </a:lnTo>
                <a:lnTo>
                  <a:pt x="40710" y="82630"/>
                </a:lnTo>
                <a:lnTo>
                  <a:pt x="40720" y="82630"/>
                </a:lnTo>
                <a:lnTo>
                  <a:pt x="40720" y="82640"/>
                </a:lnTo>
                <a:lnTo>
                  <a:pt x="40730" y="82640"/>
                </a:lnTo>
                <a:lnTo>
                  <a:pt x="40730" y="82650"/>
                </a:lnTo>
                <a:lnTo>
                  <a:pt x="40730" y="82660"/>
                </a:lnTo>
                <a:lnTo>
                  <a:pt x="40740" y="82670"/>
                </a:lnTo>
                <a:lnTo>
                  <a:pt x="40750" y="82680"/>
                </a:lnTo>
                <a:lnTo>
                  <a:pt x="40750" y="82690"/>
                </a:lnTo>
                <a:lnTo>
                  <a:pt x="40760" y="82690"/>
                </a:lnTo>
                <a:lnTo>
                  <a:pt x="40760" y="82700"/>
                </a:lnTo>
                <a:lnTo>
                  <a:pt x="40760" y="82710"/>
                </a:lnTo>
                <a:lnTo>
                  <a:pt x="40770" y="82720"/>
                </a:lnTo>
                <a:lnTo>
                  <a:pt x="40780" y="82730"/>
                </a:lnTo>
                <a:lnTo>
                  <a:pt x="40780" y="82740"/>
                </a:lnTo>
                <a:lnTo>
                  <a:pt x="40790" y="82740"/>
                </a:lnTo>
                <a:lnTo>
                  <a:pt x="40790" y="82750"/>
                </a:lnTo>
                <a:lnTo>
                  <a:pt x="40800" y="82750"/>
                </a:lnTo>
                <a:lnTo>
                  <a:pt x="40800" y="82760"/>
                </a:lnTo>
                <a:lnTo>
                  <a:pt x="40800" y="82770"/>
                </a:lnTo>
                <a:lnTo>
                  <a:pt x="40810" y="82770"/>
                </a:lnTo>
                <a:lnTo>
                  <a:pt x="40810" y="82780"/>
                </a:lnTo>
                <a:lnTo>
                  <a:pt x="40800" y="82780"/>
                </a:lnTo>
                <a:lnTo>
                  <a:pt x="40800" y="82790"/>
                </a:lnTo>
                <a:lnTo>
                  <a:pt x="40790" y="82790"/>
                </a:lnTo>
                <a:lnTo>
                  <a:pt x="40780" y="82790"/>
                </a:lnTo>
                <a:lnTo>
                  <a:pt x="40780" y="82800"/>
                </a:lnTo>
                <a:lnTo>
                  <a:pt x="40780" y="82810"/>
                </a:lnTo>
                <a:lnTo>
                  <a:pt x="40780" y="82820"/>
                </a:lnTo>
                <a:lnTo>
                  <a:pt x="40790" y="82830"/>
                </a:lnTo>
                <a:lnTo>
                  <a:pt x="40800" y="82840"/>
                </a:lnTo>
                <a:lnTo>
                  <a:pt x="40810" y="82840"/>
                </a:lnTo>
                <a:lnTo>
                  <a:pt x="40820" y="82840"/>
                </a:lnTo>
                <a:lnTo>
                  <a:pt x="40830" y="82840"/>
                </a:lnTo>
                <a:lnTo>
                  <a:pt x="40830" y="82850"/>
                </a:lnTo>
                <a:lnTo>
                  <a:pt x="40830" y="82860"/>
                </a:lnTo>
                <a:lnTo>
                  <a:pt x="40820" y="82860"/>
                </a:lnTo>
                <a:lnTo>
                  <a:pt x="40820" y="82870"/>
                </a:lnTo>
                <a:lnTo>
                  <a:pt x="40820" y="82880"/>
                </a:lnTo>
                <a:lnTo>
                  <a:pt x="40810" y="82890"/>
                </a:lnTo>
                <a:lnTo>
                  <a:pt x="40810" y="82900"/>
                </a:lnTo>
                <a:lnTo>
                  <a:pt x="40820" y="82930"/>
                </a:lnTo>
                <a:lnTo>
                  <a:pt x="40820" y="82940"/>
                </a:lnTo>
                <a:lnTo>
                  <a:pt x="40820" y="82950"/>
                </a:lnTo>
                <a:lnTo>
                  <a:pt x="40830" y="82960"/>
                </a:lnTo>
                <a:lnTo>
                  <a:pt x="40830" y="82970"/>
                </a:lnTo>
                <a:lnTo>
                  <a:pt x="40840" y="82980"/>
                </a:lnTo>
                <a:lnTo>
                  <a:pt x="40840" y="82990"/>
                </a:lnTo>
                <a:lnTo>
                  <a:pt x="40840" y="83000"/>
                </a:lnTo>
                <a:lnTo>
                  <a:pt x="40840" y="83010"/>
                </a:lnTo>
                <a:lnTo>
                  <a:pt x="40850" y="83020"/>
                </a:lnTo>
                <a:lnTo>
                  <a:pt x="40850" y="83040"/>
                </a:lnTo>
                <a:lnTo>
                  <a:pt x="40850" y="83060"/>
                </a:lnTo>
                <a:lnTo>
                  <a:pt x="40860" y="83070"/>
                </a:lnTo>
                <a:lnTo>
                  <a:pt x="40860" y="83080"/>
                </a:lnTo>
                <a:lnTo>
                  <a:pt x="40870" y="83100"/>
                </a:lnTo>
                <a:lnTo>
                  <a:pt x="40880" y="83110"/>
                </a:lnTo>
                <a:lnTo>
                  <a:pt x="40880" y="83120"/>
                </a:lnTo>
                <a:lnTo>
                  <a:pt x="40890" y="83120"/>
                </a:lnTo>
                <a:lnTo>
                  <a:pt x="40900" y="83120"/>
                </a:lnTo>
                <a:lnTo>
                  <a:pt x="40900" y="83130"/>
                </a:lnTo>
                <a:lnTo>
                  <a:pt x="40910" y="83130"/>
                </a:lnTo>
                <a:lnTo>
                  <a:pt x="40920" y="83140"/>
                </a:lnTo>
                <a:lnTo>
                  <a:pt x="40920" y="83150"/>
                </a:lnTo>
                <a:lnTo>
                  <a:pt x="40930" y="83150"/>
                </a:lnTo>
                <a:lnTo>
                  <a:pt x="40940" y="83160"/>
                </a:lnTo>
                <a:lnTo>
                  <a:pt x="40940" y="83170"/>
                </a:lnTo>
                <a:lnTo>
                  <a:pt x="40940" y="83180"/>
                </a:lnTo>
                <a:lnTo>
                  <a:pt x="40950" y="83190"/>
                </a:lnTo>
                <a:lnTo>
                  <a:pt x="40950" y="83200"/>
                </a:lnTo>
                <a:lnTo>
                  <a:pt x="40960" y="83210"/>
                </a:lnTo>
                <a:lnTo>
                  <a:pt x="40960" y="83220"/>
                </a:lnTo>
                <a:lnTo>
                  <a:pt x="40970" y="83240"/>
                </a:lnTo>
                <a:lnTo>
                  <a:pt x="40980" y="83250"/>
                </a:lnTo>
                <a:lnTo>
                  <a:pt x="40990" y="83280"/>
                </a:lnTo>
                <a:lnTo>
                  <a:pt x="41000" y="83280"/>
                </a:lnTo>
                <a:lnTo>
                  <a:pt x="41010" y="83300"/>
                </a:lnTo>
                <a:lnTo>
                  <a:pt x="41050" y="83340"/>
                </a:lnTo>
                <a:lnTo>
                  <a:pt x="41060" y="83350"/>
                </a:lnTo>
                <a:lnTo>
                  <a:pt x="41070" y="83360"/>
                </a:lnTo>
                <a:lnTo>
                  <a:pt x="41080" y="83370"/>
                </a:lnTo>
                <a:lnTo>
                  <a:pt x="41100" y="83390"/>
                </a:lnTo>
                <a:lnTo>
                  <a:pt x="41120" y="83420"/>
                </a:lnTo>
                <a:lnTo>
                  <a:pt x="41130" y="83420"/>
                </a:lnTo>
                <a:lnTo>
                  <a:pt x="41140" y="83430"/>
                </a:lnTo>
                <a:lnTo>
                  <a:pt x="41140" y="83440"/>
                </a:lnTo>
                <a:lnTo>
                  <a:pt x="41150" y="83440"/>
                </a:lnTo>
                <a:lnTo>
                  <a:pt x="41160" y="83450"/>
                </a:lnTo>
                <a:lnTo>
                  <a:pt x="41160" y="83460"/>
                </a:lnTo>
                <a:lnTo>
                  <a:pt x="41180" y="83480"/>
                </a:lnTo>
                <a:lnTo>
                  <a:pt x="41190" y="83500"/>
                </a:lnTo>
                <a:lnTo>
                  <a:pt x="41200" y="83510"/>
                </a:lnTo>
                <a:lnTo>
                  <a:pt x="41230" y="83540"/>
                </a:lnTo>
                <a:lnTo>
                  <a:pt x="41240" y="83560"/>
                </a:lnTo>
                <a:lnTo>
                  <a:pt x="41280" y="83600"/>
                </a:lnTo>
                <a:lnTo>
                  <a:pt x="41340" y="83650"/>
                </a:lnTo>
                <a:lnTo>
                  <a:pt x="41360" y="83660"/>
                </a:lnTo>
                <a:lnTo>
                  <a:pt x="41430" y="83700"/>
                </a:lnTo>
                <a:lnTo>
                  <a:pt x="41520" y="83740"/>
                </a:lnTo>
                <a:lnTo>
                  <a:pt x="41550" y="83760"/>
                </a:lnTo>
                <a:lnTo>
                  <a:pt x="41580" y="83770"/>
                </a:lnTo>
                <a:lnTo>
                  <a:pt x="41620" y="83790"/>
                </a:lnTo>
                <a:lnTo>
                  <a:pt x="41770" y="83840"/>
                </a:lnTo>
                <a:lnTo>
                  <a:pt x="41890" y="83890"/>
                </a:lnTo>
                <a:lnTo>
                  <a:pt x="41930" y="83910"/>
                </a:lnTo>
                <a:lnTo>
                  <a:pt x="42000" y="83950"/>
                </a:lnTo>
                <a:lnTo>
                  <a:pt x="42010" y="83950"/>
                </a:lnTo>
                <a:lnTo>
                  <a:pt x="42060" y="83950"/>
                </a:lnTo>
                <a:lnTo>
                  <a:pt x="42110" y="83950"/>
                </a:lnTo>
                <a:lnTo>
                  <a:pt x="42120" y="83950"/>
                </a:lnTo>
                <a:lnTo>
                  <a:pt x="42140" y="83950"/>
                </a:lnTo>
                <a:lnTo>
                  <a:pt x="42150" y="83950"/>
                </a:lnTo>
                <a:lnTo>
                  <a:pt x="43350" y="84530"/>
                </a:lnTo>
                <a:lnTo>
                  <a:pt x="43600" y="84650"/>
                </a:lnTo>
                <a:lnTo>
                  <a:pt x="43690" y="84660"/>
                </a:lnTo>
                <a:lnTo>
                  <a:pt x="43710" y="84670"/>
                </a:lnTo>
                <a:lnTo>
                  <a:pt x="45320" y="85000"/>
                </a:lnTo>
                <a:lnTo>
                  <a:pt x="45320" y="85020"/>
                </a:lnTo>
                <a:lnTo>
                  <a:pt x="45320" y="86980"/>
                </a:lnTo>
                <a:lnTo>
                  <a:pt x="45310" y="87890"/>
                </a:lnTo>
                <a:lnTo>
                  <a:pt x="42150" y="87890"/>
                </a:lnTo>
                <a:lnTo>
                  <a:pt x="42140" y="87880"/>
                </a:lnTo>
                <a:lnTo>
                  <a:pt x="41980" y="87880"/>
                </a:lnTo>
                <a:lnTo>
                  <a:pt x="41990" y="87850"/>
                </a:lnTo>
                <a:lnTo>
                  <a:pt x="41890" y="87850"/>
                </a:lnTo>
                <a:lnTo>
                  <a:pt x="41760" y="87840"/>
                </a:lnTo>
                <a:lnTo>
                  <a:pt x="41700" y="87840"/>
                </a:lnTo>
                <a:lnTo>
                  <a:pt x="41650" y="87840"/>
                </a:lnTo>
                <a:lnTo>
                  <a:pt x="41600" y="87840"/>
                </a:lnTo>
                <a:lnTo>
                  <a:pt x="41470" y="87840"/>
                </a:lnTo>
                <a:lnTo>
                  <a:pt x="41360" y="87840"/>
                </a:lnTo>
                <a:lnTo>
                  <a:pt x="41320" y="87830"/>
                </a:lnTo>
                <a:lnTo>
                  <a:pt x="41250" y="87830"/>
                </a:lnTo>
                <a:lnTo>
                  <a:pt x="41140" y="87840"/>
                </a:lnTo>
                <a:lnTo>
                  <a:pt x="41100" y="87840"/>
                </a:lnTo>
                <a:lnTo>
                  <a:pt x="40790" y="87840"/>
                </a:lnTo>
                <a:lnTo>
                  <a:pt x="40700" y="87840"/>
                </a:lnTo>
                <a:lnTo>
                  <a:pt x="40580" y="87840"/>
                </a:lnTo>
                <a:lnTo>
                  <a:pt x="40410" y="87840"/>
                </a:lnTo>
                <a:lnTo>
                  <a:pt x="40280" y="87840"/>
                </a:lnTo>
                <a:lnTo>
                  <a:pt x="40070" y="87850"/>
                </a:lnTo>
                <a:lnTo>
                  <a:pt x="39710" y="87850"/>
                </a:lnTo>
                <a:lnTo>
                  <a:pt x="39240" y="87870"/>
                </a:lnTo>
                <a:lnTo>
                  <a:pt x="39120" y="87860"/>
                </a:lnTo>
                <a:lnTo>
                  <a:pt x="39070" y="87860"/>
                </a:lnTo>
                <a:lnTo>
                  <a:pt x="38910" y="87860"/>
                </a:lnTo>
                <a:lnTo>
                  <a:pt x="38870" y="87860"/>
                </a:lnTo>
                <a:lnTo>
                  <a:pt x="38730" y="87860"/>
                </a:lnTo>
                <a:lnTo>
                  <a:pt x="38490" y="87860"/>
                </a:lnTo>
                <a:lnTo>
                  <a:pt x="38310" y="87860"/>
                </a:lnTo>
                <a:lnTo>
                  <a:pt x="38230" y="87860"/>
                </a:lnTo>
                <a:lnTo>
                  <a:pt x="38210" y="87860"/>
                </a:lnTo>
                <a:lnTo>
                  <a:pt x="37970" y="87860"/>
                </a:lnTo>
                <a:lnTo>
                  <a:pt x="37880" y="87870"/>
                </a:lnTo>
                <a:lnTo>
                  <a:pt x="37760" y="87860"/>
                </a:lnTo>
                <a:lnTo>
                  <a:pt x="37590" y="87860"/>
                </a:lnTo>
                <a:lnTo>
                  <a:pt x="37450" y="87860"/>
                </a:lnTo>
                <a:lnTo>
                  <a:pt x="37370" y="87850"/>
                </a:lnTo>
                <a:lnTo>
                  <a:pt x="37250" y="87870"/>
                </a:lnTo>
                <a:lnTo>
                  <a:pt x="37150" y="87870"/>
                </a:lnTo>
                <a:lnTo>
                  <a:pt x="36860" y="87850"/>
                </a:lnTo>
                <a:lnTo>
                  <a:pt x="36520" y="87860"/>
                </a:lnTo>
                <a:lnTo>
                  <a:pt x="36080" y="87850"/>
                </a:lnTo>
                <a:lnTo>
                  <a:pt x="36030" y="87850"/>
                </a:lnTo>
                <a:lnTo>
                  <a:pt x="36010" y="87850"/>
                </a:lnTo>
                <a:lnTo>
                  <a:pt x="35980" y="87850"/>
                </a:lnTo>
                <a:lnTo>
                  <a:pt x="35970" y="87850"/>
                </a:lnTo>
                <a:lnTo>
                  <a:pt x="35930" y="87850"/>
                </a:lnTo>
                <a:lnTo>
                  <a:pt x="35900" y="87850"/>
                </a:lnTo>
                <a:lnTo>
                  <a:pt x="35850" y="87850"/>
                </a:lnTo>
                <a:lnTo>
                  <a:pt x="35790" y="87850"/>
                </a:lnTo>
                <a:lnTo>
                  <a:pt x="35610" y="87850"/>
                </a:lnTo>
                <a:lnTo>
                  <a:pt x="35490" y="87850"/>
                </a:lnTo>
                <a:lnTo>
                  <a:pt x="35340" y="87840"/>
                </a:lnTo>
                <a:lnTo>
                  <a:pt x="35180" y="87830"/>
                </a:lnTo>
                <a:lnTo>
                  <a:pt x="34900" y="87850"/>
                </a:lnTo>
                <a:lnTo>
                  <a:pt x="34640" y="87840"/>
                </a:lnTo>
                <a:lnTo>
                  <a:pt x="34610" y="87840"/>
                </a:lnTo>
                <a:lnTo>
                  <a:pt x="34450" y="87840"/>
                </a:lnTo>
                <a:lnTo>
                  <a:pt x="34200" y="87840"/>
                </a:lnTo>
                <a:lnTo>
                  <a:pt x="34070" y="87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