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Kyenjojo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yenjoj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870" y="62850"/>
                </a:moveTo>
                <a:lnTo>
                  <a:pt x="20870" y="62840"/>
                </a:lnTo>
                <a:lnTo>
                  <a:pt x="20880" y="62830"/>
                </a:lnTo>
                <a:lnTo>
                  <a:pt x="20880" y="62820"/>
                </a:lnTo>
                <a:lnTo>
                  <a:pt x="20880" y="62810"/>
                </a:lnTo>
                <a:lnTo>
                  <a:pt x="20870" y="62800"/>
                </a:lnTo>
                <a:lnTo>
                  <a:pt x="20860" y="62790"/>
                </a:lnTo>
                <a:lnTo>
                  <a:pt x="20840" y="62780"/>
                </a:lnTo>
                <a:lnTo>
                  <a:pt x="20830" y="62780"/>
                </a:lnTo>
                <a:lnTo>
                  <a:pt x="20830" y="62770"/>
                </a:lnTo>
                <a:lnTo>
                  <a:pt x="20820" y="62760"/>
                </a:lnTo>
                <a:lnTo>
                  <a:pt x="20810" y="62750"/>
                </a:lnTo>
                <a:lnTo>
                  <a:pt x="20800" y="62750"/>
                </a:lnTo>
                <a:lnTo>
                  <a:pt x="20790" y="62740"/>
                </a:lnTo>
                <a:lnTo>
                  <a:pt x="20780" y="62740"/>
                </a:lnTo>
                <a:lnTo>
                  <a:pt x="20770" y="62730"/>
                </a:lnTo>
                <a:lnTo>
                  <a:pt x="20760" y="62720"/>
                </a:lnTo>
                <a:lnTo>
                  <a:pt x="20750" y="62710"/>
                </a:lnTo>
                <a:lnTo>
                  <a:pt x="20740" y="62710"/>
                </a:lnTo>
                <a:lnTo>
                  <a:pt x="20730" y="62720"/>
                </a:lnTo>
                <a:lnTo>
                  <a:pt x="20720" y="62740"/>
                </a:lnTo>
                <a:lnTo>
                  <a:pt x="20720" y="62750"/>
                </a:lnTo>
                <a:lnTo>
                  <a:pt x="20710" y="62760"/>
                </a:lnTo>
                <a:lnTo>
                  <a:pt x="20700" y="62760"/>
                </a:lnTo>
                <a:lnTo>
                  <a:pt x="20690" y="62750"/>
                </a:lnTo>
                <a:lnTo>
                  <a:pt x="20690" y="62730"/>
                </a:lnTo>
                <a:lnTo>
                  <a:pt x="20680" y="62730"/>
                </a:lnTo>
                <a:lnTo>
                  <a:pt x="20680" y="62720"/>
                </a:lnTo>
                <a:lnTo>
                  <a:pt x="20680" y="62710"/>
                </a:lnTo>
                <a:lnTo>
                  <a:pt x="20680" y="62700"/>
                </a:lnTo>
                <a:lnTo>
                  <a:pt x="20690" y="62700"/>
                </a:lnTo>
                <a:lnTo>
                  <a:pt x="20690" y="62690"/>
                </a:lnTo>
                <a:lnTo>
                  <a:pt x="20670" y="62690"/>
                </a:lnTo>
                <a:lnTo>
                  <a:pt x="20670" y="62700"/>
                </a:lnTo>
                <a:lnTo>
                  <a:pt x="20650" y="62690"/>
                </a:lnTo>
                <a:lnTo>
                  <a:pt x="20630" y="62690"/>
                </a:lnTo>
                <a:lnTo>
                  <a:pt x="20620" y="62690"/>
                </a:lnTo>
                <a:lnTo>
                  <a:pt x="20610" y="62690"/>
                </a:lnTo>
                <a:lnTo>
                  <a:pt x="20610" y="62680"/>
                </a:lnTo>
                <a:lnTo>
                  <a:pt x="20600" y="62670"/>
                </a:lnTo>
                <a:lnTo>
                  <a:pt x="20590" y="62670"/>
                </a:lnTo>
                <a:lnTo>
                  <a:pt x="20580" y="62670"/>
                </a:lnTo>
                <a:lnTo>
                  <a:pt x="20570" y="62660"/>
                </a:lnTo>
                <a:lnTo>
                  <a:pt x="20580" y="62650"/>
                </a:lnTo>
                <a:lnTo>
                  <a:pt x="20590" y="62650"/>
                </a:lnTo>
                <a:lnTo>
                  <a:pt x="20600" y="62650"/>
                </a:lnTo>
                <a:lnTo>
                  <a:pt x="20610" y="62640"/>
                </a:lnTo>
                <a:lnTo>
                  <a:pt x="20600" y="62630"/>
                </a:lnTo>
                <a:lnTo>
                  <a:pt x="20600" y="62620"/>
                </a:lnTo>
                <a:lnTo>
                  <a:pt x="20600" y="62610"/>
                </a:lnTo>
                <a:lnTo>
                  <a:pt x="20600" y="62600"/>
                </a:lnTo>
                <a:lnTo>
                  <a:pt x="20590" y="62600"/>
                </a:lnTo>
                <a:lnTo>
                  <a:pt x="20590" y="62590"/>
                </a:lnTo>
                <a:lnTo>
                  <a:pt x="20590" y="62580"/>
                </a:lnTo>
                <a:lnTo>
                  <a:pt x="20600" y="62580"/>
                </a:lnTo>
                <a:lnTo>
                  <a:pt x="20600" y="62570"/>
                </a:lnTo>
                <a:lnTo>
                  <a:pt x="20600" y="62560"/>
                </a:lnTo>
                <a:lnTo>
                  <a:pt x="20590" y="62550"/>
                </a:lnTo>
                <a:lnTo>
                  <a:pt x="20590" y="62540"/>
                </a:lnTo>
                <a:lnTo>
                  <a:pt x="20590" y="62530"/>
                </a:lnTo>
                <a:lnTo>
                  <a:pt x="20580" y="62530"/>
                </a:lnTo>
                <a:lnTo>
                  <a:pt x="20560" y="62530"/>
                </a:lnTo>
                <a:lnTo>
                  <a:pt x="20570" y="62520"/>
                </a:lnTo>
                <a:lnTo>
                  <a:pt x="20580" y="62520"/>
                </a:lnTo>
                <a:lnTo>
                  <a:pt x="20590" y="62520"/>
                </a:lnTo>
                <a:lnTo>
                  <a:pt x="20590" y="62510"/>
                </a:lnTo>
                <a:lnTo>
                  <a:pt x="20590" y="62500"/>
                </a:lnTo>
                <a:lnTo>
                  <a:pt x="20590" y="62490"/>
                </a:lnTo>
                <a:lnTo>
                  <a:pt x="20590" y="62480"/>
                </a:lnTo>
                <a:lnTo>
                  <a:pt x="20590" y="62470"/>
                </a:lnTo>
                <a:lnTo>
                  <a:pt x="20580" y="62450"/>
                </a:lnTo>
                <a:lnTo>
                  <a:pt x="20580" y="62440"/>
                </a:lnTo>
                <a:lnTo>
                  <a:pt x="20580" y="62430"/>
                </a:lnTo>
                <a:lnTo>
                  <a:pt x="20570" y="62420"/>
                </a:lnTo>
                <a:lnTo>
                  <a:pt x="20570" y="62410"/>
                </a:lnTo>
                <a:lnTo>
                  <a:pt x="20570" y="62400"/>
                </a:lnTo>
                <a:lnTo>
                  <a:pt x="20570" y="62390"/>
                </a:lnTo>
                <a:lnTo>
                  <a:pt x="20570" y="62380"/>
                </a:lnTo>
                <a:lnTo>
                  <a:pt x="20570" y="62370"/>
                </a:lnTo>
                <a:lnTo>
                  <a:pt x="20560" y="62370"/>
                </a:lnTo>
                <a:lnTo>
                  <a:pt x="20560" y="62360"/>
                </a:lnTo>
                <a:lnTo>
                  <a:pt x="20560" y="62350"/>
                </a:lnTo>
                <a:lnTo>
                  <a:pt x="20560" y="62340"/>
                </a:lnTo>
                <a:lnTo>
                  <a:pt x="20550" y="62340"/>
                </a:lnTo>
                <a:lnTo>
                  <a:pt x="20530" y="62340"/>
                </a:lnTo>
                <a:lnTo>
                  <a:pt x="20510" y="62350"/>
                </a:lnTo>
                <a:lnTo>
                  <a:pt x="20510" y="62340"/>
                </a:lnTo>
                <a:lnTo>
                  <a:pt x="20510" y="62330"/>
                </a:lnTo>
                <a:lnTo>
                  <a:pt x="20500" y="62330"/>
                </a:lnTo>
                <a:lnTo>
                  <a:pt x="20500" y="62340"/>
                </a:lnTo>
                <a:lnTo>
                  <a:pt x="20500" y="62350"/>
                </a:lnTo>
                <a:lnTo>
                  <a:pt x="20490" y="62350"/>
                </a:lnTo>
                <a:lnTo>
                  <a:pt x="20490" y="62340"/>
                </a:lnTo>
                <a:lnTo>
                  <a:pt x="20480" y="62340"/>
                </a:lnTo>
                <a:lnTo>
                  <a:pt x="20470" y="62350"/>
                </a:lnTo>
                <a:lnTo>
                  <a:pt x="20450" y="62350"/>
                </a:lnTo>
                <a:lnTo>
                  <a:pt x="20440" y="62340"/>
                </a:lnTo>
                <a:lnTo>
                  <a:pt x="20440" y="62350"/>
                </a:lnTo>
                <a:lnTo>
                  <a:pt x="20440" y="62360"/>
                </a:lnTo>
                <a:lnTo>
                  <a:pt x="20430" y="62370"/>
                </a:lnTo>
                <a:lnTo>
                  <a:pt x="20430" y="62380"/>
                </a:lnTo>
                <a:lnTo>
                  <a:pt x="20420" y="62380"/>
                </a:lnTo>
                <a:lnTo>
                  <a:pt x="20410" y="62370"/>
                </a:lnTo>
                <a:lnTo>
                  <a:pt x="20410" y="62380"/>
                </a:lnTo>
                <a:lnTo>
                  <a:pt x="20410" y="62390"/>
                </a:lnTo>
                <a:lnTo>
                  <a:pt x="20400" y="62390"/>
                </a:lnTo>
                <a:lnTo>
                  <a:pt x="20390" y="62390"/>
                </a:lnTo>
                <a:lnTo>
                  <a:pt x="20390" y="62380"/>
                </a:lnTo>
                <a:lnTo>
                  <a:pt x="20390" y="62390"/>
                </a:lnTo>
                <a:lnTo>
                  <a:pt x="20380" y="62390"/>
                </a:lnTo>
                <a:lnTo>
                  <a:pt x="20370" y="62390"/>
                </a:lnTo>
                <a:lnTo>
                  <a:pt x="20360" y="62400"/>
                </a:lnTo>
                <a:lnTo>
                  <a:pt x="20350" y="62400"/>
                </a:lnTo>
                <a:lnTo>
                  <a:pt x="20340" y="62390"/>
                </a:lnTo>
                <a:lnTo>
                  <a:pt x="20340" y="62380"/>
                </a:lnTo>
                <a:lnTo>
                  <a:pt x="20330" y="62380"/>
                </a:lnTo>
                <a:lnTo>
                  <a:pt x="20320" y="62380"/>
                </a:lnTo>
                <a:lnTo>
                  <a:pt x="20310" y="62380"/>
                </a:lnTo>
                <a:lnTo>
                  <a:pt x="20310" y="62370"/>
                </a:lnTo>
                <a:lnTo>
                  <a:pt x="20300" y="62370"/>
                </a:lnTo>
                <a:lnTo>
                  <a:pt x="20300" y="62360"/>
                </a:lnTo>
                <a:lnTo>
                  <a:pt x="20300" y="62350"/>
                </a:lnTo>
                <a:lnTo>
                  <a:pt x="20300" y="62340"/>
                </a:lnTo>
                <a:lnTo>
                  <a:pt x="20300" y="62330"/>
                </a:lnTo>
                <a:lnTo>
                  <a:pt x="20310" y="62330"/>
                </a:lnTo>
                <a:lnTo>
                  <a:pt x="20310" y="62320"/>
                </a:lnTo>
                <a:lnTo>
                  <a:pt x="20300" y="62320"/>
                </a:lnTo>
                <a:lnTo>
                  <a:pt x="20290" y="62330"/>
                </a:lnTo>
                <a:lnTo>
                  <a:pt x="20280" y="62340"/>
                </a:lnTo>
                <a:lnTo>
                  <a:pt x="20270" y="62340"/>
                </a:lnTo>
                <a:lnTo>
                  <a:pt x="20260" y="62330"/>
                </a:lnTo>
                <a:lnTo>
                  <a:pt x="20260" y="62320"/>
                </a:lnTo>
                <a:lnTo>
                  <a:pt x="20250" y="62310"/>
                </a:lnTo>
                <a:lnTo>
                  <a:pt x="20240" y="62310"/>
                </a:lnTo>
                <a:lnTo>
                  <a:pt x="20230" y="62310"/>
                </a:lnTo>
                <a:lnTo>
                  <a:pt x="20220" y="62300"/>
                </a:lnTo>
                <a:lnTo>
                  <a:pt x="20210" y="62300"/>
                </a:lnTo>
                <a:lnTo>
                  <a:pt x="20200" y="62300"/>
                </a:lnTo>
                <a:lnTo>
                  <a:pt x="20180" y="62290"/>
                </a:lnTo>
                <a:lnTo>
                  <a:pt x="20180" y="62280"/>
                </a:lnTo>
                <a:lnTo>
                  <a:pt x="20170" y="62270"/>
                </a:lnTo>
                <a:lnTo>
                  <a:pt x="20170" y="62260"/>
                </a:lnTo>
                <a:lnTo>
                  <a:pt x="20160" y="62250"/>
                </a:lnTo>
                <a:lnTo>
                  <a:pt x="20140" y="62250"/>
                </a:lnTo>
                <a:lnTo>
                  <a:pt x="20130" y="62240"/>
                </a:lnTo>
                <a:lnTo>
                  <a:pt x="20120" y="62240"/>
                </a:lnTo>
                <a:lnTo>
                  <a:pt x="20110" y="62230"/>
                </a:lnTo>
                <a:lnTo>
                  <a:pt x="20090" y="62230"/>
                </a:lnTo>
                <a:lnTo>
                  <a:pt x="20090" y="62240"/>
                </a:lnTo>
                <a:lnTo>
                  <a:pt x="20080" y="62240"/>
                </a:lnTo>
                <a:lnTo>
                  <a:pt x="20070" y="62250"/>
                </a:lnTo>
                <a:lnTo>
                  <a:pt x="20070" y="62240"/>
                </a:lnTo>
                <a:lnTo>
                  <a:pt x="20060" y="62240"/>
                </a:lnTo>
                <a:lnTo>
                  <a:pt x="20060" y="62230"/>
                </a:lnTo>
                <a:lnTo>
                  <a:pt x="20060" y="62220"/>
                </a:lnTo>
                <a:lnTo>
                  <a:pt x="20060" y="62210"/>
                </a:lnTo>
                <a:lnTo>
                  <a:pt x="20060" y="62200"/>
                </a:lnTo>
                <a:lnTo>
                  <a:pt x="20060" y="62190"/>
                </a:lnTo>
                <a:lnTo>
                  <a:pt x="20060" y="62180"/>
                </a:lnTo>
                <a:lnTo>
                  <a:pt x="20060" y="62170"/>
                </a:lnTo>
                <a:lnTo>
                  <a:pt x="20070" y="62160"/>
                </a:lnTo>
                <a:lnTo>
                  <a:pt x="20070" y="62150"/>
                </a:lnTo>
                <a:lnTo>
                  <a:pt x="20070" y="62140"/>
                </a:lnTo>
                <a:lnTo>
                  <a:pt x="20080" y="62140"/>
                </a:lnTo>
                <a:lnTo>
                  <a:pt x="20080" y="62130"/>
                </a:lnTo>
                <a:lnTo>
                  <a:pt x="20080" y="62120"/>
                </a:lnTo>
                <a:lnTo>
                  <a:pt x="20080" y="62110"/>
                </a:lnTo>
                <a:lnTo>
                  <a:pt x="20080" y="62090"/>
                </a:lnTo>
                <a:lnTo>
                  <a:pt x="20070" y="62090"/>
                </a:lnTo>
                <a:lnTo>
                  <a:pt x="20070" y="62080"/>
                </a:lnTo>
                <a:lnTo>
                  <a:pt x="20060" y="62070"/>
                </a:lnTo>
                <a:lnTo>
                  <a:pt x="20050" y="62060"/>
                </a:lnTo>
                <a:lnTo>
                  <a:pt x="20050" y="62050"/>
                </a:lnTo>
                <a:lnTo>
                  <a:pt x="20040" y="62040"/>
                </a:lnTo>
                <a:lnTo>
                  <a:pt x="20040" y="62030"/>
                </a:lnTo>
                <a:lnTo>
                  <a:pt x="20050" y="62020"/>
                </a:lnTo>
                <a:lnTo>
                  <a:pt x="20040" y="62000"/>
                </a:lnTo>
                <a:lnTo>
                  <a:pt x="20040" y="61990"/>
                </a:lnTo>
                <a:lnTo>
                  <a:pt x="20030" y="61990"/>
                </a:lnTo>
                <a:lnTo>
                  <a:pt x="20020" y="61980"/>
                </a:lnTo>
                <a:lnTo>
                  <a:pt x="19990" y="61990"/>
                </a:lnTo>
                <a:lnTo>
                  <a:pt x="19980" y="61990"/>
                </a:lnTo>
                <a:lnTo>
                  <a:pt x="19980" y="61980"/>
                </a:lnTo>
                <a:lnTo>
                  <a:pt x="19970" y="61980"/>
                </a:lnTo>
                <a:lnTo>
                  <a:pt x="19970" y="61970"/>
                </a:lnTo>
                <a:lnTo>
                  <a:pt x="19960" y="61970"/>
                </a:lnTo>
                <a:lnTo>
                  <a:pt x="19940" y="61970"/>
                </a:lnTo>
                <a:lnTo>
                  <a:pt x="19930" y="61970"/>
                </a:lnTo>
                <a:lnTo>
                  <a:pt x="19920" y="61960"/>
                </a:lnTo>
                <a:lnTo>
                  <a:pt x="19920" y="61950"/>
                </a:lnTo>
                <a:lnTo>
                  <a:pt x="19920" y="61940"/>
                </a:lnTo>
                <a:lnTo>
                  <a:pt x="19920" y="61930"/>
                </a:lnTo>
                <a:lnTo>
                  <a:pt x="19930" y="61920"/>
                </a:lnTo>
                <a:lnTo>
                  <a:pt x="19920" y="61910"/>
                </a:lnTo>
                <a:lnTo>
                  <a:pt x="19920" y="61900"/>
                </a:lnTo>
                <a:lnTo>
                  <a:pt x="19920" y="61890"/>
                </a:lnTo>
                <a:lnTo>
                  <a:pt x="19920" y="61880"/>
                </a:lnTo>
                <a:lnTo>
                  <a:pt x="19930" y="61880"/>
                </a:lnTo>
                <a:lnTo>
                  <a:pt x="19930" y="61870"/>
                </a:lnTo>
                <a:lnTo>
                  <a:pt x="19940" y="61870"/>
                </a:lnTo>
                <a:lnTo>
                  <a:pt x="19940" y="61860"/>
                </a:lnTo>
                <a:lnTo>
                  <a:pt x="19910" y="61860"/>
                </a:lnTo>
                <a:lnTo>
                  <a:pt x="19900" y="61840"/>
                </a:lnTo>
                <a:lnTo>
                  <a:pt x="19900" y="61830"/>
                </a:lnTo>
                <a:lnTo>
                  <a:pt x="19890" y="61830"/>
                </a:lnTo>
                <a:lnTo>
                  <a:pt x="19880" y="61840"/>
                </a:lnTo>
                <a:lnTo>
                  <a:pt x="19870" y="61840"/>
                </a:lnTo>
                <a:lnTo>
                  <a:pt x="19870" y="61830"/>
                </a:lnTo>
                <a:lnTo>
                  <a:pt x="19870" y="61810"/>
                </a:lnTo>
                <a:lnTo>
                  <a:pt x="19860" y="61810"/>
                </a:lnTo>
                <a:lnTo>
                  <a:pt x="19850" y="61810"/>
                </a:lnTo>
                <a:lnTo>
                  <a:pt x="19820" y="61800"/>
                </a:lnTo>
                <a:lnTo>
                  <a:pt x="19800" y="61790"/>
                </a:lnTo>
                <a:lnTo>
                  <a:pt x="19790" y="61760"/>
                </a:lnTo>
                <a:lnTo>
                  <a:pt x="19790" y="61730"/>
                </a:lnTo>
                <a:lnTo>
                  <a:pt x="19810" y="61700"/>
                </a:lnTo>
                <a:lnTo>
                  <a:pt x="19820" y="61690"/>
                </a:lnTo>
                <a:lnTo>
                  <a:pt x="19820" y="61680"/>
                </a:lnTo>
                <a:lnTo>
                  <a:pt x="19810" y="61660"/>
                </a:lnTo>
                <a:lnTo>
                  <a:pt x="19800" y="61640"/>
                </a:lnTo>
                <a:lnTo>
                  <a:pt x="19790" y="61610"/>
                </a:lnTo>
                <a:lnTo>
                  <a:pt x="19790" y="61590"/>
                </a:lnTo>
                <a:lnTo>
                  <a:pt x="19800" y="61580"/>
                </a:lnTo>
                <a:lnTo>
                  <a:pt x="19820" y="61560"/>
                </a:lnTo>
                <a:lnTo>
                  <a:pt x="19840" y="61540"/>
                </a:lnTo>
                <a:lnTo>
                  <a:pt x="19850" y="61530"/>
                </a:lnTo>
                <a:lnTo>
                  <a:pt x="19860" y="61530"/>
                </a:lnTo>
                <a:lnTo>
                  <a:pt x="19860" y="61520"/>
                </a:lnTo>
                <a:lnTo>
                  <a:pt x="19910" y="61510"/>
                </a:lnTo>
                <a:lnTo>
                  <a:pt x="19900" y="61500"/>
                </a:lnTo>
                <a:lnTo>
                  <a:pt x="19900" y="61480"/>
                </a:lnTo>
                <a:lnTo>
                  <a:pt x="19910" y="61480"/>
                </a:lnTo>
                <a:lnTo>
                  <a:pt x="19920" y="61470"/>
                </a:lnTo>
                <a:lnTo>
                  <a:pt x="19950" y="61460"/>
                </a:lnTo>
                <a:lnTo>
                  <a:pt x="19980" y="61460"/>
                </a:lnTo>
                <a:lnTo>
                  <a:pt x="19980" y="61450"/>
                </a:lnTo>
                <a:lnTo>
                  <a:pt x="19980" y="61430"/>
                </a:lnTo>
                <a:lnTo>
                  <a:pt x="19990" y="61410"/>
                </a:lnTo>
                <a:lnTo>
                  <a:pt x="20000" y="61410"/>
                </a:lnTo>
                <a:lnTo>
                  <a:pt x="20000" y="61400"/>
                </a:lnTo>
                <a:lnTo>
                  <a:pt x="19990" y="61380"/>
                </a:lnTo>
                <a:lnTo>
                  <a:pt x="19980" y="61380"/>
                </a:lnTo>
                <a:lnTo>
                  <a:pt x="19970" y="61360"/>
                </a:lnTo>
                <a:lnTo>
                  <a:pt x="19960" y="61350"/>
                </a:lnTo>
                <a:lnTo>
                  <a:pt x="19970" y="61350"/>
                </a:lnTo>
                <a:lnTo>
                  <a:pt x="19970" y="61340"/>
                </a:lnTo>
                <a:lnTo>
                  <a:pt x="19990" y="61340"/>
                </a:lnTo>
                <a:lnTo>
                  <a:pt x="20010" y="61340"/>
                </a:lnTo>
                <a:lnTo>
                  <a:pt x="20020" y="61340"/>
                </a:lnTo>
                <a:lnTo>
                  <a:pt x="20020" y="61310"/>
                </a:lnTo>
                <a:lnTo>
                  <a:pt x="20030" y="61300"/>
                </a:lnTo>
                <a:lnTo>
                  <a:pt x="20070" y="61300"/>
                </a:lnTo>
                <a:lnTo>
                  <a:pt x="20090" y="61290"/>
                </a:lnTo>
                <a:lnTo>
                  <a:pt x="20120" y="61270"/>
                </a:lnTo>
                <a:lnTo>
                  <a:pt x="20150" y="61250"/>
                </a:lnTo>
                <a:lnTo>
                  <a:pt x="20170" y="61230"/>
                </a:lnTo>
                <a:lnTo>
                  <a:pt x="20180" y="61220"/>
                </a:lnTo>
                <a:lnTo>
                  <a:pt x="20200" y="61180"/>
                </a:lnTo>
                <a:lnTo>
                  <a:pt x="20210" y="61180"/>
                </a:lnTo>
                <a:lnTo>
                  <a:pt x="20210" y="61170"/>
                </a:lnTo>
                <a:lnTo>
                  <a:pt x="20220" y="61150"/>
                </a:lnTo>
                <a:lnTo>
                  <a:pt x="20220" y="61140"/>
                </a:lnTo>
                <a:lnTo>
                  <a:pt x="20220" y="61130"/>
                </a:lnTo>
                <a:lnTo>
                  <a:pt x="20230" y="61120"/>
                </a:lnTo>
                <a:lnTo>
                  <a:pt x="20230" y="61100"/>
                </a:lnTo>
                <a:lnTo>
                  <a:pt x="20240" y="61080"/>
                </a:lnTo>
                <a:lnTo>
                  <a:pt x="20240" y="61050"/>
                </a:lnTo>
                <a:lnTo>
                  <a:pt x="20240" y="61030"/>
                </a:lnTo>
                <a:lnTo>
                  <a:pt x="20260" y="61010"/>
                </a:lnTo>
                <a:lnTo>
                  <a:pt x="20270" y="61000"/>
                </a:lnTo>
                <a:lnTo>
                  <a:pt x="20280" y="60990"/>
                </a:lnTo>
                <a:lnTo>
                  <a:pt x="20280" y="60980"/>
                </a:lnTo>
                <a:lnTo>
                  <a:pt x="20290" y="60960"/>
                </a:lnTo>
                <a:lnTo>
                  <a:pt x="20310" y="60880"/>
                </a:lnTo>
                <a:lnTo>
                  <a:pt x="20320" y="60840"/>
                </a:lnTo>
                <a:lnTo>
                  <a:pt x="20340" y="60770"/>
                </a:lnTo>
                <a:lnTo>
                  <a:pt x="20360" y="60730"/>
                </a:lnTo>
                <a:lnTo>
                  <a:pt x="20380" y="60670"/>
                </a:lnTo>
                <a:lnTo>
                  <a:pt x="20390" y="60620"/>
                </a:lnTo>
                <a:lnTo>
                  <a:pt x="20400" y="60580"/>
                </a:lnTo>
                <a:lnTo>
                  <a:pt x="20400" y="60500"/>
                </a:lnTo>
                <a:lnTo>
                  <a:pt x="20400" y="60470"/>
                </a:lnTo>
                <a:lnTo>
                  <a:pt x="20400" y="60460"/>
                </a:lnTo>
                <a:lnTo>
                  <a:pt x="20400" y="60450"/>
                </a:lnTo>
                <a:lnTo>
                  <a:pt x="20390" y="60440"/>
                </a:lnTo>
                <a:lnTo>
                  <a:pt x="20370" y="60430"/>
                </a:lnTo>
                <a:lnTo>
                  <a:pt x="20370" y="60420"/>
                </a:lnTo>
                <a:lnTo>
                  <a:pt x="20360" y="60410"/>
                </a:lnTo>
                <a:lnTo>
                  <a:pt x="20350" y="60400"/>
                </a:lnTo>
                <a:lnTo>
                  <a:pt x="20340" y="60390"/>
                </a:lnTo>
                <a:lnTo>
                  <a:pt x="20340" y="60370"/>
                </a:lnTo>
                <a:lnTo>
                  <a:pt x="20340" y="60360"/>
                </a:lnTo>
                <a:lnTo>
                  <a:pt x="20340" y="60350"/>
                </a:lnTo>
                <a:lnTo>
                  <a:pt x="20350" y="60340"/>
                </a:lnTo>
                <a:lnTo>
                  <a:pt x="20360" y="60320"/>
                </a:lnTo>
                <a:lnTo>
                  <a:pt x="20360" y="60310"/>
                </a:lnTo>
                <a:lnTo>
                  <a:pt x="20360" y="60300"/>
                </a:lnTo>
                <a:lnTo>
                  <a:pt x="20370" y="60280"/>
                </a:lnTo>
                <a:lnTo>
                  <a:pt x="20370" y="60270"/>
                </a:lnTo>
                <a:lnTo>
                  <a:pt x="20370" y="60250"/>
                </a:lnTo>
                <a:lnTo>
                  <a:pt x="20370" y="60230"/>
                </a:lnTo>
                <a:lnTo>
                  <a:pt x="20370" y="60220"/>
                </a:lnTo>
                <a:lnTo>
                  <a:pt x="20360" y="60210"/>
                </a:lnTo>
                <a:lnTo>
                  <a:pt x="20350" y="60200"/>
                </a:lnTo>
                <a:lnTo>
                  <a:pt x="20350" y="60190"/>
                </a:lnTo>
                <a:lnTo>
                  <a:pt x="20330" y="60170"/>
                </a:lnTo>
                <a:lnTo>
                  <a:pt x="20320" y="60160"/>
                </a:lnTo>
                <a:lnTo>
                  <a:pt x="20320" y="60140"/>
                </a:lnTo>
                <a:lnTo>
                  <a:pt x="20310" y="60130"/>
                </a:lnTo>
                <a:lnTo>
                  <a:pt x="20310" y="60120"/>
                </a:lnTo>
                <a:lnTo>
                  <a:pt x="20310" y="60100"/>
                </a:lnTo>
                <a:lnTo>
                  <a:pt x="20320" y="60080"/>
                </a:lnTo>
                <a:lnTo>
                  <a:pt x="20320" y="60070"/>
                </a:lnTo>
                <a:lnTo>
                  <a:pt x="20330" y="60070"/>
                </a:lnTo>
                <a:lnTo>
                  <a:pt x="20330" y="60060"/>
                </a:lnTo>
                <a:lnTo>
                  <a:pt x="20330" y="60050"/>
                </a:lnTo>
                <a:lnTo>
                  <a:pt x="20320" y="60040"/>
                </a:lnTo>
                <a:lnTo>
                  <a:pt x="20320" y="60030"/>
                </a:lnTo>
                <a:lnTo>
                  <a:pt x="20320" y="60010"/>
                </a:lnTo>
                <a:lnTo>
                  <a:pt x="20300" y="60000"/>
                </a:lnTo>
                <a:lnTo>
                  <a:pt x="20290" y="59980"/>
                </a:lnTo>
                <a:lnTo>
                  <a:pt x="20280" y="59970"/>
                </a:lnTo>
                <a:lnTo>
                  <a:pt x="20260" y="59940"/>
                </a:lnTo>
                <a:lnTo>
                  <a:pt x="20250" y="59930"/>
                </a:lnTo>
                <a:lnTo>
                  <a:pt x="20240" y="59920"/>
                </a:lnTo>
                <a:lnTo>
                  <a:pt x="20240" y="59910"/>
                </a:lnTo>
                <a:lnTo>
                  <a:pt x="20240" y="59900"/>
                </a:lnTo>
                <a:lnTo>
                  <a:pt x="20240" y="59890"/>
                </a:lnTo>
                <a:lnTo>
                  <a:pt x="20250" y="59880"/>
                </a:lnTo>
                <a:lnTo>
                  <a:pt x="20250" y="59860"/>
                </a:lnTo>
                <a:lnTo>
                  <a:pt x="20250" y="59840"/>
                </a:lnTo>
                <a:lnTo>
                  <a:pt x="20240" y="59830"/>
                </a:lnTo>
                <a:lnTo>
                  <a:pt x="20240" y="59820"/>
                </a:lnTo>
                <a:lnTo>
                  <a:pt x="20230" y="59800"/>
                </a:lnTo>
                <a:lnTo>
                  <a:pt x="20230" y="59790"/>
                </a:lnTo>
                <a:lnTo>
                  <a:pt x="20240" y="59770"/>
                </a:lnTo>
                <a:lnTo>
                  <a:pt x="20260" y="59770"/>
                </a:lnTo>
                <a:lnTo>
                  <a:pt x="20280" y="59780"/>
                </a:lnTo>
                <a:lnTo>
                  <a:pt x="20310" y="59790"/>
                </a:lnTo>
                <a:lnTo>
                  <a:pt x="20320" y="59800"/>
                </a:lnTo>
                <a:lnTo>
                  <a:pt x="20340" y="59800"/>
                </a:lnTo>
                <a:lnTo>
                  <a:pt x="20350" y="59800"/>
                </a:lnTo>
                <a:lnTo>
                  <a:pt x="20380" y="59800"/>
                </a:lnTo>
                <a:lnTo>
                  <a:pt x="20400" y="59800"/>
                </a:lnTo>
                <a:lnTo>
                  <a:pt x="20410" y="59800"/>
                </a:lnTo>
                <a:lnTo>
                  <a:pt x="20420" y="59800"/>
                </a:lnTo>
                <a:lnTo>
                  <a:pt x="20440" y="59790"/>
                </a:lnTo>
                <a:lnTo>
                  <a:pt x="20460" y="59790"/>
                </a:lnTo>
                <a:lnTo>
                  <a:pt x="20480" y="59780"/>
                </a:lnTo>
                <a:lnTo>
                  <a:pt x="20490" y="59780"/>
                </a:lnTo>
                <a:lnTo>
                  <a:pt x="20500" y="59780"/>
                </a:lnTo>
                <a:lnTo>
                  <a:pt x="20500" y="59770"/>
                </a:lnTo>
                <a:lnTo>
                  <a:pt x="20510" y="59770"/>
                </a:lnTo>
                <a:lnTo>
                  <a:pt x="20550" y="59760"/>
                </a:lnTo>
                <a:lnTo>
                  <a:pt x="20560" y="59760"/>
                </a:lnTo>
                <a:lnTo>
                  <a:pt x="20570" y="59750"/>
                </a:lnTo>
                <a:lnTo>
                  <a:pt x="20580" y="59740"/>
                </a:lnTo>
                <a:lnTo>
                  <a:pt x="20600" y="59730"/>
                </a:lnTo>
                <a:lnTo>
                  <a:pt x="20610" y="59730"/>
                </a:lnTo>
                <a:lnTo>
                  <a:pt x="20620" y="59730"/>
                </a:lnTo>
                <a:lnTo>
                  <a:pt x="20630" y="59710"/>
                </a:lnTo>
                <a:lnTo>
                  <a:pt x="20640" y="59700"/>
                </a:lnTo>
                <a:lnTo>
                  <a:pt x="20650" y="59690"/>
                </a:lnTo>
                <a:lnTo>
                  <a:pt x="20660" y="59690"/>
                </a:lnTo>
                <a:lnTo>
                  <a:pt x="20670" y="59670"/>
                </a:lnTo>
                <a:lnTo>
                  <a:pt x="20670" y="59650"/>
                </a:lnTo>
                <a:lnTo>
                  <a:pt x="20670" y="59640"/>
                </a:lnTo>
                <a:lnTo>
                  <a:pt x="20680" y="59630"/>
                </a:lnTo>
                <a:lnTo>
                  <a:pt x="20710" y="59620"/>
                </a:lnTo>
                <a:lnTo>
                  <a:pt x="20750" y="59600"/>
                </a:lnTo>
                <a:lnTo>
                  <a:pt x="20770" y="59580"/>
                </a:lnTo>
                <a:lnTo>
                  <a:pt x="20770" y="59570"/>
                </a:lnTo>
                <a:lnTo>
                  <a:pt x="20780" y="59560"/>
                </a:lnTo>
                <a:lnTo>
                  <a:pt x="20800" y="59540"/>
                </a:lnTo>
                <a:lnTo>
                  <a:pt x="20800" y="59530"/>
                </a:lnTo>
                <a:lnTo>
                  <a:pt x="20810" y="59520"/>
                </a:lnTo>
                <a:lnTo>
                  <a:pt x="20810" y="59510"/>
                </a:lnTo>
                <a:lnTo>
                  <a:pt x="20830" y="59480"/>
                </a:lnTo>
                <a:lnTo>
                  <a:pt x="20860" y="59440"/>
                </a:lnTo>
                <a:lnTo>
                  <a:pt x="20880" y="59410"/>
                </a:lnTo>
                <a:lnTo>
                  <a:pt x="20900" y="59390"/>
                </a:lnTo>
                <a:lnTo>
                  <a:pt x="20940" y="59320"/>
                </a:lnTo>
                <a:lnTo>
                  <a:pt x="20970" y="59260"/>
                </a:lnTo>
                <a:lnTo>
                  <a:pt x="21010" y="59160"/>
                </a:lnTo>
                <a:lnTo>
                  <a:pt x="21020" y="59160"/>
                </a:lnTo>
                <a:lnTo>
                  <a:pt x="21030" y="59160"/>
                </a:lnTo>
                <a:lnTo>
                  <a:pt x="21040" y="59150"/>
                </a:lnTo>
                <a:lnTo>
                  <a:pt x="21050" y="59150"/>
                </a:lnTo>
                <a:lnTo>
                  <a:pt x="21070" y="59130"/>
                </a:lnTo>
                <a:lnTo>
                  <a:pt x="21090" y="59100"/>
                </a:lnTo>
                <a:lnTo>
                  <a:pt x="21100" y="59070"/>
                </a:lnTo>
                <a:lnTo>
                  <a:pt x="21100" y="59050"/>
                </a:lnTo>
                <a:lnTo>
                  <a:pt x="21130" y="59000"/>
                </a:lnTo>
                <a:lnTo>
                  <a:pt x="21130" y="58990"/>
                </a:lnTo>
                <a:lnTo>
                  <a:pt x="21140" y="58980"/>
                </a:lnTo>
                <a:lnTo>
                  <a:pt x="21140" y="58970"/>
                </a:lnTo>
                <a:lnTo>
                  <a:pt x="21140" y="58960"/>
                </a:lnTo>
                <a:lnTo>
                  <a:pt x="21150" y="58960"/>
                </a:lnTo>
                <a:lnTo>
                  <a:pt x="21160" y="58920"/>
                </a:lnTo>
                <a:lnTo>
                  <a:pt x="21170" y="58920"/>
                </a:lnTo>
                <a:lnTo>
                  <a:pt x="21170" y="58910"/>
                </a:lnTo>
                <a:lnTo>
                  <a:pt x="21190" y="58880"/>
                </a:lnTo>
                <a:lnTo>
                  <a:pt x="21200" y="58870"/>
                </a:lnTo>
                <a:lnTo>
                  <a:pt x="21210" y="58850"/>
                </a:lnTo>
                <a:lnTo>
                  <a:pt x="21210" y="58820"/>
                </a:lnTo>
                <a:lnTo>
                  <a:pt x="21220" y="58810"/>
                </a:lnTo>
                <a:lnTo>
                  <a:pt x="21230" y="58780"/>
                </a:lnTo>
                <a:lnTo>
                  <a:pt x="21240" y="58780"/>
                </a:lnTo>
                <a:lnTo>
                  <a:pt x="21240" y="58770"/>
                </a:lnTo>
                <a:lnTo>
                  <a:pt x="21250" y="58760"/>
                </a:lnTo>
                <a:lnTo>
                  <a:pt x="21270" y="58720"/>
                </a:lnTo>
                <a:lnTo>
                  <a:pt x="21320" y="58640"/>
                </a:lnTo>
                <a:lnTo>
                  <a:pt x="21320" y="58630"/>
                </a:lnTo>
                <a:lnTo>
                  <a:pt x="21320" y="58620"/>
                </a:lnTo>
                <a:lnTo>
                  <a:pt x="21330" y="58610"/>
                </a:lnTo>
                <a:lnTo>
                  <a:pt x="21310" y="58590"/>
                </a:lnTo>
                <a:lnTo>
                  <a:pt x="21300" y="58580"/>
                </a:lnTo>
                <a:lnTo>
                  <a:pt x="21290" y="58580"/>
                </a:lnTo>
                <a:lnTo>
                  <a:pt x="21270" y="58570"/>
                </a:lnTo>
                <a:lnTo>
                  <a:pt x="21260" y="58570"/>
                </a:lnTo>
                <a:lnTo>
                  <a:pt x="21230" y="58570"/>
                </a:lnTo>
                <a:lnTo>
                  <a:pt x="21230" y="58560"/>
                </a:lnTo>
                <a:lnTo>
                  <a:pt x="21220" y="58560"/>
                </a:lnTo>
                <a:lnTo>
                  <a:pt x="21200" y="58550"/>
                </a:lnTo>
                <a:lnTo>
                  <a:pt x="21190" y="58550"/>
                </a:lnTo>
                <a:lnTo>
                  <a:pt x="21170" y="58540"/>
                </a:lnTo>
                <a:lnTo>
                  <a:pt x="21130" y="58540"/>
                </a:lnTo>
                <a:lnTo>
                  <a:pt x="21120" y="58530"/>
                </a:lnTo>
                <a:lnTo>
                  <a:pt x="21110" y="58530"/>
                </a:lnTo>
                <a:lnTo>
                  <a:pt x="21100" y="58520"/>
                </a:lnTo>
                <a:lnTo>
                  <a:pt x="21110" y="58510"/>
                </a:lnTo>
                <a:lnTo>
                  <a:pt x="21110" y="58500"/>
                </a:lnTo>
                <a:lnTo>
                  <a:pt x="21130" y="58480"/>
                </a:lnTo>
                <a:lnTo>
                  <a:pt x="21140" y="58480"/>
                </a:lnTo>
                <a:lnTo>
                  <a:pt x="21140" y="58470"/>
                </a:lnTo>
                <a:lnTo>
                  <a:pt x="21140" y="58450"/>
                </a:lnTo>
                <a:lnTo>
                  <a:pt x="21150" y="58430"/>
                </a:lnTo>
                <a:lnTo>
                  <a:pt x="21150" y="58400"/>
                </a:lnTo>
                <a:lnTo>
                  <a:pt x="21150" y="58390"/>
                </a:lnTo>
                <a:lnTo>
                  <a:pt x="21140" y="58370"/>
                </a:lnTo>
                <a:lnTo>
                  <a:pt x="21140" y="58360"/>
                </a:lnTo>
                <a:lnTo>
                  <a:pt x="21150" y="58340"/>
                </a:lnTo>
                <a:lnTo>
                  <a:pt x="21160" y="58310"/>
                </a:lnTo>
                <a:lnTo>
                  <a:pt x="21170" y="58290"/>
                </a:lnTo>
                <a:lnTo>
                  <a:pt x="21170" y="58260"/>
                </a:lnTo>
                <a:lnTo>
                  <a:pt x="21180" y="58230"/>
                </a:lnTo>
                <a:lnTo>
                  <a:pt x="21190" y="58220"/>
                </a:lnTo>
                <a:lnTo>
                  <a:pt x="21200" y="58200"/>
                </a:lnTo>
                <a:lnTo>
                  <a:pt x="21230" y="58160"/>
                </a:lnTo>
                <a:lnTo>
                  <a:pt x="21240" y="58140"/>
                </a:lnTo>
                <a:lnTo>
                  <a:pt x="21230" y="58130"/>
                </a:lnTo>
                <a:lnTo>
                  <a:pt x="21250" y="58120"/>
                </a:lnTo>
                <a:lnTo>
                  <a:pt x="21270" y="58090"/>
                </a:lnTo>
                <a:lnTo>
                  <a:pt x="21300" y="58070"/>
                </a:lnTo>
                <a:lnTo>
                  <a:pt x="21300" y="58060"/>
                </a:lnTo>
                <a:lnTo>
                  <a:pt x="21290" y="58040"/>
                </a:lnTo>
                <a:lnTo>
                  <a:pt x="21300" y="58040"/>
                </a:lnTo>
                <a:lnTo>
                  <a:pt x="21320" y="58030"/>
                </a:lnTo>
                <a:lnTo>
                  <a:pt x="21320" y="58010"/>
                </a:lnTo>
                <a:lnTo>
                  <a:pt x="21330" y="57990"/>
                </a:lnTo>
                <a:lnTo>
                  <a:pt x="21350" y="57930"/>
                </a:lnTo>
                <a:lnTo>
                  <a:pt x="21400" y="57870"/>
                </a:lnTo>
                <a:lnTo>
                  <a:pt x="21440" y="57790"/>
                </a:lnTo>
                <a:lnTo>
                  <a:pt x="21460" y="57760"/>
                </a:lnTo>
                <a:lnTo>
                  <a:pt x="21480" y="57730"/>
                </a:lnTo>
                <a:lnTo>
                  <a:pt x="21500" y="57670"/>
                </a:lnTo>
                <a:lnTo>
                  <a:pt x="21510" y="57670"/>
                </a:lnTo>
                <a:lnTo>
                  <a:pt x="21510" y="57660"/>
                </a:lnTo>
                <a:lnTo>
                  <a:pt x="21520" y="57630"/>
                </a:lnTo>
                <a:lnTo>
                  <a:pt x="21530" y="57630"/>
                </a:lnTo>
                <a:lnTo>
                  <a:pt x="21530" y="57640"/>
                </a:lnTo>
                <a:lnTo>
                  <a:pt x="21540" y="57660"/>
                </a:lnTo>
                <a:lnTo>
                  <a:pt x="21550" y="57660"/>
                </a:lnTo>
                <a:lnTo>
                  <a:pt x="21560" y="57670"/>
                </a:lnTo>
                <a:lnTo>
                  <a:pt x="21580" y="57660"/>
                </a:lnTo>
                <a:lnTo>
                  <a:pt x="21590" y="57660"/>
                </a:lnTo>
                <a:lnTo>
                  <a:pt x="21610" y="57650"/>
                </a:lnTo>
                <a:lnTo>
                  <a:pt x="21620" y="57630"/>
                </a:lnTo>
                <a:lnTo>
                  <a:pt x="21660" y="57580"/>
                </a:lnTo>
                <a:lnTo>
                  <a:pt x="21670" y="57550"/>
                </a:lnTo>
                <a:lnTo>
                  <a:pt x="21680" y="57540"/>
                </a:lnTo>
                <a:lnTo>
                  <a:pt x="21690" y="57520"/>
                </a:lnTo>
                <a:lnTo>
                  <a:pt x="21700" y="57520"/>
                </a:lnTo>
                <a:lnTo>
                  <a:pt x="21720" y="57510"/>
                </a:lnTo>
                <a:lnTo>
                  <a:pt x="21730" y="57490"/>
                </a:lnTo>
                <a:lnTo>
                  <a:pt x="21740" y="57480"/>
                </a:lnTo>
                <a:lnTo>
                  <a:pt x="21750" y="57440"/>
                </a:lnTo>
                <a:lnTo>
                  <a:pt x="21760" y="57440"/>
                </a:lnTo>
                <a:lnTo>
                  <a:pt x="21770" y="57430"/>
                </a:lnTo>
                <a:lnTo>
                  <a:pt x="21770" y="57420"/>
                </a:lnTo>
                <a:lnTo>
                  <a:pt x="21780" y="57410"/>
                </a:lnTo>
                <a:lnTo>
                  <a:pt x="21800" y="57370"/>
                </a:lnTo>
                <a:lnTo>
                  <a:pt x="21800" y="57360"/>
                </a:lnTo>
                <a:lnTo>
                  <a:pt x="21810" y="57350"/>
                </a:lnTo>
                <a:lnTo>
                  <a:pt x="21820" y="57340"/>
                </a:lnTo>
                <a:lnTo>
                  <a:pt x="21820" y="57330"/>
                </a:lnTo>
                <a:lnTo>
                  <a:pt x="21840" y="57300"/>
                </a:lnTo>
                <a:lnTo>
                  <a:pt x="21880" y="57270"/>
                </a:lnTo>
                <a:lnTo>
                  <a:pt x="21900" y="57260"/>
                </a:lnTo>
                <a:lnTo>
                  <a:pt x="21910" y="57250"/>
                </a:lnTo>
                <a:lnTo>
                  <a:pt x="21910" y="57240"/>
                </a:lnTo>
                <a:lnTo>
                  <a:pt x="21900" y="57240"/>
                </a:lnTo>
                <a:lnTo>
                  <a:pt x="21920" y="57210"/>
                </a:lnTo>
                <a:lnTo>
                  <a:pt x="21960" y="57190"/>
                </a:lnTo>
                <a:lnTo>
                  <a:pt x="21970" y="57190"/>
                </a:lnTo>
                <a:lnTo>
                  <a:pt x="22010" y="57190"/>
                </a:lnTo>
                <a:lnTo>
                  <a:pt x="22040" y="57190"/>
                </a:lnTo>
                <a:lnTo>
                  <a:pt x="22090" y="57190"/>
                </a:lnTo>
                <a:lnTo>
                  <a:pt x="22110" y="57200"/>
                </a:lnTo>
                <a:lnTo>
                  <a:pt x="22140" y="57200"/>
                </a:lnTo>
                <a:lnTo>
                  <a:pt x="22170" y="57210"/>
                </a:lnTo>
                <a:lnTo>
                  <a:pt x="22170" y="57220"/>
                </a:lnTo>
                <a:lnTo>
                  <a:pt x="22170" y="57210"/>
                </a:lnTo>
                <a:lnTo>
                  <a:pt x="22180" y="57200"/>
                </a:lnTo>
                <a:lnTo>
                  <a:pt x="22190" y="57200"/>
                </a:lnTo>
                <a:lnTo>
                  <a:pt x="22220" y="57170"/>
                </a:lnTo>
                <a:lnTo>
                  <a:pt x="22230" y="57160"/>
                </a:lnTo>
                <a:lnTo>
                  <a:pt x="22250" y="57140"/>
                </a:lnTo>
                <a:lnTo>
                  <a:pt x="22280" y="57110"/>
                </a:lnTo>
                <a:lnTo>
                  <a:pt x="22290" y="57100"/>
                </a:lnTo>
                <a:lnTo>
                  <a:pt x="22300" y="57090"/>
                </a:lnTo>
                <a:lnTo>
                  <a:pt x="22370" y="57030"/>
                </a:lnTo>
                <a:lnTo>
                  <a:pt x="22380" y="57020"/>
                </a:lnTo>
                <a:lnTo>
                  <a:pt x="22380" y="57010"/>
                </a:lnTo>
                <a:lnTo>
                  <a:pt x="22390" y="57000"/>
                </a:lnTo>
                <a:lnTo>
                  <a:pt x="22400" y="56990"/>
                </a:lnTo>
                <a:lnTo>
                  <a:pt x="22410" y="56990"/>
                </a:lnTo>
                <a:lnTo>
                  <a:pt x="22410" y="57000"/>
                </a:lnTo>
                <a:lnTo>
                  <a:pt x="22410" y="57010"/>
                </a:lnTo>
                <a:lnTo>
                  <a:pt x="22410" y="57020"/>
                </a:lnTo>
                <a:lnTo>
                  <a:pt x="22410" y="57040"/>
                </a:lnTo>
                <a:lnTo>
                  <a:pt x="22410" y="57050"/>
                </a:lnTo>
                <a:lnTo>
                  <a:pt x="22410" y="57070"/>
                </a:lnTo>
                <a:lnTo>
                  <a:pt x="22410" y="57080"/>
                </a:lnTo>
                <a:lnTo>
                  <a:pt x="22410" y="57090"/>
                </a:lnTo>
                <a:lnTo>
                  <a:pt x="22410" y="57100"/>
                </a:lnTo>
                <a:lnTo>
                  <a:pt x="22410" y="57110"/>
                </a:lnTo>
                <a:lnTo>
                  <a:pt x="22410" y="57120"/>
                </a:lnTo>
                <a:lnTo>
                  <a:pt x="22420" y="57130"/>
                </a:lnTo>
                <a:lnTo>
                  <a:pt x="22430" y="57140"/>
                </a:lnTo>
                <a:lnTo>
                  <a:pt x="22430" y="57150"/>
                </a:lnTo>
                <a:lnTo>
                  <a:pt x="22440" y="57150"/>
                </a:lnTo>
                <a:lnTo>
                  <a:pt x="22450" y="57160"/>
                </a:lnTo>
                <a:lnTo>
                  <a:pt x="22460" y="57160"/>
                </a:lnTo>
                <a:lnTo>
                  <a:pt x="22460" y="57170"/>
                </a:lnTo>
                <a:lnTo>
                  <a:pt x="22470" y="57170"/>
                </a:lnTo>
                <a:lnTo>
                  <a:pt x="22480" y="57180"/>
                </a:lnTo>
                <a:lnTo>
                  <a:pt x="22480" y="57190"/>
                </a:lnTo>
                <a:lnTo>
                  <a:pt x="22490" y="57190"/>
                </a:lnTo>
                <a:lnTo>
                  <a:pt x="22500" y="57190"/>
                </a:lnTo>
                <a:lnTo>
                  <a:pt x="22510" y="57190"/>
                </a:lnTo>
                <a:lnTo>
                  <a:pt x="22510" y="57200"/>
                </a:lnTo>
                <a:lnTo>
                  <a:pt x="22520" y="57210"/>
                </a:lnTo>
                <a:lnTo>
                  <a:pt x="22520" y="57220"/>
                </a:lnTo>
                <a:lnTo>
                  <a:pt x="22530" y="57220"/>
                </a:lnTo>
                <a:lnTo>
                  <a:pt x="22530" y="57230"/>
                </a:lnTo>
                <a:lnTo>
                  <a:pt x="22540" y="57220"/>
                </a:lnTo>
                <a:lnTo>
                  <a:pt x="22560" y="57220"/>
                </a:lnTo>
                <a:lnTo>
                  <a:pt x="22560" y="57230"/>
                </a:lnTo>
                <a:lnTo>
                  <a:pt x="22570" y="57230"/>
                </a:lnTo>
                <a:lnTo>
                  <a:pt x="22580" y="57240"/>
                </a:lnTo>
                <a:lnTo>
                  <a:pt x="22580" y="57250"/>
                </a:lnTo>
                <a:lnTo>
                  <a:pt x="22590" y="57260"/>
                </a:lnTo>
                <a:lnTo>
                  <a:pt x="22600" y="57260"/>
                </a:lnTo>
                <a:lnTo>
                  <a:pt x="22600" y="57270"/>
                </a:lnTo>
                <a:lnTo>
                  <a:pt x="22600" y="57280"/>
                </a:lnTo>
                <a:lnTo>
                  <a:pt x="22590" y="57290"/>
                </a:lnTo>
                <a:lnTo>
                  <a:pt x="22590" y="57300"/>
                </a:lnTo>
                <a:lnTo>
                  <a:pt x="22600" y="57310"/>
                </a:lnTo>
                <a:lnTo>
                  <a:pt x="22600" y="57320"/>
                </a:lnTo>
                <a:lnTo>
                  <a:pt x="22600" y="57330"/>
                </a:lnTo>
                <a:lnTo>
                  <a:pt x="22610" y="57330"/>
                </a:lnTo>
                <a:lnTo>
                  <a:pt x="22620" y="57330"/>
                </a:lnTo>
                <a:lnTo>
                  <a:pt x="22630" y="57340"/>
                </a:lnTo>
                <a:lnTo>
                  <a:pt x="22640" y="57340"/>
                </a:lnTo>
                <a:lnTo>
                  <a:pt x="22650" y="57340"/>
                </a:lnTo>
                <a:lnTo>
                  <a:pt x="22660" y="57340"/>
                </a:lnTo>
                <a:lnTo>
                  <a:pt x="22670" y="57350"/>
                </a:lnTo>
                <a:lnTo>
                  <a:pt x="22680" y="57350"/>
                </a:lnTo>
                <a:lnTo>
                  <a:pt x="22690" y="57360"/>
                </a:lnTo>
                <a:lnTo>
                  <a:pt x="22700" y="57360"/>
                </a:lnTo>
                <a:lnTo>
                  <a:pt x="22700" y="57370"/>
                </a:lnTo>
                <a:lnTo>
                  <a:pt x="22710" y="57370"/>
                </a:lnTo>
                <a:lnTo>
                  <a:pt x="22720" y="57370"/>
                </a:lnTo>
                <a:lnTo>
                  <a:pt x="22730" y="57370"/>
                </a:lnTo>
                <a:lnTo>
                  <a:pt x="22730" y="57380"/>
                </a:lnTo>
                <a:lnTo>
                  <a:pt x="22740" y="57380"/>
                </a:lnTo>
                <a:lnTo>
                  <a:pt x="22750" y="57380"/>
                </a:lnTo>
                <a:lnTo>
                  <a:pt x="22760" y="57380"/>
                </a:lnTo>
                <a:lnTo>
                  <a:pt x="22770" y="57380"/>
                </a:lnTo>
                <a:lnTo>
                  <a:pt x="22780" y="57390"/>
                </a:lnTo>
                <a:lnTo>
                  <a:pt x="22780" y="57400"/>
                </a:lnTo>
                <a:lnTo>
                  <a:pt x="22790" y="57410"/>
                </a:lnTo>
                <a:lnTo>
                  <a:pt x="22800" y="57420"/>
                </a:lnTo>
                <a:lnTo>
                  <a:pt x="22810" y="57430"/>
                </a:lnTo>
                <a:lnTo>
                  <a:pt x="22820" y="57430"/>
                </a:lnTo>
                <a:lnTo>
                  <a:pt x="22830" y="57430"/>
                </a:lnTo>
                <a:lnTo>
                  <a:pt x="22840" y="57440"/>
                </a:lnTo>
                <a:lnTo>
                  <a:pt x="22850" y="57440"/>
                </a:lnTo>
                <a:lnTo>
                  <a:pt x="22860" y="57450"/>
                </a:lnTo>
                <a:lnTo>
                  <a:pt x="22880" y="57450"/>
                </a:lnTo>
                <a:lnTo>
                  <a:pt x="22890" y="57460"/>
                </a:lnTo>
                <a:lnTo>
                  <a:pt x="22900" y="57470"/>
                </a:lnTo>
                <a:lnTo>
                  <a:pt x="22910" y="57470"/>
                </a:lnTo>
                <a:lnTo>
                  <a:pt x="22920" y="57470"/>
                </a:lnTo>
                <a:lnTo>
                  <a:pt x="22940" y="57470"/>
                </a:lnTo>
                <a:lnTo>
                  <a:pt x="22940" y="57480"/>
                </a:lnTo>
                <a:lnTo>
                  <a:pt x="22950" y="57490"/>
                </a:lnTo>
                <a:lnTo>
                  <a:pt x="22960" y="57490"/>
                </a:lnTo>
                <a:lnTo>
                  <a:pt x="22980" y="57500"/>
                </a:lnTo>
                <a:lnTo>
                  <a:pt x="22990" y="57500"/>
                </a:lnTo>
                <a:lnTo>
                  <a:pt x="23000" y="57510"/>
                </a:lnTo>
                <a:lnTo>
                  <a:pt x="23020" y="57510"/>
                </a:lnTo>
                <a:lnTo>
                  <a:pt x="23030" y="57520"/>
                </a:lnTo>
                <a:lnTo>
                  <a:pt x="23030" y="57510"/>
                </a:lnTo>
                <a:lnTo>
                  <a:pt x="23030" y="57500"/>
                </a:lnTo>
                <a:lnTo>
                  <a:pt x="23040" y="57500"/>
                </a:lnTo>
                <a:lnTo>
                  <a:pt x="23050" y="57500"/>
                </a:lnTo>
                <a:lnTo>
                  <a:pt x="23050" y="57510"/>
                </a:lnTo>
                <a:lnTo>
                  <a:pt x="23060" y="57510"/>
                </a:lnTo>
                <a:lnTo>
                  <a:pt x="23060" y="57520"/>
                </a:lnTo>
                <a:lnTo>
                  <a:pt x="23070" y="57520"/>
                </a:lnTo>
                <a:lnTo>
                  <a:pt x="23070" y="57530"/>
                </a:lnTo>
                <a:lnTo>
                  <a:pt x="23080" y="57530"/>
                </a:lnTo>
                <a:lnTo>
                  <a:pt x="23090" y="57530"/>
                </a:lnTo>
                <a:lnTo>
                  <a:pt x="23100" y="57530"/>
                </a:lnTo>
                <a:lnTo>
                  <a:pt x="23110" y="57530"/>
                </a:lnTo>
                <a:lnTo>
                  <a:pt x="23120" y="57530"/>
                </a:lnTo>
                <a:lnTo>
                  <a:pt x="23130" y="57530"/>
                </a:lnTo>
                <a:lnTo>
                  <a:pt x="23150" y="57540"/>
                </a:lnTo>
                <a:lnTo>
                  <a:pt x="23160" y="57540"/>
                </a:lnTo>
                <a:lnTo>
                  <a:pt x="23170" y="57540"/>
                </a:lnTo>
                <a:lnTo>
                  <a:pt x="23180" y="57540"/>
                </a:lnTo>
                <a:lnTo>
                  <a:pt x="23190" y="57540"/>
                </a:lnTo>
                <a:lnTo>
                  <a:pt x="23200" y="57540"/>
                </a:lnTo>
                <a:lnTo>
                  <a:pt x="23210" y="57540"/>
                </a:lnTo>
                <a:lnTo>
                  <a:pt x="23220" y="57540"/>
                </a:lnTo>
                <a:lnTo>
                  <a:pt x="23230" y="57540"/>
                </a:lnTo>
                <a:lnTo>
                  <a:pt x="23240" y="57530"/>
                </a:lnTo>
                <a:lnTo>
                  <a:pt x="23250" y="57530"/>
                </a:lnTo>
                <a:lnTo>
                  <a:pt x="23260" y="57530"/>
                </a:lnTo>
                <a:lnTo>
                  <a:pt x="23270" y="57540"/>
                </a:lnTo>
                <a:lnTo>
                  <a:pt x="23280" y="57540"/>
                </a:lnTo>
                <a:lnTo>
                  <a:pt x="23290" y="57540"/>
                </a:lnTo>
                <a:lnTo>
                  <a:pt x="23300" y="57540"/>
                </a:lnTo>
                <a:lnTo>
                  <a:pt x="23300" y="57550"/>
                </a:lnTo>
                <a:lnTo>
                  <a:pt x="23300" y="57560"/>
                </a:lnTo>
                <a:lnTo>
                  <a:pt x="23300" y="57570"/>
                </a:lnTo>
                <a:lnTo>
                  <a:pt x="23310" y="57580"/>
                </a:lnTo>
                <a:lnTo>
                  <a:pt x="23310" y="57590"/>
                </a:lnTo>
                <a:lnTo>
                  <a:pt x="23320" y="57590"/>
                </a:lnTo>
                <a:lnTo>
                  <a:pt x="23320" y="57600"/>
                </a:lnTo>
                <a:lnTo>
                  <a:pt x="23330" y="57600"/>
                </a:lnTo>
                <a:lnTo>
                  <a:pt x="23340" y="57610"/>
                </a:lnTo>
                <a:lnTo>
                  <a:pt x="23360" y="57610"/>
                </a:lnTo>
                <a:lnTo>
                  <a:pt x="23370" y="57620"/>
                </a:lnTo>
                <a:lnTo>
                  <a:pt x="23370" y="57630"/>
                </a:lnTo>
                <a:lnTo>
                  <a:pt x="23380" y="57630"/>
                </a:lnTo>
                <a:lnTo>
                  <a:pt x="23390" y="57640"/>
                </a:lnTo>
                <a:lnTo>
                  <a:pt x="23390" y="57650"/>
                </a:lnTo>
                <a:lnTo>
                  <a:pt x="23400" y="57660"/>
                </a:lnTo>
                <a:lnTo>
                  <a:pt x="23400" y="57670"/>
                </a:lnTo>
                <a:lnTo>
                  <a:pt x="23410" y="57680"/>
                </a:lnTo>
                <a:lnTo>
                  <a:pt x="23410" y="57690"/>
                </a:lnTo>
                <a:lnTo>
                  <a:pt x="23400" y="57700"/>
                </a:lnTo>
                <a:lnTo>
                  <a:pt x="23410" y="57700"/>
                </a:lnTo>
                <a:lnTo>
                  <a:pt x="23410" y="57710"/>
                </a:lnTo>
                <a:lnTo>
                  <a:pt x="23420" y="57700"/>
                </a:lnTo>
                <a:lnTo>
                  <a:pt x="23430" y="57700"/>
                </a:lnTo>
                <a:lnTo>
                  <a:pt x="23440" y="57700"/>
                </a:lnTo>
                <a:lnTo>
                  <a:pt x="23440" y="57690"/>
                </a:lnTo>
                <a:lnTo>
                  <a:pt x="23450" y="57690"/>
                </a:lnTo>
                <a:lnTo>
                  <a:pt x="23440" y="57700"/>
                </a:lnTo>
                <a:lnTo>
                  <a:pt x="23440" y="57710"/>
                </a:lnTo>
                <a:lnTo>
                  <a:pt x="23450" y="57710"/>
                </a:lnTo>
                <a:lnTo>
                  <a:pt x="23460" y="57710"/>
                </a:lnTo>
                <a:lnTo>
                  <a:pt x="23470" y="57710"/>
                </a:lnTo>
                <a:lnTo>
                  <a:pt x="23480" y="57720"/>
                </a:lnTo>
                <a:lnTo>
                  <a:pt x="23490" y="57720"/>
                </a:lnTo>
                <a:lnTo>
                  <a:pt x="23500" y="57720"/>
                </a:lnTo>
                <a:lnTo>
                  <a:pt x="23500" y="57730"/>
                </a:lnTo>
                <a:lnTo>
                  <a:pt x="23510" y="57740"/>
                </a:lnTo>
                <a:lnTo>
                  <a:pt x="23510" y="57750"/>
                </a:lnTo>
                <a:lnTo>
                  <a:pt x="23510" y="57760"/>
                </a:lnTo>
                <a:lnTo>
                  <a:pt x="23520" y="57760"/>
                </a:lnTo>
                <a:lnTo>
                  <a:pt x="23530" y="57760"/>
                </a:lnTo>
                <a:lnTo>
                  <a:pt x="23540" y="57750"/>
                </a:lnTo>
                <a:lnTo>
                  <a:pt x="23560" y="57740"/>
                </a:lnTo>
                <a:lnTo>
                  <a:pt x="23570" y="57730"/>
                </a:lnTo>
                <a:lnTo>
                  <a:pt x="23590" y="57730"/>
                </a:lnTo>
                <a:lnTo>
                  <a:pt x="23600" y="57720"/>
                </a:lnTo>
                <a:lnTo>
                  <a:pt x="23610" y="57720"/>
                </a:lnTo>
                <a:lnTo>
                  <a:pt x="23620" y="57720"/>
                </a:lnTo>
                <a:lnTo>
                  <a:pt x="23630" y="57730"/>
                </a:lnTo>
                <a:lnTo>
                  <a:pt x="23630" y="57740"/>
                </a:lnTo>
                <a:lnTo>
                  <a:pt x="23640" y="57750"/>
                </a:lnTo>
                <a:lnTo>
                  <a:pt x="23630" y="57760"/>
                </a:lnTo>
                <a:lnTo>
                  <a:pt x="23630" y="57770"/>
                </a:lnTo>
                <a:lnTo>
                  <a:pt x="23640" y="57770"/>
                </a:lnTo>
                <a:lnTo>
                  <a:pt x="23640" y="57780"/>
                </a:lnTo>
                <a:lnTo>
                  <a:pt x="23630" y="57780"/>
                </a:lnTo>
                <a:lnTo>
                  <a:pt x="23640" y="57790"/>
                </a:lnTo>
                <a:lnTo>
                  <a:pt x="23640" y="57800"/>
                </a:lnTo>
                <a:lnTo>
                  <a:pt x="23650" y="57800"/>
                </a:lnTo>
                <a:lnTo>
                  <a:pt x="23660" y="57790"/>
                </a:lnTo>
                <a:lnTo>
                  <a:pt x="23670" y="57790"/>
                </a:lnTo>
                <a:lnTo>
                  <a:pt x="23680" y="57790"/>
                </a:lnTo>
                <a:lnTo>
                  <a:pt x="23690" y="57780"/>
                </a:lnTo>
                <a:lnTo>
                  <a:pt x="23690" y="57770"/>
                </a:lnTo>
                <a:lnTo>
                  <a:pt x="23700" y="57760"/>
                </a:lnTo>
                <a:lnTo>
                  <a:pt x="23710" y="57760"/>
                </a:lnTo>
                <a:lnTo>
                  <a:pt x="23710" y="57750"/>
                </a:lnTo>
                <a:lnTo>
                  <a:pt x="23720" y="57750"/>
                </a:lnTo>
                <a:lnTo>
                  <a:pt x="23720" y="57740"/>
                </a:lnTo>
                <a:lnTo>
                  <a:pt x="23730" y="57750"/>
                </a:lnTo>
                <a:lnTo>
                  <a:pt x="23730" y="57740"/>
                </a:lnTo>
                <a:lnTo>
                  <a:pt x="23740" y="57740"/>
                </a:lnTo>
                <a:lnTo>
                  <a:pt x="23750" y="57740"/>
                </a:lnTo>
                <a:lnTo>
                  <a:pt x="23750" y="57750"/>
                </a:lnTo>
                <a:lnTo>
                  <a:pt x="23740" y="57750"/>
                </a:lnTo>
                <a:lnTo>
                  <a:pt x="23740" y="57760"/>
                </a:lnTo>
                <a:lnTo>
                  <a:pt x="23740" y="57770"/>
                </a:lnTo>
                <a:lnTo>
                  <a:pt x="23750" y="57780"/>
                </a:lnTo>
                <a:lnTo>
                  <a:pt x="23740" y="57790"/>
                </a:lnTo>
                <a:lnTo>
                  <a:pt x="23730" y="57800"/>
                </a:lnTo>
                <a:lnTo>
                  <a:pt x="23730" y="57810"/>
                </a:lnTo>
                <a:lnTo>
                  <a:pt x="23740" y="57810"/>
                </a:lnTo>
                <a:lnTo>
                  <a:pt x="23750" y="57810"/>
                </a:lnTo>
                <a:lnTo>
                  <a:pt x="23760" y="57820"/>
                </a:lnTo>
                <a:lnTo>
                  <a:pt x="23770" y="57810"/>
                </a:lnTo>
                <a:lnTo>
                  <a:pt x="23790" y="57810"/>
                </a:lnTo>
                <a:lnTo>
                  <a:pt x="23800" y="57820"/>
                </a:lnTo>
                <a:lnTo>
                  <a:pt x="23800" y="57830"/>
                </a:lnTo>
                <a:lnTo>
                  <a:pt x="23810" y="57830"/>
                </a:lnTo>
                <a:lnTo>
                  <a:pt x="23810" y="57840"/>
                </a:lnTo>
                <a:lnTo>
                  <a:pt x="23830" y="57860"/>
                </a:lnTo>
                <a:lnTo>
                  <a:pt x="23840" y="57860"/>
                </a:lnTo>
                <a:lnTo>
                  <a:pt x="23840" y="57850"/>
                </a:lnTo>
                <a:lnTo>
                  <a:pt x="23850" y="57840"/>
                </a:lnTo>
                <a:lnTo>
                  <a:pt x="23860" y="57820"/>
                </a:lnTo>
                <a:lnTo>
                  <a:pt x="23860" y="57810"/>
                </a:lnTo>
                <a:lnTo>
                  <a:pt x="23860" y="57800"/>
                </a:lnTo>
                <a:lnTo>
                  <a:pt x="23860" y="57790"/>
                </a:lnTo>
                <a:lnTo>
                  <a:pt x="23860" y="57770"/>
                </a:lnTo>
                <a:lnTo>
                  <a:pt x="23860" y="57760"/>
                </a:lnTo>
                <a:lnTo>
                  <a:pt x="23850" y="57750"/>
                </a:lnTo>
                <a:lnTo>
                  <a:pt x="23860" y="57740"/>
                </a:lnTo>
                <a:lnTo>
                  <a:pt x="23880" y="57740"/>
                </a:lnTo>
                <a:lnTo>
                  <a:pt x="23890" y="57740"/>
                </a:lnTo>
                <a:lnTo>
                  <a:pt x="23900" y="57740"/>
                </a:lnTo>
                <a:lnTo>
                  <a:pt x="23910" y="57740"/>
                </a:lnTo>
                <a:lnTo>
                  <a:pt x="23920" y="57750"/>
                </a:lnTo>
                <a:lnTo>
                  <a:pt x="23930" y="57750"/>
                </a:lnTo>
                <a:lnTo>
                  <a:pt x="23940" y="57750"/>
                </a:lnTo>
                <a:lnTo>
                  <a:pt x="23960" y="57750"/>
                </a:lnTo>
                <a:lnTo>
                  <a:pt x="23970" y="57760"/>
                </a:lnTo>
                <a:lnTo>
                  <a:pt x="23980" y="57770"/>
                </a:lnTo>
                <a:lnTo>
                  <a:pt x="23990" y="57770"/>
                </a:lnTo>
                <a:lnTo>
                  <a:pt x="24000" y="57770"/>
                </a:lnTo>
                <a:lnTo>
                  <a:pt x="24010" y="57780"/>
                </a:lnTo>
                <a:lnTo>
                  <a:pt x="24030" y="57780"/>
                </a:lnTo>
                <a:lnTo>
                  <a:pt x="24050" y="57790"/>
                </a:lnTo>
                <a:lnTo>
                  <a:pt x="24060" y="57790"/>
                </a:lnTo>
                <a:lnTo>
                  <a:pt x="24060" y="57800"/>
                </a:lnTo>
                <a:lnTo>
                  <a:pt x="24070" y="57800"/>
                </a:lnTo>
                <a:lnTo>
                  <a:pt x="24070" y="57810"/>
                </a:lnTo>
                <a:lnTo>
                  <a:pt x="24080" y="57810"/>
                </a:lnTo>
                <a:lnTo>
                  <a:pt x="24090" y="57820"/>
                </a:lnTo>
                <a:lnTo>
                  <a:pt x="24100" y="57820"/>
                </a:lnTo>
                <a:lnTo>
                  <a:pt x="24110" y="57830"/>
                </a:lnTo>
                <a:lnTo>
                  <a:pt x="24120" y="57830"/>
                </a:lnTo>
                <a:lnTo>
                  <a:pt x="24120" y="57840"/>
                </a:lnTo>
                <a:lnTo>
                  <a:pt x="24120" y="57850"/>
                </a:lnTo>
                <a:lnTo>
                  <a:pt x="24130" y="57860"/>
                </a:lnTo>
                <a:lnTo>
                  <a:pt x="24140" y="57870"/>
                </a:lnTo>
                <a:lnTo>
                  <a:pt x="24150" y="57890"/>
                </a:lnTo>
                <a:lnTo>
                  <a:pt x="24160" y="57890"/>
                </a:lnTo>
                <a:lnTo>
                  <a:pt x="24170" y="57880"/>
                </a:lnTo>
                <a:lnTo>
                  <a:pt x="24180" y="57870"/>
                </a:lnTo>
                <a:lnTo>
                  <a:pt x="24180" y="57860"/>
                </a:lnTo>
                <a:lnTo>
                  <a:pt x="24170" y="57840"/>
                </a:lnTo>
                <a:lnTo>
                  <a:pt x="24180" y="57840"/>
                </a:lnTo>
                <a:lnTo>
                  <a:pt x="24190" y="57840"/>
                </a:lnTo>
                <a:lnTo>
                  <a:pt x="24200" y="57840"/>
                </a:lnTo>
                <a:lnTo>
                  <a:pt x="24210" y="57850"/>
                </a:lnTo>
                <a:lnTo>
                  <a:pt x="24220" y="57860"/>
                </a:lnTo>
                <a:lnTo>
                  <a:pt x="24230" y="57860"/>
                </a:lnTo>
                <a:lnTo>
                  <a:pt x="24240" y="57850"/>
                </a:lnTo>
                <a:lnTo>
                  <a:pt x="24250" y="57850"/>
                </a:lnTo>
                <a:lnTo>
                  <a:pt x="24260" y="57850"/>
                </a:lnTo>
                <a:lnTo>
                  <a:pt x="24270" y="57850"/>
                </a:lnTo>
                <a:lnTo>
                  <a:pt x="24270" y="57860"/>
                </a:lnTo>
                <a:lnTo>
                  <a:pt x="24270" y="57870"/>
                </a:lnTo>
                <a:lnTo>
                  <a:pt x="24260" y="57870"/>
                </a:lnTo>
                <a:lnTo>
                  <a:pt x="24260" y="57880"/>
                </a:lnTo>
                <a:lnTo>
                  <a:pt x="24270" y="57880"/>
                </a:lnTo>
                <a:lnTo>
                  <a:pt x="24280" y="57890"/>
                </a:lnTo>
                <a:lnTo>
                  <a:pt x="24290" y="57890"/>
                </a:lnTo>
                <a:lnTo>
                  <a:pt x="24300" y="57900"/>
                </a:lnTo>
                <a:lnTo>
                  <a:pt x="24300" y="57910"/>
                </a:lnTo>
                <a:lnTo>
                  <a:pt x="24310" y="57910"/>
                </a:lnTo>
                <a:lnTo>
                  <a:pt x="24310" y="57900"/>
                </a:lnTo>
                <a:lnTo>
                  <a:pt x="24320" y="57900"/>
                </a:lnTo>
                <a:lnTo>
                  <a:pt x="24330" y="57900"/>
                </a:lnTo>
                <a:lnTo>
                  <a:pt x="24340" y="57900"/>
                </a:lnTo>
                <a:lnTo>
                  <a:pt x="24360" y="57900"/>
                </a:lnTo>
                <a:lnTo>
                  <a:pt x="24370" y="57910"/>
                </a:lnTo>
                <a:lnTo>
                  <a:pt x="24380" y="57910"/>
                </a:lnTo>
                <a:lnTo>
                  <a:pt x="24390" y="57900"/>
                </a:lnTo>
                <a:lnTo>
                  <a:pt x="24400" y="57890"/>
                </a:lnTo>
                <a:lnTo>
                  <a:pt x="24410" y="57880"/>
                </a:lnTo>
                <a:lnTo>
                  <a:pt x="24420" y="57880"/>
                </a:lnTo>
                <a:lnTo>
                  <a:pt x="24430" y="57880"/>
                </a:lnTo>
                <a:lnTo>
                  <a:pt x="24450" y="57880"/>
                </a:lnTo>
                <a:lnTo>
                  <a:pt x="24470" y="57880"/>
                </a:lnTo>
                <a:lnTo>
                  <a:pt x="24480" y="57880"/>
                </a:lnTo>
                <a:lnTo>
                  <a:pt x="24490" y="57880"/>
                </a:lnTo>
                <a:lnTo>
                  <a:pt x="24500" y="57880"/>
                </a:lnTo>
                <a:lnTo>
                  <a:pt x="24510" y="57890"/>
                </a:lnTo>
                <a:lnTo>
                  <a:pt x="24520" y="57890"/>
                </a:lnTo>
                <a:lnTo>
                  <a:pt x="24530" y="57890"/>
                </a:lnTo>
                <a:lnTo>
                  <a:pt x="24540" y="57890"/>
                </a:lnTo>
                <a:lnTo>
                  <a:pt x="24540" y="57900"/>
                </a:lnTo>
                <a:lnTo>
                  <a:pt x="24550" y="57890"/>
                </a:lnTo>
                <a:lnTo>
                  <a:pt x="24560" y="57890"/>
                </a:lnTo>
                <a:lnTo>
                  <a:pt x="24570" y="57880"/>
                </a:lnTo>
                <a:lnTo>
                  <a:pt x="24580" y="57880"/>
                </a:lnTo>
                <a:lnTo>
                  <a:pt x="24590" y="57880"/>
                </a:lnTo>
                <a:lnTo>
                  <a:pt x="24600" y="57880"/>
                </a:lnTo>
                <a:lnTo>
                  <a:pt x="24600" y="57890"/>
                </a:lnTo>
                <a:lnTo>
                  <a:pt x="24600" y="57900"/>
                </a:lnTo>
                <a:lnTo>
                  <a:pt x="24610" y="57900"/>
                </a:lnTo>
                <a:lnTo>
                  <a:pt x="24620" y="57900"/>
                </a:lnTo>
                <a:lnTo>
                  <a:pt x="24630" y="57910"/>
                </a:lnTo>
                <a:lnTo>
                  <a:pt x="24630" y="57900"/>
                </a:lnTo>
                <a:lnTo>
                  <a:pt x="24630" y="57890"/>
                </a:lnTo>
                <a:lnTo>
                  <a:pt x="24640" y="57890"/>
                </a:lnTo>
                <a:lnTo>
                  <a:pt x="24660" y="57910"/>
                </a:lnTo>
                <a:lnTo>
                  <a:pt x="24670" y="57920"/>
                </a:lnTo>
                <a:lnTo>
                  <a:pt x="24670" y="57910"/>
                </a:lnTo>
                <a:lnTo>
                  <a:pt x="24670" y="57900"/>
                </a:lnTo>
                <a:lnTo>
                  <a:pt x="24680" y="57900"/>
                </a:lnTo>
                <a:lnTo>
                  <a:pt x="24690" y="57890"/>
                </a:lnTo>
                <a:lnTo>
                  <a:pt x="24690" y="57880"/>
                </a:lnTo>
                <a:lnTo>
                  <a:pt x="24700" y="57880"/>
                </a:lnTo>
                <a:lnTo>
                  <a:pt x="24710" y="57880"/>
                </a:lnTo>
                <a:lnTo>
                  <a:pt x="24720" y="57880"/>
                </a:lnTo>
                <a:lnTo>
                  <a:pt x="24720" y="57890"/>
                </a:lnTo>
                <a:lnTo>
                  <a:pt x="24740" y="57900"/>
                </a:lnTo>
                <a:lnTo>
                  <a:pt x="24750" y="57910"/>
                </a:lnTo>
                <a:lnTo>
                  <a:pt x="24770" y="57920"/>
                </a:lnTo>
                <a:lnTo>
                  <a:pt x="24780" y="57920"/>
                </a:lnTo>
                <a:lnTo>
                  <a:pt x="24790" y="57920"/>
                </a:lnTo>
                <a:lnTo>
                  <a:pt x="24800" y="57920"/>
                </a:lnTo>
                <a:lnTo>
                  <a:pt x="24810" y="57920"/>
                </a:lnTo>
                <a:lnTo>
                  <a:pt x="24820" y="57920"/>
                </a:lnTo>
                <a:lnTo>
                  <a:pt x="24840" y="57930"/>
                </a:lnTo>
                <a:lnTo>
                  <a:pt x="24850" y="57930"/>
                </a:lnTo>
                <a:lnTo>
                  <a:pt x="24860" y="57930"/>
                </a:lnTo>
                <a:lnTo>
                  <a:pt x="24870" y="57930"/>
                </a:lnTo>
                <a:lnTo>
                  <a:pt x="24880" y="57930"/>
                </a:lnTo>
                <a:lnTo>
                  <a:pt x="24890" y="57940"/>
                </a:lnTo>
                <a:lnTo>
                  <a:pt x="24900" y="57950"/>
                </a:lnTo>
                <a:lnTo>
                  <a:pt x="24910" y="57950"/>
                </a:lnTo>
                <a:lnTo>
                  <a:pt x="24920" y="57950"/>
                </a:lnTo>
                <a:lnTo>
                  <a:pt x="24930" y="57960"/>
                </a:lnTo>
                <a:lnTo>
                  <a:pt x="24940" y="57960"/>
                </a:lnTo>
                <a:lnTo>
                  <a:pt x="24950" y="57960"/>
                </a:lnTo>
                <a:lnTo>
                  <a:pt x="24960" y="57960"/>
                </a:lnTo>
                <a:lnTo>
                  <a:pt x="24970" y="57960"/>
                </a:lnTo>
                <a:lnTo>
                  <a:pt x="24970" y="57970"/>
                </a:lnTo>
                <a:lnTo>
                  <a:pt x="24980" y="57970"/>
                </a:lnTo>
                <a:lnTo>
                  <a:pt x="24990" y="57980"/>
                </a:lnTo>
                <a:lnTo>
                  <a:pt x="25000" y="57990"/>
                </a:lnTo>
                <a:lnTo>
                  <a:pt x="25010" y="58000"/>
                </a:lnTo>
                <a:lnTo>
                  <a:pt x="25020" y="58000"/>
                </a:lnTo>
                <a:lnTo>
                  <a:pt x="25020" y="57990"/>
                </a:lnTo>
                <a:lnTo>
                  <a:pt x="25030" y="57990"/>
                </a:lnTo>
                <a:lnTo>
                  <a:pt x="25030" y="57980"/>
                </a:lnTo>
                <a:lnTo>
                  <a:pt x="25040" y="57980"/>
                </a:lnTo>
                <a:lnTo>
                  <a:pt x="25040" y="57990"/>
                </a:lnTo>
                <a:lnTo>
                  <a:pt x="25050" y="57990"/>
                </a:lnTo>
                <a:lnTo>
                  <a:pt x="25050" y="57980"/>
                </a:lnTo>
                <a:lnTo>
                  <a:pt x="25050" y="57990"/>
                </a:lnTo>
                <a:lnTo>
                  <a:pt x="25060" y="57990"/>
                </a:lnTo>
                <a:lnTo>
                  <a:pt x="25060" y="58000"/>
                </a:lnTo>
                <a:lnTo>
                  <a:pt x="25060" y="58010"/>
                </a:lnTo>
                <a:lnTo>
                  <a:pt x="25070" y="58020"/>
                </a:lnTo>
                <a:lnTo>
                  <a:pt x="25080" y="58030"/>
                </a:lnTo>
                <a:lnTo>
                  <a:pt x="25080" y="58050"/>
                </a:lnTo>
                <a:lnTo>
                  <a:pt x="25080" y="58060"/>
                </a:lnTo>
                <a:lnTo>
                  <a:pt x="25080" y="58070"/>
                </a:lnTo>
                <a:lnTo>
                  <a:pt x="25070" y="58070"/>
                </a:lnTo>
                <a:lnTo>
                  <a:pt x="25070" y="58080"/>
                </a:lnTo>
                <a:lnTo>
                  <a:pt x="25060" y="58080"/>
                </a:lnTo>
                <a:lnTo>
                  <a:pt x="25060" y="58090"/>
                </a:lnTo>
                <a:lnTo>
                  <a:pt x="25070" y="58090"/>
                </a:lnTo>
                <a:lnTo>
                  <a:pt x="25070" y="58100"/>
                </a:lnTo>
                <a:lnTo>
                  <a:pt x="25080" y="58100"/>
                </a:lnTo>
                <a:lnTo>
                  <a:pt x="25090" y="58100"/>
                </a:lnTo>
                <a:lnTo>
                  <a:pt x="25100" y="58090"/>
                </a:lnTo>
                <a:lnTo>
                  <a:pt x="25110" y="58090"/>
                </a:lnTo>
                <a:lnTo>
                  <a:pt x="25110" y="58080"/>
                </a:lnTo>
                <a:lnTo>
                  <a:pt x="25120" y="58080"/>
                </a:lnTo>
                <a:lnTo>
                  <a:pt x="25130" y="58090"/>
                </a:lnTo>
                <a:lnTo>
                  <a:pt x="25140" y="58100"/>
                </a:lnTo>
                <a:lnTo>
                  <a:pt x="25160" y="58100"/>
                </a:lnTo>
                <a:lnTo>
                  <a:pt x="25160" y="58090"/>
                </a:lnTo>
                <a:lnTo>
                  <a:pt x="25170" y="58090"/>
                </a:lnTo>
                <a:lnTo>
                  <a:pt x="25180" y="58090"/>
                </a:lnTo>
                <a:lnTo>
                  <a:pt x="25180" y="58100"/>
                </a:lnTo>
                <a:lnTo>
                  <a:pt x="25190" y="58110"/>
                </a:lnTo>
                <a:lnTo>
                  <a:pt x="25200" y="58120"/>
                </a:lnTo>
                <a:lnTo>
                  <a:pt x="25200" y="58130"/>
                </a:lnTo>
                <a:lnTo>
                  <a:pt x="25200" y="58140"/>
                </a:lnTo>
                <a:lnTo>
                  <a:pt x="25190" y="58150"/>
                </a:lnTo>
                <a:lnTo>
                  <a:pt x="25190" y="58160"/>
                </a:lnTo>
                <a:lnTo>
                  <a:pt x="25200" y="58160"/>
                </a:lnTo>
                <a:lnTo>
                  <a:pt x="25200" y="58170"/>
                </a:lnTo>
                <a:lnTo>
                  <a:pt x="25200" y="58180"/>
                </a:lnTo>
                <a:lnTo>
                  <a:pt x="25190" y="58190"/>
                </a:lnTo>
                <a:lnTo>
                  <a:pt x="25200" y="58190"/>
                </a:lnTo>
                <a:lnTo>
                  <a:pt x="25210" y="58190"/>
                </a:lnTo>
                <a:lnTo>
                  <a:pt x="25220" y="58190"/>
                </a:lnTo>
                <a:lnTo>
                  <a:pt x="25220" y="58200"/>
                </a:lnTo>
                <a:lnTo>
                  <a:pt x="25220" y="58210"/>
                </a:lnTo>
                <a:lnTo>
                  <a:pt x="25220" y="58220"/>
                </a:lnTo>
                <a:lnTo>
                  <a:pt x="25230" y="58220"/>
                </a:lnTo>
                <a:lnTo>
                  <a:pt x="25230" y="58230"/>
                </a:lnTo>
                <a:lnTo>
                  <a:pt x="25230" y="58240"/>
                </a:lnTo>
                <a:lnTo>
                  <a:pt x="25240" y="58240"/>
                </a:lnTo>
                <a:lnTo>
                  <a:pt x="25240" y="58250"/>
                </a:lnTo>
                <a:lnTo>
                  <a:pt x="25250" y="58250"/>
                </a:lnTo>
                <a:lnTo>
                  <a:pt x="25260" y="58250"/>
                </a:lnTo>
                <a:lnTo>
                  <a:pt x="25270" y="58250"/>
                </a:lnTo>
                <a:lnTo>
                  <a:pt x="25280" y="58260"/>
                </a:lnTo>
                <a:lnTo>
                  <a:pt x="25290" y="58270"/>
                </a:lnTo>
                <a:lnTo>
                  <a:pt x="25300" y="58280"/>
                </a:lnTo>
                <a:lnTo>
                  <a:pt x="25310" y="58290"/>
                </a:lnTo>
                <a:lnTo>
                  <a:pt x="25320" y="58300"/>
                </a:lnTo>
                <a:lnTo>
                  <a:pt x="25330" y="58310"/>
                </a:lnTo>
                <a:lnTo>
                  <a:pt x="25340" y="58310"/>
                </a:lnTo>
                <a:lnTo>
                  <a:pt x="25350" y="58310"/>
                </a:lnTo>
                <a:lnTo>
                  <a:pt x="25370" y="58310"/>
                </a:lnTo>
                <a:lnTo>
                  <a:pt x="25380" y="58300"/>
                </a:lnTo>
                <a:lnTo>
                  <a:pt x="25400" y="58280"/>
                </a:lnTo>
                <a:lnTo>
                  <a:pt x="25410" y="58270"/>
                </a:lnTo>
                <a:lnTo>
                  <a:pt x="25420" y="58270"/>
                </a:lnTo>
                <a:lnTo>
                  <a:pt x="25420" y="58260"/>
                </a:lnTo>
                <a:lnTo>
                  <a:pt x="25430" y="58260"/>
                </a:lnTo>
                <a:lnTo>
                  <a:pt x="25450" y="58260"/>
                </a:lnTo>
                <a:lnTo>
                  <a:pt x="25460" y="58260"/>
                </a:lnTo>
                <a:lnTo>
                  <a:pt x="25460" y="58270"/>
                </a:lnTo>
                <a:lnTo>
                  <a:pt x="25480" y="58270"/>
                </a:lnTo>
                <a:lnTo>
                  <a:pt x="25490" y="58270"/>
                </a:lnTo>
                <a:lnTo>
                  <a:pt x="25510" y="58280"/>
                </a:lnTo>
                <a:lnTo>
                  <a:pt x="25520" y="58280"/>
                </a:lnTo>
                <a:lnTo>
                  <a:pt x="25530" y="58290"/>
                </a:lnTo>
                <a:lnTo>
                  <a:pt x="25550" y="58280"/>
                </a:lnTo>
                <a:lnTo>
                  <a:pt x="25570" y="58270"/>
                </a:lnTo>
                <a:lnTo>
                  <a:pt x="25580" y="58280"/>
                </a:lnTo>
                <a:lnTo>
                  <a:pt x="25590" y="58280"/>
                </a:lnTo>
                <a:lnTo>
                  <a:pt x="25600" y="58290"/>
                </a:lnTo>
                <a:lnTo>
                  <a:pt x="25600" y="58300"/>
                </a:lnTo>
                <a:lnTo>
                  <a:pt x="25600" y="58310"/>
                </a:lnTo>
                <a:lnTo>
                  <a:pt x="25600" y="58320"/>
                </a:lnTo>
                <a:lnTo>
                  <a:pt x="25590" y="58330"/>
                </a:lnTo>
                <a:lnTo>
                  <a:pt x="25590" y="58340"/>
                </a:lnTo>
                <a:lnTo>
                  <a:pt x="25590" y="58360"/>
                </a:lnTo>
                <a:lnTo>
                  <a:pt x="25590" y="58370"/>
                </a:lnTo>
                <a:lnTo>
                  <a:pt x="25590" y="58390"/>
                </a:lnTo>
                <a:lnTo>
                  <a:pt x="25600" y="58400"/>
                </a:lnTo>
                <a:lnTo>
                  <a:pt x="25600" y="58420"/>
                </a:lnTo>
                <a:lnTo>
                  <a:pt x="25610" y="58430"/>
                </a:lnTo>
                <a:lnTo>
                  <a:pt x="25620" y="58430"/>
                </a:lnTo>
                <a:lnTo>
                  <a:pt x="25640" y="58440"/>
                </a:lnTo>
                <a:lnTo>
                  <a:pt x="25660" y="58440"/>
                </a:lnTo>
                <a:lnTo>
                  <a:pt x="25680" y="58450"/>
                </a:lnTo>
                <a:lnTo>
                  <a:pt x="25700" y="58460"/>
                </a:lnTo>
                <a:lnTo>
                  <a:pt x="25720" y="58470"/>
                </a:lnTo>
                <a:lnTo>
                  <a:pt x="25730" y="58490"/>
                </a:lnTo>
                <a:lnTo>
                  <a:pt x="25750" y="58500"/>
                </a:lnTo>
                <a:lnTo>
                  <a:pt x="25770" y="58520"/>
                </a:lnTo>
                <a:lnTo>
                  <a:pt x="25780" y="58530"/>
                </a:lnTo>
                <a:lnTo>
                  <a:pt x="25800" y="58530"/>
                </a:lnTo>
                <a:lnTo>
                  <a:pt x="25810" y="58530"/>
                </a:lnTo>
                <a:lnTo>
                  <a:pt x="25820" y="58530"/>
                </a:lnTo>
                <a:lnTo>
                  <a:pt x="25830" y="58520"/>
                </a:lnTo>
                <a:lnTo>
                  <a:pt x="25830" y="58510"/>
                </a:lnTo>
                <a:lnTo>
                  <a:pt x="25840" y="58510"/>
                </a:lnTo>
                <a:lnTo>
                  <a:pt x="25850" y="58510"/>
                </a:lnTo>
                <a:lnTo>
                  <a:pt x="25860" y="58510"/>
                </a:lnTo>
                <a:lnTo>
                  <a:pt x="25870" y="58500"/>
                </a:lnTo>
                <a:lnTo>
                  <a:pt x="25880" y="58500"/>
                </a:lnTo>
                <a:lnTo>
                  <a:pt x="25890" y="58500"/>
                </a:lnTo>
                <a:lnTo>
                  <a:pt x="25900" y="58500"/>
                </a:lnTo>
                <a:lnTo>
                  <a:pt x="25910" y="58510"/>
                </a:lnTo>
                <a:lnTo>
                  <a:pt x="25910" y="58520"/>
                </a:lnTo>
                <a:lnTo>
                  <a:pt x="25920" y="58520"/>
                </a:lnTo>
                <a:lnTo>
                  <a:pt x="25920" y="58530"/>
                </a:lnTo>
                <a:lnTo>
                  <a:pt x="25930" y="58540"/>
                </a:lnTo>
                <a:lnTo>
                  <a:pt x="25940" y="58540"/>
                </a:lnTo>
                <a:lnTo>
                  <a:pt x="25940" y="58550"/>
                </a:lnTo>
                <a:lnTo>
                  <a:pt x="25950" y="58560"/>
                </a:lnTo>
                <a:lnTo>
                  <a:pt x="25950" y="58570"/>
                </a:lnTo>
                <a:lnTo>
                  <a:pt x="25950" y="58580"/>
                </a:lnTo>
                <a:lnTo>
                  <a:pt x="25950" y="58590"/>
                </a:lnTo>
                <a:lnTo>
                  <a:pt x="25950" y="58610"/>
                </a:lnTo>
                <a:lnTo>
                  <a:pt x="25950" y="58620"/>
                </a:lnTo>
                <a:lnTo>
                  <a:pt x="25960" y="58620"/>
                </a:lnTo>
                <a:lnTo>
                  <a:pt x="25960" y="58630"/>
                </a:lnTo>
                <a:lnTo>
                  <a:pt x="25970" y="58630"/>
                </a:lnTo>
                <a:lnTo>
                  <a:pt x="25970" y="58640"/>
                </a:lnTo>
                <a:lnTo>
                  <a:pt x="25980" y="58640"/>
                </a:lnTo>
                <a:lnTo>
                  <a:pt x="25980" y="58650"/>
                </a:lnTo>
                <a:lnTo>
                  <a:pt x="25990" y="58650"/>
                </a:lnTo>
                <a:lnTo>
                  <a:pt x="26000" y="58660"/>
                </a:lnTo>
                <a:lnTo>
                  <a:pt x="26000" y="58670"/>
                </a:lnTo>
                <a:lnTo>
                  <a:pt x="26010" y="58680"/>
                </a:lnTo>
                <a:lnTo>
                  <a:pt x="26010" y="58690"/>
                </a:lnTo>
                <a:lnTo>
                  <a:pt x="26020" y="58690"/>
                </a:lnTo>
                <a:lnTo>
                  <a:pt x="26040" y="58700"/>
                </a:lnTo>
                <a:lnTo>
                  <a:pt x="26060" y="58700"/>
                </a:lnTo>
                <a:lnTo>
                  <a:pt x="26070" y="58690"/>
                </a:lnTo>
                <a:lnTo>
                  <a:pt x="26080" y="58690"/>
                </a:lnTo>
                <a:lnTo>
                  <a:pt x="26100" y="58690"/>
                </a:lnTo>
                <a:lnTo>
                  <a:pt x="26100" y="58680"/>
                </a:lnTo>
                <a:lnTo>
                  <a:pt x="26120" y="58680"/>
                </a:lnTo>
                <a:lnTo>
                  <a:pt x="26120" y="58670"/>
                </a:lnTo>
                <a:lnTo>
                  <a:pt x="26130" y="58670"/>
                </a:lnTo>
                <a:lnTo>
                  <a:pt x="26130" y="58660"/>
                </a:lnTo>
                <a:lnTo>
                  <a:pt x="26140" y="58650"/>
                </a:lnTo>
                <a:lnTo>
                  <a:pt x="26150" y="58640"/>
                </a:lnTo>
                <a:lnTo>
                  <a:pt x="26160" y="58640"/>
                </a:lnTo>
                <a:lnTo>
                  <a:pt x="26170" y="58640"/>
                </a:lnTo>
                <a:lnTo>
                  <a:pt x="26180" y="58640"/>
                </a:lnTo>
                <a:lnTo>
                  <a:pt x="26190" y="58640"/>
                </a:lnTo>
                <a:lnTo>
                  <a:pt x="26200" y="58640"/>
                </a:lnTo>
                <a:lnTo>
                  <a:pt x="26210" y="58630"/>
                </a:lnTo>
                <a:lnTo>
                  <a:pt x="26220" y="58630"/>
                </a:lnTo>
                <a:lnTo>
                  <a:pt x="26230" y="58630"/>
                </a:lnTo>
                <a:lnTo>
                  <a:pt x="26240" y="58630"/>
                </a:lnTo>
                <a:lnTo>
                  <a:pt x="26250" y="58640"/>
                </a:lnTo>
                <a:lnTo>
                  <a:pt x="26260" y="58640"/>
                </a:lnTo>
                <a:lnTo>
                  <a:pt x="26270" y="58650"/>
                </a:lnTo>
                <a:lnTo>
                  <a:pt x="26280" y="58650"/>
                </a:lnTo>
                <a:lnTo>
                  <a:pt x="26290" y="58650"/>
                </a:lnTo>
                <a:lnTo>
                  <a:pt x="26300" y="58650"/>
                </a:lnTo>
                <a:lnTo>
                  <a:pt x="26310" y="58650"/>
                </a:lnTo>
                <a:lnTo>
                  <a:pt x="26310" y="58640"/>
                </a:lnTo>
                <a:lnTo>
                  <a:pt x="26320" y="58640"/>
                </a:lnTo>
                <a:lnTo>
                  <a:pt x="26330" y="58640"/>
                </a:lnTo>
                <a:lnTo>
                  <a:pt x="26340" y="58630"/>
                </a:lnTo>
                <a:lnTo>
                  <a:pt x="26350" y="58630"/>
                </a:lnTo>
                <a:lnTo>
                  <a:pt x="26360" y="58620"/>
                </a:lnTo>
                <a:lnTo>
                  <a:pt x="26370" y="58620"/>
                </a:lnTo>
                <a:lnTo>
                  <a:pt x="26390" y="58620"/>
                </a:lnTo>
                <a:lnTo>
                  <a:pt x="26400" y="58620"/>
                </a:lnTo>
                <a:lnTo>
                  <a:pt x="26420" y="58620"/>
                </a:lnTo>
                <a:lnTo>
                  <a:pt x="26430" y="58620"/>
                </a:lnTo>
                <a:lnTo>
                  <a:pt x="26450" y="58620"/>
                </a:lnTo>
                <a:lnTo>
                  <a:pt x="26460" y="58630"/>
                </a:lnTo>
                <a:lnTo>
                  <a:pt x="26470" y="58630"/>
                </a:lnTo>
                <a:lnTo>
                  <a:pt x="26480" y="58630"/>
                </a:lnTo>
                <a:lnTo>
                  <a:pt x="26490" y="58620"/>
                </a:lnTo>
                <a:lnTo>
                  <a:pt x="26500" y="58620"/>
                </a:lnTo>
                <a:lnTo>
                  <a:pt x="26510" y="58610"/>
                </a:lnTo>
                <a:lnTo>
                  <a:pt x="26530" y="58610"/>
                </a:lnTo>
                <a:lnTo>
                  <a:pt x="26530" y="58600"/>
                </a:lnTo>
                <a:lnTo>
                  <a:pt x="26540" y="58600"/>
                </a:lnTo>
                <a:lnTo>
                  <a:pt x="26550" y="58600"/>
                </a:lnTo>
                <a:lnTo>
                  <a:pt x="26570" y="58590"/>
                </a:lnTo>
                <a:lnTo>
                  <a:pt x="26580" y="58590"/>
                </a:lnTo>
                <a:lnTo>
                  <a:pt x="26600" y="58600"/>
                </a:lnTo>
                <a:lnTo>
                  <a:pt x="26610" y="58600"/>
                </a:lnTo>
                <a:lnTo>
                  <a:pt x="26630" y="58600"/>
                </a:lnTo>
                <a:lnTo>
                  <a:pt x="26640" y="58600"/>
                </a:lnTo>
                <a:lnTo>
                  <a:pt x="26650" y="58600"/>
                </a:lnTo>
                <a:lnTo>
                  <a:pt x="26660" y="58600"/>
                </a:lnTo>
                <a:lnTo>
                  <a:pt x="26670" y="58610"/>
                </a:lnTo>
                <a:lnTo>
                  <a:pt x="26680" y="58610"/>
                </a:lnTo>
                <a:lnTo>
                  <a:pt x="26690" y="58620"/>
                </a:lnTo>
                <a:lnTo>
                  <a:pt x="26700" y="58640"/>
                </a:lnTo>
                <a:lnTo>
                  <a:pt x="26700" y="58660"/>
                </a:lnTo>
                <a:lnTo>
                  <a:pt x="26700" y="58670"/>
                </a:lnTo>
                <a:lnTo>
                  <a:pt x="26700" y="58680"/>
                </a:lnTo>
                <a:lnTo>
                  <a:pt x="26700" y="58690"/>
                </a:lnTo>
                <a:lnTo>
                  <a:pt x="26700" y="58730"/>
                </a:lnTo>
                <a:lnTo>
                  <a:pt x="26700" y="58760"/>
                </a:lnTo>
                <a:lnTo>
                  <a:pt x="26690" y="58780"/>
                </a:lnTo>
                <a:lnTo>
                  <a:pt x="26700" y="58790"/>
                </a:lnTo>
                <a:lnTo>
                  <a:pt x="26700" y="58800"/>
                </a:lnTo>
                <a:lnTo>
                  <a:pt x="26700" y="58810"/>
                </a:lnTo>
                <a:lnTo>
                  <a:pt x="26710" y="58810"/>
                </a:lnTo>
                <a:lnTo>
                  <a:pt x="26720" y="58820"/>
                </a:lnTo>
                <a:lnTo>
                  <a:pt x="26730" y="58820"/>
                </a:lnTo>
                <a:lnTo>
                  <a:pt x="26740" y="58820"/>
                </a:lnTo>
                <a:lnTo>
                  <a:pt x="26740" y="58810"/>
                </a:lnTo>
                <a:lnTo>
                  <a:pt x="26750" y="58810"/>
                </a:lnTo>
                <a:lnTo>
                  <a:pt x="26760" y="58800"/>
                </a:lnTo>
                <a:lnTo>
                  <a:pt x="26780" y="58780"/>
                </a:lnTo>
                <a:lnTo>
                  <a:pt x="26790" y="58770"/>
                </a:lnTo>
                <a:lnTo>
                  <a:pt x="26800" y="58760"/>
                </a:lnTo>
                <a:lnTo>
                  <a:pt x="26820" y="58760"/>
                </a:lnTo>
                <a:lnTo>
                  <a:pt x="26830" y="58760"/>
                </a:lnTo>
                <a:lnTo>
                  <a:pt x="26850" y="58760"/>
                </a:lnTo>
                <a:lnTo>
                  <a:pt x="26870" y="58760"/>
                </a:lnTo>
                <a:lnTo>
                  <a:pt x="26890" y="58760"/>
                </a:lnTo>
                <a:lnTo>
                  <a:pt x="26890" y="58770"/>
                </a:lnTo>
                <a:lnTo>
                  <a:pt x="26910" y="58770"/>
                </a:lnTo>
                <a:lnTo>
                  <a:pt x="26920" y="58780"/>
                </a:lnTo>
                <a:lnTo>
                  <a:pt x="26920" y="58790"/>
                </a:lnTo>
                <a:lnTo>
                  <a:pt x="26920" y="58800"/>
                </a:lnTo>
                <a:lnTo>
                  <a:pt x="26920" y="58810"/>
                </a:lnTo>
                <a:lnTo>
                  <a:pt x="26920" y="58820"/>
                </a:lnTo>
                <a:lnTo>
                  <a:pt x="26910" y="58830"/>
                </a:lnTo>
                <a:lnTo>
                  <a:pt x="26920" y="58840"/>
                </a:lnTo>
                <a:lnTo>
                  <a:pt x="26920" y="58850"/>
                </a:lnTo>
                <a:lnTo>
                  <a:pt x="26920" y="58860"/>
                </a:lnTo>
                <a:lnTo>
                  <a:pt x="26930" y="58880"/>
                </a:lnTo>
                <a:lnTo>
                  <a:pt x="26940" y="58890"/>
                </a:lnTo>
                <a:lnTo>
                  <a:pt x="26940" y="58910"/>
                </a:lnTo>
                <a:lnTo>
                  <a:pt x="26930" y="58920"/>
                </a:lnTo>
                <a:lnTo>
                  <a:pt x="26920" y="58940"/>
                </a:lnTo>
                <a:lnTo>
                  <a:pt x="26920" y="58950"/>
                </a:lnTo>
                <a:lnTo>
                  <a:pt x="26920" y="58970"/>
                </a:lnTo>
                <a:lnTo>
                  <a:pt x="26910" y="59010"/>
                </a:lnTo>
                <a:lnTo>
                  <a:pt x="26920" y="59040"/>
                </a:lnTo>
                <a:lnTo>
                  <a:pt x="26930" y="59060"/>
                </a:lnTo>
                <a:lnTo>
                  <a:pt x="26940" y="59070"/>
                </a:lnTo>
                <a:lnTo>
                  <a:pt x="26950" y="59080"/>
                </a:lnTo>
                <a:lnTo>
                  <a:pt x="26960" y="59080"/>
                </a:lnTo>
                <a:lnTo>
                  <a:pt x="26980" y="59080"/>
                </a:lnTo>
                <a:lnTo>
                  <a:pt x="26980" y="59090"/>
                </a:lnTo>
                <a:lnTo>
                  <a:pt x="26990" y="59090"/>
                </a:lnTo>
                <a:lnTo>
                  <a:pt x="27010" y="59100"/>
                </a:lnTo>
                <a:lnTo>
                  <a:pt x="27020" y="59110"/>
                </a:lnTo>
                <a:lnTo>
                  <a:pt x="27020" y="59120"/>
                </a:lnTo>
                <a:lnTo>
                  <a:pt x="27020" y="59130"/>
                </a:lnTo>
                <a:lnTo>
                  <a:pt x="27020" y="59140"/>
                </a:lnTo>
                <a:lnTo>
                  <a:pt x="27030" y="59150"/>
                </a:lnTo>
                <a:lnTo>
                  <a:pt x="27030" y="59160"/>
                </a:lnTo>
                <a:lnTo>
                  <a:pt x="27030" y="59170"/>
                </a:lnTo>
                <a:lnTo>
                  <a:pt x="27040" y="59170"/>
                </a:lnTo>
                <a:lnTo>
                  <a:pt x="27050" y="59180"/>
                </a:lnTo>
                <a:lnTo>
                  <a:pt x="27060" y="59180"/>
                </a:lnTo>
                <a:lnTo>
                  <a:pt x="27100" y="59200"/>
                </a:lnTo>
                <a:lnTo>
                  <a:pt x="27160" y="59240"/>
                </a:lnTo>
                <a:lnTo>
                  <a:pt x="27170" y="59240"/>
                </a:lnTo>
                <a:lnTo>
                  <a:pt x="27220" y="59270"/>
                </a:lnTo>
                <a:lnTo>
                  <a:pt x="27230" y="59290"/>
                </a:lnTo>
                <a:lnTo>
                  <a:pt x="27250" y="59300"/>
                </a:lnTo>
                <a:lnTo>
                  <a:pt x="27260" y="59320"/>
                </a:lnTo>
                <a:lnTo>
                  <a:pt x="27270" y="59330"/>
                </a:lnTo>
                <a:lnTo>
                  <a:pt x="27290" y="59330"/>
                </a:lnTo>
                <a:lnTo>
                  <a:pt x="27310" y="59340"/>
                </a:lnTo>
                <a:lnTo>
                  <a:pt x="27310" y="59350"/>
                </a:lnTo>
                <a:lnTo>
                  <a:pt x="27340" y="59360"/>
                </a:lnTo>
                <a:lnTo>
                  <a:pt x="27400" y="59400"/>
                </a:lnTo>
                <a:lnTo>
                  <a:pt x="27410" y="59410"/>
                </a:lnTo>
                <a:lnTo>
                  <a:pt x="27420" y="59420"/>
                </a:lnTo>
                <a:lnTo>
                  <a:pt x="27430" y="59430"/>
                </a:lnTo>
                <a:lnTo>
                  <a:pt x="27440" y="59430"/>
                </a:lnTo>
                <a:lnTo>
                  <a:pt x="27450" y="59440"/>
                </a:lnTo>
                <a:lnTo>
                  <a:pt x="27450" y="59460"/>
                </a:lnTo>
                <a:lnTo>
                  <a:pt x="27460" y="59470"/>
                </a:lnTo>
                <a:lnTo>
                  <a:pt x="27460" y="59480"/>
                </a:lnTo>
                <a:lnTo>
                  <a:pt x="27470" y="59490"/>
                </a:lnTo>
                <a:lnTo>
                  <a:pt x="27480" y="59500"/>
                </a:lnTo>
                <a:lnTo>
                  <a:pt x="27490" y="59510"/>
                </a:lnTo>
                <a:lnTo>
                  <a:pt x="27500" y="59510"/>
                </a:lnTo>
                <a:lnTo>
                  <a:pt x="27500" y="59520"/>
                </a:lnTo>
                <a:lnTo>
                  <a:pt x="27510" y="59520"/>
                </a:lnTo>
                <a:lnTo>
                  <a:pt x="27530" y="59550"/>
                </a:lnTo>
                <a:lnTo>
                  <a:pt x="27550" y="59550"/>
                </a:lnTo>
                <a:lnTo>
                  <a:pt x="27550" y="59560"/>
                </a:lnTo>
                <a:lnTo>
                  <a:pt x="27550" y="59550"/>
                </a:lnTo>
                <a:lnTo>
                  <a:pt x="27560" y="59560"/>
                </a:lnTo>
                <a:lnTo>
                  <a:pt x="27570" y="59560"/>
                </a:lnTo>
                <a:lnTo>
                  <a:pt x="27580" y="59560"/>
                </a:lnTo>
                <a:lnTo>
                  <a:pt x="27590" y="59560"/>
                </a:lnTo>
                <a:lnTo>
                  <a:pt x="27590" y="59570"/>
                </a:lnTo>
                <a:lnTo>
                  <a:pt x="27600" y="59580"/>
                </a:lnTo>
                <a:lnTo>
                  <a:pt x="27610" y="59600"/>
                </a:lnTo>
                <a:lnTo>
                  <a:pt x="27610" y="59610"/>
                </a:lnTo>
                <a:lnTo>
                  <a:pt x="27620" y="59610"/>
                </a:lnTo>
                <a:lnTo>
                  <a:pt x="27630" y="59620"/>
                </a:lnTo>
                <a:lnTo>
                  <a:pt x="27640" y="59630"/>
                </a:lnTo>
                <a:lnTo>
                  <a:pt x="27650" y="59630"/>
                </a:lnTo>
                <a:lnTo>
                  <a:pt x="27650" y="59640"/>
                </a:lnTo>
                <a:lnTo>
                  <a:pt x="27660" y="59640"/>
                </a:lnTo>
                <a:lnTo>
                  <a:pt x="27670" y="59650"/>
                </a:lnTo>
                <a:lnTo>
                  <a:pt x="27690" y="59650"/>
                </a:lnTo>
                <a:lnTo>
                  <a:pt x="27700" y="59650"/>
                </a:lnTo>
                <a:lnTo>
                  <a:pt x="27710" y="59640"/>
                </a:lnTo>
                <a:lnTo>
                  <a:pt x="27720" y="59640"/>
                </a:lnTo>
                <a:lnTo>
                  <a:pt x="27730" y="59630"/>
                </a:lnTo>
                <a:lnTo>
                  <a:pt x="27740" y="59630"/>
                </a:lnTo>
                <a:lnTo>
                  <a:pt x="27750" y="59630"/>
                </a:lnTo>
                <a:lnTo>
                  <a:pt x="27760" y="59640"/>
                </a:lnTo>
                <a:lnTo>
                  <a:pt x="27770" y="59640"/>
                </a:lnTo>
                <a:lnTo>
                  <a:pt x="27780" y="59660"/>
                </a:lnTo>
                <a:lnTo>
                  <a:pt x="27780" y="59670"/>
                </a:lnTo>
                <a:lnTo>
                  <a:pt x="27780" y="59680"/>
                </a:lnTo>
                <a:lnTo>
                  <a:pt x="27780" y="59690"/>
                </a:lnTo>
                <a:lnTo>
                  <a:pt x="27780" y="59700"/>
                </a:lnTo>
                <a:lnTo>
                  <a:pt x="27780" y="59710"/>
                </a:lnTo>
                <a:lnTo>
                  <a:pt x="27790" y="59720"/>
                </a:lnTo>
                <a:lnTo>
                  <a:pt x="27790" y="59730"/>
                </a:lnTo>
                <a:lnTo>
                  <a:pt x="27810" y="59740"/>
                </a:lnTo>
                <a:lnTo>
                  <a:pt x="27820" y="59750"/>
                </a:lnTo>
                <a:lnTo>
                  <a:pt x="27820" y="59760"/>
                </a:lnTo>
                <a:lnTo>
                  <a:pt x="27830" y="59760"/>
                </a:lnTo>
                <a:lnTo>
                  <a:pt x="27840" y="59770"/>
                </a:lnTo>
                <a:lnTo>
                  <a:pt x="27850" y="59780"/>
                </a:lnTo>
                <a:lnTo>
                  <a:pt x="27860" y="59780"/>
                </a:lnTo>
                <a:lnTo>
                  <a:pt x="27870" y="59790"/>
                </a:lnTo>
                <a:lnTo>
                  <a:pt x="27880" y="59790"/>
                </a:lnTo>
                <a:lnTo>
                  <a:pt x="27890" y="59800"/>
                </a:lnTo>
                <a:lnTo>
                  <a:pt x="27900" y="59800"/>
                </a:lnTo>
                <a:lnTo>
                  <a:pt x="27910" y="59800"/>
                </a:lnTo>
                <a:lnTo>
                  <a:pt x="27920" y="59810"/>
                </a:lnTo>
                <a:lnTo>
                  <a:pt x="27930" y="59830"/>
                </a:lnTo>
                <a:lnTo>
                  <a:pt x="27940" y="59830"/>
                </a:lnTo>
                <a:lnTo>
                  <a:pt x="27930" y="59830"/>
                </a:lnTo>
                <a:lnTo>
                  <a:pt x="27930" y="59820"/>
                </a:lnTo>
                <a:lnTo>
                  <a:pt x="27920" y="59810"/>
                </a:lnTo>
                <a:lnTo>
                  <a:pt x="27910" y="59810"/>
                </a:lnTo>
                <a:lnTo>
                  <a:pt x="27900" y="59820"/>
                </a:lnTo>
                <a:lnTo>
                  <a:pt x="27890" y="59840"/>
                </a:lnTo>
                <a:lnTo>
                  <a:pt x="27880" y="59860"/>
                </a:lnTo>
                <a:lnTo>
                  <a:pt x="27870" y="59880"/>
                </a:lnTo>
                <a:lnTo>
                  <a:pt x="27870" y="59900"/>
                </a:lnTo>
                <a:lnTo>
                  <a:pt x="27860" y="59930"/>
                </a:lnTo>
                <a:lnTo>
                  <a:pt x="27860" y="59940"/>
                </a:lnTo>
                <a:lnTo>
                  <a:pt x="27850" y="59960"/>
                </a:lnTo>
                <a:lnTo>
                  <a:pt x="27850" y="59970"/>
                </a:lnTo>
                <a:lnTo>
                  <a:pt x="27850" y="59980"/>
                </a:lnTo>
                <a:lnTo>
                  <a:pt x="27840" y="59990"/>
                </a:lnTo>
                <a:lnTo>
                  <a:pt x="27840" y="60010"/>
                </a:lnTo>
                <a:lnTo>
                  <a:pt x="27840" y="60030"/>
                </a:lnTo>
                <a:lnTo>
                  <a:pt x="27850" y="60050"/>
                </a:lnTo>
                <a:lnTo>
                  <a:pt x="27850" y="60060"/>
                </a:lnTo>
                <a:lnTo>
                  <a:pt x="27860" y="60070"/>
                </a:lnTo>
                <a:lnTo>
                  <a:pt x="27870" y="60070"/>
                </a:lnTo>
                <a:lnTo>
                  <a:pt x="27880" y="60090"/>
                </a:lnTo>
                <a:lnTo>
                  <a:pt x="27880" y="60110"/>
                </a:lnTo>
                <a:lnTo>
                  <a:pt x="27890" y="60140"/>
                </a:lnTo>
                <a:lnTo>
                  <a:pt x="27890" y="60160"/>
                </a:lnTo>
                <a:lnTo>
                  <a:pt x="27890" y="60180"/>
                </a:lnTo>
                <a:lnTo>
                  <a:pt x="27890" y="60190"/>
                </a:lnTo>
                <a:lnTo>
                  <a:pt x="27900" y="60200"/>
                </a:lnTo>
                <a:lnTo>
                  <a:pt x="27900" y="60210"/>
                </a:lnTo>
                <a:lnTo>
                  <a:pt x="27900" y="60220"/>
                </a:lnTo>
                <a:lnTo>
                  <a:pt x="27900" y="60230"/>
                </a:lnTo>
                <a:lnTo>
                  <a:pt x="27910" y="60240"/>
                </a:lnTo>
                <a:lnTo>
                  <a:pt x="27920" y="60260"/>
                </a:lnTo>
                <a:lnTo>
                  <a:pt x="27920" y="60270"/>
                </a:lnTo>
                <a:lnTo>
                  <a:pt x="27930" y="60280"/>
                </a:lnTo>
                <a:lnTo>
                  <a:pt x="27940" y="60290"/>
                </a:lnTo>
                <a:lnTo>
                  <a:pt x="27940" y="60300"/>
                </a:lnTo>
                <a:lnTo>
                  <a:pt x="27940" y="60320"/>
                </a:lnTo>
                <a:lnTo>
                  <a:pt x="27950" y="60330"/>
                </a:lnTo>
                <a:lnTo>
                  <a:pt x="27960" y="60350"/>
                </a:lnTo>
                <a:lnTo>
                  <a:pt x="27960" y="60360"/>
                </a:lnTo>
                <a:lnTo>
                  <a:pt x="27960" y="60370"/>
                </a:lnTo>
                <a:lnTo>
                  <a:pt x="27960" y="60380"/>
                </a:lnTo>
                <a:lnTo>
                  <a:pt x="27960" y="60390"/>
                </a:lnTo>
                <a:lnTo>
                  <a:pt x="27970" y="60400"/>
                </a:lnTo>
                <a:lnTo>
                  <a:pt x="27970" y="60410"/>
                </a:lnTo>
                <a:lnTo>
                  <a:pt x="27970" y="60420"/>
                </a:lnTo>
                <a:lnTo>
                  <a:pt x="27970" y="60430"/>
                </a:lnTo>
                <a:lnTo>
                  <a:pt x="27970" y="60440"/>
                </a:lnTo>
                <a:lnTo>
                  <a:pt x="27970" y="60450"/>
                </a:lnTo>
                <a:lnTo>
                  <a:pt x="27970" y="60460"/>
                </a:lnTo>
                <a:lnTo>
                  <a:pt x="27980" y="60470"/>
                </a:lnTo>
                <a:lnTo>
                  <a:pt x="27980" y="60480"/>
                </a:lnTo>
                <a:lnTo>
                  <a:pt x="27980" y="60490"/>
                </a:lnTo>
                <a:lnTo>
                  <a:pt x="27990" y="60490"/>
                </a:lnTo>
                <a:lnTo>
                  <a:pt x="27990" y="60500"/>
                </a:lnTo>
                <a:lnTo>
                  <a:pt x="28000" y="60500"/>
                </a:lnTo>
                <a:lnTo>
                  <a:pt x="28000" y="60510"/>
                </a:lnTo>
                <a:lnTo>
                  <a:pt x="28000" y="60520"/>
                </a:lnTo>
                <a:lnTo>
                  <a:pt x="28010" y="60520"/>
                </a:lnTo>
                <a:lnTo>
                  <a:pt x="28010" y="60530"/>
                </a:lnTo>
                <a:lnTo>
                  <a:pt x="28010" y="60540"/>
                </a:lnTo>
                <a:lnTo>
                  <a:pt x="28000" y="60540"/>
                </a:lnTo>
                <a:lnTo>
                  <a:pt x="28000" y="60550"/>
                </a:lnTo>
                <a:lnTo>
                  <a:pt x="28010" y="60550"/>
                </a:lnTo>
                <a:lnTo>
                  <a:pt x="28010" y="60560"/>
                </a:lnTo>
                <a:lnTo>
                  <a:pt x="28010" y="60570"/>
                </a:lnTo>
                <a:lnTo>
                  <a:pt x="28010" y="60580"/>
                </a:lnTo>
                <a:lnTo>
                  <a:pt x="28010" y="60590"/>
                </a:lnTo>
                <a:lnTo>
                  <a:pt x="28010" y="60600"/>
                </a:lnTo>
                <a:lnTo>
                  <a:pt x="28010" y="60610"/>
                </a:lnTo>
                <a:lnTo>
                  <a:pt x="28020" y="60610"/>
                </a:lnTo>
                <a:lnTo>
                  <a:pt x="28020" y="60620"/>
                </a:lnTo>
                <a:lnTo>
                  <a:pt x="28030" y="60620"/>
                </a:lnTo>
                <a:lnTo>
                  <a:pt x="28040" y="60630"/>
                </a:lnTo>
                <a:lnTo>
                  <a:pt x="28040" y="60640"/>
                </a:lnTo>
                <a:lnTo>
                  <a:pt x="28050" y="60640"/>
                </a:lnTo>
                <a:lnTo>
                  <a:pt x="28050" y="60650"/>
                </a:lnTo>
                <a:lnTo>
                  <a:pt x="28060" y="60660"/>
                </a:lnTo>
                <a:lnTo>
                  <a:pt x="28060" y="60670"/>
                </a:lnTo>
                <a:lnTo>
                  <a:pt x="28070" y="60680"/>
                </a:lnTo>
                <a:lnTo>
                  <a:pt x="28080" y="60690"/>
                </a:lnTo>
                <a:lnTo>
                  <a:pt x="28080" y="60700"/>
                </a:lnTo>
                <a:lnTo>
                  <a:pt x="28100" y="60710"/>
                </a:lnTo>
                <a:lnTo>
                  <a:pt x="28100" y="60720"/>
                </a:lnTo>
                <a:lnTo>
                  <a:pt x="28110" y="60720"/>
                </a:lnTo>
                <a:lnTo>
                  <a:pt x="28110" y="60730"/>
                </a:lnTo>
                <a:lnTo>
                  <a:pt x="28120" y="60730"/>
                </a:lnTo>
                <a:lnTo>
                  <a:pt x="28120" y="60740"/>
                </a:lnTo>
                <a:lnTo>
                  <a:pt x="28120" y="60750"/>
                </a:lnTo>
                <a:lnTo>
                  <a:pt x="28130" y="60750"/>
                </a:lnTo>
                <a:lnTo>
                  <a:pt x="28140" y="60760"/>
                </a:lnTo>
                <a:lnTo>
                  <a:pt x="28140" y="60770"/>
                </a:lnTo>
                <a:lnTo>
                  <a:pt x="28140" y="60780"/>
                </a:lnTo>
                <a:lnTo>
                  <a:pt x="28140" y="60790"/>
                </a:lnTo>
                <a:lnTo>
                  <a:pt x="28140" y="60800"/>
                </a:lnTo>
                <a:lnTo>
                  <a:pt x="28140" y="60810"/>
                </a:lnTo>
                <a:lnTo>
                  <a:pt x="28140" y="60820"/>
                </a:lnTo>
                <a:lnTo>
                  <a:pt x="28130" y="60830"/>
                </a:lnTo>
                <a:lnTo>
                  <a:pt x="28130" y="60850"/>
                </a:lnTo>
                <a:lnTo>
                  <a:pt x="28130" y="60860"/>
                </a:lnTo>
                <a:lnTo>
                  <a:pt x="28120" y="60860"/>
                </a:lnTo>
                <a:lnTo>
                  <a:pt x="28120" y="60870"/>
                </a:lnTo>
                <a:lnTo>
                  <a:pt x="28120" y="60880"/>
                </a:lnTo>
                <a:lnTo>
                  <a:pt x="28120" y="60890"/>
                </a:lnTo>
                <a:lnTo>
                  <a:pt x="28120" y="60900"/>
                </a:lnTo>
                <a:lnTo>
                  <a:pt x="28120" y="60910"/>
                </a:lnTo>
                <a:lnTo>
                  <a:pt x="28120" y="60920"/>
                </a:lnTo>
                <a:lnTo>
                  <a:pt x="28110" y="60920"/>
                </a:lnTo>
                <a:lnTo>
                  <a:pt x="28110" y="60930"/>
                </a:lnTo>
                <a:lnTo>
                  <a:pt x="28110" y="60940"/>
                </a:lnTo>
                <a:lnTo>
                  <a:pt x="28120" y="60940"/>
                </a:lnTo>
                <a:lnTo>
                  <a:pt x="28120" y="60950"/>
                </a:lnTo>
                <a:lnTo>
                  <a:pt x="28130" y="60950"/>
                </a:lnTo>
                <a:lnTo>
                  <a:pt x="28140" y="60950"/>
                </a:lnTo>
                <a:lnTo>
                  <a:pt x="28140" y="60960"/>
                </a:lnTo>
                <a:lnTo>
                  <a:pt x="28150" y="60970"/>
                </a:lnTo>
                <a:lnTo>
                  <a:pt x="28150" y="60980"/>
                </a:lnTo>
                <a:lnTo>
                  <a:pt x="28150" y="60990"/>
                </a:lnTo>
                <a:lnTo>
                  <a:pt x="28140" y="61000"/>
                </a:lnTo>
                <a:lnTo>
                  <a:pt x="28140" y="61010"/>
                </a:lnTo>
                <a:lnTo>
                  <a:pt x="28150" y="61010"/>
                </a:lnTo>
                <a:lnTo>
                  <a:pt x="28160" y="61020"/>
                </a:lnTo>
                <a:lnTo>
                  <a:pt x="28160" y="61030"/>
                </a:lnTo>
                <a:lnTo>
                  <a:pt x="28170" y="61030"/>
                </a:lnTo>
                <a:lnTo>
                  <a:pt x="28170" y="61040"/>
                </a:lnTo>
                <a:lnTo>
                  <a:pt x="28170" y="61050"/>
                </a:lnTo>
                <a:lnTo>
                  <a:pt x="28170" y="61060"/>
                </a:lnTo>
                <a:lnTo>
                  <a:pt x="28160" y="61070"/>
                </a:lnTo>
                <a:lnTo>
                  <a:pt x="28170" y="61070"/>
                </a:lnTo>
                <a:lnTo>
                  <a:pt x="28170" y="61080"/>
                </a:lnTo>
                <a:lnTo>
                  <a:pt x="28170" y="61090"/>
                </a:lnTo>
                <a:lnTo>
                  <a:pt x="28180" y="61090"/>
                </a:lnTo>
                <a:lnTo>
                  <a:pt x="28180" y="61100"/>
                </a:lnTo>
                <a:lnTo>
                  <a:pt x="28180" y="61110"/>
                </a:lnTo>
                <a:lnTo>
                  <a:pt x="28180" y="61120"/>
                </a:lnTo>
                <a:lnTo>
                  <a:pt x="28180" y="61130"/>
                </a:lnTo>
                <a:lnTo>
                  <a:pt x="28190" y="61130"/>
                </a:lnTo>
                <a:lnTo>
                  <a:pt x="28190" y="61140"/>
                </a:lnTo>
                <a:lnTo>
                  <a:pt x="28170" y="61150"/>
                </a:lnTo>
                <a:lnTo>
                  <a:pt x="28170" y="61160"/>
                </a:lnTo>
                <a:lnTo>
                  <a:pt x="28170" y="61170"/>
                </a:lnTo>
                <a:lnTo>
                  <a:pt x="28180" y="61180"/>
                </a:lnTo>
                <a:lnTo>
                  <a:pt x="28190" y="61180"/>
                </a:lnTo>
                <a:lnTo>
                  <a:pt x="28190" y="61190"/>
                </a:lnTo>
                <a:lnTo>
                  <a:pt x="28210" y="61200"/>
                </a:lnTo>
                <a:lnTo>
                  <a:pt x="28210" y="61210"/>
                </a:lnTo>
                <a:lnTo>
                  <a:pt x="28210" y="61220"/>
                </a:lnTo>
                <a:lnTo>
                  <a:pt x="28210" y="61230"/>
                </a:lnTo>
                <a:lnTo>
                  <a:pt x="28210" y="61240"/>
                </a:lnTo>
                <a:lnTo>
                  <a:pt x="28200" y="61260"/>
                </a:lnTo>
                <a:lnTo>
                  <a:pt x="28200" y="61270"/>
                </a:lnTo>
                <a:lnTo>
                  <a:pt x="28200" y="61280"/>
                </a:lnTo>
                <a:lnTo>
                  <a:pt x="28200" y="61290"/>
                </a:lnTo>
                <a:lnTo>
                  <a:pt x="28200" y="61300"/>
                </a:lnTo>
                <a:lnTo>
                  <a:pt x="28190" y="61300"/>
                </a:lnTo>
                <a:lnTo>
                  <a:pt x="28190" y="61310"/>
                </a:lnTo>
                <a:lnTo>
                  <a:pt x="28190" y="61320"/>
                </a:lnTo>
                <a:lnTo>
                  <a:pt x="28200" y="61330"/>
                </a:lnTo>
                <a:lnTo>
                  <a:pt x="28200" y="61340"/>
                </a:lnTo>
                <a:lnTo>
                  <a:pt x="28210" y="61350"/>
                </a:lnTo>
                <a:lnTo>
                  <a:pt x="28210" y="61360"/>
                </a:lnTo>
                <a:lnTo>
                  <a:pt x="28200" y="61360"/>
                </a:lnTo>
                <a:lnTo>
                  <a:pt x="28200" y="61370"/>
                </a:lnTo>
                <a:lnTo>
                  <a:pt x="28200" y="61380"/>
                </a:lnTo>
                <a:lnTo>
                  <a:pt x="28200" y="61390"/>
                </a:lnTo>
                <a:lnTo>
                  <a:pt x="28200" y="61400"/>
                </a:lnTo>
                <a:lnTo>
                  <a:pt x="28210" y="61430"/>
                </a:lnTo>
                <a:lnTo>
                  <a:pt x="28210" y="61440"/>
                </a:lnTo>
                <a:lnTo>
                  <a:pt x="28210" y="61460"/>
                </a:lnTo>
                <a:lnTo>
                  <a:pt x="28210" y="61470"/>
                </a:lnTo>
                <a:lnTo>
                  <a:pt x="28210" y="61480"/>
                </a:lnTo>
                <a:lnTo>
                  <a:pt x="28210" y="61490"/>
                </a:lnTo>
                <a:lnTo>
                  <a:pt x="28210" y="61500"/>
                </a:lnTo>
                <a:lnTo>
                  <a:pt x="28210" y="61510"/>
                </a:lnTo>
                <a:lnTo>
                  <a:pt x="28210" y="61520"/>
                </a:lnTo>
                <a:lnTo>
                  <a:pt x="28200" y="61520"/>
                </a:lnTo>
                <a:lnTo>
                  <a:pt x="28200" y="61530"/>
                </a:lnTo>
                <a:lnTo>
                  <a:pt x="28200" y="61540"/>
                </a:lnTo>
                <a:lnTo>
                  <a:pt x="28190" y="61550"/>
                </a:lnTo>
                <a:lnTo>
                  <a:pt x="28180" y="61570"/>
                </a:lnTo>
                <a:lnTo>
                  <a:pt x="28180" y="61580"/>
                </a:lnTo>
                <a:lnTo>
                  <a:pt x="28170" y="61580"/>
                </a:lnTo>
                <a:lnTo>
                  <a:pt x="28170" y="61590"/>
                </a:lnTo>
                <a:lnTo>
                  <a:pt x="28160" y="61610"/>
                </a:lnTo>
                <a:lnTo>
                  <a:pt x="28160" y="61620"/>
                </a:lnTo>
                <a:lnTo>
                  <a:pt x="28160" y="61630"/>
                </a:lnTo>
                <a:lnTo>
                  <a:pt x="28160" y="61640"/>
                </a:lnTo>
                <a:lnTo>
                  <a:pt x="28160" y="61650"/>
                </a:lnTo>
                <a:lnTo>
                  <a:pt x="28160" y="61660"/>
                </a:lnTo>
                <a:lnTo>
                  <a:pt x="28160" y="61670"/>
                </a:lnTo>
                <a:lnTo>
                  <a:pt x="28160" y="61680"/>
                </a:lnTo>
                <a:lnTo>
                  <a:pt x="28160" y="61690"/>
                </a:lnTo>
                <a:lnTo>
                  <a:pt x="28150" y="61700"/>
                </a:lnTo>
                <a:lnTo>
                  <a:pt x="28140" y="61710"/>
                </a:lnTo>
                <a:lnTo>
                  <a:pt x="28140" y="61720"/>
                </a:lnTo>
                <a:lnTo>
                  <a:pt x="28140" y="61730"/>
                </a:lnTo>
                <a:lnTo>
                  <a:pt x="28130" y="61740"/>
                </a:lnTo>
                <a:lnTo>
                  <a:pt x="28120" y="61740"/>
                </a:lnTo>
                <a:lnTo>
                  <a:pt x="28110" y="61740"/>
                </a:lnTo>
                <a:lnTo>
                  <a:pt x="28110" y="61750"/>
                </a:lnTo>
                <a:lnTo>
                  <a:pt x="28100" y="61750"/>
                </a:lnTo>
                <a:lnTo>
                  <a:pt x="28090" y="61750"/>
                </a:lnTo>
                <a:lnTo>
                  <a:pt x="28080" y="61760"/>
                </a:lnTo>
                <a:lnTo>
                  <a:pt x="28080" y="61750"/>
                </a:lnTo>
                <a:lnTo>
                  <a:pt x="28070" y="61760"/>
                </a:lnTo>
                <a:lnTo>
                  <a:pt x="28060" y="61760"/>
                </a:lnTo>
                <a:lnTo>
                  <a:pt x="28060" y="61770"/>
                </a:lnTo>
                <a:lnTo>
                  <a:pt x="28060" y="61780"/>
                </a:lnTo>
                <a:lnTo>
                  <a:pt x="28060" y="61790"/>
                </a:lnTo>
                <a:lnTo>
                  <a:pt x="28060" y="61800"/>
                </a:lnTo>
                <a:lnTo>
                  <a:pt x="28060" y="61810"/>
                </a:lnTo>
                <a:lnTo>
                  <a:pt x="28050" y="61810"/>
                </a:lnTo>
                <a:lnTo>
                  <a:pt x="28040" y="61820"/>
                </a:lnTo>
                <a:lnTo>
                  <a:pt x="28030" y="61820"/>
                </a:lnTo>
                <a:lnTo>
                  <a:pt x="28020" y="61820"/>
                </a:lnTo>
                <a:lnTo>
                  <a:pt x="28010" y="61820"/>
                </a:lnTo>
                <a:lnTo>
                  <a:pt x="28000" y="61830"/>
                </a:lnTo>
                <a:lnTo>
                  <a:pt x="27990" y="61840"/>
                </a:lnTo>
                <a:lnTo>
                  <a:pt x="27980" y="61850"/>
                </a:lnTo>
                <a:lnTo>
                  <a:pt x="27970" y="61850"/>
                </a:lnTo>
                <a:lnTo>
                  <a:pt x="27960" y="61850"/>
                </a:lnTo>
                <a:lnTo>
                  <a:pt x="27960" y="61860"/>
                </a:lnTo>
                <a:lnTo>
                  <a:pt x="27950" y="61860"/>
                </a:lnTo>
                <a:lnTo>
                  <a:pt x="27940" y="61860"/>
                </a:lnTo>
                <a:lnTo>
                  <a:pt x="27940" y="61870"/>
                </a:lnTo>
                <a:lnTo>
                  <a:pt x="27930" y="61870"/>
                </a:lnTo>
                <a:lnTo>
                  <a:pt x="27920" y="61880"/>
                </a:lnTo>
                <a:lnTo>
                  <a:pt x="27910" y="61890"/>
                </a:lnTo>
                <a:lnTo>
                  <a:pt x="27900" y="61900"/>
                </a:lnTo>
                <a:lnTo>
                  <a:pt x="27880" y="61910"/>
                </a:lnTo>
                <a:lnTo>
                  <a:pt x="27870" y="61910"/>
                </a:lnTo>
                <a:lnTo>
                  <a:pt x="27860" y="61910"/>
                </a:lnTo>
                <a:lnTo>
                  <a:pt x="27850" y="61910"/>
                </a:lnTo>
                <a:lnTo>
                  <a:pt x="27840" y="61920"/>
                </a:lnTo>
                <a:lnTo>
                  <a:pt x="27840" y="61930"/>
                </a:lnTo>
                <a:lnTo>
                  <a:pt x="27830" y="61930"/>
                </a:lnTo>
                <a:lnTo>
                  <a:pt x="27830" y="61940"/>
                </a:lnTo>
                <a:lnTo>
                  <a:pt x="27820" y="61950"/>
                </a:lnTo>
                <a:lnTo>
                  <a:pt x="27820" y="61940"/>
                </a:lnTo>
                <a:lnTo>
                  <a:pt x="27810" y="61940"/>
                </a:lnTo>
                <a:lnTo>
                  <a:pt x="27800" y="61940"/>
                </a:lnTo>
                <a:lnTo>
                  <a:pt x="27800" y="61930"/>
                </a:lnTo>
                <a:lnTo>
                  <a:pt x="27790" y="61930"/>
                </a:lnTo>
                <a:lnTo>
                  <a:pt x="27780" y="61930"/>
                </a:lnTo>
                <a:lnTo>
                  <a:pt x="27780" y="61920"/>
                </a:lnTo>
                <a:lnTo>
                  <a:pt x="27770" y="61920"/>
                </a:lnTo>
                <a:lnTo>
                  <a:pt x="27760" y="61920"/>
                </a:lnTo>
                <a:lnTo>
                  <a:pt x="27750" y="61920"/>
                </a:lnTo>
                <a:lnTo>
                  <a:pt x="27740" y="61920"/>
                </a:lnTo>
                <a:lnTo>
                  <a:pt x="27730" y="61920"/>
                </a:lnTo>
                <a:lnTo>
                  <a:pt x="27720" y="61930"/>
                </a:lnTo>
                <a:lnTo>
                  <a:pt x="27710" y="61930"/>
                </a:lnTo>
                <a:lnTo>
                  <a:pt x="27710" y="61940"/>
                </a:lnTo>
                <a:lnTo>
                  <a:pt x="27700" y="61940"/>
                </a:lnTo>
                <a:lnTo>
                  <a:pt x="27690" y="61950"/>
                </a:lnTo>
                <a:lnTo>
                  <a:pt x="27680" y="61960"/>
                </a:lnTo>
                <a:lnTo>
                  <a:pt x="27680" y="61970"/>
                </a:lnTo>
                <a:lnTo>
                  <a:pt x="27670" y="61970"/>
                </a:lnTo>
                <a:lnTo>
                  <a:pt x="27670" y="61980"/>
                </a:lnTo>
                <a:lnTo>
                  <a:pt x="27660" y="61980"/>
                </a:lnTo>
                <a:lnTo>
                  <a:pt x="27650" y="61990"/>
                </a:lnTo>
                <a:lnTo>
                  <a:pt x="27640" y="61990"/>
                </a:lnTo>
                <a:lnTo>
                  <a:pt x="27630" y="61990"/>
                </a:lnTo>
                <a:lnTo>
                  <a:pt x="27620" y="61990"/>
                </a:lnTo>
                <a:lnTo>
                  <a:pt x="27620" y="62000"/>
                </a:lnTo>
                <a:lnTo>
                  <a:pt x="27610" y="62000"/>
                </a:lnTo>
                <a:lnTo>
                  <a:pt x="27600" y="62000"/>
                </a:lnTo>
                <a:lnTo>
                  <a:pt x="27590" y="62000"/>
                </a:lnTo>
                <a:lnTo>
                  <a:pt x="27580" y="61990"/>
                </a:lnTo>
                <a:lnTo>
                  <a:pt x="27570" y="61990"/>
                </a:lnTo>
                <a:lnTo>
                  <a:pt x="27560" y="61980"/>
                </a:lnTo>
                <a:lnTo>
                  <a:pt x="27550" y="61980"/>
                </a:lnTo>
                <a:lnTo>
                  <a:pt x="27540" y="61980"/>
                </a:lnTo>
                <a:lnTo>
                  <a:pt x="27530" y="61970"/>
                </a:lnTo>
                <a:lnTo>
                  <a:pt x="27520" y="61970"/>
                </a:lnTo>
                <a:lnTo>
                  <a:pt x="27510" y="61980"/>
                </a:lnTo>
                <a:lnTo>
                  <a:pt x="27500" y="61980"/>
                </a:lnTo>
                <a:lnTo>
                  <a:pt x="27480" y="61980"/>
                </a:lnTo>
                <a:lnTo>
                  <a:pt x="27470" y="61980"/>
                </a:lnTo>
                <a:lnTo>
                  <a:pt x="27460" y="61990"/>
                </a:lnTo>
                <a:lnTo>
                  <a:pt x="27450" y="61990"/>
                </a:lnTo>
                <a:lnTo>
                  <a:pt x="27440" y="61990"/>
                </a:lnTo>
                <a:lnTo>
                  <a:pt x="27430" y="61990"/>
                </a:lnTo>
                <a:lnTo>
                  <a:pt x="27420" y="61990"/>
                </a:lnTo>
                <a:lnTo>
                  <a:pt x="27410" y="62000"/>
                </a:lnTo>
                <a:lnTo>
                  <a:pt x="27400" y="62000"/>
                </a:lnTo>
                <a:lnTo>
                  <a:pt x="27390" y="62000"/>
                </a:lnTo>
                <a:lnTo>
                  <a:pt x="27380" y="62010"/>
                </a:lnTo>
                <a:lnTo>
                  <a:pt x="27370" y="62010"/>
                </a:lnTo>
                <a:lnTo>
                  <a:pt x="27360" y="62020"/>
                </a:lnTo>
                <a:lnTo>
                  <a:pt x="27350" y="62040"/>
                </a:lnTo>
                <a:lnTo>
                  <a:pt x="27340" y="62050"/>
                </a:lnTo>
                <a:lnTo>
                  <a:pt x="27300" y="62080"/>
                </a:lnTo>
                <a:lnTo>
                  <a:pt x="27270" y="62100"/>
                </a:lnTo>
                <a:lnTo>
                  <a:pt x="27240" y="62120"/>
                </a:lnTo>
                <a:lnTo>
                  <a:pt x="27230" y="62130"/>
                </a:lnTo>
                <a:lnTo>
                  <a:pt x="27210" y="62150"/>
                </a:lnTo>
                <a:lnTo>
                  <a:pt x="27180" y="62180"/>
                </a:lnTo>
                <a:lnTo>
                  <a:pt x="27130" y="62220"/>
                </a:lnTo>
                <a:lnTo>
                  <a:pt x="27100" y="62240"/>
                </a:lnTo>
                <a:lnTo>
                  <a:pt x="27080" y="62260"/>
                </a:lnTo>
                <a:lnTo>
                  <a:pt x="27060" y="62280"/>
                </a:lnTo>
                <a:lnTo>
                  <a:pt x="27040" y="62300"/>
                </a:lnTo>
                <a:lnTo>
                  <a:pt x="27010" y="62320"/>
                </a:lnTo>
                <a:lnTo>
                  <a:pt x="26990" y="62340"/>
                </a:lnTo>
                <a:lnTo>
                  <a:pt x="26980" y="62350"/>
                </a:lnTo>
                <a:lnTo>
                  <a:pt x="26970" y="62370"/>
                </a:lnTo>
                <a:lnTo>
                  <a:pt x="26960" y="62400"/>
                </a:lnTo>
                <a:lnTo>
                  <a:pt x="26950" y="62420"/>
                </a:lnTo>
                <a:lnTo>
                  <a:pt x="26950" y="62430"/>
                </a:lnTo>
                <a:lnTo>
                  <a:pt x="26940" y="62440"/>
                </a:lnTo>
                <a:lnTo>
                  <a:pt x="26920" y="62440"/>
                </a:lnTo>
                <a:lnTo>
                  <a:pt x="26910" y="62450"/>
                </a:lnTo>
                <a:lnTo>
                  <a:pt x="26900" y="62460"/>
                </a:lnTo>
                <a:lnTo>
                  <a:pt x="26890" y="62460"/>
                </a:lnTo>
                <a:lnTo>
                  <a:pt x="26880" y="62470"/>
                </a:lnTo>
                <a:lnTo>
                  <a:pt x="26850" y="62480"/>
                </a:lnTo>
                <a:lnTo>
                  <a:pt x="26830" y="62490"/>
                </a:lnTo>
                <a:lnTo>
                  <a:pt x="26830" y="62500"/>
                </a:lnTo>
                <a:lnTo>
                  <a:pt x="26850" y="62540"/>
                </a:lnTo>
                <a:lnTo>
                  <a:pt x="26850" y="62560"/>
                </a:lnTo>
                <a:lnTo>
                  <a:pt x="26860" y="62570"/>
                </a:lnTo>
                <a:lnTo>
                  <a:pt x="26860" y="62590"/>
                </a:lnTo>
                <a:lnTo>
                  <a:pt x="26870" y="62610"/>
                </a:lnTo>
                <a:lnTo>
                  <a:pt x="26870" y="62620"/>
                </a:lnTo>
                <a:lnTo>
                  <a:pt x="26890" y="62630"/>
                </a:lnTo>
                <a:lnTo>
                  <a:pt x="26890" y="62640"/>
                </a:lnTo>
                <a:lnTo>
                  <a:pt x="26890" y="62650"/>
                </a:lnTo>
                <a:lnTo>
                  <a:pt x="26890" y="62660"/>
                </a:lnTo>
                <a:lnTo>
                  <a:pt x="26900" y="62670"/>
                </a:lnTo>
                <a:lnTo>
                  <a:pt x="26900" y="62680"/>
                </a:lnTo>
                <a:lnTo>
                  <a:pt x="26910" y="62690"/>
                </a:lnTo>
                <a:lnTo>
                  <a:pt x="26920" y="62690"/>
                </a:lnTo>
                <a:lnTo>
                  <a:pt x="26930" y="62700"/>
                </a:lnTo>
                <a:lnTo>
                  <a:pt x="26950" y="62710"/>
                </a:lnTo>
                <a:lnTo>
                  <a:pt x="26970" y="62720"/>
                </a:lnTo>
                <a:lnTo>
                  <a:pt x="26970" y="62730"/>
                </a:lnTo>
                <a:lnTo>
                  <a:pt x="26990" y="62740"/>
                </a:lnTo>
                <a:lnTo>
                  <a:pt x="27000" y="62740"/>
                </a:lnTo>
                <a:lnTo>
                  <a:pt x="27030" y="62750"/>
                </a:lnTo>
                <a:lnTo>
                  <a:pt x="27040" y="62760"/>
                </a:lnTo>
                <a:lnTo>
                  <a:pt x="27030" y="62770"/>
                </a:lnTo>
                <a:lnTo>
                  <a:pt x="27020" y="62780"/>
                </a:lnTo>
                <a:lnTo>
                  <a:pt x="27020" y="62790"/>
                </a:lnTo>
                <a:lnTo>
                  <a:pt x="27020" y="62800"/>
                </a:lnTo>
                <a:lnTo>
                  <a:pt x="27040" y="62810"/>
                </a:lnTo>
                <a:lnTo>
                  <a:pt x="27050" y="62820"/>
                </a:lnTo>
                <a:lnTo>
                  <a:pt x="27050" y="62830"/>
                </a:lnTo>
                <a:lnTo>
                  <a:pt x="27050" y="62840"/>
                </a:lnTo>
                <a:lnTo>
                  <a:pt x="27060" y="62850"/>
                </a:lnTo>
                <a:lnTo>
                  <a:pt x="27070" y="62870"/>
                </a:lnTo>
                <a:lnTo>
                  <a:pt x="27100" y="62880"/>
                </a:lnTo>
                <a:lnTo>
                  <a:pt x="27130" y="62890"/>
                </a:lnTo>
                <a:lnTo>
                  <a:pt x="27150" y="62890"/>
                </a:lnTo>
                <a:lnTo>
                  <a:pt x="27160" y="62890"/>
                </a:lnTo>
                <a:lnTo>
                  <a:pt x="27170" y="62890"/>
                </a:lnTo>
                <a:lnTo>
                  <a:pt x="27190" y="62900"/>
                </a:lnTo>
                <a:lnTo>
                  <a:pt x="27200" y="62910"/>
                </a:lnTo>
                <a:lnTo>
                  <a:pt x="27190" y="62920"/>
                </a:lnTo>
                <a:lnTo>
                  <a:pt x="27190" y="62940"/>
                </a:lnTo>
                <a:lnTo>
                  <a:pt x="27200" y="62960"/>
                </a:lnTo>
                <a:lnTo>
                  <a:pt x="27200" y="62970"/>
                </a:lnTo>
                <a:lnTo>
                  <a:pt x="27220" y="62980"/>
                </a:lnTo>
                <a:lnTo>
                  <a:pt x="27230" y="62980"/>
                </a:lnTo>
                <a:lnTo>
                  <a:pt x="27250" y="62990"/>
                </a:lnTo>
                <a:lnTo>
                  <a:pt x="27260" y="62990"/>
                </a:lnTo>
                <a:lnTo>
                  <a:pt x="27280" y="63000"/>
                </a:lnTo>
                <a:lnTo>
                  <a:pt x="27300" y="63010"/>
                </a:lnTo>
                <a:lnTo>
                  <a:pt x="27310" y="63020"/>
                </a:lnTo>
                <a:lnTo>
                  <a:pt x="27330" y="63030"/>
                </a:lnTo>
                <a:lnTo>
                  <a:pt x="27340" y="63040"/>
                </a:lnTo>
                <a:lnTo>
                  <a:pt x="27360" y="63040"/>
                </a:lnTo>
                <a:lnTo>
                  <a:pt x="27380" y="63040"/>
                </a:lnTo>
                <a:lnTo>
                  <a:pt x="27380" y="63060"/>
                </a:lnTo>
                <a:lnTo>
                  <a:pt x="27390" y="63070"/>
                </a:lnTo>
                <a:lnTo>
                  <a:pt x="27380" y="63080"/>
                </a:lnTo>
                <a:lnTo>
                  <a:pt x="27380" y="63090"/>
                </a:lnTo>
                <a:lnTo>
                  <a:pt x="27380" y="63110"/>
                </a:lnTo>
                <a:lnTo>
                  <a:pt x="27390" y="63130"/>
                </a:lnTo>
                <a:lnTo>
                  <a:pt x="27400" y="63140"/>
                </a:lnTo>
                <a:lnTo>
                  <a:pt x="27400" y="63150"/>
                </a:lnTo>
                <a:lnTo>
                  <a:pt x="27390" y="63160"/>
                </a:lnTo>
                <a:lnTo>
                  <a:pt x="27390" y="63170"/>
                </a:lnTo>
                <a:lnTo>
                  <a:pt x="27390" y="63190"/>
                </a:lnTo>
                <a:lnTo>
                  <a:pt x="27400" y="63210"/>
                </a:lnTo>
                <a:lnTo>
                  <a:pt x="27400" y="63230"/>
                </a:lnTo>
                <a:lnTo>
                  <a:pt x="27400" y="63250"/>
                </a:lnTo>
                <a:lnTo>
                  <a:pt x="27400" y="63260"/>
                </a:lnTo>
                <a:lnTo>
                  <a:pt x="27420" y="63280"/>
                </a:lnTo>
                <a:lnTo>
                  <a:pt x="27430" y="63290"/>
                </a:lnTo>
                <a:lnTo>
                  <a:pt x="27420" y="63310"/>
                </a:lnTo>
                <a:lnTo>
                  <a:pt x="27420" y="63320"/>
                </a:lnTo>
                <a:lnTo>
                  <a:pt x="27420" y="63340"/>
                </a:lnTo>
                <a:lnTo>
                  <a:pt x="27420" y="63360"/>
                </a:lnTo>
                <a:lnTo>
                  <a:pt x="27430" y="63370"/>
                </a:lnTo>
                <a:lnTo>
                  <a:pt x="27440" y="63390"/>
                </a:lnTo>
                <a:lnTo>
                  <a:pt x="27440" y="63400"/>
                </a:lnTo>
                <a:lnTo>
                  <a:pt x="27440" y="63410"/>
                </a:lnTo>
                <a:lnTo>
                  <a:pt x="27450" y="63440"/>
                </a:lnTo>
                <a:lnTo>
                  <a:pt x="27460" y="63450"/>
                </a:lnTo>
                <a:lnTo>
                  <a:pt x="27460" y="63480"/>
                </a:lnTo>
                <a:lnTo>
                  <a:pt x="27460" y="63500"/>
                </a:lnTo>
                <a:lnTo>
                  <a:pt x="27470" y="63530"/>
                </a:lnTo>
                <a:lnTo>
                  <a:pt x="27470" y="63550"/>
                </a:lnTo>
                <a:lnTo>
                  <a:pt x="27470" y="63560"/>
                </a:lnTo>
                <a:lnTo>
                  <a:pt x="27460" y="63570"/>
                </a:lnTo>
                <a:lnTo>
                  <a:pt x="27450" y="63580"/>
                </a:lnTo>
                <a:lnTo>
                  <a:pt x="27440" y="63590"/>
                </a:lnTo>
                <a:lnTo>
                  <a:pt x="27420" y="63610"/>
                </a:lnTo>
                <a:lnTo>
                  <a:pt x="27390" y="63640"/>
                </a:lnTo>
                <a:lnTo>
                  <a:pt x="27380" y="63660"/>
                </a:lnTo>
                <a:lnTo>
                  <a:pt x="27370" y="63680"/>
                </a:lnTo>
                <a:lnTo>
                  <a:pt x="27360" y="63700"/>
                </a:lnTo>
                <a:lnTo>
                  <a:pt x="27360" y="63710"/>
                </a:lnTo>
                <a:lnTo>
                  <a:pt x="27360" y="63720"/>
                </a:lnTo>
                <a:lnTo>
                  <a:pt x="27350" y="63730"/>
                </a:lnTo>
                <a:lnTo>
                  <a:pt x="27350" y="63750"/>
                </a:lnTo>
                <a:lnTo>
                  <a:pt x="27350" y="63780"/>
                </a:lnTo>
                <a:lnTo>
                  <a:pt x="27350" y="63820"/>
                </a:lnTo>
                <a:lnTo>
                  <a:pt x="27350" y="63840"/>
                </a:lnTo>
                <a:lnTo>
                  <a:pt x="27350" y="63860"/>
                </a:lnTo>
                <a:lnTo>
                  <a:pt x="27350" y="63890"/>
                </a:lnTo>
                <a:lnTo>
                  <a:pt x="27360" y="63910"/>
                </a:lnTo>
                <a:lnTo>
                  <a:pt x="27360" y="63930"/>
                </a:lnTo>
                <a:lnTo>
                  <a:pt x="27360" y="63950"/>
                </a:lnTo>
                <a:lnTo>
                  <a:pt x="27360" y="63960"/>
                </a:lnTo>
                <a:lnTo>
                  <a:pt x="27370" y="63970"/>
                </a:lnTo>
                <a:lnTo>
                  <a:pt x="27370" y="63990"/>
                </a:lnTo>
                <a:lnTo>
                  <a:pt x="27360" y="64000"/>
                </a:lnTo>
                <a:lnTo>
                  <a:pt x="27350" y="64020"/>
                </a:lnTo>
                <a:lnTo>
                  <a:pt x="27350" y="64030"/>
                </a:lnTo>
                <a:lnTo>
                  <a:pt x="27350" y="64050"/>
                </a:lnTo>
                <a:lnTo>
                  <a:pt x="27360" y="64050"/>
                </a:lnTo>
                <a:lnTo>
                  <a:pt x="27350" y="64050"/>
                </a:lnTo>
                <a:lnTo>
                  <a:pt x="27350" y="64060"/>
                </a:lnTo>
                <a:lnTo>
                  <a:pt x="27350" y="64070"/>
                </a:lnTo>
                <a:lnTo>
                  <a:pt x="27340" y="64080"/>
                </a:lnTo>
                <a:lnTo>
                  <a:pt x="27330" y="64090"/>
                </a:lnTo>
                <a:lnTo>
                  <a:pt x="27330" y="64100"/>
                </a:lnTo>
                <a:lnTo>
                  <a:pt x="27310" y="64120"/>
                </a:lnTo>
                <a:lnTo>
                  <a:pt x="27310" y="64130"/>
                </a:lnTo>
                <a:lnTo>
                  <a:pt x="27300" y="64130"/>
                </a:lnTo>
                <a:lnTo>
                  <a:pt x="27300" y="64140"/>
                </a:lnTo>
                <a:lnTo>
                  <a:pt x="27290" y="64150"/>
                </a:lnTo>
                <a:lnTo>
                  <a:pt x="27290" y="64160"/>
                </a:lnTo>
                <a:lnTo>
                  <a:pt x="27290" y="64170"/>
                </a:lnTo>
                <a:lnTo>
                  <a:pt x="27290" y="64180"/>
                </a:lnTo>
                <a:lnTo>
                  <a:pt x="27290" y="64190"/>
                </a:lnTo>
                <a:lnTo>
                  <a:pt x="27290" y="64200"/>
                </a:lnTo>
                <a:lnTo>
                  <a:pt x="27280" y="64210"/>
                </a:lnTo>
                <a:lnTo>
                  <a:pt x="27270" y="64220"/>
                </a:lnTo>
                <a:lnTo>
                  <a:pt x="27260" y="64230"/>
                </a:lnTo>
                <a:lnTo>
                  <a:pt x="27250" y="64240"/>
                </a:lnTo>
                <a:lnTo>
                  <a:pt x="27240" y="64250"/>
                </a:lnTo>
                <a:lnTo>
                  <a:pt x="27240" y="64260"/>
                </a:lnTo>
                <a:lnTo>
                  <a:pt x="27230" y="64270"/>
                </a:lnTo>
                <a:lnTo>
                  <a:pt x="27220" y="64280"/>
                </a:lnTo>
                <a:lnTo>
                  <a:pt x="27220" y="64290"/>
                </a:lnTo>
                <a:lnTo>
                  <a:pt x="27210" y="64300"/>
                </a:lnTo>
                <a:lnTo>
                  <a:pt x="27210" y="64310"/>
                </a:lnTo>
                <a:lnTo>
                  <a:pt x="27200" y="64330"/>
                </a:lnTo>
                <a:lnTo>
                  <a:pt x="27200" y="64340"/>
                </a:lnTo>
                <a:lnTo>
                  <a:pt x="27190" y="64360"/>
                </a:lnTo>
                <a:lnTo>
                  <a:pt x="27190" y="64370"/>
                </a:lnTo>
                <a:lnTo>
                  <a:pt x="27190" y="64380"/>
                </a:lnTo>
                <a:lnTo>
                  <a:pt x="27180" y="64400"/>
                </a:lnTo>
                <a:lnTo>
                  <a:pt x="27180" y="64420"/>
                </a:lnTo>
                <a:lnTo>
                  <a:pt x="27170" y="64430"/>
                </a:lnTo>
                <a:lnTo>
                  <a:pt x="27170" y="64450"/>
                </a:lnTo>
                <a:lnTo>
                  <a:pt x="27160" y="64470"/>
                </a:lnTo>
                <a:lnTo>
                  <a:pt x="27150" y="64480"/>
                </a:lnTo>
                <a:lnTo>
                  <a:pt x="27150" y="64490"/>
                </a:lnTo>
                <a:lnTo>
                  <a:pt x="27150" y="64510"/>
                </a:lnTo>
                <a:lnTo>
                  <a:pt x="27150" y="64520"/>
                </a:lnTo>
                <a:lnTo>
                  <a:pt x="27150" y="64530"/>
                </a:lnTo>
                <a:lnTo>
                  <a:pt x="27150" y="64550"/>
                </a:lnTo>
                <a:lnTo>
                  <a:pt x="27140" y="64550"/>
                </a:lnTo>
                <a:lnTo>
                  <a:pt x="27150" y="64570"/>
                </a:lnTo>
                <a:lnTo>
                  <a:pt x="27150" y="64580"/>
                </a:lnTo>
                <a:lnTo>
                  <a:pt x="27150" y="64600"/>
                </a:lnTo>
                <a:lnTo>
                  <a:pt x="27150" y="64620"/>
                </a:lnTo>
                <a:lnTo>
                  <a:pt x="27160" y="64630"/>
                </a:lnTo>
                <a:lnTo>
                  <a:pt x="27160" y="64640"/>
                </a:lnTo>
                <a:lnTo>
                  <a:pt x="27160" y="64650"/>
                </a:lnTo>
                <a:lnTo>
                  <a:pt x="27170" y="64660"/>
                </a:lnTo>
                <a:lnTo>
                  <a:pt x="27180" y="64670"/>
                </a:lnTo>
                <a:lnTo>
                  <a:pt x="27190" y="64680"/>
                </a:lnTo>
                <a:lnTo>
                  <a:pt x="27200" y="64710"/>
                </a:lnTo>
                <a:lnTo>
                  <a:pt x="27210" y="64720"/>
                </a:lnTo>
                <a:lnTo>
                  <a:pt x="27210" y="64740"/>
                </a:lnTo>
                <a:lnTo>
                  <a:pt x="27220" y="64750"/>
                </a:lnTo>
                <a:lnTo>
                  <a:pt x="27220" y="64760"/>
                </a:lnTo>
                <a:lnTo>
                  <a:pt x="27230" y="64770"/>
                </a:lnTo>
                <a:lnTo>
                  <a:pt x="27230" y="64780"/>
                </a:lnTo>
                <a:lnTo>
                  <a:pt x="27230" y="64790"/>
                </a:lnTo>
                <a:lnTo>
                  <a:pt x="27240" y="64800"/>
                </a:lnTo>
                <a:lnTo>
                  <a:pt x="27240" y="64810"/>
                </a:lnTo>
                <a:lnTo>
                  <a:pt x="27260" y="64820"/>
                </a:lnTo>
                <a:lnTo>
                  <a:pt x="27260" y="64830"/>
                </a:lnTo>
                <a:lnTo>
                  <a:pt x="27270" y="64840"/>
                </a:lnTo>
                <a:lnTo>
                  <a:pt x="27280" y="64850"/>
                </a:lnTo>
                <a:lnTo>
                  <a:pt x="27280" y="64870"/>
                </a:lnTo>
                <a:lnTo>
                  <a:pt x="27280" y="64880"/>
                </a:lnTo>
                <a:lnTo>
                  <a:pt x="27290" y="64890"/>
                </a:lnTo>
                <a:lnTo>
                  <a:pt x="27290" y="64900"/>
                </a:lnTo>
                <a:lnTo>
                  <a:pt x="27280" y="64910"/>
                </a:lnTo>
                <a:lnTo>
                  <a:pt x="27280" y="64920"/>
                </a:lnTo>
                <a:lnTo>
                  <a:pt x="27280" y="64930"/>
                </a:lnTo>
                <a:lnTo>
                  <a:pt x="27270" y="64930"/>
                </a:lnTo>
                <a:lnTo>
                  <a:pt x="27270" y="64950"/>
                </a:lnTo>
                <a:lnTo>
                  <a:pt x="27260" y="64960"/>
                </a:lnTo>
                <a:lnTo>
                  <a:pt x="27260" y="64970"/>
                </a:lnTo>
                <a:lnTo>
                  <a:pt x="27260" y="64980"/>
                </a:lnTo>
                <a:lnTo>
                  <a:pt x="27250" y="64990"/>
                </a:lnTo>
                <a:lnTo>
                  <a:pt x="27240" y="65010"/>
                </a:lnTo>
                <a:lnTo>
                  <a:pt x="27230" y="65020"/>
                </a:lnTo>
                <a:lnTo>
                  <a:pt x="27210" y="65030"/>
                </a:lnTo>
                <a:lnTo>
                  <a:pt x="27200" y="65040"/>
                </a:lnTo>
                <a:lnTo>
                  <a:pt x="27190" y="65050"/>
                </a:lnTo>
                <a:lnTo>
                  <a:pt x="27180" y="65050"/>
                </a:lnTo>
                <a:lnTo>
                  <a:pt x="27180" y="65060"/>
                </a:lnTo>
                <a:lnTo>
                  <a:pt x="27180" y="65070"/>
                </a:lnTo>
                <a:lnTo>
                  <a:pt x="27170" y="65070"/>
                </a:lnTo>
                <a:lnTo>
                  <a:pt x="27170" y="65090"/>
                </a:lnTo>
                <a:lnTo>
                  <a:pt x="27170" y="65100"/>
                </a:lnTo>
                <a:lnTo>
                  <a:pt x="27160" y="65100"/>
                </a:lnTo>
                <a:lnTo>
                  <a:pt x="27160" y="65110"/>
                </a:lnTo>
                <a:lnTo>
                  <a:pt x="27160" y="65120"/>
                </a:lnTo>
                <a:lnTo>
                  <a:pt x="27150" y="65140"/>
                </a:lnTo>
                <a:lnTo>
                  <a:pt x="27150" y="65150"/>
                </a:lnTo>
                <a:lnTo>
                  <a:pt x="27150" y="65160"/>
                </a:lnTo>
                <a:lnTo>
                  <a:pt x="27140" y="65160"/>
                </a:lnTo>
                <a:lnTo>
                  <a:pt x="27130" y="65170"/>
                </a:lnTo>
                <a:lnTo>
                  <a:pt x="27120" y="65190"/>
                </a:lnTo>
                <a:lnTo>
                  <a:pt x="27110" y="65190"/>
                </a:lnTo>
                <a:lnTo>
                  <a:pt x="27110" y="65200"/>
                </a:lnTo>
                <a:lnTo>
                  <a:pt x="27090" y="65210"/>
                </a:lnTo>
                <a:lnTo>
                  <a:pt x="27080" y="65230"/>
                </a:lnTo>
                <a:lnTo>
                  <a:pt x="27060" y="65240"/>
                </a:lnTo>
                <a:lnTo>
                  <a:pt x="27050" y="65250"/>
                </a:lnTo>
                <a:lnTo>
                  <a:pt x="27050" y="65260"/>
                </a:lnTo>
                <a:lnTo>
                  <a:pt x="27040" y="65270"/>
                </a:lnTo>
                <a:lnTo>
                  <a:pt x="27030" y="65280"/>
                </a:lnTo>
                <a:lnTo>
                  <a:pt x="27030" y="65290"/>
                </a:lnTo>
                <a:lnTo>
                  <a:pt x="27030" y="65300"/>
                </a:lnTo>
                <a:lnTo>
                  <a:pt x="27030" y="65320"/>
                </a:lnTo>
                <a:lnTo>
                  <a:pt x="27030" y="65330"/>
                </a:lnTo>
                <a:lnTo>
                  <a:pt x="27030" y="65340"/>
                </a:lnTo>
                <a:lnTo>
                  <a:pt x="27030" y="65360"/>
                </a:lnTo>
                <a:lnTo>
                  <a:pt x="27030" y="65410"/>
                </a:lnTo>
                <a:lnTo>
                  <a:pt x="27030" y="65420"/>
                </a:lnTo>
                <a:lnTo>
                  <a:pt x="27040" y="65430"/>
                </a:lnTo>
                <a:lnTo>
                  <a:pt x="27040" y="65440"/>
                </a:lnTo>
                <a:lnTo>
                  <a:pt x="27040" y="65460"/>
                </a:lnTo>
                <a:lnTo>
                  <a:pt x="27040" y="65530"/>
                </a:lnTo>
                <a:lnTo>
                  <a:pt x="27040" y="65550"/>
                </a:lnTo>
                <a:lnTo>
                  <a:pt x="27040" y="65560"/>
                </a:lnTo>
                <a:lnTo>
                  <a:pt x="27050" y="65590"/>
                </a:lnTo>
                <a:lnTo>
                  <a:pt x="27050" y="65620"/>
                </a:lnTo>
                <a:lnTo>
                  <a:pt x="27050" y="65640"/>
                </a:lnTo>
                <a:lnTo>
                  <a:pt x="27050" y="65650"/>
                </a:lnTo>
                <a:lnTo>
                  <a:pt x="27050" y="65610"/>
                </a:lnTo>
                <a:lnTo>
                  <a:pt x="27050" y="65590"/>
                </a:lnTo>
                <a:lnTo>
                  <a:pt x="27040" y="65590"/>
                </a:lnTo>
                <a:lnTo>
                  <a:pt x="27030" y="65580"/>
                </a:lnTo>
                <a:lnTo>
                  <a:pt x="27010" y="65580"/>
                </a:lnTo>
                <a:lnTo>
                  <a:pt x="27000" y="65580"/>
                </a:lnTo>
                <a:lnTo>
                  <a:pt x="26980" y="65580"/>
                </a:lnTo>
                <a:lnTo>
                  <a:pt x="26950" y="65580"/>
                </a:lnTo>
                <a:lnTo>
                  <a:pt x="26940" y="65580"/>
                </a:lnTo>
                <a:lnTo>
                  <a:pt x="26900" y="65570"/>
                </a:lnTo>
                <a:lnTo>
                  <a:pt x="26880" y="65560"/>
                </a:lnTo>
                <a:lnTo>
                  <a:pt x="26860" y="65560"/>
                </a:lnTo>
                <a:lnTo>
                  <a:pt x="26840" y="65550"/>
                </a:lnTo>
                <a:lnTo>
                  <a:pt x="26780" y="65540"/>
                </a:lnTo>
                <a:lnTo>
                  <a:pt x="26780" y="65530"/>
                </a:lnTo>
                <a:lnTo>
                  <a:pt x="26770" y="65530"/>
                </a:lnTo>
                <a:lnTo>
                  <a:pt x="26770" y="65520"/>
                </a:lnTo>
                <a:lnTo>
                  <a:pt x="26760" y="65510"/>
                </a:lnTo>
                <a:lnTo>
                  <a:pt x="26740" y="65490"/>
                </a:lnTo>
                <a:lnTo>
                  <a:pt x="26740" y="65480"/>
                </a:lnTo>
                <a:lnTo>
                  <a:pt x="26730" y="65470"/>
                </a:lnTo>
                <a:lnTo>
                  <a:pt x="26720" y="65460"/>
                </a:lnTo>
                <a:lnTo>
                  <a:pt x="26710" y="65460"/>
                </a:lnTo>
                <a:lnTo>
                  <a:pt x="26700" y="65450"/>
                </a:lnTo>
                <a:lnTo>
                  <a:pt x="26690" y="65450"/>
                </a:lnTo>
                <a:lnTo>
                  <a:pt x="26690" y="65440"/>
                </a:lnTo>
                <a:lnTo>
                  <a:pt x="26680" y="65440"/>
                </a:lnTo>
                <a:lnTo>
                  <a:pt x="26670" y="65430"/>
                </a:lnTo>
                <a:lnTo>
                  <a:pt x="26660" y="65430"/>
                </a:lnTo>
                <a:lnTo>
                  <a:pt x="26650" y="65420"/>
                </a:lnTo>
                <a:lnTo>
                  <a:pt x="26650" y="65410"/>
                </a:lnTo>
                <a:lnTo>
                  <a:pt x="26640" y="65400"/>
                </a:lnTo>
                <a:lnTo>
                  <a:pt x="26630" y="65390"/>
                </a:lnTo>
                <a:lnTo>
                  <a:pt x="26620" y="65390"/>
                </a:lnTo>
                <a:lnTo>
                  <a:pt x="26620" y="65380"/>
                </a:lnTo>
                <a:lnTo>
                  <a:pt x="26620" y="65370"/>
                </a:lnTo>
                <a:lnTo>
                  <a:pt x="26610" y="65370"/>
                </a:lnTo>
                <a:lnTo>
                  <a:pt x="26620" y="65360"/>
                </a:lnTo>
                <a:lnTo>
                  <a:pt x="26610" y="65350"/>
                </a:lnTo>
                <a:lnTo>
                  <a:pt x="26600" y="65340"/>
                </a:lnTo>
                <a:lnTo>
                  <a:pt x="26590" y="65320"/>
                </a:lnTo>
                <a:lnTo>
                  <a:pt x="26580" y="65300"/>
                </a:lnTo>
                <a:lnTo>
                  <a:pt x="26580" y="65290"/>
                </a:lnTo>
                <a:lnTo>
                  <a:pt x="26580" y="65280"/>
                </a:lnTo>
                <a:lnTo>
                  <a:pt x="26570" y="65270"/>
                </a:lnTo>
                <a:lnTo>
                  <a:pt x="26550" y="65250"/>
                </a:lnTo>
                <a:lnTo>
                  <a:pt x="26550" y="65240"/>
                </a:lnTo>
                <a:lnTo>
                  <a:pt x="26540" y="65230"/>
                </a:lnTo>
                <a:lnTo>
                  <a:pt x="26530" y="65230"/>
                </a:lnTo>
                <a:lnTo>
                  <a:pt x="26530" y="65220"/>
                </a:lnTo>
                <a:lnTo>
                  <a:pt x="26520" y="65210"/>
                </a:lnTo>
                <a:lnTo>
                  <a:pt x="26510" y="65200"/>
                </a:lnTo>
                <a:lnTo>
                  <a:pt x="26490" y="65190"/>
                </a:lnTo>
                <a:lnTo>
                  <a:pt x="26480" y="65190"/>
                </a:lnTo>
                <a:lnTo>
                  <a:pt x="26460" y="65190"/>
                </a:lnTo>
                <a:lnTo>
                  <a:pt x="26440" y="65180"/>
                </a:lnTo>
                <a:lnTo>
                  <a:pt x="26430" y="65180"/>
                </a:lnTo>
                <a:lnTo>
                  <a:pt x="26420" y="65190"/>
                </a:lnTo>
                <a:lnTo>
                  <a:pt x="26420" y="65200"/>
                </a:lnTo>
                <a:lnTo>
                  <a:pt x="26410" y="65200"/>
                </a:lnTo>
                <a:lnTo>
                  <a:pt x="26400" y="65200"/>
                </a:lnTo>
                <a:lnTo>
                  <a:pt x="26390" y="65200"/>
                </a:lnTo>
                <a:lnTo>
                  <a:pt x="26390" y="65190"/>
                </a:lnTo>
                <a:lnTo>
                  <a:pt x="26390" y="65180"/>
                </a:lnTo>
                <a:lnTo>
                  <a:pt x="26380" y="65180"/>
                </a:lnTo>
                <a:lnTo>
                  <a:pt x="26380" y="65170"/>
                </a:lnTo>
                <a:lnTo>
                  <a:pt x="26380" y="65160"/>
                </a:lnTo>
                <a:lnTo>
                  <a:pt x="26380" y="65150"/>
                </a:lnTo>
                <a:lnTo>
                  <a:pt x="26370" y="65140"/>
                </a:lnTo>
                <a:lnTo>
                  <a:pt x="26370" y="65130"/>
                </a:lnTo>
                <a:lnTo>
                  <a:pt x="26370" y="65120"/>
                </a:lnTo>
                <a:lnTo>
                  <a:pt x="26360" y="65110"/>
                </a:lnTo>
                <a:lnTo>
                  <a:pt x="26350" y="65110"/>
                </a:lnTo>
                <a:lnTo>
                  <a:pt x="26310" y="65110"/>
                </a:lnTo>
                <a:lnTo>
                  <a:pt x="26270" y="65110"/>
                </a:lnTo>
                <a:lnTo>
                  <a:pt x="26220" y="65110"/>
                </a:lnTo>
                <a:lnTo>
                  <a:pt x="26180" y="65110"/>
                </a:lnTo>
                <a:lnTo>
                  <a:pt x="26150" y="65110"/>
                </a:lnTo>
                <a:lnTo>
                  <a:pt x="26110" y="65090"/>
                </a:lnTo>
                <a:lnTo>
                  <a:pt x="26090" y="65060"/>
                </a:lnTo>
                <a:lnTo>
                  <a:pt x="26070" y="65020"/>
                </a:lnTo>
                <a:lnTo>
                  <a:pt x="26050" y="65000"/>
                </a:lnTo>
                <a:lnTo>
                  <a:pt x="26030" y="64970"/>
                </a:lnTo>
                <a:lnTo>
                  <a:pt x="26000" y="64940"/>
                </a:lnTo>
                <a:lnTo>
                  <a:pt x="25990" y="64930"/>
                </a:lnTo>
                <a:lnTo>
                  <a:pt x="25980" y="64930"/>
                </a:lnTo>
                <a:lnTo>
                  <a:pt x="25970" y="64910"/>
                </a:lnTo>
                <a:lnTo>
                  <a:pt x="25950" y="64900"/>
                </a:lnTo>
                <a:lnTo>
                  <a:pt x="25930" y="64900"/>
                </a:lnTo>
                <a:lnTo>
                  <a:pt x="25910" y="64900"/>
                </a:lnTo>
                <a:lnTo>
                  <a:pt x="25910" y="64890"/>
                </a:lnTo>
                <a:lnTo>
                  <a:pt x="25910" y="64880"/>
                </a:lnTo>
                <a:lnTo>
                  <a:pt x="25900" y="64870"/>
                </a:lnTo>
                <a:lnTo>
                  <a:pt x="25900" y="64860"/>
                </a:lnTo>
                <a:lnTo>
                  <a:pt x="25890" y="64860"/>
                </a:lnTo>
                <a:lnTo>
                  <a:pt x="25890" y="64850"/>
                </a:lnTo>
                <a:lnTo>
                  <a:pt x="25880" y="64850"/>
                </a:lnTo>
                <a:lnTo>
                  <a:pt x="25860" y="64840"/>
                </a:lnTo>
                <a:lnTo>
                  <a:pt x="25860" y="64830"/>
                </a:lnTo>
                <a:lnTo>
                  <a:pt x="25850" y="64830"/>
                </a:lnTo>
                <a:lnTo>
                  <a:pt x="25840" y="64820"/>
                </a:lnTo>
                <a:lnTo>
                  <a:pt x="25830" y="64810"/>
                </a:lnTo>
                <a:lnTo>
                  <a:pt x="25810" y="64800"/>
                </a:lnTo>
                <a:lnTo>
                  <a:pt x="25790" y="64800"/>
                </a:lnTo>
                <a:lnTo>
                  <a:pt x="25760" y="64800"/>
                </a:lnTo>
                <a:lnTo>
                  <a:pt x="25760" y="64790"/>
                </a:lnTo>
                <a:lnTo>
                  <a:pt x="25750" y="64790"/>
                </a:lnTo>
                <a:lnTo>
                  <a:pt x="25730" y="64780"/>
                </a:lnTo>
                <a:lnTo>
                  <a:pt x="25700" y="64750"/>
                </a:lnTo>
                <a:lnTo>
                  <a:pt x="25680" y="64730"/>
                </a:lnTo>
                <a:lnTo>
                  <a:pt x="25670" y="64720"/>
                </a:lnTo>
                <a:lnTo>
                  <a:pt x="25660" y="64720"/>
                </a:lnTo>
                <a:lnTo>
                  <a:pt x="25660" y="64710"/>
                </a:lnTo>
                <a:lnTo>
                  <a:pt x="25660" y="64700"/>
                </a:lnTo>
                <a:lnTo>
                  <a:pt x="25660" y="64690"/>
                </a:lnTo>
                <a:lnTo>
                  <a:pt x="25650" y="64680"/>
                </a:lnTo>
                <a:lnTo>
                  <a:pt x="25650" y="64660"/>
                </a:lnTo>
                <a:lnTo>
                  <a:pt x="25650" y="64650"/>
                </a:lnTo>
                <a:lnTo>
                  <a:pt x="25650" y="64640"/>
                </a:lnTo>
                <a:lnTo>
                  <a:pt x="25640" y="64630"/>
                </a:lnTo>
                <a:lnTo>
                  <a:pt x="25640" y="64610"/>
                </a:lnTo>
                <a:lnTo>
                  <a:pt x="25630" y="64610"/>
                </a:lnTo>
                <a:lnTo>
                  <a:pt x="25620" y="64590"/>
                </a:lnTo>
                <a:lnTo>
                  <a:pt x="25600" y="64580"/>
                </a:lnTo>
                <a:lnTo>
                  <a:pt x="25590" y="64570"/>
                </a:lnTo>
                <a:lnTo>
                  <a:pt x="25590" y="64560"/>
                </a:lnTo>
                <a:lnTo>
                  <a:pt x="25580" y="64560"/>
                </a:lnTo>
                <a:lnTo>
                  <a:pt x="25570" y="64550"/>
                </a:lnTo>
                <a:lnTo>
                  <a:pt x="25560" y="64540"/>
                </a:lnTo>
                <a:lnTo>
                  <a:pt x="25550" y="64540"/>
                </a:lnTo>
                <a:lnTo>
                  <a:pt x="25540" y="64530"/>
                </a:lnTo>
                <a:lnTo>
                  <a:pt x="25530" y="64520"/>
                </a:lnTo>
                <a:lnTo>
                  <a:pt x="25530" y="64510"/>
                </a:lnTo>
                <a:lnTo>
                  <a:pt x="25530" y="64490"/>
                </a:lnTo>
                <a:lnTo>
                  <a:pt x="25520" y="64480"/>
                </a:lnTo>
                <a:lnTo>
                  <a:pt x="25520" y="64470"/>
                </a:lnTo>
                <a:lnTo>
                  <a:pt x="25510" y="64470"/>
                </a:lnTo>
                <a:lnTo>
                  <a:pt x="25510" y="64460"/>
                </a:lnTo>
                <a:lnTo>
                  <a:pt x="25500" y="64460"/>
                </a:lnTo>
                <a:lnTo>
                  <a:pt x="25490" y="64460"/>
                </a:lnTo>
                <a:lnTo>
                  <a:pt x="25480" y="64460"/>
                </a:lnTo>
                <a:lnTo>
                  <a:pt x="25460" y="64460"/>
                </a:lnTo>
                <a:lnTo>
                  <a:pt x="25450" y="64460"/>
                </a:lnTo>
                <a:lnTo>
                  <a:pt x="25440" y="64460"/>
                </a:lnTo>
                <a:lnTo>
                  <a:pt x="25400" y="64460"/>
                </a:lnTo>
                <a:lnTo>
                  <a:pt x="25390" y="64460"/>
                </a:lnTo>
                <a:lnTo>
                  <a:pt x="25380" y="64460"/>
                </a:lnTo>
                <a:lnTo>
                  <a:pt x="25360" y="64450"/>
                </a:lnTo>
                <a:lnTo>
                  <a:pt x="25320" y="64450"/>
                </a:lnTo>
                <a:lnTo>
                  <a:pt x="25310" y="64450"/>
                </a:lnTo>
                <a:lnTo>
                  <a:pt x="25290" y="64440"/>
                </a:lnTo>
                <a:lnTo>
                  <a:pt x="25250" y="64440"/>
                </a:lnTo>
                <a:lnTo>
                  <a:pt x="25210" y="64440"/>
                </a:lnTo>
                <a:lnTo>
                  <a:pt x="25200" y="64440"/>
                </a:lnTo>
                <a:lnTo>
                  <a:pt x="25190" y="64450"/>
                </a:lnTo>
                <a:lnTo>
                  <a:pt x="25180" y="64460"/>
                </a:lnTo>
                <a:lnTo>
                  <a:pt x="25170" y="64470"/>
                </a:lnTo>
                <a:lnTo>
                  <a:pt x="25160" y="64480"/>
                </a:lnTo>
                <a:lnTo>
                  <a:pt x="25150" y="64480"/>
                </a:lnTo>
                <a:lnTo>
                  <a:pt x="25150" y="64490"/>
                </a:lnTo>
                <a:lnTo>
                  <a:pt x="25140" y="64490"/>
                </a:lnTo>
                <a:lnTo>
                  <a:pt x="25130" y="64490"/>
                </a:lnTo>
                <a:lnTo>
                  <a:pt x="25110" y="64500"/>
                </a:lnTo>
                <a:lnTo>
                  <a:pt x="25100" y="64500"/>
                </a:lnTo>
                <a:lnTo>
                  <a:pt x="25090" y="64500"/>
                </a:lnTo>
                <a:lnTo>
                  <a:pt x="25080" y="64510"/>
                </a:lnTo>
                <a:lnTo>
                  <a:pt x="25070" y="64510"/>
                </a:lnTo>
                <a:lnTo>
                  <a:pt x="25060" y="64520"/>
                </a:lnTo>
                <a:lnTo>
                  <a:pt x="25060" y="64530"/>
                </a:lnTo>
                <a:lnTo>
                  <a:pt x="25050" y="64530"/>
                </a:lnTo>
                <a:lnTo>
                  <a:pt x="25020" y="64530"/>
                </a:lnTo>
                <a:lnTo>
                  <a:pt x="25000" y="64530"/>
                </a:lnTo>
                <a:lnTo>
                  <a:pt x="24970" y="64530"/>
                </a:lnTo>
                <a:lnTo>
                  <a:pt x="24950" y="64540"/>
                </a:lnTo>
                <a:lnTo>
                  <a:pt x="24940" y="64550"/>
                </a:lnTo>
                <a:lnTo>
                  <a:pt x="24910" y="64550"/>
                </a:lnTo>
                <a:lnTo>
                  <a:pt x="24870" y="64550"/>
                </a:lnTo>
                <a:lnTo>
                  <a:pt x="24810" y="64560"/>
                </a:lnTo>
                <a:lnTo>
                  <a:pt x="24780" y="64560"/>
                </a:lnTo>
                <a:lnTo>
                  <a:pt x="24750" y="64560"/>
                </a:lnTo>
                <a:lnTo>
                  <a:pt x="24740" y="64560"/>
                </a:lnTo>
                <a:lnTo>
                  <a:pt x="24700" y="64570"/>
                </a:lnTo>
                <a:lnTo>
                  <a:pt x="24690" y="64570"/>
                </a:lnTo>
                <a:lnTo>
                  <a:pt x="24670" y="64570"/>
                </a:lnTo>
                <a:lnTo>
                  <a:pt x="24640" y="64570"/>
                </a:lnTo>
                <a:lnTo>
                  <a:pt x="24630" y="64560"/>
                </a:lnTo>
                <a:lnTo>
                  <a:pt x="24610" y="64560"/>
                </a:lnTo>
                <a:lnTo>
                  <a:pt x="24590" y="64560"/>
                </a:lnTo>
                <a:lnTo>
                  <a:pt x="24580" y="64560"/>
                </a:lnTo>
                <a:lnTo>
                  <a:pt x="24570" y="64560"/>
                </a:lnTo>
                <a:lnTo>
                  <a:pt x="24560" y="64560"/>
                </a:lnTo>
                <a:lnTo>
                  <a:pt x="24550" y="64560"/>
                </a:lnTo>
                <a:lnTo>
                  <a:pt x="24540" y="64570"/>
                </a:lnTo>
                <a:lnTo>
                  <a:pt x="24540" y="64580"/>
                </a:lnTo>
                <a:lnTo>
                  <a:pt x="24530" y="64600"/>
                </a:lnTo>
                <a:lnTo>
                  <a:pt x="24510" y="64610"/>
                </a:lnTo>
                <a:lnTo>
                  <a:pt x="24480" y="64630"/>
                </a:lnTo>
                <a:lnTo>
                  <a:pt x="24460" y="64650"/>
                </a:lnTo>
                <a:lnTo>
                  <a:pt x="24450" y="64670"/>
                </a:lnTo>
                <a:lnTo>
                  <a:pt x="24450" y="64730"/>
                </a:lnTo>
                <a:lnTo>
                  <a:pt x="24450" y="64770"/>
                </a:lnTo>
                <a:lnTo>
                  <a:pt x="24450" y="64790"/>
                </a:lnTo>
                <a:lnTo>
                  <a:pt x="24460" y="64800"/>
                </a:lnTo>
                <a:lnTo>
                  <a:pt x="24460" y="64820"/>
                </a:lnTo>
                <a:lnTo>
                  <a:pt x="24460" y="64850"/>
                </a:lnTo>
                <a:lnTo>
                  <a:pt x="24470" y="64870"/>
                </a:lnTo>
                <a:lnTo>
                  <a:pt x="24470" y="64880"/>
                </a:lnTo>
                <a:lnTo>
                  <a:pt x="24470" y="64890"/>
                </a:lnTo>
                <a:lnTo>
                  <a:pt x="24460" y="64910"/>
                </a:lnTo>
                <a:lnTo>
                  <a:pt x="24440" y="64940"/>
                </a:lnTo>
                <a:lnTo>
                  <a:pt x="24420" y="64950"/>
                </a:lnTo>
                <a:lnTo>
                  <a:pt x="24410" y="64960"/>
                </a:lnTo>
                <a:lnTo>
                  <a:pt x="24390" y="64960"/>
                </a:lnTo>
                <a:lnTo>
                  <a:pt x="24380" y="64980"/>
                </a:lnTo>
                <a:lnTo>
                  <a:pt x="24370" y="65000"/>
                </a:lnTo>
                <a:lnTo>
                  <a:pt x="24360" y="65010"/>
                </a:lnTo>
                <a:lnTo>
                  <a:pt x="24330" y="65030"/>
                </a:lnTo>
                <a:lnTo>
                  <a:pt x="24320" y="65040"/>
                </a:lnTo>
                <a:lnTo>
                  <a:pt x="24310" y="65060"/>
                </a:lnTo>
                <a:lnTo>
                  <a:pt x="24300" y="65070"/>
                </a:lnTo>
                <a:lnTo>
                  <a:pt x="24290" y="65080"/>
                </a:lnTo>
                <a:lnTo>
                  <a:pt x="24280" y="65080"/>
                </a:lnTo>
                <a:lnTo>
                  <a:pt x="24270" y="65090"/>
                </a:lnTo>
                <a:lnTo>
                  <a:pt x="24260" y="65090"/>
                </a:lnTo>
                <a:lnTo>
                  <a:pt x="24240" y="65090"/>
                </a:lnTo>
                <a:lnTo>
                  <a:pt x="24230" y="65100"/>
                </a:lnTo>
                <a:lnTo>
                  <a:pt x="24220" y="65100"/>
                </a:lnTo>
                <a:lnTo>
                  <a:pt x="24210" y="65100"/>
                </a:lnTo>
                <a:lnTo>
                  <a:pt x="24200" y="65110"/>
                </a:lnTo>
                <a:lnTo>
                  <a:pt x="24190" y="65110"/>
                </a:lnTo>
                <a:lnTo>
                  <a:pt x="24180" y="65110"/>
                </a:lnTo>
                <a:lnTo>
                  <a:pt x="24170" y="65120"/>
                </a:lnTo>
                <a:lnTo>
                  <a:pt x="24160" y="65130"/>
                </a:lnTo>
                <a:lnTo>
                  <a:pt x="24150" y="65140"/>
                </a:lnTo>
                <a:lnTo>
                  <a:pt x="24150" y="65150"/>
                </a:lnTo>
                <a:lnTo>
                  <a:pt x="24130" y="65170"/>
                </a:lnTo>
                <a:lnTo>
                  <a:pt x="24130" y="65180"/>
                </a:lnTo>
                <a:lnTo>
                  <a:pt x="24130" y="65190"/>
                </a:lnTo>
                <a:lnTo>
                  <a:pt x="24120" y="65190"/>
                </a:lnTo>
                <a:lnTo>
                  <a:pt x="24110" y="65190"/>
                </a:lnTo>
                <a:lnTo>
                  <a:pt x="24100" y="65200"/>
                </a:lnTo>
                <a:lnTo>
                  <a:pt x="24100" y="65210"/>
                </a:lnTo>
                <a:lnTo>
                  <a:pt x="24090" y="65220"/>
                </a:lnTo>
                <a:lnTo>
                  <a:pt x="24090" y="65230"/>
                </a:lnTo>
                <a:lnTo>
                  <a:pt x="24090" y="65240"/>
                </a:lnTo>
                <a:lnTo>
                  <a:pt x="24090" y="65270"/>
                </a:lnTo>
                <a:lnTo>
                  <a:pt x="24090" y="65300"/>
                </a:lnTo>
                <a:lnTo>
                  <a:pt x="24090" y="65310"/>
                </a:lnTo>
                <a:lnTo>
                  <a:pt x="24080" y="65320"/>
                </a:lnTo>
                <a:lnTo>
                  <a:pt x="24080" y="65330"/>
                </a:lnTo>
                <a:lnTo>
                  <a:pt x="24080" y="65340"/>
                </a:lnTo>
                <a:lnTo>
                  <a:pt x="24070" y="65380"/>
                </a:lnTo>
                <a:lnTo>
                  <a:pt x="24060" y="65400"/>
                </a:lnTo>
                <a:lnTo>
                  <a:pt x="24060" y="65420"/>
                </a:lnTo>
                <a:lnTo>
                  <a:pt x="24050" y="65420"/>
                </a:lnTo>
                <a:lnTo>
                  <a:pt x="24050" y="65430"/>
                </a:lnTo>
                <a:lnTo>
                  <a:pt x="24040" y="65450"/>
                </a:lnTo>
                <a:lnTo>
                  <a:pt x="24030" y="65460"/>
                </a:lnTo>
                <a:lnTo>
                  <a:pt x="24020" y="65480"/>
                </a:lnTo>
                <a:lnTo>
                  <a:pt x="24000" y="65490"/>
                </a:lnTo>
                <a:lnTo>
                  <a:pt x="23990" y="65500"/>
                </a:lnTo>
                <a:lnTo>
                  <a:pt x="23970" y="65510"/>
                </a:lnTo>
                <a:lnTo>
                  <a:pt x="23960" y="65510"/>
                </a:lnTo>
                <a:lnTo>
                  <a:pt x="23960" y="65520"/>
                </a:lnTo>
                <a:lnTo>
                  <a:pt x="23960" y="65530"/>
                </a:lnTo>
                <a:lnTo>
                  <a:pt x="23950" y="65540"/>
                </a:lnTo>
                <a:lnTo>
                  <a:pt x="23950" y="65550"/>
                </a:lnTo>
                <a:lnTo>
                  <a:pt x="23940" y="65560"/>
                </a:lnTo>
                <a:lnTo>
                  <a:pt x="23930" y="65570"/>
                </a:lnTo>
                <a:lnTo>
                  <a:pt x="23930" y="65580"/>
                </a:lnTo>
                <a:lnTo>
                  <a:pt x="23910" y="65590"/>
                </a:lnTo>
                <a:lnTo>
                  <a:pt x="23890" y="65600"/>
                </a:lnTo>
                <a:lnTo>
                  <a:pt x="23890" y="65610"/>
                </a:lnTo>
                <a:lnTo>
                  <a:pt x="23880" y="65620"/>
                </a:lnTo>
                <a:lnTo>
                  <a:pt x="23880" y="65630"/>
                </a:lnTo>
                <a:lnTo>
                  <a:pt x="23870" y="65630"/>
                </a:lnTo>
                <a:lnTo>
                  <a:pt x="23880" y="65640"/>
                </a:lnTo>
                <a:lnTo>
                  <a:pt x="23870" y="65640"/>
                </a:lnTo>
                <a:lnTo>
                  <a:pt x="23860" y="65640"/>
                </a:lnTo>
                <a:lnTo>
                  <a:pt x="23850" y="65650"/>
                </a:lnTo>
                <a:lnTo>
                  <a:pt x="23850" y="65660"/>
                </a:lnTo>
                <a:lnTo>
                  <a:pt x="23840" y="65670"/>
                </a:lnTo>
                <a:lnTo>
                  <a:pt x="23830" y="65670"/>
                </a:lnTo>
                <a:lnTo>
                  <a:pt x="23830" y="65660"/>
                </a:lnTo>
                <a:lnTo>
                  <a:pt x="23820" y="65660"/>
                </a:lnTo>
                <a:lnTo>
                  <a:pt x="23810" y="65650"/>
                </a:lnTo>
                <a:lnTo>
                  <a:pt x="23800" y="65650"/>
                </a:lnTo>
                <a:lnTo>
                  <a:pt x="23800" y="65660"/>
                </a:lnTo>
                <a:lnTo>
                  <a:pt x="23790" y="65660"/>
                </a:lnTo>
                <a:lnTo>
                  <a:pt x="23780" y="65670"/>
                </a:lnTo>
                <a:lnTo>
                  <a:pt x="23780" y="65680"/>
                </a:lnTo>
                <a:lnTo>
                  <a:pt x="23770" y="65680"/>
                </a:lnTo>
                <a:lnTo>
                  <a:pt x="23770" y="65690"/>
                </a:lnTo>
                <a:lnTo>
                  <a:pt x="23760" y="65700"/>
                </a:lnTo>
                <a:lnTo>
                  <a:pt x="23750" y="65700"/>
                </a:lnTo>
                <a:lnTo>
                  <a:pt x="23740" y="65710"/>
                </a:lnTo>
                <a:lnTo>
                  <a:pt x="23730" y="65710"/>
                </a:lnTo>
                <a:lnTo>
                  <a:pt x="23720" y="65710"/>
                </a:lnTo>
                <a:lnTo>
                  <a:pt x="23710" y="65710"/>
                </a:lnTo>
                <a:lnTo>
                  <a:pt x="23710" y="65720"/>
                </a:lnTo>
                <a:lnTo>
                  <a:pt x="23700" y="65720"/>
                </a:lnTo>
                <a:lnTo>
                  <a:pt x="23700" y="65730"/>
                </a:lnTo>
                <a:lnTo>
                  <a:pt x="23700" y="65750"/>
                </a:lnTo>
                <a:lnTo>
                  <a:pt x="23690" y="65780"/>
                </a:lnTo>
                <a:lnTo>
                  <a:pt x="23690" y="65790"/>
                </a:lnTo>
                <a:lnTo>
                  <a:pt x="23690" y="65800"/>
                </a:lnTo>
                <a:lnTo>
                  <a:pt x="23680" y="65810"/>
                </a:lnTo>
                <a:lnTo>
                  <a:pt x="23670" y="65810"/>
                </a:lnTo>
                <a:lnTo>
                  <a:pt x="23660" y="65820"/>
                </a:lnTo>
                <a:lnTo>
                  <a:pt x="23660" y="65830"/>
                </a:lnTo>
                <a:lnTo>
                  <a:pt x="23650" y="65830"/>
                </a:lnTo>
                <a:lnTo>
                  <a:pt x="23650" y="65840"/>
                </a:lnTo>
                <a:lnTo>
                  <a:pt x="23660" y="65840"/>
                </a:lnTo>
                <a:lnTo>
                  <a:pt x="23660" y="65850"/>
                </a:lnTo>
                <a:lnTo>
                  <a:pt x="23660" y="65860"/>
                </a:lnTo>
                <a:lnTo>
                  <a:pt x="23660" y="65870"/>
                </a:lnTo>
                <a:lnTo>
                  <a:pt x="23650" y="65880"/>
                </a:lnTo>
                <a:lnTo>
                  <a:pt x="23640" y="65880"/>
                </a:lnTo>
                <a:lnTo>
                  <a:pt x="23630" y="65880"/>
                </a:lnTo>
                <a:lnTo>
                  <a:pt x="23620" y="65890"/>
                </a:lnTo>
                <a:lnTo>
                  <a:pt x="23610" y="65890"/>
                </a:lnTo>
                <a:lnTo>
                  <a:pt x="23610" y="65900"/>
                </a:lnTo>
                <a:lnTo>
                  <a:pt x="23600" y="65910"/>
                </a:lnTo>
                <a:lnTo>
                  <a:pt x="23590" y="65920"/>
                </a:lnTo>
                <a:lnTo>
                  <a:pt x="23590" y="65930"/>
                </a:lnTo>
                <a:lnTo>
                  <a:pt x="23590" y="65940"/>
                </a:lnTo>
                <a:lnTo>
                  <a:pt x="23600" y="65950"/>
                </a:lnTo>
                <a:lnTo>
                  <a:pt x="23600" y="65960"/>
                </a:lnTo>
                <a:lnTo>
                  <a:pt x="23590" y="65960"/>
                </a:lnTo>
                <a:lnTo>
                  <a:pt x="23580" y="65970"/>
                </a:lnTo>
                <a:lnTo>
                  <a:pt x="23560" y="65980"/>
                </a:lnTo>
                <a:lnTo>
                  <a:pt x="23540" y="65980"/>
                </a:lnTo>
                <a:lnTo>
                  <a:pt x="23540" y="65990"/>
                </a:lnTo>
                <a:lnTo>
                  <a:pt x="23530" y="65990"/>
                </a:lnTo>
                <a:lnTo>
                  <a:pt x="23520" y="65990"/>
                </a:lnTo>
                <a:lnTo>
                  <a:pt x="23510" y="65990"/>
                </a:lnTo>
                <a:lnTo>
                  <a:pt x="23500" y="66000"/>
                </a:lnTo>
                <a:lnTo>
                  <a:pt x="23490" y="66010"/>
                </a:lnTo>
                <a:lnTo>
                  <a:pt x="23490" y="66020"/>
                </a:lnTo>
                <a:lnTo>
                  <a:pt x="23460" y="66040"/>
                </a:lnTo>
                <a:lnTo>
                  <a:pt x="23450" y="66050"/>
                </a:lnTo>
                <a:lnTo>
                  <a:pt x="23440" y="66050"/>
                </a:lnTo>
                <a:lnTo>
                  <a:pt x="23430" y="66050"/>
                </a:lnTo>
                <a:lnTo>
                  <a:pt x="23420" y="66060"/>
                </a:lnTo>
                <a:lnTo>
                  <a:pt x="23410" y="66060"/>
                </a:lnTo>
                <a:lnTo>
                  <a:pt x="23410" y="66050"/>
                </a:lnTo>
                <a:lnTo>
                  <a:pt x="23400" y="66050"/>
                </a:lnTo>
                <a:lnTo>
                  <a:pt x="23390" y="66050"/>
                </a:lnTo>
                <a:lnTo>
                  <a:pt x="23380" y="66050"/>
                </a:lnTo>
                <a:lnTo>
                  <a:pt x="23370" y="66050"/>
                </a:lnTo>
                <a:lnTo>
                  <a:pt x="23360" y="66050"/>
                </a:lnTo>
                <a:lnTo>
                  <a:pt x="23350" y="66050"/>
                </a:lnTo>
                <a:lnTo>
                  <a:pt x="23340" y="66050"/>
                </a:lnTo>
                <a:lnTo>
                  <a:pt x="23330" y="66050"/>
                </a:lnTo>
                <a:lnTo>
                  <a:pt x="23320" y="66050"/>
                </a:lnTo>
                <a:lnTo>
                  <a:pt x="23320" y="66060"/>
                </a:lnTo>
                <a:lnTo>
                  <a:pt x="23310" y="66070"/>
                </a:lnTo>
                <a:lnTo>
                  <a:pt x="23300" y="66080"/>
                </a:lnTo>
                <a:lnTo>
                  <a:pt x="23290" y="66080"/>
                </a:lnTo>
                <a:lnTo>
                  <a:pt x="23280" y="66080"/>
                </a:lnTo>
                <a:lnTo>
                  <a:pt x="23280" y="66090"/>
                </a:lnTo>
                <a:lnTo>
                  <a:pt x="23270" y="66090"/>
                </a:lnTo>
                <a:lnTo>
                  <a:pt x="23270" y="66110"/>
                </a:lnTo>
                <a:lnTo>
                  <a:pt x="23260" y="66120"/>
                </a:lnTo>
                <a:lnTo>
                  <a:pt x="23230" y="66120"/>
                </a:lnTo>
                <a:lnTo>
                  <a:pt x="23220" y="66130"/>
                </a:lnTo>
                <a:lnTo>
                  <a:pt x="23210" y="66130"/>
                </a:lnTo>
                <a:lnTo>
                  <a:pt x="23200" y="66130"/>
                </a:lnTo>
                <a:lnTo>
                  <a:pt x="23200" y="66140"/>
                </a:lnTo>
                <a:lnTo>
                  <a:pt x="23190" y="66140"/>
                </a:lnTo>
                <a:lnTo>
                  <a:pt x="23180" y="66150"/>
                </a:lnTo>
                <a:lnTo>
                  <a:pt x="23180" y="66160"/>
                </a:lnTo>
                <a:lnTo>
                  <a:pt x="23170" y="66170"/>
                </a:lnTo>
                <a:lnTo>
                  <a:pt x="23150" y="66170"/>
                </a:lnTo>
                <a:lnTo>
                  <a:pt x="23140" y="66170"/>
                </a:lnTo>
                <a:lnTo>
                  <a:pt x="23140" y="66160"/>
                </a:lnTo>
                <a:lnTo>
                  <a:pt x="23130" y="66160"/>
                </a:lnTo>
                <a:lnTo>
                  <a:pt x="23130" y="66150"/>
                </a:lnTo>
                <a:lnTo>
                  <a:pt x="23120" y="66150"/>
                </a:lnTo>
                <a:lnTo>
                  <a:pt x="23110" y="66130"/>
                </a:lnTo>
                <a:lnTo>
                  <a:pt x="23070" y="66110"/>
                </a:lnTo>
                <a:lnTo>
                  <a:pt x="23070" y="66100"/>
                </a:lnTo>
                <a:lnTo>
                  <a:pt x="23060" y="66100"/>
                </a:lnTo>
                <a:lnTo>
                  <a:pt x="23040" y="66090"/>
                </a:lnTo>
                <a:lnTo>
                  <a:pt x="23030" y="66090"/>
                </a:lnTo>
                <a:lnTo>
                  <a:pt x="23010" y="66080"/>
                </a:lnTo>
                <a:lnTo>
                  <a:pt x="23000" y="66080"/>
                </a:lnTo>
                <a:lnTo>
                  <a:pt x="23000" y="66070"/>
                </a:lnTo>
                <a:lnTo>
                  <a:pt x="22990" y="66070"/>
                </a:lnTo>
                <a:lnTo>
                  <a:pt x="22980" y="66060"/>
                </a:lnTo>
                <a:lnTo>
                  <a:pt x="22970" y="66050"/>
                </a:lnTo>
                <a:lnTo>
                  <a:pt x="22960" y="66040"/>
                </a:lnTo>
                <a:lnTo>
                  <a:pt x="22950" y="66040"/>
                </a:lnTo>
                <a:lnTo>
                  <a:pt x="22950" y="66030"/>
                </a:lnTo>
                <a:lnTo>
                  <a:pt x="22940" y="66030"/>
                </a:lnTo>
                <a:lnTo>
                  <a:pt x="22930" y="66030"/>
                </a:lnTo>
                <a:lnTo>
                  <a:pt x="22930" y="66040"/>
                </a:lnTo>
                <a:lnTo>
                  <a:pt x="22920" y="66040"/>
                </a:lnTo>
                <a:lnTo>
                  <a:pt x="22920" y="66050"/>
                </a:lnTo>
                <a:lnTo>
                  <a:pt x="22900" y="66060"/>
                </a:lnTo>
                <a:lnTo>
                  <a:pt x="22890" y="66090"/>
                </a:lnTo>
                <a:lnTo>
                  <a:pt x="22890" y="66100"/>
                </a:lnTo>
                <a:lnTo>
                  <a:pt x="22880" y="66110"/>
                </a:lnTo>
                <a:lnTo>
                  <a:pt x="22880" y="66120"/>
                </a:lnTo>
                <a:lnTo>
                  <a:pt x="22870" y="66130"/>
                </a:lnTo>
                <a:lnTo>
                  <a:pt x="22860" y="66130"/>
                </a:lnTo>
                <a:lnTo>
                  <a:pt x="22850" y="66130"/>
                </a:lnTo>
                <a:lnTo>
                  <a:pt x="22840" y="66140"/>
                </a:lnTo>
                <a:lnTo>
                  <a:pt x="22830" y="66140"/>
                </a:lnTo>
                <a:lnTo>
                  <a:pt x="22820" y="66150"/>
                </a:lnTo>
                <a:lnTo>
                  <a:pt x="22800" y="66160"/>
                </a:lnTo>
                <a:lnTo>
                  <a:pt x="22780" y="66170"/>
                </a:lnTo>
                <a:lnTo>
                  <a:pt x="22740" y="66190"/>
                </a:lnTo>
                <a:lnTo>
                  <a:pt x="22710" y="66210"/>
                </a:lnTo>
                <a:lnTo>
                  <a:pt x="22700" y="66220"/>
                </a:lnTo>
                <a:lnTo>
                  <a:pt x="22690" y="66230"/>
                </a:lnTo>
                <a:lnTo>
                  <a:pt x="22660" y="66250"/>
                </a:lnTo>
                <a:lnTo>
                  <a:pt x="22590" y="66310"/>
                </a:lnTo>
                <a:lnTo>
                  <a:pt x="22550" y="66350"/>
                </a:lnTo>
                <a:lnTo>
                  <a:pt x="22540" y="66360"/>
                </a:lnTo>
                <a:lnTo>
                  <a:pt x="22450" y="66440"/>
                </a:lnTo>
                <a:lnTo>
                  <a:pt x="22430" y="66450"/>
                </a:lnTo>
                <a:lnTo>
                  <a:pt x="22420" y="66460"/>
                </a:lnTo>
                <a:lnTo>
                  <a:pt x="22410" y="66460"/>
                </a:lnTo>
                <a:lnTo>
                  <a:pt x="22390" y="66470"/>
                </a:lnTo>
                <a:lnTo>
                  <a:pt x="22380" y="66480"/>
                </a:lnTo>
                <a:lnTo>
                  <a:pt x="22370" y="66480"/>
                </a:lnTo>
                <a:lnTo>
                  <a:pt x="22360" y="66470"/>
                </a:lnTo>
                <a:lnTo>
                  <a:pt x="22360" y="66460"/>
                </a:lnTo>
                <a:lnTo>
                  <a:pt x="22360" y="66450"/>
                </a:lnTo>
                <a:lnTo>
                  <a:pt x="22370" y="66450"/>
                </a:lnTo>
                <a:lnTo>
                  <a:pt x="22360" y="66440"/>
                </a:lnTo>
                <a:lnTo>
                  <a:pt x="22370" y="66440"/>
                </a:lnTo>
                <a:lnTo>
                  <a:pt x="22370" y="66430"/>
                </a:lnTo>
                <a:lnTo>
                  <a:pt x="22360" y="66430"/>
                </a:lnTo>
                <a:lnTo>
                  <a:pt x="22360" y="66420"/>
                </a:lnTo>
                <a:lnTo>
                  <a:pt x="22360" y="66410"/>
                </a:lnTo>
                <a:lnTo>
                  <a:pt x="22360" y="66400"/>
                </a:lnTo>
                <a:lnTo>
                  <a:pt x="22370" y="66390"/>
                </a:lnTo>
                <a:lnTo>
                  <a:pt x="22370" y="66380"/>
                </a:lnTo>
                <a:lnTo>
                  <a:pt x="22360" y="66370"/>
                </a:lnTo>
                <a:lnTo>
                  <a:pt x="22360" y="66360"/>
                </a:lnTo>
                <a:lnTo>
                  <a:pt x="22370" y="66360"/>
                </a:lnTo>
                <a:lnTo>
                  <a:pt x="22370" y="66350"/>
                </a:lnTo>
                <a:lnTo>
                  <a:pt x="22360" y="66350"/>
                </a:lnTo>
                <a:lnTo>
                  <a:pt x="22360" y="66340"/>
                </a:lnTo>
                <a:lnTo>
                  <a:pt x="22360" y="66330"/>
                </a:lnTo>
                <a:lnTo>
                  <a:pt x="22360" y="66320"/>
                </a:lnTo>
                <a:lnTo>
                  <a:pt x="22360" y="66310"/>
                </a:lnTo>
                <a:lnTo>
                  <a:pt x="22360" y="66300"/>
                </a:lnTo>
                <a:lnTo>
                  <a:pt x="22360" y="66290"/>
                </a:lnTo>
                <a:lnTo>
                  <a:pt x="22360" y="66280"/>
                </a:lnTo>
                <a:lnTo>
                  <a:pt x="22370" y="66270"/>
                </a:lnTo>
                <a:lnTo>
                  <a:pt x="22370" y="66260"/>
                </a:lnTo>
                <a:lnTo>
                  <a:pt x="22370" y="66250"/>
                </a:lnTo>
                <a:lnTo>
                  <a:pt x="22380" y="66240"/>
                </a:lnTo>
                <a:lnTo>
                  <a:pt x="22390" y="66230"/>
                </a:lnTo>
                <a:lnTo>
                  <a:pt x="22390" y="66220"/>
                </a:lnTo>
                <a:lnTo>
                  <a:pt x="22390" y="66210"/>
                </a:lnTo>
                <a:lnTo>
                  <a:pt x="22390" y="66200"/>
                </a:lnTo>
                <a:lnTo>
                  <a:pt x="22400" y="66200"/>
                </a:lnTo>
                <a:lnTo>
                  <a:pt x="22390" y="66200"/>
                </a:lnTo>
                <a:lnTo>
                  <a:pt x="22390" y="66190"/>
                </a:lnTo>
                <a:lnTo>
                  <a:pt x="22400" y="66190"/>
                </a:lnTo>
                <a:lnTo>
                  <a:pt x="22410" y="66180"/>
                </a:lnTo>
                <a:lnTo>
                  <a:pt x="22410" y="66170"/>
                </a:lnTo>
                <a:lnTo>
                  <a:pt x="22420" y="66170"/>
                </a:lnTo>
                <a:lnTo>
                  <a:pt x="22430" y="66170"/>
                </a:lnTo>
                <a:lnTo>
                  <a:pt x="22440" y="66170"/>
                </a:lnTo>
                <a:lnTo>
                  <a:pt x="22450" y="66160"/>
                </a:lnTo>
                <a:lnTo>
                  <a:pt x="22450" y="66150"/>
                </a:lnTo>
                <a:lnTo>
                  <a:pt x="22460" y="66140"/>
                </a:lnTo>
                <a:lnTo>
                  <a:pt x="22460" y="66130"/>
                </a:lnTo>
                <a:lnTo>
                  <a:pt x="22470" y="66120"/>
                </a:lnTo>
                <a:lnTo>
                  <a:pt x="22470" y="66110"/>
                </a:lnTo>
                <a:lnTo>
                  <a:pt x="22480" y="66100"/>
                </a:lnTo>
                <a:lnTo>
                  <a:pt x="22480" y="66090"/>
                </a:lnTo>
                <a:lnTo>
                  <a:pt x="22470" y="66090"/>
                </a:lnTo>
                <a:lnTo>
                  <a:pt x="22460" y="66090"/>
                </a:lnTo>
                <a:lnTo>
                  <a:pt x="22460" y="66080"/>
                </a:lnTo>
                <a:lnTo>
                  <a:pt x="22450" y="66080"/>
                </a:lnTo>
                <a:lnTo>
                  <a:pt x="22450" y="66070"/>
                </a:lnTo>
                <a:lnTo>
                  <a:pt x="22450" y="66060"/>
                </a:lnTo>
                <a:lnTo>
                  <a:pt x="22440" y="66060"/>
                </a:lnTo>
                <a:lnTo>
                  <a:pt x="22440" y="66050"/>
                </a:lnTo>
                <a:lnTo>
                  <a:pt x="22440" y="66040"/>
                </a:lnTo>
                <a:lnTo>
                  <a:pt x="22440" y="66030"/>
                </a:lnTo>
                <a:lnTo>
                  <a:pt x="22430" y="66020"/>
                </a:lnTo>
                <a:lnTo>
                  <a:pt x="22430" y="66010"/>
                </a:lnTo>
                <a:lnTo>
                  <a:pt x="22420" y="66010"/>
                </a:lnTo>
                <a:lnTo>
                  <a:pt x="22420" y="66000"/>
                </a:lnTo>
                <a:lnTo>
                  <a:pt x="22410" y="66000"/>
                </a:lnTo>
                <a:lnTo>
                  <a:pt x="22410" y="65990"/>
                </a:lnTo>
                <a:lnTo>
                  <a:pt x="22400" y="65990"/>
                </a:lnTo>
                <a:lnTo>
                  <a:pt x="22400" y="65980"/>
                </a:lnTo>
                <a:lnTo>
                  <a:pt x="22390" y="65980"/>
                </a:lnTo>
                <a:lnTo>
                  <a:pt x="22390" y="65970"/>
                </a:lnTo>
                <a:lnTo>
                  <a:pt x="22380" y="65970"/>
                </a:lnTo>
                <a:lnTo>
                  <a:pt x="22370" y="65960"/>
                </a:lnTo>
                <a:lnTo>
                  <a:pt x="22370" y="65950"/>
                </a:lnTo>
                <a:lnTo>
                  <a:pt x="22360" y="65940"/>
                </a:lnTo>
                <a:lnTo>
                  <a:pt x="22360" y="65930"/>
                </a:lnTo>
                <a:lnTo>
                  <a:pt x="22350" y="65930"/>
                </a:lnTo>
                <a:lnTo>
                  <a:pt x="22350" y="65920"/>
                </a:lnTo>
                <a:lnTo>
                  <a:pt x="22340" y="65920"/>
                </a:lnTo>
                <a:lnTo>
                  <a:pt x="22330" y="65910"/>
                </a:lnTo>
                <a:lnTo>
                  <a:pt x="22330" y="65900"/>
                </a:lnTo>
                <a:lnTo>
                  <a:pt x="22320" y="65900"/>
                </a:lnTo>
                <a:lnTo>
                  <a:pt x="22310" y="65890"/>
                </a:lnTo>
                <a:lnTo>
                  <a:pt x="22300" y="65870"/>
                </a:lnTo>
                <a:lnTo>
                  <a:pt x="22290" y="65860"/>
                </a:lnTo>
                <a:lnTo>
                  <a:pt x="22290" y="65850"/>
                </a:lnTo>
                <a:lnTo>
                  <a:pt x="22280" y="65850"/>
                </a:lnTo>
                <a:lnTo>
                  <a:pt x="22280" y="65840"/>
                </a:lnTo>
                <a:lnTo>
                  <a:pt x="22280" y="65830"/>
                </a:lnTo>
                <a:lnTo>
                  <a:pt x="22270" y="65830"/>
                </a:lnTo>
                <a:lnTo>
                  <a:pt x="22270" y="65820"/>
                </a:lnTo>
                <a:lnTo>
                  <a:pt x="22270" y="65810"/>
                </a:lnTo>
                <a:lnTo>
                  <a:pt x="22260" y="65810"/>
                </a:lnTo>
                <a:lnTo>
                  <a:pt x="22260" y="65800"/>
                </a:lnTo>
                <a:lnTo>
                  <a:pt x="22250" y="65800"/>
                </a:lnTo>
                <a:lnTo>
                  <a:pt x="22250" y="65790"/>
                </a:lnTo>
                <a:lnTo>
                  <a:pt x="22250" y="65780"/>
                </a:lnTo>
                <a:lnTo>
                  <a:pt x="22240" y="65780"/>
                </a:lnTo>
                <a:lnTo>
                  <a:pt x="22240" y="65770"/>
                </a:lnTo>
                <a:lnTo>
                  <a:pt x="22230" y="65770"/>
                </a:lnTo>
                <a:lnTo>
                  <a:pt x="22230" y="65760"/>
                </a:lnTo>
                <a:lnTo>
                  <a:pt x="22220" y="65750"/>
                </a:lnTo>
                <a:lnTo>
                  <a:pt x="22210" y="65750"/>
                </a:lnTo>
                <a:lnTo>
                  <a:pt x="22200" y="65740"/>
                </a:lnTo>
                <a:lnTo>
                  <a:pt x="22190" y="65740"/>
                </a:lnTo>
                <a:lnTo>
                  <a:pt x="22190" y="65730"/>
                </a:lnTo>
                <a:lnTo>
                  <a:pt x="22200" y="65720"/>
                </a:lnTo>
                <a:lnTo>
                  <a:pt x="22200" y="65710"/>
                </a:lnTo>
                <a:lnTo>
                  <a:pt x="22200" y="65700"/>
                </a:lnTo>
                <a:lnTo>
                  <a:pt x="22210" y="65700"/>
                </a:lnTo>
                <a:lnTo>
                  <a:pt x="22200" y="65690"/>
                </a:lnTo>
                <a:lnTo>
                  <a:pt x="22200" y="65680"/>
                </a:lnTo>
                <a:lnTo>
                  <a:pt x="22210" y="65680"/>
                </a:lnTo>
                <a:lnTo>
                  <a:pt x="22200" y="65670"/>
                </a:lnTo>
                <a:lnTo>
                  <a:pt x="22210" y="65670"/>
                </a:lnTo>
                <a:lnTo>
                  <a:pt x="22210" y="65660"/>
                </a:lnTo>
                <a:lnTo>
                  <a:pt x="22200" y="65660"/>
                </a:lnTo>
                <a:lnTo>
                  <a:pt x="22200" y="65650"/>
                </a:lnTo>
                <a:lnTo>
                  <a:pt x="22190" y="65640"/>
                </a:lnTo>
                <a:lnTo>
                  <a:pt x="22190" y="65630"/>
                </a:lnTo>
                <a:lnTo>
                  <a:pt x="22190" y="65620"/>
                </a:lnTo>
                <a:lnTo>
                  <a:pt x="22190" y="65610"/>
                </a:lnTo>
                <a:lnTo>
                  <a:pt x="22200" y="65610"/>
                </a:lnTo>
                <a:lnTo>
                  <a:pt x="22200" y="65600"/>
                </a:lnTo>
                <a:lnTo>
                  <a:pt x="22210" y="65600"/>
                </a:lnTo>
                <a:lnTo>
                  <a:pt x="22210" y="65590"/>
                </a:lnTo>
                <a:lnTo>
                  <a:pt x="22200" y="65590"/>
                </a:lnTo>
                <a:lnTo>
                  <a:pt x="22190" y="65590"/>
                </a:lnTo>
                <a:lnTo>
                  <a:pt x="22190" y="65580"/>
                </a:lnTo>
                <a:lnTo>
                  <a:pt x="22200" y="65570"/>
                </a:lnTo>
                <a:lnTo>
                  <a:pt x="22200" y="65560"/>
                </a:lnTo>
                <a:lnTo>
                  <a:pt x="22190" y="65560"/>
                </a:lnTo>
                <a:lnTo>
                  <a:pt x="22180" y="65570"/>
                </a:lnTo>
                <a:lnTo>
                  <a:pt x="22180" y="65560"/>
                </a:lnTo>
                <a:lnTo>
                  <a:pt x="22170" y="65550"/>
                </a:lnTo>
                <a:lnTo>
                  <a:pt x="22170" y="65540"/>
                </a:lnTo>
                <a:lnTo>
                  <a:pt x="22170" y="65530"/>
                </a:lnTo>
                <a:lnTo>
                  <a:pt x="22160" y="65520"/>
                </a:lnTo>
                <a:lnTo>
                  <a:pt x="22150" y="65530"/>
                </a:lnTo>
                <a:lnTo>
                  <a:pt x="22160" y="65530"/>
                </a:lnTo>
                <a:lnTo>
                  <a:pt x="22160" y="65540"/>
                </a:lnTo>
                <a:lnTo>
                  <a:pt x="22150" y="65540"/>
                </a:lnTo>
                <a:lnTo>
                  <a:pt x="22140" y="65530"/>
                </a:lnTo>
                <a:lnTo>
                  <a:pt x="22130" y="65530"/>
                </a:lnTo>
                <a:lnTo>
                  <a:pt x="22120" y="65520"/>
                </a:lnTo>
                <a:lnTo>
                  <a:pt x="22110" y="65530"/>
                </a:lnTo>
                <a:lnTo>
                  <a:pt x="22100" y="65540"/>
                </a:lnTo>
                <a:lnTo>
                  <a:pt x="22100" y="65550"/>
                </a:lnTo>
                <a:lnTo>
                  <a:pt x="22100" y="65560"/>
                </a:lnTo>
                <a:lnTo>
                  <a:pt x="22090" y="65560"/>
                </a:lnTo>
                <a:lnTo>
                  <a:pt x="22070" y="65570"/>
                </a:lnTo>
                <a:lnTo>
                  <a:pt x="22060" y="65570"/>
                </a:lnTo>
                <a:lnTo>
                  <a:pt x="22050" y="65580"/>
                </a:lnTo>
                <a:lnTo>
                  <a:pt x="22050" y="65590"/>
                </a:lnTo>
                <a:lnTo>
                  <a:pt x="22040" y="65590"/>
                </a:lnTo>
                <a:lnTo>
                  <a:pt x="22030" y="65590"/>
                </a:lnTo>
                <a:lnTo>
                  <a:pt x="22020" y="65590"/>
                </a:lnTo>
                <a:lnTo>
                  <a:pt x="22010" y="65590"/>
                </a:lnTo>
                <a:lnTo>
                  <a:pt x="22010" y="65580"/>
                </a:lnTo>
                <a:lnTo>
                  <a:pt x="22000" y="65590"/>
                </a:lnTo>
                <a:lnTo>
                  <a:pt x="22010" y="65590"/>
                </a:lnTo>
                <a:lnTo>
                  <a:pt x="22010" y="65600"/>
                </a:lnTo>
                <a:lnTo>
                  <a:pt x="22010" y="65610"/>
                </a:lnTo>
                <a:lnTo>
                  <a:pt x="22000" y="65600"/>
                </a:lnTo>
                <a:lnTo>
                  <a:pt x="21990" y="65590"/>
                </a:lnTo>
                <a:lnTo>
                  <a:pt x="21980" y="65590"/>
                </a:lnTo>
                <a:lnTo>
                  <a:pt x="21980" y="65570"/>
                </a:lnTo>
                <a:lnTo>
                  <a:pt x="21970" y="65570"/>
                </a:lnTo>
                <a:lnTo>
                  <a:pt x="21970" y="65560"/>
                </a:lnTo>
                <a:lnTo>
                  <a:pt x="21970" y="65540"/>
                </a:lnTo>
                <a:lnTo>
                  <a:pt x="21970" y="65530"/>
                </a:lnTo>
                <a:lnTo>
                  <a:pt x="21960" y="65530"/>
                </a:lnTo>
                <a:lnTo>
                  <a:pt x="21940" y="65530"/>
                </a:lnTo>
                <a:lnTo>
                  <a:pt x="21940" y="65520"/>
                </a:lnTo>
                <a:lnTo>
                  <a:pt x="21930" y="65520"/>
                </a:lnTo>
                <a:lnTo>
                  <a:pt x="21920" y="65510"/>
                </a:lnTo>
                <a:lnTo>
                  <a:pt x="21910" y="65500"/>
                </a:lnTo>
                <a:lnTo>
                  <a:pt x="21910" y="65490"/>
                </a:lnTo>
                <a:lnTo>
                  <a:pt x="21900" y="65480"/>
                </a:lnTo>
                <a:lnTo>
                  <a:pt x="21900" y="65470"/>
                </a:lnTo>
                <a:lnTo>
                  <a:pt x="21900" y="65460"/>
                </a:lnTo>
                <a:lnTo>
                  <a:pt x="21890" y="65450"/>
                </a:lnTo>
                <a:lnTo>
                  <a:pt x="21890" y="65440"/>
                </a:lnTo>
                <a:lnTo>
                  <a:pt x="21880" y="65440"/>
                </a:lnTo>
                <a:lnTo>
                  <a:pt x="21890" y="65430"/>
                </a:lnTo>
                <a:lnTo>
                  <a:pt x="21880" y="65420"/>
                </a:lnTo>
                <a:lnTo>
                  <a:pt x="21880" y="65410"/>
                </a:lnTo>
                <a:lnTo>
                  <a:pt x="21880" y="65400"/>
                </a:lnTo>
                <a:lnTo>
                  <a:pt x="21880" y="65390"/>
                </a:lnTo>
                <a:lnTo>
                  <a:pt x="21880" y="65380"/>
                </a:lnTo>
                <a:lnTo>
                  <a:pt x="21880" y="65370"/>
                </a:lnTo>
                <a:lnTo>
                  <a:pt x="21890" y="65370"/>
                </a:lnTo>
                <a:lnTo>
                  <a:pt x="21890" y="65360"/>
                </a:lnTo>
                <a:lnTo>
                  <a:pt x="21880" y="65360"/>
                </a:lnTo>
                <a:lnTo>
                  <a:pt x="21880" y="65350"/>
                </a:lnTo>
                <a:lnTo>
                  <a:pt x="21880" y="65340"/>
                </a:lnTo>
                <a:lnTo>
                  <a:pt x="21890" y="65340"/>
                </a:lnTo>
                <a:lnTo>
                  <a:pt x="21890" y="65330"/>
                </a:lnTo>
                <a:lnTo>
                  <a:pt x="21890" y="65320"/>
                </a:lnTo>
                <a:lnTo>
                  <a:pt x="21880" y="65310"/>
                </a:lnTo>
                <a:lnTo>
                  <a:pt x="21870" y="65300"/>
                </a:lnTo>
                <a:lnTo>
                  <a:pt x="21870" y="65290"/>
                </a:lnTo>
                <a:lnTo>
                  <a:pt x="21880" y="65290"/>
                </a:lnTo>
                <a:lnTo>
                  <a:pt x="21880" y="65280"/>
                </a:lnTo>
                <a:lnTo>
                  <a:pt x="21880" y="65270"/>
                </a:lnTo>
                <a:lnTo>
                  <a:pt x="21870" y="65270"/>
                </a:lnTo>
                <a:lnTo>
                  <a:pt x="21870" y="65260"/>
                </a:lnTo>
                <a:lnTo>
                  <a:pt x="21870" y="65250"/>
                </a:lnTo>
                <a:lnTo>
                  <a:pt x="21860" y="65250"/>
                </a:lnTo>
                <a:lnTo>
                  <a:pt x="21860" y="65240"/>
                </a:lnTo>
                <a:lnTo>
                  <a:pt x="21850" y="65240"/>
                </a:lnTo>
                <a:lnTo>
                  <a:pt x="21850" y="65230"/>
                </a:lnTo>
                <a:lnTo>
                  <a:pt x="21850" y="65220"/>
                </a:lnTo>
                <a:lnTo>
                  <a:pt x="21850" y="65210"/>
                </a:lnTo>
                <a:lnTo>
                  <a:pt x="21840" y="65210"/>
                </a:lnTo>
                <a:lnTo>
                  <a:pt x="21840" y="65200"/>
                </a:lnTo>
                <a:lnTo>
                  <a:pt x="21840" y="65190"/>
                </a:lnTo>
                <a:lnTo>
                  <a:pt x="21830" y="65180"/>
                </a:lnTo>
                <a:lnTo>
                  <a:pt x="21840" y="65180"/>
                </a:lnTo>
                <a:lnTo>
                  <a:pt x="21840" y="65170"/>
                </a:lnTo>
                <a:lnTo>
                  <a:pt x="21840" y="65160"/>
                </a:lnTo>
                <a:lnTo>
                  <a:pt x="21840" y="65150"/>
                </a:lnTo>
                <a:lnTo>
                  <a:pt x="21850" y="65150"/>
                </a:lnTo>
                <a:lnTo>
                  <a:pt x="21860" y="65150"/>
                </a:lnTo>
                <a:lnTo>
                  <a:pt x="21860" y="65140"/>
                </a:lnTo>
                <a:lnTo>
                  <a:pt x="21860" y="65130"/>
                </a:lnTo>
                <a:lnTo>
                  <a:pt x="21870" y="65130"/>
                </a:lnTo>
                <a:lnTo>
                  <a:pt x="21870" y="65120"/>
                </a:lnTo>
                <a:lnTo>
                  <a:pt x="21870" y="65110"/>
                </a:lnTo>
                <a:lnTo>
                  <a:pt x="21880" y="65110"/>
                </a:lnTo>
                <a:lnTo>
                  <a:pt x="21880" y="65100"/>
                </a:lnTo>
                <a:lnTo>
                  <a:pt x="21890" y="65100"/>
                </a:lnTo>
                <a:lnTo>
                  <a:pt x="21890" y="65110"/>
                </a:lnTo>
                <a:lnTo>
                  <a:pt x="21900" y="65100"/>
                </a:lnTo>
                <a:lnTo>
                  <a:pt x="21900" y="65090"/>
                </a:lnTo>
                <a:lnTo>
                  <a:pt x="21890" y="65090"/>
                </a:lnTo>
                <a:lnTo>
                  <a:pt x="21890" y="65080"/>
                </a:lnTo>
                <a:lnTo>
                  <a:pt x="21900" y="65070"/>
                </a:lnTo>
                <a:lnTo>
                  <a:pt x="21910" y="65070"/>
                </a:lnTo>
                <a:lnTo>
                  <a:pt x="21910" y="65060"/>
                </a:lnTo>
                <a:lnTo>
                  <a:pt x="21920" y="65060"/>
                </a:lnTo>
                <a:lnTo>
                  <a:pt x="21920" y="65070"/>
                </a:lnTo>
                <a:lnTo>
                  <a:pt x="21930" y="65070"/>
                </a:lnTo>
                <a:lnTo>
                  <a:pt x="21930" y="65080"/>
                </a:lnTo>
                <a:lnTo>
                  <a:pt x="21940" y="65080"/>
                </a:lnTo>
                <a:lnTo>
                  <a:pt x="21950" y="65070"/>
                </a:lnTo>
                <a:lnTo>
                  <a:pt x="21960" y="65070"/>
                </a:lnTo>
                <a:lnTo>
                  <a:pt x="21970" y="65060"/>
                </a:lnTo>
                <a:lnTo>
                  <a:pt x="21970" y="65050"/>
                </a:lnTo>
                <a:lnTo>
                  <a:pt x="21970" y="65040"/>
                </a:lnTo>
                <a:lnTo>
                  <a:pt x="21980" y="65040"/>
                </a:lnTo>
                <a:lnTo>
                  <a:pt x="21980" y="65030"/>
                </a:lnTo>
                <a:lnTo>
                  <a:pt x="21990" y="65030"/>
                </a:lnTo>
                <a:lnTo>
                  <a:pt x="22000" y="65030"/>
                </a:lnTo>
                <a:lnTo>
                  <a:pt x="22010" y="65030"/>
                </a:lnTo>
                <a:lnTo>
                  <a:pt x="22010" y="65040"/>
                </a:lnTo>
                <a:lnTo>
                  <a:pt x="22020" y="65040"/>
                </a:lnTo>
                <a:lnTo>
                  <a:pt x="22030" y="65040"/>
                </a:lnTo>
                <a:lnTo>
                  <a:pt x="22030" y="65050"/>
                </a:lnTo>
                <a:lnTo>
                  <a:pt x="22040" y="65050"/>
                </a:lnTo>
                <a:lnTo>
                  <a:pt x="22040" y="65040"/>
                </a:lnTo>
                <a:lnTo>
                  <a:pt x="22040" y="65030"/>
                </a:lnTo>
                <a:lnTo>
                  <a:pt x="22030" y="65020"/>
                </a:lnTo>
                <a:lnTo>
                  <a:pt x="22030" y="65010"/>
                </a:lnTo>
                <a:lnTo>
                  <a:pt x="22030" y="65000"/>
                </a:lnTo>
                <a:lnTo>
                  <a:pt x="22030" y="64990"/>
                </a:lnTo>
                <a:lnTo>
                  <a:pt x="22030" y="64980"/>
                </a:lnTo>
                <a:lnTo>
                  <a:pt x="22030" y="64970"/>
                </a:lnTo>
                <a:lnTo>
                  <a:pt x="22030" y="64960"/>
                </a:lnTo>
                <a:lnTo>
                  <a:pt x="22030" y="64950"/>
                </a:lnTo>
                <a:lnTo>
                  <a:pt x="22040" y="64950"/>
                </a:lnTo>
                <a:lnTo>
                  <a:pt x="22050" y="64940"/>
                </a:lnTo>
                <a:lnTo>
                  <a:pt x="22060" y="64950"/>
                </a:lnTo>
                <a:lnTo>
                  <a:pt x="22070" y="64950"/>
                </a:lnTo>
                <a:lnTo>
                  <a:pt x="22080" y="64950"/>
                </a:lnTo>
                <a:lnTo>
                  <a:pt x="22080" y="64940"/>
                </a:lnTo>
                <a:lnTo>
                  <a:pt x="22080" y="64930"/>
                </a:lnTo>
                <a:lnTo>
                  <a:pt x="22080" y="64920"/>
                </a:lnTo>
                <a:lnTo>
                  <a:pt x="22090" y="64910"/>
                </a:lnTo>
                <a:lnTo>
                  <a:pt x="22100" y="64910"/>
                </a:lnTo>
                <a:lnTo>
                  <a:pt x="22100" y="64900"/>
                </a:lnTo>
                <a:lnTo>
                  <a:pt x="22100" y="64890"/>
                </a:lnTo>
                <a:lnTo>
                  <a:pt x="22100" y="64880"/>
                </a:lnTo>
                <a:lnTo>
                  <a:pt x="22090" y="64880"/>
                </a:lnTo>
                <a:lnTo>
                  <a:pt x="22100" y="64880"/>
                </a:lnTo>
                <a:lnTo>
                  <a:pt x="22100" y="64870"/>
                </a:lnTo>
                <a:lnTo>
                  <a:pt x="22090" y="64870"/>
                </a:lnTo>
                <a:lnTo>
                  <a:pt x="22090" y="64860"/>
                </a:lnTo>
                <a:lnTo>
                  <a:pt x="22100" y="64860"/>
                </a:lnTo>
                <a:lnTo>
                  <a:pt x="22100" y="64850"/>
                </a:lnTo>
                <a:lnTo>
                  <a:pt x="22110" y="64860"/>
                </a:lnTo>
                <a:lnTo>
                  <a:pt x="22110" y="64870"/>
                </a:lnTo>
                <a:lnTo>
                  <a:pt x="22120" y="64870"/>
                </a:lnTo>
                <a:lnTo>
                  <a:pt x="22120" y="64860"/>
                </a:lnTo>
                <a:lnTo>
                  <a:pt x="22130" y="64860"/>
                </a:lnTo>
                <a:lnTo>
                  <a:pt x="22130" y="64850"/>
                </a:lnTo>
                <a:lnTo>
                  <a:pt x="22130" y="64860"/>
                </a:lnTo>
                <a:lnTo>
                  <a:pt x="22140" y="64860"/>
                </a:lnTo>
                <a:lnTo>
                  <a:pt x="22150" y="64860"/>
                </a:lnTo>
                <a:lnTo>
                  <a:pt x="22150" y="64850"/>
                </a:lnTo>
                <a:lnTo>
                  <a:pt x="22140" y="64850"/>
                </a:lnTo>
                <a:lnTo>
                  <a:pt x="22140" y="64840"/>
                </a:lnTo>
                <a:lnTo>
                  <a:pt x="22140" y="64830"/>
                </a:lnTo>
                <a:lnTo>
                  <a:pt x="22140" y="64820"/>
                </a:lnTo>
                <a:lnTo>
                  <a:pt x="22150" y="64820"/>
                </a:lnTo>
                <a:lnTo>
                  <a:pt x="22150" y="64810"/>
                </a:lnTo>
                <a:lnTo>
                  <a:pt x="22150" y="64800"/>
                </a:lnTo>
                <a:lnTo>
                  <a:pt x="22150" y="64790"/>
                </a:lnTo>
                <a:lnTo>
                  <a:pt x="22160" y="64780"/>
                </a:lnTo>
                <a:lnTo>
                  <a:pt x="22170" y="64780"/>
                </a:lnTo>
                <a:lnTo>
                  <a:pt x="22170" y="64790"/>
                </a:lnTo>
                <a:lnTo>
                  <a:pt x="22170" y="64800"/>
                </a:lnTo>
                <a:lnTo>
                  <a:pt x="22180" y="64800"/>
                </a:lnTo>
                <a:lnTo>
                  <a:pt x="22190" y="64800"/>
                </a:lnTo>
                <a:lnTo>
                  <a:pt x="22190" y="64790"/>
                </a:lnTo>
                <a:lnTo>
                  <a:pt x="22190" y="64780"/>
                </a:lnTo>
                <a:lnTo>
                  <a:pt x="22190" y="64770"/>
                </a:lnTo>
                <a:lnTo>
                  <a:pt x="22190" y="64760"/>
                </a:lnTo>
                <a:lnTo>
                  <a:pt x="22190" y="64750"/>
                </a:lnTo>
                <a:lnTo>
                  <a:pt x="22190" y="64740"/>
                </a:lnTo>
                <a:lnTo>
                  <a:pt x="22190" y="64730"/>
                </a:lnTo>
                <a:lnTo>
                  <a:pt x="22190" y="64720"/>
                </a:lnTo>
                <a:lnTo>
                  <a:pt x="22180" y="64720"/>
                </a:lnTo>
                <a:lnTo>
                  <a:pt x="22170" y="64720"/>
                </a:lnTo>
                <a:lnTo>
                  <a:pt x="22170" y="64710"/>
                </a:lnTo>
                <a:lnTo>
                  <a:pt x="22160" y="64710"/>
                </a:lnTo>
                <a:lnTo>
                  <a:pt x="22170" y="64690"/>
                </a:lnTo>
                <a:lnTo>
                  <a:pt x="22180" y="64690"/>
                </a:lnTo>
                <a:lnTo>
                  <a:pt x="22180" y="64680"/>
                </a:lnTo>
                <a:lnTo>
                  <a:pt x="22170" y="64680"/>
                </a:lnTo>
                <a:lnTo>
                  <a:pt x="22160" y="64680"/>
                </a:lnTo>
                <a:lnTo>
                  <a:pt x="22150" y="64670"/>
                </a:lnTo>
                <a:lnTo>
                  <a:pt x="22140" y="64670"/>
                </a:lnTo>
                <a:lnTo>
                  <a:pt x="22130" y="64670"/>
                </a:lnTo>
                <a:lnTo>
                  <a:pt x="22120" y="64670"/>
                </a:lnTo>
                <a:lnTo>
                  <a:pt x="22120" y="64660"/>
                </a:lnTo>
                <a:lnTo>
                  <a:pt x="22130" y="64650"/>
                </a:lnTo>
                <a:lnTo>
                  <a:pt x="22130" y="64640"/>
                </a:lnTo>
                <a:lnTo>
                  <a:pt x="22130" y="64630"/>
                </a:lnTo>
                <a:lnTo>
                  <a:pt x="22130" y="64620"/>
                </a:lnTo>
                <a:lnTo>
                  <a:pt x="22130" y="64610"/>
                </a:lnTo>
                <a:lnTo>
                  <a:pt x="22120" y="64610"/>
                </a:lnTo>
                <a:lnTo>
                  <a:pt x="22120" y="64600"/>
                </a:lnTo>
                <a:lnTo>
                  <a:pt x="22110" y="64600"/>
                </a:lnTo>
                <a:lnTo>
                  <a:pt x="22110" y="64590"/>
                </a:lnTo>
                <a:lnTo>
                  <a:pt x="22110" y="64580"/>
                </a:lnTo>
                <a:lnTo>
                  <a:pt x="22110" y="64570"/>
                </a:lnTo>
                <a:lnTo>
                  <a:pt x="22100" y="64560"/>
                </a:lnTo>
                <a:lnTo>
                  <a:pt x="22100" y="64550"/>
                </a:lnTo>
                <a:lnTo>
                  <a:pt x="22090" y="64550"/>
                </a:lnTo>
                <a:lnTo>
                  <a:pt x="22080" y="64550"/>
                </a:lnTo>
                <a:lnTo>
                  <a:pt x="22080" y="64540"/>
                </a:lnTo>
                <a:lnTo>
                  <a:pt x="22080" y="64530"/>
                </a:lnTo>
                <a:lnTo>
                  <a:pt x="22080" y="64520"/>
                </a:lnTo>
                <a:lnTo>
                  <a:pt x="22080" y="64510"/>
                </a:lnTo>
                <a:lnTo>
                  <a:pt x="22070" y="64510"/>
                </a:lnTo>
                <a:lnTo>
                  <a:pt x="22060" y="64510"/>
                </a:lnTo>
                <a:lnTo>
                  <a:pt x="22060" y="64500"/>
                </a:lnTo>
                <a:lnTo>
                  <a:pt x="22060" y="64490"/>
                </a:lnTo>
                <a:lnTo>
                  <a:pt x="22050" y="64480"/>
                </a:lnTo>
                <a:lnTo>
                  <a:pt x="22040" y="64470"/>
                </a:lnTo>
                <a:lnTo>
                  <a:pt x="22040" y="64460"/>
                </a:lnTo>
                <a:lnTo>
                  <a:pt x="22040" y="64450"/>
                </a:lnTo>
                <a:lnTo>
                  <a:pt x="22040" y="64440"/>
                </a:lnTo>
                <a:lnTo>
                  <a:pt x="22030" y="64440"/>
                </a:lnTo>
                <a:lnTo>
                  <a:pt x="22030" y="64430"/>
                </a:lnTo>
                <a:lnTo>
                  <a:pt x="22020" y="64420"/>
                </a:lnTo>
                <a:lnTo>
                  <a:pt x="22010" y="64420"/>
                </a:lnTo>
                <a:lnTo>
                  <a:pt x="22000" y="64420"/>
                </a:lnTo>
                <a:lnTo>
                  <a:pt x="22010" y="64410"/>
                </a:lnTo>
                <a:lnTo>
                  <a:pt x="22010" y="64400"/>
                </a:lnTo>
                <a:lnTo>
                  <a:pt x="22000" y="64400"/>
                </a:lnTo>
                <a:lnTo>
                  <a:pt x="22000" y="64390"/>
                </a:lnTo>
                <a:lnTo>
                  <a:pt x="22000" y="64380"/>
                </a:lnTo>
                <a:lnTo>
                  <a:pt x="21990" y="64380"/>
                </a:lnTo>
                <a:lnTo>
                  <a:pt x="21980" y="64380"/>
                </a:lnTo>
                <a:lnTo>
                  <a:pt x="21980" y="64370"/>
                </a:lnTo>
                <a:lnTo>
                  <a:pt x="21970" y="64360"/>
                </a:lnTo>
                <a:lnTo>
                  <a:pt x="21970" y="64350"/>
                </a:lnTo>
                <a:lnTo>
                  <a:pt x="21960" y="64350"/>
                </a:lnTo>
                <a:lnTo>
                  <a:pt x="21960" y="64340"/>
                </a:lnTo>
                <a:lnTo>
                  <a:pt x="21960" y="64330"/>
                </a:lnTo>
                <a:lnTo>
                  <a:pt x="21950" y="64330"/>
                </a:lnTo>
                <a:lnTo>
                  <a:pt x="21940" y="64330"/>
                </a:lnTo>
                <a:lnTo>
                  <a:pt x="21930" y="64330"/>
                </a:lnTo>
                <a:lnTo>
                  <a:pt x="21920" y="64330"/>
                </a:lnTo>
                <a:lnTo>
                  <a:pt x="21910" y="64330"/>
                </a:lnTo>
                <a:lnTo>
                  <a:pt x="21900" y="64330"/>
                </a:lnTo>
                <a:lnTo>
                  <a:pt x="21900" y="64320"/>
                </a:lnTo>
                <a:lnTo>
                  <a:pt x="21890" y="64320"/>
                </a:lnTo>
                <a:lnTo>
                  <a:pt x="21880" y="64320"/>
                </a:lnTo>
                <a:lnTo>
                  <a:pt x="21870" y="64320"/>
                </a:lnTo>
                <a:lnTo>
                  <a:pt x="21860" y="64330"/>
                </a:lnTo>
                <a:lnTo>
                  <a:pt x="21850" y="64330"/>
                </a:lnTo>
                <a:lnTo>
                  <a:pt x="21840" y="64330"/>
                </a:lnTo>
                <a:lnTo>
                  <a:pt x="21830" y="64320"/>
                </a:lnTo>
                <a:lnTo>
                  <a:pt x="21840" y="64310"/>
                </a:lnTo>
                <a:lnTo>
                  <a:pt x="21830" y="64310"/>
                </a:lnTo>
                <a:lnTo>
                  <a:pt x="21820" y="64310"/>
                </a:lnTo>
                <a:lnTo>
                  <a:pt x="21810" y="64310"/>
                </a:lnTo>
                <a:lnTo>
                  <a:pt x="21800" y="64320"/>
                </a:lnTo>
                <a:lnTo>
                  <a:pt x="21790" y="64320"/>
                </a:lnTo>
                <a:lnTo>
                  <a:pt x="21790" y="64310"/>
                </a:lnTo>
                <a:lnTo>
                  <a:pt x="21790" y="64300"/>
                </a:lnTo>
                <a:lnTo>
                  <a:pt x="21790" y="64290"/>
                </a:lnTo>
                <a:lnTo>
                  <a:pt x="21780" y="64290"/>
                </a:lnTo>
                <a:lnTo>
                  <a:pt x="21780" y="64300"/>
                </a:lnTo>
                <a:lnTo>
                  <a:pt x="21770" y="64290"/>
                </a:lnTo>
                <a:lnTo>
                  <a:pt x="21780" y="64280"/>
                </a:lnTo>
                <a:lnTo>
                  <a:pt x="21770" y="64280"/>
                </a:lnTo>
                <a:lnTo>
                  <a:pt x="21760" y="64270"/>
                </a:lnTo>
                <a:lnTo>
                  <a:pt x="21750" y="64260"/>
                </a:lnTo>
                <a:lnTo>
                  <a:pt x="21740" y="64260"/>
                </a:lnTo>
                <a:lnTo>
                  <a:pt x="21730" y="64250"/>
                </a:lnTo>
                <a:lnTo>
                  <a:pt x="21730" y="64240"/>
                </a:lnTo>
                <a:lnTo>
                  <a:pt x="21730" y="64230"/>
                </a:lnTo>
                <a:lnTo>
                  <a:pt x="21740" y="64240"/>
                </a:lnTo>
                <a:lnTo>
                  <a:pt x="21740" y="64230"/>
                </a:lnTo>
                <a:lnTo>
                  <a:pt x="21750" y="64230"/>
                </a:lnTo>
                <a:lnTo>
                  <a:pt x="21750" y="64220"/>
                </a:lnTo>
                <a:lnTo>
                  <a:pt x="21740" y="64220"/>
                </a:lnTo>
                <a:lnTo>
                  <a:pt x="21730" y="64210"/>
                </a:lnTo>
                <a:lnTo>
                  <a:pt x="21720" y="64210"/>
                </a:lnTo>
                <a:lnTo>
                  <a:pt x="21710" y="64210"/>
                </a:lnTo>
                <a:lnTo>
                  <a:pt x="21700" y="64200"/>
                </a:lnTo>
                <a:lnTo>
                  <a:pt x="21690" y="64200"/>
                </a:lnTo>
                <a:lnTo>
                  <a:pt x="21680" y="64190"/>
                </a:lnTo>
                <a:lnTo>
                  <a:pt x="21670" y="64190"/>
                </a:lnTo>
                <a:lnTo>
                  <a:pt x="21660" y="64190"/>
                </a:lnTo>
                <a:lnTo>
                  <a:pt x="21640" y="64210"/>
                </a:lnTo>
                <a:lnTo>
                  <a:pt x="21630" y="64210"/>
                </a:lnTo>
                <a:lnTo>
                  <a:pt x="21630" y="64220"/>
                </a:lnTo>
                <a:lnTo>
                  <a:pt x="21620" y="64230"/>
                </a:lnTo>
                <a:lnTo>
                  <a:pt x="21600" y="64220"/>
                </a:lnTo>
                <a:lnTo>
                  <a:pt x="21590" y="64220"/>
                </a:lnTo>
                <a:lnTo>
                  <a:pt x="21590" y="64210"/>
                </a:lnTo>
                <a:lnTo>
                  <a:pt x="21590" y="64200"/>
                </a:lnTo>
                <a:lnTo>
                  <a:pt x="21580" y="64200"/>
                </a:lnTo>
                <a:lnTo>
                  <a:pt x="21580" y="64190"/>
                </a:lnTo>
                <a:lnTo>
                  <a:pt x="21570" y="64190"/>
                </a:lnTo>
                <a:lnTo>
                  <a:pt x="21560" y="64180"/>
                </a:lnTo>
                <a:lnTo>
                  <a:pt x="21540" y="64160"/>
                </a:lnTo>
                <a:lnTo>
                  <a:pt x="21530" y="64150"/>
                </a:lnTo>
                <a:lnTo>
                  <a:pt x="21530" y="64140"/>
                </a:lnTo>
                <a:lnTo>
                  <a:pt x="21530" y="64130"/>
                </a:lnTo>
                <a:lnTo>
                  <a:pt x="21530" y="64120"/>
                </a:lnTo>
                <a:lnTo>
                  <a:pt x="21520" y="64120"/>
                </a:lnTo>
                <a:lnTo>
                  <a:pt x="21520" y="64110"/>
                </a:lnTo>
                <a:lnTo>
                  <a:pt x="21510" y="64110"/>
                </a:lnTo>
                <a:lnTo>
                  <a:pt x="21500" y="64100"/>
                </a:lnTo>
                <a:lnTo>
                  <a:pt x="21490" y="64090"/>
                </a:lnTo>
                <a:lnTo>
                  <a:pt x="21480" y="64070"/>
                </a:lnTo>
                <a:lnTo>
                  <a:pt x="21470" y="64070"/>
                </a:lnTo>
                <a:lnTo>
                  <a:pt x="21460" y="64060"/>
                </a:lnTo>
                <a:lnTo>
                  <a:pt x="21460" y="64050"/>
                </a:lnTo>
                <a:lnTo>
                  <a:pt x="21450" y="64050"/>
                </a:lnTo>
                <a:lnTo>
                  <a:pt x="21440" y="64040"/>
                </a:lnTo>
                <a:lnTo>
                  <a:pt x="21430" y="64040"/>
                </a:lnTo>
                <a:lnTo>
                  <a:pt x="21420" y="64030"/>
                </a:lnTo>
                <a:lnTo>
                  <a:pt x="21410" y="64020"/>
                </a:lnTo>
                <a:lnTo>
                  <a:pt x="21400" y="64010"/>
                </a:lnTo>
                <a:lnTo>
                  <a:pt x="21390" y="64000"/>
                </a:lnTo>
                <a:lnTo>
                  <a:pt x="21380" y="63990"/>
                </a:lnTo>
                <a:lnTo>
                  <a:pt x="21380" y="63980"/>
                </a:lnTo>
                <a:lnTo>
                  <a:pt x="21380" y="63970"/>
                </a:lnTo>
                <a:lnTo>
                  <a:pt x="21380" y="63950"/>
                </a:lnTo>
                <a:lnTo>
                  <a:pt x="21370" y="63950"/>
                </a:lnTo>
                <a:lnTo>
                  <a:pt x="21380" y="63940"/>
                </a:lnTo>
                <a:lnTo>
                  <a:pt x="21380" y="63930"/>
                </a:lnTo>
                <a:lnTo>
                  <a:pt x="21390" y="63930"/>
                </a:lnTo>
                <a:lnTo>
                  <a:pt x="21400" y="63930"/>
                </a:lnTo>
                <a:lnTo>
                  <a:pt x="21400" y="63920"/>
                </a:lnTo>
                <a:lnTo>
                  <a:pt x="21390" y="63920"/>
                </a:lnTo>
                <a:lnTo>
                  <a:pt x="21390" y="63910"/>
                </a:lnTo>
                <a:lnTo>
                  <a:pt x="21380" y="63910"/>
                </a:lnTo>
                <a:lnTo>
                  <a:pt x="21380" y="63900"/>
                </a:lnTo>
                <a:lnTo>
                  <a:pt x="21390" y="63900"/>
                </a:lnTo>
                <a:lnTo>
                  <a:pt x="21400" y="63900"/>
                </a:lnTo>
                <a:lnTo>
                  <a:pt x="21410" y="63900"/>
                </a:lnTo>
                <a:lnTo>
                  <a:pt x="21420" y="63900"/>
                </a:lnTo>
                <a:lnTo>
                  <a:pt x="21430" y="63890"/>
                </a:lnTo>
                <a:lnTo>
                  <a:pt x="21430" y="63880"/>
                </a:lnTo>
                <a:lnTo>
                  <a:pt x="21430" y="63870"/>
                </a:lnTo>
                <a:lnTo>
                  <a:pt x="21440" y="63870"/>
                </a:lnTo>
                <a:lnTo>
                  <a:pt x="21450" y="63870"/>
                </a:lnTo>
                <a:lnTo>
                  <a:pt x="21450" y="63860"/>
                </a:lnTo>
                <a:lnTo>
                  <a:pt x="21460" y="63860"/>
                </a:lnTo>
                <a:lnTo>
                  <a:pt x="21470" y="63860"/>
                </a:lnTo>
                <a:lnTo>
                  <a:pt x="21480" y="63860"/>
                </a:lnTo>
                <a:lnTo>
                  <a:pt x="21490" y="63870"/>
                </a:lnTo>
                <a:lnTo>
                  <a:pt x="21490" y="63860"/>
                </a:lnTo>
                <a:lnTo>
                  <a:pt x="21480" y="63860"/>
                </a:lnTo>
                <a:lnTo>
                  <a:pt x="21480" y="63850"/>
                </a:lnTo>
                <a:lnTo>
                  <a:pt x="21480" y="63840"/>
                </a:lnTo>
                <a:lnTo>
                  <a:pt x="21490" y="63830"/>
                </a:lnTo>
                <a:lnTo>
                  <a:pt x="21490" y="63820"/>
                </a:lnTo>
                <a:lnTo>
                  <a:pt x="21490" y="63810"/>
                </a:lnTo>
                <a:lnTo>
                  <a:pt x="21500" y="63810"/>
                </a:lnTo>
                <a:lnTo>
                  <a:pt x="21510" y="63810"/>
                </a:lnTo>
                <a:lnTo>
                  <a:pt x="21520" y="63810"/>
                </a:lnTo>
                <a:lnTo>
                  <a:pt x="21520" y="63800"/>
                </a:lnTo>
                <a:lnTo>
                  <a:pt x="21520" y="63790"/>
                </a:lnTo>
                <a:lnTo>
                  <a:pt x="21510" y="63780"/>
                </a:lnTo>
                <a:lnTo>
                  <a:pt x="21500" y="63780"/>
                </a:lnTo>
                <a:lnTo>
                  <a:pt x="21500" y="63770"/>
                </a:lnTo>
                <a:lnTo>
                  <a:pt x="21500" y="63760"/>
                </a:lnTo>
                <a:lnTo>
                  <a:pt x="21510" y="63760"/>
                </a:lnTo>
                <a:lnTo>
                  <a:pt x="21500" y="63760"/>
                </a:lnTo>
                <a:lnTo>
                  <a:pt x="21500" y="63750"/>
                </a:lnTo>
                <a:lnTo>
                  <a:pt x="21500" y="63740"/>
                </a:lnTo>
                <a:lnTo>
                  <a:pt x="21510" y="63730"/>
                </a:lnTo>
                <a:lnTo>
                  <a:pt x="21510" y="63720"/>
                </a:lnTo>
                <a:lnTo>
                  <a:pt x="21510" y="63710"/>
                </a:lnTo>
                <a:lnTo>
                  <a:pt x="21500" y="63710"/>
                </a:lnTo>
                <a:lnTo>
                  <a:pt x="21500" y="63700"/>
                </a:lnTo>
                <a:lnTo>
                  <a:pt x="21510" y="63700"/>
                </a:lnTo>
                <a:lnTo>
                  <a:pt x="21510" y="63690"/>
                </a:lnTo>
                <a:lnTo>
                  <a:pt x="21510" y="63680"/>
                </a:lnTo>
                <a:lnTo>
                  <a:pt x="21520" y="63680"/>
                </a:lnTo>
                <a:lnTo>
                  <a:pt x="21520" y="63670"/>
                </a:lnTo>
                <a:lnTo>
                  <a:pt x="21510" y="63660"/>
                </a:lnTo>
                <a:lnTo>
                  <a:pt x="21520" y="63660"/>
                </a:lnTo>
                <a:lnTo>
                  <a:pt x="21520" y="63650"/>
                </a:lnTo>
                <a:lnTo>
                  <a:pt x="21510" y="63650"/>
                </a:lnTo>
                <a:lnTo>
                  <a:pt x="21510" y="63640"/>
                </a:lnTo>
                <a:lnTo>
                  <a:pt x="21510" y="63630"/>
                </a:lnTo>
                <a:lnTo>
                  <a:pt x="21500" y="63630"/>
                </a:lnTo>
                <a:lnTo>
                  <a:pt x="21510" y="63630"/>
                </a:lnTo>
                <a:lnTo>
                  <a:pt x="21520" y="63630"/>
                </a:lnTo>
                <a:lnTo>
                  <a:pt x="21530" y="63630"/>
                </a:lnTo>
                <a:lnTo>
                  <a:pt x="21540" y="63630"/>
                </a:lnTo>
                <a:lnTo>
                  <a:pt x="21540" y="63620"/>
                </a:lnTo>
                <a:lnTo>
                  <a:pt x="21540" y="63610"/>
                </a:lnTo>
                <a:lnTo>
                  <a:pt x="21540" y="63600"/>
                </a:lnTo>
                <a:lnTo>
                  <a:pt x="21530" y="63600"/>
                </a:lnTo>
                <a:lnTo>
                  <a:pt x="21530" y="63590"/>
                </a:lnTo>
                <a:lnTo>
                  <a:pt x="21540" y="63590"/>
                </a:lnTo>
                <a:lnTo>
                  <a:pt x="21530" y="63580"/>
                </a:lnTo>
                <a:lnTo>
                  <a:pt x="21530" y="63590"/>
                </a:lnTo>
                <a:lnTo>
                  <a:pt x="21520" y="63590"/>
                </a:lnTo>
                <a:lnTo>
                  <a:pt x="21530" y="63580"/>
                </a:lnTo>
                <a:lnTo>
                  <a:pt x="21520" y="63580"/>
                </a:lnTo>
                <a:lnTo>
                  <a:pt x="21530" y="63570"/>
                </a:lnTo>
                <a:lnTo>
                  <a:pt x="21530" y="63560"/>
                </a:lnTo>
                <a:lnTo>
                  <a:pt x="21540" y="63560"/>
                </a:lnTo>
                <a:lnTo>
                  <a:pt x="21540" y="63550"/>
                </a:lnTo>
                <a:lnTo>
                  <a:pt x="21550" y="63550"/>
                </a:lnTo>
                <a:lnTo>
                  <a:pt x="21550" y="63560"/>
                </a:lnTo>
                <a:lnTo>
                  <a:pt x="21550" y="63550"/>
                </a:lnTo>
                <a:lnTo>
                  <a:pt x="21550" y="63540"/>
                </a:lnTo>
                <a:lnTo>
                  <a:pt x="21540" y="63530"/>
                </a:lnTo>
                <a:lnTo>
                  <a:pt x="21540" y="63520"/>
                </a:lnTo>
                <a:lnTo>
                  <a:pt x="21540" y="63510"/>
                </a:lnTo>
                <a:lnTo>
                  <a:pt x="21540" y="63500"/>
                </a:lnTo>
                <a:lnTo>
                  <a:pt x="21550" y="63510"/>
                </a:lnTo>
                <a:lnTo>
                  <a:pt x="21560" y="63500"/>
                </a:lnTo>
                <a:lnTo>
                  <a:pt x="21560" y="63490"/>
                </a:lnTo>
                <a:lnTo>
                  <a:pt x="21570" y="63490"/>
                </a:lnTo>
                <a:lnTo>
                  <a:pt x="21570" y="63480"/>
                </a:lnTo>
                <a:lnTo>
                  <a:pt x="21560" y="63480"/>
                </a:lnTo>
                <a:lnTo>
                  <a:pt x="21560" y="63470"/>
                </a:lnTo>
                <a:lnTo>
                  <a:pt x="21570" y="63460"/>
                </a:lnTo>
                <a:lnTo>
                  <a:pt x="21570" y="63450"/>
                </a:lnTo>
                <a:lnTo>
                  <a:pt x="21570" y="63440"/>
                </a:lnTo>
                <a:lnTo>
                  <a:pt x="21560" y="63440"/>
                </a:lnTo>
                <a:lnTo>
                  <a:pt x="21560" y="63430"/>
                </a:lnTo>
                <a:lnTo>
                  <a:pt x="21560" y="63420"/>
                </a:lnTo>
                <a:lnTo>
                  <a:pt x="21550" y="63410"/>
                </a:lnTo>
                <a:lnTo>
                  <a:pt x="21550" y="63400"/>
                </a:lnTo>
                <a:lnTo>
                  <a:pt x="21550" y="63390"/>
                </a:lnTo>
                <a:lnTo>
                  <a:pt x="21560" y="63390"/>
                </a:lnTo>
                <a:lnTo>
                  <a:pt x="21570" y="63380"/>
                </a:lnTo>
                <a:lnTo>
                  <a:pt x="21560" y="63380"/>
                </a:lnTo>
                <a:lnTo>
                  <a:pt x="21550" y="63380"/>
                </a:lnTo>
                <a:lnTo>
                  <a:pt x="21550" y="63370"/>
                </a:lnTo>
                <a:lnTo>
                  <a:pt x="21560" y="63370"/>
                </a:lnTo>
                <a:lnTo>
                  <a:pt x="21560" y="63360"/>
                </a:lnTo>
                <a:lnTo>
                  <a:pt x="21550" y="63360"/>
                </a:lnTo>
                <a:lnTo>
                  <a:pt x="21550" y="63350"/>
                </a:lnTo>
                <a:lnTo>
                  <a:pt x="21550" y="63340"/>
                </a:lnTo>
                <a:lnTo>
                  <a:pt x="21540" y="63340"/>
                </a:lnTo>
                <a:lnTo>
                  <a:pt x="21540" y="63330"/>
                </a:lnTo>
                <a:lnTo>
                  <a:pt x="21530" y="63340"/>
                </a:lnTo>
                <a:lnTo>
                  <a:pt x="21530" y="63330"/>
                </a:lnTo>
                <a:lnTo>
                  <a:pt x="21520" y="63330"/>
                </a:lnTo>
                <a:lnTo>
                  <a:pt x="21510" y="63330"/>
                </a:lnTo>
                <a:lnTo>
                  <a:pt x="21510" y="63320"/>
                </a:lnTo>
                <a:lnTo>
                  <a:pt x="21510" y="63310"/>
                </a:lnTo>
                <a:lnTo>
                  <a:pt x="21500" y="63310"/>
                </a:lnTo>
                <a:lnTo>
                  <a:pt x="21500" y="63300"/>
                </a:lnTo>
                <a:lnTo>
                  <a:pt x="21500" y="63290"/>
                </a:lnTo>
                <a:lnTo>
                  <a:pt x="21490" y="63290"/>
                </a:lnTo>
                <a:lnTo>
                  <a:pt x="21490" y="63280"/>
                </a:lnTo>
                <a:lnTo>
                  <a:pt x="21490" y="63270"/>
                </a:lnTo>
                <a:lnTo>
                  <a:pt x="21480" y="63270"/>
                </a:lnTo>
                <a:lnTo>
                  <a:pt x="21470" y="63270"/>
                </a:lnTo>
                <a:lnTo>
                  <a:pt x="21470" y="63260"/>
                </a:lnTo>
                <a:lnTo>
                  <a:pt x="21460" y="63260"/>
                </a:lnTo>
                <a:lnTo>
                  <a:pt x="21470" y="63260"/>
                </a:lnTo>
                <a:lnTo>
                  <a:pt x="21460" y="63250"/>
                </a:lnTo>
                <a:lnTo>
                  <a:pt x="21450" y="63250"/>
                </a:lnTo>
                <a:lnTo>
                  <a:pt x="21440" y="63250"/>
                </a:lnTo>
                <a:lnTo>
                  <a:pt x="21440" y="63240"/>
                </a:lnTo>
                <a:lnTo>
                  <a:pt x="21430" y="63240"/>
                </a:lnTo>
                <a:lnTo>
                  <a:pt x="21430" y="63230"/>
                </a:lnTo>
                <a:lnTo>
                  <a:pt x="21430" y="63220"/>
                </a:lnTo>
                <a:lnTo>
                  <a:pt x="21420" y="63220"/>
                </a:lnTo>
                <a:lnTo>
                  <a:pt x="21430" y="63220"/>
                </a:lnTo>
                <a:lnTo>
                  <a:pt x="21430" y="63210"/>
                </a:lnTo>
                <a:lnTo>
                  <a:pt x="21430" y="63200"/>
                </a:lnTo>
                <a:lnTo>
                  <a:pt x="21430" y="63190"/>
                </a:lnTo>
                <a:lnTo>
                  <a:pt x="21420" y="63190"/>
                </a:lnTo>
                <a:lnTo>
                  <a:pt x="21420" y="63180"/>
                </a:lnTo>
                <a:lnTo>
                  <a:pt x="21420" y="63190"/>
                </a:lnTo>
                <a:lnTo>
                  <a:pt x="21410" y="63190"/>
                </a:lnTo>
                <a:lnTo>
                  <a:pt x="21410" y="63180"/>
                </a:lnTo>
                <a:lnTo>
                  <a:pt x="21410" y="63190"/>
                </a:lnTo>
                <a:lnTo>
                  <a:pt x="21400" y="63180"/>
                </a:lnTo>
                <a:lnTo>
                  <a:pt x="21390" y="63180"/>
                </a:lnTo>
                <a:lnTo>
                  <a:pt x="21390" y="63170"/>
                </a:lnTo>
                <a:lnTo>
                  <a:pt x="21380" y="63170"/>
                </a:lnTo>
                <a:lnTo>
                  <a:pt x="21380" y="63160"/>
                </a:lnTo>
                <a:lnTo>
                  <a:pt x="21380" y="63150"/>
                </a:lnTo>
                <a:lnTo>
                  <a:pt x="21370" y="63150"/>
                </a:lnTo>
                <a:lnTo>
                  <a:pt x="21370" y="63140"/>
                </a:lnTo>
                <a:lnTo>
                  <a:pt x="21360" y="63140"/>
                </a:lnTo>
                <a:lnTo>
                  <a:pt x="21350" y="63130"/>
                </a:lnTo>
                <a:lnTo>
                  <a:pt x="21330" y="63120"/>
                </a:lnTo>
                <a:lnTo>
                  <a:pt x="21330" y="63110"/>
                </a:lnTo>
                <a:lnTo>
                  <a:pt x="21330" y="63100"/>
                </a:lnTo>
                <a:lnTo>
                  <a:pt x="21330" y="63090"/>
                </a:lnTo>
                <a:lnTo>
                  <a:pt x="21320" y="63080"/>
                </a:lnTo>
                <a:lnTo>
                  <a:pt x="21310" y="63090"/>
                </a:lnTo>
                <a:lnTo>
                  <a:pt x="21300" y="63090"/>
                </a:lnTo>
                <a:lnTo>
                  <a:pt x="21290" y="63090"/>
                </a:lnTo>
                <a:lnTo>
                  <a:pt x="21280" y="63090"/>
                </a:lnTo>
                <a:lnTo>
                  <a:pt x="21270" y="63100"/>
                </a:lnTo>
                <a:lnTo>
                  <a:pt x="21260" y="63110"/>
                </a:lnTo>
                <a:lnTo>
                  <a:pt x="21260" y="63120"/>
                </a:lnTo>
                <a:lnTo>
                  <a:pt x="21250" y="63120"/>
                </a:lnTo>
                <a:lnTo>
                  <a:pt x="21250" y="63110"/>
                </a:lnTo>
                <a:lnTo>
                  <a:pt x="21240" y="63110"/>
                </a:lnTo>
                <a:lnTo>
                  <a:pt x="21240" y="63100"/>
                </a:lnTo>
                <a:lnTo>
                  <a:pt x="21230" y="63100"/>
                </a:lnTo>
                <a:lnTo>
                  <a:pt x="21230" y="63090"/>
                </a:lnTo>
                <a:lnTo>
                  <a:pt x="21220" y="63080"/>
                </a:lnTo>
                <a:lnTo>
                  <a:pt x="21220" y="63070"/>
                </a:lnTo>
                <a:lnTo>
                  <a:pt x="21220" y="63060"/>
                </a:lnTo>
                <a:lnTo>
                  <a:pt x="21210" y="63060"/>
                </a:lnTo>
                <a:lnTo>
                  <a:pt x="21200" y="63050"/>
                </a:lnTo>
                <a:lnTo>
                  <a:pt x="21190" y="63040"/>
                </a:lnTo>
                <a:lnTo>
                  <a:pt x="21190" y="63030"/>
                </a:lnTo>
                <a:lnTo>
                  <a:pt x="21170" y="63020"/>
                </a:lnTo>
                <a:lnTo>
                  <a:pt x="21160" y="63010"/>
                </a:lnTo>
                <a:lnTo>
                  <a:pt x="21150" y="63010"/>
                </a:lnTo>
                <a:lnTo>
                  <a:pt x="21140" y="63010"/>
                </a:lnTo>
                <a:lnTo>
                  <a:pt x="21130" y="63000"/>
                </a:lnTo>
                <a:lnTo>
                  <a:pt x="21130" y="62990"/>
                </a:lnTo>
                <a:lnTo>
                  <a:pt x="21130" y="62980"/>
                </a:lnTo>
                <a:lnTo>
                  <a:pt x="21120" y="62980"/>
                </a:lnTo>
                <a:lnTo>
                  <a:pt x="21110" y="62980"/>
                </a:lnTo>
                <a:lnTo>
                  <a:pt x="21110" y="62970"/>
                </a:lnTo>
                <a:lnTo>
                  <a:pt x="21110" y="62960"/>
                </a:lnTo>
                <a:lnTo>
                  <a:pt x="21100" y="62950"/>
                </a:lnTo>
                <a:lnTo>
                  <a:pt x="21090" y="62950"/>
                </a:lnTo>
                <a:lnTo>
                  <a:pt x="21090" y="62940"/>
                </a:lnTo>
                <a:lnTo>
                  <a:pt x="21080" y="62940"/>
                </a:lnTo>
                <a:lnTo>
                  <a:pt x="21070" y="62940"/>
                </a:lnTo>
                <a:lnTo>
                  <a:pt x="21060" y="62950"/>
                </a:lnTo>
                <a:lnTo>
                  <a:pt x="21050" y="62950"/>
                </a:lnTo>
                <a:lnTo>
                  <a:pt x="21040" y="62950"/>
                </a:lnTo>
                <a:lnTo>
                  <a:pt x="21040" y="62960"/>
                </a:lnTo>
                <a:lnTo>
                  <a:pt x="21030" y="62960"/>
                </a:lnTo>
                <a:lnTo>
                  <a:pt x="21030" y="62970"/>
                </a:lnTo>
                <a:lnTo>
                  <a:pt x="21020" y="62970"/>
                </a:lnTo>
                <a:lnTo>
                  <a:pt x="21020" y="62960"/>
                </a:lnTo>
                <a:lnTo>
                  <a:pt x="21020" y="62950"/>
                </a:lnTo>
                <a:lnTo>
                  <a:pt x="21030" y="62950"/>
                </a:lnTo>
                <a:lnTo>
                  <a:pt x="21030" y="62940"/>
                </a:lnTo>
                <a:lnTo>
                  <a:pt x="21030" y="62930"/>
                </a:lnTo>
                <a:lnTo>
                  <a:pt x="21040" y="62930"/>
                </a:lnTo>
                <a:lnTo>
                  <a:pt x="21040" y="62920"/>
                </a:lnTo>
                <a:lnTo>
                  <a:pt x="21030" y="62920"/>
                </a:lnTo>
                <a:lnTo>
                  <a:pt x="21030" y="62910"/>
                </a:lnTo>
                <a:lnTo>
                  <a:pt x="21020" y="62910"/>
                </a:lnTo>
                <a:lnTo>
                  <a:pt x="21010" y="62910"/>
                </a:lnTo>
                <a:lnTo>
                  <a:pt x="21010" y="62900"/>
                </a:lnTo>
                <a:lnTo>
                  <a:pt x="21000" y="62890"/>
                </a:lnTo>
                <a:lnTo>
                  <a:pt x="20990" y="62890"/>
                </a:lnTo>
                <a:lnTo>
                  <a:pt x="20990" y="62880"/>
                </a:lnTo>
                <a:lnTo>
                  <a:pt x="20980" y="62880"/>
                </a:lnTo>
                <a:lnTo>
                  <a:pt x="20980" y="62870"/>
                </a:lnTo>
                <a:lnTo>
                  <a:pt x="20970" y="62870"/>
                </a:lnTo>
                <a:lnTo>
                  <a:pt x="20970" y="62860"/>
                </a:lnTo>
                <a:lnTo>
                  <a:pt x="20960" y="62860"/>
                </a:lnTo>
                <a:lnTo>
                  <a:pt x="20960" y="62850"/>
                </a:lnTo>
                <a:lnTo>
                  <a:pt x="20950" y="62850"/>
                </a:lnTo>
                <a:lnTo>
                  <a:pt x="20950" y="62860"/>
                </a:lnTo>
                <a:lnTo>
                  <a:pt x="20950" y="62870"/>
                </a:lnTo>
                <a:lnTo>
                  <a:pt x="20950" y="62880"/>
                </a:lnTo>
                <a:lnTo>
                  <a:pt x="20950" y="62870"/>
                </a:lnTo>
                <a:lnTo>
                  <a:pt x="20940" y="62870"/>
                </a:lnTo>
                <a:lnTo>
                  <a:pt x="20940" y="62860"/>
                </a:lnTo>
                <a:lnTo>
                  <a:pt x="20940" y="62850"/>
                </a:lnTo>
                <a:lnTo>
                  <a:pt x="20940" y="62840"/>
                </a:lnTo>
                <a:lnTo>
                  <a:pt x="20940" y="62830"/>
                </a:lnTo>
                <a:lnTo>
                  <a:pt x="20930" y="62830"/>
                </a:lnTo>
                <a:lnTo>
                  <a:pt x="20930" y="62840"/>
                </a:lnTo>
                <a:lnTo>
                  <a:pt x="20920" y="62840"/>
                </a:lnTo>
                <a:lnTo>
                  <a:pt x="20910" y="62840"/>
                </a:lnTo>
                <a:lnTo>
                  <a:pt x="20910" y="62850"/>
                </a:lnTo>
                <a:lnTo>
                  <a:pt x="20900" y="62850"/>
                </a:lnTo>
                <a:lnTo>
                  <a:pt x="20900" y="62860"/>
                </a:lnTo>
                <a:lnTo>
                  <a:pt x="20890" y="62860"/>
                </a:lnTo>
                <a:lnTo>
                  <a:pt x="20890" y="62870"/>
                </a:lnTo>
                <a:lnTo>
                  <a:pt x="20890" y="62880"/>
                </a:lnTo>
                <a:lnTo>
                  <a:pt x="20880" y="62880"/>
                </a:lnTo>
                <a:lnTo>
                  <a:pt x="20880" y="62870"/>
                </a:lnTo>
                <a:lnTo>
                  <a:pt x="20870" y="62870"/>
                </a:lnTo>
                <a:lnTo>
                  <a:pt x="20870" y="62860"/>
                </a:lnTo>
                <a:lnTo>
                  <a:pt x="20870" y="62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