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Kyegegwa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yegeg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10" y="68740"/>
                </a:moveTo>
                <a:lnTo>
                  <a:pt x="25720" y="68720"/>
                </a:lnTo>
                <a:lnTo>
                  <a:pt x="25720" y="68710"/>
                </a:lnTo>
                <a:lnTo>
                  <a:pt x="25720" y="68700"/>
                </a:lnTo>
                <a:lnTo>
                  <a:pt x="25730" y="68700"/>
                </a:lnTo>
                <a:lnTo>
                  <a:pt x="25740" y="68690"/>
                </a:lnTo>
                <a:lnTo>
                  <a:pt x="25750" y="68680"/>
                </a:lnTo>
                <a:lnTo>
                  <a:pt x="25760" y="68670"/>
                </a:lnTo>
                <a:lnTo>
                  <a:pt x="25770" y="68660"/>
                </a:lnTo>
                <a:lnTo>
                  <a:pt x="25770" y="68650"/>
                </a:lnTo>
                <a:lnTo>
                  <a:pt x="25770" y="68640"/>
                </a:lnTo>
                <a:lnTo>
                  <a:pt x="25770" y="68630"/>
                </a:lnTo>
                <a:lnTo>
                  <a:pt x="25780" y="68620"/>
                </a:lnTo>
                <a:lnTo>
                  <a:pt x="25780" y="68610"/>
                </a:lnTo>
                <a:lnTo>
                  <a:pt x="25770" y="68600"/>
                </a:lnTo>
                <a:lnTo>
                  <a:pt x="25760" y="68590"/>
                </a:lnTo>
                <a:lnTo>
                  <a:pt x="25760" y="68580"/>
                </a:lnTo>
                <a:lnTo>
                  <a:pt x="25750" y="68570"/>
                </a:lnTo>
                <a:lnTo>
                  <a:pt x="25760" y="68550"/>
                </a:lnTo>
                <a:lnTo>
                  <a:pt x="25760" y="68540"/>
                </a:lnTo>
                <a:lnTo>
                  <a:pt x="25770" y="68530"/>
                </a:lnTo>
                <a:lnTo>
                  <a:pt x="25770" y="68520"/>
                </a:lnTo>
                <a:lnTo>
                  <a:pt x="25760" y="68490"/>
                </a:lnTo>
                <a:lnTo>
                  <a:pt x="25760" y="68480"/>
                </a:lnTo>
                <a:lnTo>
                  <a:pt x="25760" y="68470"/>
                </a:lnTo>
                <a:lnTo>
                  <a:pt x="25770" y="68470"/>
                </a:lnTo>
                <a:lnTo>
                  <a:pt x="25770" y="68460"/>
                </a:lnTo>
                <a:lnTo>
                  <a:pt x="25770" y="68450"/>
                </a:lnTo>
                <a:lnTo>
                  <a:pt x="25770" y="68440"/>
                </a:lnTo>
                <a:lnTo>
                  <a:pt x="25770" y="68430"/>
                </a:lnTo>
                <a:lnTo>
                  <a:pt x="25780" y="68400"/>
                </a:lnTo>
                <a:lnTo>
                  <a:pt x="25780" y="68390"/>
                </a:lnTo>
                <a:lnTo>
                  <a:pt x="25780" y="68380"/>
                </a:lnTo>
                <a:lnTo>
                  <a:pt x="25780" y="68370"/>
                </a:lnTo>
                <a:lnTo>
                  <a:pt x="25790" y="68370"/>
                </a:lnTo>
                <a:lnTo>
                  <a:pt x="25800" y="68360"/>
                </a:lnTo>
                <a:lnTo>
                  <a:pt x="25820" y="68360"/>
                </a:lnTo>
                <a:lnTo>
                  <a:pt x="25850" y="68340"/>
                </a:lnTo>
                <a:lnTo>
                  <a:pt x="25860" y="68340"/>
                </a:lnTo>
                <a:lnTo>
                  <a:pt x="25870" y="68340"/>
                </a:lnTo>
                <a:lnTo>
                  <a:pt x="25870" y="68330"/>
                </a:lnTo>
                <a:lnTo>
                  <a:pt x="25870" y="68320"/>
                </a:lnTo>
                <a:lnTo>
                  <a:pt x="25860" y="68310"/>
                </a:lnTo>
                <a:lnTo>
                  <a:pt x="25870" y="68310"/>
                </a:lnTo>
                <a:lnTo>
                  <a:pt x="25870" y="68300"/>
                </a:lnTo>
                <a:lnTo>
                  <a:pt x="25880" y="68300"/>
                </a:lnTo>
                <a:lnTo>
                  <a:pt x="25880" y="68290"/>
                </a:lnTo>
                <a:lnTo>
                  <a:pt x="25890" y="68290"/>
                </a:lnTo>
                <a:lnTo>
                  <a:pt x="25890" y="68280"/>
                </a:lnTo>
                <a:lnTo>
                  <a:pt x="25900" y="68280"/>
                </a:lnTo>
                <a:lnTo>
                  <a:pt x="25910" y="68280"/>
                </a:lnTo>
                <a:lnTo>
                  <a:pt x="25920" y="68280"/>
                </a:lnTo>
                <a:lnTo>
                  <a:pt x="25930" y="68280"/>
                </a:lnTo>
                <a:lnTo>
                  <a:pt x="25930" y="68270"/>
                </a:lnTo>
                <a:lnTo>
                  <a:pt x="25930" y="68260"/>
                </a:lnTo>
                <a:lnTo>
                  <a:pt x="25950" y="68240"/>
                </a:lnTo>
                <a:lnTo>
                  <a:pt x="25960" y="68240"/>
                </a:lnTo>
                <a:lnTo>
                  <a:pt x="25960" y="68230"/>
                </a:lnTo>
                <a:lnTo>
                  <a:pt x="25980" y="68220"/>
                </a:lnTo>
                <a:lnTo>
                  <a:pt x="25990" y="68220"/>
                </a:lnTo>
                <a:lnTo>
                  <a:pt x="25990" y="68210"/>
                </a:lnTo>
                <a:lnTo>
                  <a:pt x="26000" y="68210"/>
                </a:lnTo>
                <a:lnTo>
                  <a:pt x="26000" y="68200"/>
                </a:lnTo>
                <a:lnTo>
                  <a:pt x="26000" y="68190"/>
                </a:lnTo>
                <a:lnTo>
                  <a:pt x="26000" y="68180"/>
                </a:lnTo>
                <a:lnTo>
                  <a:pt x="25990" y="68170"/>
                </a:lnTo>
                <a:lnTo>
                  <a:pt x="25990" y="68160"/>
                </a:lnTo>
                <a:lnTo>
                  <a:pt x="25990" y="68140"/>
                </a:lnTo>
                <a:lnTo>
                  <a:pt x="26000" y="68130"/>
                </a:lnTo>
                <a:lnTo>
                  <a:pt x="26010" y="68130"/>
                </a:lnTo>
                <a:lnTo>
                  <a:pt x="26010" y="68120"/>
                </a:lnTo>
                <a:lnTo>
                  <a:pt x="26010" y="68110"/>
                </a:lnTo>
                <a:lnTo>
                  <a:pt x="26020" y="68100"/>
                </a:lnTo>
                <a:lnTo>
                  <a:pt x="26020" y="68090"/>
                </a:lnTo>
                <a:lnTo>
                  <a:pt x="26020" y="68080"/>
                </a:lnTo>
                <a:lnTo>
                  <a:pt x="26030" y="68080"/>
                </a:lnTo>
                <a:lnTo>
                  <a:pt x="26030" y="68060"/>
                </a:lnTo>
                <a:lnTo>
                  <a:pt x="26030" y="68050"/>
                </a:lnTo>
                <a:lnTo>
                  <a:pt x="26030" y="68030"/>
                </a:lnTo>
                <a:lnTo>
                  <a:pt x="26030" y="68020"/>
                </a:lnTo>
                <a:lnTo>
                  <a:pt x="26030" y="68010"/>
                </a:lnTo>
                <a:lnTo>
                  <a:pt x="26040" y="68010"/>
                </a:lnTo>
                <a:lnTo>
                  <a:pt x="26030" y="68000"/>
                </a:lnTo>
                <a:lnTo>
                  <a:pt x="26030" y="67990"/>
                </a:lnTo>
                <a:lnTo>
                  <a:pt x="26030" y="67980"/>
                </a:lnTo>
                <a:lnTo>
                  <a:pt x="26030" y="67970"/>
                </a:lnTo>
                <a:lnTo>
                  <a:pt x="26040" y="67970"/>
                </a:lnTo>
                <a:lnTo>
                  <a:pt x="26040" y="67960"/>
                </a:lnTo>
                <a:lnTo>
                  <a:pt x="26050" y="67950"/>
                </a:lnTo>
                <a:lnTo>
                  <a:pt x="26050" y="67940"/>
                </a:lnTo>
                <a:lnTo>
                  <a:pt x="26050" y="67930"/>
                </a:lnTo>
                <a:lnTo>
                  <a:pt x="26050" y="67920"/>
                </a:lnTo>
                <a:lnTo>
                  <a:pt x="26060" y="67920"/>
                </a:lnTo>
                <a:lnTo>
                  <a:pt x="26060" y="67910"/>
                </a:lnTo>
                <a:lnTo>
                  <a:pt x="26070" y="67900"/>
                </a:lnTo>
                <a:lnTo>
                  <a:pt x="26080" y="67890"/>
                </a:lnTo>
                <a:lnTo>
                  <a:pt x="26090" y="67890"/>
                </a:lnTo>
                <a:lnTo>
                  <a:pt x="26100" y="67880"/>
                </a:lnTo>
                <a:lnTo>
                  <a:pt x="26100" y="67870"/>
                </a:lnTo>
                <a:lnTo>
                  <a:pt x="26100" y="67860"/>
                </a:lnTo>
                <a:lnTo>
                  <a:pt x="26110" y="67850"/>
                </a:lnTo>
                <a:lnTo>
                  <a:pt x="26110" y="67840"/>
                </a:lnTo>
                <a:lnTo>
                  <a:pt x="26120" y="67830"/>
                </a:lnTo>
                <a:lnTo>
                  <a:pt x="26130" y="67830"/>
                </a:lnTo>
                <a:lnTo>
                  <a:pt x="26140" y="67820"/>
                </a:lnTo>
                <a:lnTo>
                  <a:pt x="26160" y="67810"/>
                </a:lnTo>
                <a:lnTo>
                  <a:pt x="26160" y="67800"/>
                </a:lnTo>
                <a:lnTo>
                  <a:pt x="26170" y="67800"/>
                </a:lnTo>
                <a:lnTo>
                  <a:pt x="26170" y="67790"/>
                </a:lnTo>
                <a:lnTo>
                  <a:pt x="26170" y="67780"/>
                </a:lnTo>
                <a:lnTo>
                  <a:pt x="26180" y="67770"/>
                </a:lnTo>
                <a:lnTo>
                  <a:pt x="26180" y="67750"/>
                </a:lnTo>
                <a:lnTo>
                  <a:pt x="26180" y="67740"/>
                </a:lnTo>
                <a:lnTo>
                  <a:pt x="26180" y="67730"/>
                </a:lnTo>
                <a:lnTo>
                  <a:pt x="26180" y="67720"/>
                </a:lnTo>
                <a:lnTo>
                  <a:pt x="26190" y="67720"/>
                </a:lnTo>
                <a:lnTo>
                  <a:pt x="26190" y="67710"/>
                </a:lnTo>
                <a:lnTo>
                  <a:pt x="26200" y="67700"/>
                </a:lnTo>
                <a:lnTo>
                  <a:pt x="26210" y="67690"/>
                </a:lnTo>
                <a:lnTo>
                  <a:pt x="26220" y="67690"/>
                </a:lnTo>
                <a:lnTo>
                  <a:pt x="26230" y="67680"/>
                </a:lnTo>
                <a:lnTo>
                  <a:pt x="26240" y="67680"/>
                </a:lnTo>
                <a:lnTo>
                  <a:pt x="26240" y="67670"/>
                </a:lnTo>
                <a:lnTo>
                  <a:pt x="26240" y="67660"/>
                </a:lnTo>
                <a:lnTo>
                  <a:pt x="26240" y="67650"/>
                </a:lnTo>
                <a:lnTo>
                  <a:pt x="26240" y="67640"/>
                </a:lnTo>
                <a:lnTo>
                  <a:pt x="26250" y="67630"/>
                </a:lnTo>
                <a:lnTo>
                  <a:pt x="26250" y="67620"/>
                </a:lnTo>
                <a:lnTo>
                  <a:pt x="26250" y="67600"/>
                </a:lnTo>
                <a:lnTo>
                  <a:pt x="26250" y="67590"/>
                </a:lnTo>
                <a:lnTo>
                  <a:pt x="26250" y="67580"/>
                </a:lnTo>
                <a:lnTo>
                  <a:pt x="26260" y="67570"/>
                </a:lnTo>
                <a:lnTo>
                  <a:pt x="26260" y="67560"/>
                </a:lnTo>
                <a:lnTo>
                  <a:pt x="26260" y="67550"/>
                </a:lnTo>
                <a:lnTo>
                  <a:pt x="26270" y="67540"/>
                </a:lnTo>
                <a:lnTo>
                  <a:pt x="26270" y="67530"/>
                </a:lnTo>
                <a:lnTo>
                  <a:pt x="26270" y="67520"/>
                </a:lnTo>
                <a:lnTo>
                  <a:pt x="26280" y="67520"/>
                </a:lnTo>
                <a:lnTo>
                  <a:pt x="26290" y="67510"/>
                </a:lnTo>
                <a:lnTo>
                  <a:pt x="26300" y="67510"/>
                </a:lnTo>
                <a:lnTo>
                  <a:pt x="26300" y="67500"/>
                </a:lnTo>
                <a:lnTo>
                  <a:pt x="26300" y="67490"/>
                </a:lnTo>
                <a:lnTo>
                  <a:pt x="26300" y="67480"/>
                </a:lnTo>
                <a:lnTo>
                  <a:pt x="26300" y="67470"/>
                </a:lnTo>
                <a:lnTo>
                  <a:pt x="26310" y="67470"/>
                </a:lnTo>
                <a:lnTo>
                  <a:pt x="26320" y="67470"/>
                </a:lnTo>
                <a:lnTo>
                  <a:pt x="26330" y="67460"/>
                </a:lnTo>
                <a:lnTo>
                  <a:pt x="26340" y="67460"/>
                </a:lnTo>
                <a:lnTo>
                  <a:pt x="26350" y="67460"/>
                </a:lnTo>
                <a:lnTo>
                  <a:pt x="26360" y="67450"/>
                </a:lnTo>
                <a:lnTo>
                  <a:pt x="26370" y="67450"/>
                </a:lnTo>
                <a:lnTo>
                  <a:pt x="26380" y="67440"/>
                </a:lnTo>
                <a:lnTo>
                  <a:pt x="26390" y="67440"/>
                </a:lnTo>
                <a:lnTo>
                  <a:pt x="26390" y="67430"/>
                </a:lnTo>
                <a:lnTo>
                  <a:pt x="26390" y="67420"/>
                </a:lnTo>
                <a:lnTo>
                  <a:pt x="26380" y="67420"/>
                </a:lnTo>
                <a:lnTo>
                  <a:pt x="26380" y="67410"/>
                </a:lnTo>
                <a:lnTo>
                  <a:pt x="26370" y="67400"/>
                </a:lnTo>
                <a:lnTo>
                  <a:pt x="26370" y="67390"/>
                </a:lnTo>
                <a:lnTo>
                  <a:pt x="26380" y="67380"/>
                </a:lnTo>
                <a:lnTo>
                  <a:pt x="26380" y="67370"/>
                </a:lnTo>
                <a:lnTo>
                  <a:pt x="26390" y="67360"/>
                </a:lnTo>
                <a:lnTo>
                  <a:pt x="26390" y="67350"/>
                </a:lnTo>
                <a:lnTo>
                  <a:pt x="26390" y="67340"/>
                </a:lnTo>
                <a:lnTo>
                  <a:pt x="26400" y="67340"/>
                </a:lnTo>
                <a:lnTo>
                  <a:pt x="26400" y="67330"/>
                </a:lnTo>
                <a:lnTo>
                  <a:pt x="26410" y="67330"/>
                </a:lnTo>
                <a:lnTo>
                  <a:pt x="26410" y="67320"/>
                </a:lnTo>
                <a:lnTo>
                  <a:pt x="26420" y="67320"/>
                </a:lnTo>
                <a:lnTo>
                  <a:pt x="26430" y="67320"/>
                </a:lnTo>
                <a:lnTo>
                  <a:pt x="26440" y="67320"/>
                </a:lnTo>
                <a:lnTo>
                  <a:pt x="26440" y="67310"/>
                </a:lnTo>
                <a:lnTo>
                  <a:pt x="26450" y="67300"/>
                </a:lnTo>
                <a:lnTo>
                  <a:pt x="26460" y="67290"/>
                </a:lnTo>
                <a:lnTo>
                  <a:pt x="26470" y="67280"/>
                </a:lnTo>
                <a:lnTo>
                  <a:pt x="26490" y="67250"/>
                </a:lnTo>
                <a:lnTo>
                  <a:pt x="26500" y="67240"/>
                </a:lnTo>
                <a:lnTo>
                  <a:pt x="26510" y="67220"/>
                </a:lnTo>
                <a:lnTo>
                  <a:pt x="26520" y="67220"/>
                </a:lnTo>
                <a:lnTo>
                  <a:pt x="26520" y="67210"/>
                </a:lnTo>
                <a:lnTo>
                  <a:pt x="26530" y="67210"/>
                </a:lnTo>
                <a:lnTo>
                  <a:pt x="26540" y="67190"/>
                </a:lnTo>
                <a:lnTo>
                  <a:pt x="26540" y="67180"/>
                </a:lnTo>
                <a:lnTo>
                  <a:pt x="26540" y="67170"/>
                </a:lnTo>
                <a:lnTo>
                  <a:pt x="26540" y="67160"/>
                </a:lnTo>
                <a:lnTo>
                  <a:pt x="26550" y="67140"/>
                </a:lnTo>
                <a:lnTo>
                  <a:pt x="26550" y="67130"/>
                </a:lnTo>
                <a:lnTo>
                  <a:pt x="26550" y="67110"/>
                </a:lnTo>
                <a:lnTo>
                  <a:pt x="26560" y="67110"/>
                </a:lnTo>
                <a:lnTo>
                  <a:pt x="26560" y="67100"/>
                </a:lnTo>
                <a:lnTo>
                  <a:pt x="26570" y="67090"/>
                </a:lnTo>
                <a:lnTo>
                  <a:pt x="26580" y="67080"/>
                </a:lnTo>
                <a:lnTo>
                  <a:pt x="26580" y="67070"/>
                </a:lnTo>
                <a:lnTo>
                  <a:pt x="26580" y="67050"/>
                </a:lnTo>
                <a:lnTo>
                  <a:pt x="26580" y="67040"/>
                </a:lnTo>
                <a:lnTo>
                  <a:pt x="26590" y="67030"/>
                </a:lnTo>
                <a:lnTo>
                  <a:pt x="26590" y="67010"/>
                </a:lnTo>
                <a:lnTo>
                  <a:pt x="26590" y="67000"/>
                </a:lnTo>
                <a:lnTo>
                  <a:pt x="26590" y="66990"/>
                </a:lnTo>
                <a:lnTo>
                  <a:pt x="26580" y="66980"/>
                </a:lnTo>
                <a:lnTo>
                  <a:pt x="26580" y="66970"/>
                </a:lnTo>
                <a:lnTo>
                  <a:pt x="26570" y="66960"/>
                </a:lnTo>
                <a:lnTo>
                  <a:pt x="26570" y="66950"/>
                </a:lnTo>
                <a:lnTo>
                  <a:pt x="26560" y="66930"/>
                </a:lnTo>
                <a:lnTo>
                  <a:pt x="26560" y="66910"/>
                </a:lnTo>
                <a:lnTo>
                  <a:pt x="26560" y="66900"/>
                </a:lnTo>
                <a:lnTo>
                  <a:pt x="26570" y="66900"/>
                </a:lnTo>
                <a:lnTo>
                  <a:pt x="26570" y="66890"/>
                </a:lnTo>
                <a:lnTo>
                  <a:pt x="26580" y="66890"/>
                </a:lnTo>
                <a:lnTo>
                  <a:pt x="26580" y="66880"/>
                </a:lnTo>
                <a:lnTo>
                  <a:pt x="26590" y="66870"/>
                </a:lnTo>
                <a:lnTo>
                  <a:pt x="26590" y="66860"/>
                </a:lnTo>
                <a:lnTo>
                  <a:pt x="26600" y="66860"/>
                </a:lnTo>
                <a:lnTo>
                  <a:pt x="26600" y="66850"/>
                </a:lnTo>
                <a:lnTo>
                  <a:pt x="26610" y="66840"/>
                </a:lnTo>
                <a:lnTo>
                  <a:pt x="26620" y="66830"/>
                </a:lnTo>
                <a:lnTo>
                  <a:pt x="26630" y="66830"/>
                </a:lnTo>
                <a:lnTo>
                  <a:pt x="26640" y="66820"/>
                </a:lnTo>
                <a:lnTo>
                  <a:pt x="26660" y="66810"/>
                </a:lnTo>
                <a:lnTo>
                  <a:pt x="26680" y="66780"/>
                </a:lnTo>
                <a:lnTo>
                  <a:pt x="26690" y="66780"/>
                </a:lnTo>
                <a:lnTo>
                  <a:pt x="26690" y="66770"/>
                </a:lnTo>
                <a:lnTo>
                  <a:pt x="26700" y="66770"/>
                </a:lnTo>
                <a:lnTo>
                  <a:pt x="26710" y="66760"/>
                </a:lnTo>
                <a:lnTo>
                  <a:pt x="26710" y="66750"/>
                </a:lnTo>
                <a:lnTo>
                  <a:pt x="26710" y="66740"/>
                </a:lnTo>
                <a:lnTo>
                  <a:pt x="26710" y="66730"/>
                </a:lnTo>
                <a:lnTo>
                  <a:pt x="26710" y="66720"/>
                </a:lnTo>
                <a:lnTo>
                  <a:pt x="26720" y="66720"/>
                </a:lnTo>
                <a:lnTo>
                  <a:pt x="26740" y="66700"/>
                </a:lnTo>
                <a:lnTo>
                  <a:pt x="26750" y="66690"/>
                </a:lnTo>
                <a:lnTo>
                  <a:pt x="26760" y="66690"/>
                </a:lnTo>
                <a:lnTo>
                  <a:pt x="26780" y="66690"/>
                </a:lnTo>
                <a:lnTo>
                  <a:pt x="26790" y="66690"/>
                </a:lnTo>
                <a:lnTo>
                  <a:pt x="26800" y="66680"/>
                </a:lnTo>
                <a:lnTo>
                  <a:pt x="26810" y="66680"/>
                </a:lnTo>
                <a:lnTo>
                  <a:pt x="26850" y="66670"/>
                </a:lnTo>
                <a:lnTo>
                  <a:pt x="26860" y="66670"/>
                </a:lnTo>
                <a:lnTo>
                  <a:pt x="26880" y="66670"/>
                </a:lnTo>
                <a:lnTo>
                  <a:pt x="26890" y="66670"/>
                </a:lnTo>
                <a:lnTo>
                  <a:pt x="26900" y="66660"/>
                </a:lnTo>
                <a:lnTo>
                  <a:pt x="26910" y="66660"/>
                </a:lnTo>
                <a:lnTo>
                  <a:pt x="26920" y="66660"/>
                </a:lnTo>
                <a:lnTo>
                  <a:pt x="26930" y="66650"/>
                </a:lnTo>
                <a:lnTo>
                  <a:pt x="26940" y="66640"/>
                </a:lnTo>
                <a:lnTo>
                  <a:pt x="26950" y="66640"/>
                </a:lnTo>
                <a:lnTo>
                  <a:pt x="26960" y="66630"/>
                </a:lnTo>
                <a:lnTo>
                  <a:pt x="26980" y="66620"/>
                </a:lnTo>
                <a:lnTo>
                  <a:pt x="26990" y="66610"/>
                </a:lnTo>
                <a:lnTo>
                  <a:pt x="27000" y="66610"/>
                </a:lnTo>
                <a:lnTo>
                  <a:pt x="27000" y="66600"/>
                </a:lnTo>
                <a:lnTo>
                  <a:pt x="27010" y="66590"/>
                </a:lnTo>
                <a:lnTo>
                  <a:pt x="27020" y="66590"/>
                </a:lnTo>
                <a:lnTo>
                  <a:pt x="27020" y="66580"/>
                </a:lnTo>
                <a:lnTo>
                  <a:pt x="27030" y="66570"/>
                </a:lnTo>
                <a:lnTo>
                  <a:pt x="27030" y="66550"/>
                </a:lnTo>
                <a:lnTo>
                  <a:pt x="27030" y="66530"/>
                </a:lnTo>
                <a:lnTo>
                  <a:pt x="27040" y="66510"/>
                </a:lnTo>
                <a:lnTo>
                  <a:pt x="27040" y="66490"/>
                </a:lnTo>
                <a:lnTo>
                  <a:pt x="27040" y="66480"/>
                </a:lnTo>
                <a:lnTo>
                  <a:pt x="27040" y="66460"/>
                </a:lnTo>
                <a:lnTo>
                  <a:pt x="27050" y="66450"/>
                </a:lnTo>
                <a:lnTo>
                  <a:pt x="27050" y="66430"/>
                </a:lnTo>
                <a:lnTo>
                  <a:pt x="27050" y="66410"/>
                </a:lnTo>
                <a:lnTo>
                  <a:pt x="27050" y="66400"/>
                </a:lnTo>
                <a:lnTo>
                  <a:pt x="27050" y="66380"/>
                </a:lnTo>
                <a:lnTo>
                  <a:pt x="27060" y="66370"/>
                </a:lnTo>
                <a:lnTo>
                  <a:pt x="27060" y="66360"/>
                </a:lnTo>
                <a:lnTo>
                  <a:pt x="27060" y="66350"/>
                </a:lnTo>
                <a:lnTo>
                  <a:pt x="27060" y="66340"/>
                </a:lnTo>
                <a:lnTo>
                  <a:pt x="27060" y="66330"/>
                </a:lnTo>
                <a:lnTo>
                  <a:pt x="27070" y="66280"/>
                </a:lnTo>
                <a:lnTo>
                  <a:pt x="27070" y="66260"/>
                </a:lnTo>
                <a:lnTo>
                  <a:pt x="27070" y="66250"/>
                </a:lnTo>
                <a:lnTo>
                  <a:pt x="27070" y="66230"/>
                </a:lnTo>
                <a:lnTo>
                  <a:pt x="27070" y="66210"/>
                </a:lnTo>
                <a:lnTo>
                  <a:pt x="27080" y="66200"/>
                </a:lnTo>
                <a:lnTo>
                  <a:pt x="27080" y="66190"/>
                </a:lnTo>
                <a:lnTo>
                  <a:pt x="27090" y="66170"/>
                </a:lnTo>
                <a:lnTo>
                  <a:pt x="27100" y="66160"/>
                </a:lnTo>
                <a:lnTo>
                  <a:pt x="27110" y="66140"/>
                </a:lnTo>
                <a:lnTo>
                  <a:pt x="27120" y="66120"/>
                </a:lnTo>
                <a:lnTo>
                  <a:pt x="27150" y="66090"/>
                </a:lnTo>
                <a:lnTo>
                  <a:pt x="27160" y="66080"/>
                </a:lnTo>
                <a:lnTo>
                  <a:pt x="27160" y="66060"/>
                </a:lnTo>
                <a:lnTo>
                  <a:pt x="27160" y="66050"/>
                </a:lnTo>
                <a:lnTo>
                  <a:pt x="27160" y="66040"/>
                </a:lnTo>
                <a:lnTo>
                  <a:pt x="27160" y="66010"/>
                </a:lnTo>
                <a:lnTo>
                  <a:pt x="27160" y="65990"/>
                </a:lnTo>
                <a:lnTo>
                  <a:pt x="27160" y="65980"/>
                </a:lnTo>
                <a:lnTo>
                  <a:pt x="27150" y="65970"/>
                </a:lnTo>
                <a:lnTo>
                  <a:pt x="27150" y="65950"/>
                </a:lnTo>
                <a:lnTo>
                  <a:pt x="27150" y="65940"/>
                </a:lnTo>
                <a:lnTo>
                  <a:pt x="27140" y="65930"/>
                </a:lnTo>
                <a:lnTo>
                  <a:pt x="27140" y="65920"/>
                </a:lnTo>
                <a:lnTo>
                  <a:pt x="27130" y="65910"/>
                </a:lnTo>
                <a:lnTo>
                  <a:pt x="27120" y="65880"/>
                </a:lnTo>
                <a:lnTo>
                  <a:pt x="27110" y="65860"/>
                </a:lnTo>
                <a:lnTo>
                  <a:pt x="27100" y="65860"/>
                </a:lnTo>
                <a:lnTo>
                  <a:pt x="27100" y="65850"/>
                </a:lnTo>
                <a:lnTo>
                  <a:pt x="27080" y="65820"/>
                </a:lnTo>
                <a:lnTo>
                  <a:pt x="27080" y="65810"/>
                </a:lnTo>
                <a:lnTo>
                  <a:pt x="27080" y="65800"/>
                </a:lnTo>
                <a:lnTo>
                  <a:pt x="27070" y="65790"/>
                </a:lnTo>
                <a:lnTo>
                  <a:pt x="27070" y="65780"/>
                </a:lnTo>
                <a:lnTo>
                  <a:pt x="27070" y="65760"/>
                </a:lnTo>
                <a:lnTo>
                  <a:pt x="27070" y="65750"/>
                </a:lnTo>
                <a:lnTo>
                  <a:pt x="27060" y="65720"/>
                </a:lnTo>
                <a:lnTo>
                  <a:pt x="27060" y="65700"/>
                </a:lnTo>
                <a:lnTo>
                  <a:pt x="27060" y="65690"/>
                </a:lnTo>
                <a:lnTo>
                  <a:pt x="27060" y="65670"/>
                </a:lnTo>
                <a:lnTo>
                  <a:pt x="27050" y="65660"/>
                </a:lnTo>
                <a:lnTo>
                  <a:pt x="27050" y="65650"/>
                </a:lnTo>
                <a:lnTo>
                  <a:pt x="27050" y="65640"/>
                </a:lnTo>
                <a:lnTo>
                  <a:pt x="27050" y="65620"/>
                </a:lnTo>
                <a:lnTo>
                  <a:pt x="27050" y="65590"/>
                </a:lnTo>
                <a:lnTo>
                  <a:pt x="27040" y="65560"/>
                </a:lnTo>
                <a:lnTo>
                  <a:pt x="27040" y="65550"/>
                </a:lnTo>
                <a:lnTo>
                  <a:pt x="27040" y="65530"/>
                </a:lnTo>
                <a:lnTo>
                  <a:pt x="27040" y="65460"/>
                </a:lnTo>
                <a:lnTo>
                  <a:pt x="27040" y="65440"/>
                </a:lnTo>
                <a:lnTo>
                  <a:pt x="27040" y="65430"/>
                </a:lnTo>
                <a:lnTo>
                  <a:pt x="27030" y="65420"/>
                </a:lnTo>
                <a:lnTo>
                  <a:pt x="27030" y="65410"/>
                </a:lnTo>
                <a:lnTo>
                  <a:pt x="27030" y="65360"/>
                </a:lnTo>
                <a:lnTo>
                  <a:pt x="27030" y="65340"/>
                </a:lnTo>
                <a:lnTo>
                  <a:pt x="27030" y="65330"/>
                </a:lnTo>
                <a:lnTo>
                  <a:pt x="27030" y="65320"/>
                </a:lnTo>
                <a:lnTo>
                  <a:pt x="27030" y="65300"/>
                </a:lnTo>
                <a:lnTo>
                  <a:pt x="27030" y="65290"/>
                </a:lnTo>
                <a:lnTo>
                  <a:pt x="27030" y="65280"/>
                </a:lnTo>
                <a:lnTo>
                  <a:pt x="27040" y="65270"/>
                </a:lnTo>
                <a:lnTo>
                  <a:pt x="27050" y="65260"/>
                </a:lnTo>
                <a:lnTo>
                  <a:pt x="27050" y="65250"/>
                </a:lnTo>
                <a:lnTo>
                  <a:pt x="27060" y="65240"/>
                </a:lnTo>
                <a:lnTo>
                  <a:pt x="27080" y="65230"/>
                </a:lnTo>
                <a:lnTo>
                  <a:pt x="27090" y="65210"/>
                </a:lnTo>
                <a:lnTo>
                  <a:pt x="27110" y="65200"/>
                </a:lnTo>
                <a:lnTo>
                  <a:pt x="27110" y="65190"/>
                </a:lnTo>
                <a:lnTo>
                  <a:pt x="27120" y="65190"/>
                </a:lnTo>
                <a:lnTo>
                  <a:pt x="27130" y="65170"/>
                </a:lnTo>
                <a:lnTo>
                  <a:pt x="27140" y="65160"/>
                </a:lnTo>
                <a:lnTo>
                  <a:pt x="27150" y="65160"/>
                </a:lnTo>
                <a:lnTo>
                  <a:pt x="27150" y="65150"/>
                </a:lnTo>
                <a:lnTo>
                  <a:pt x="27150" y="65140"/>
                </a:lnTo>
                <a:lnTo>
                  <a:pt x="27160" y="65120"/>
                </a:lnTo>
                <a:lnTo>
                  <a:pt x="27160" y="65110"/>
                </a:lnTo>
                <a:lnTo>
                  <a:pt x="27160" y="65100"/>
                </a:lnTo>
                <a:lnTo>
                  <a:pt x="27170" y="65100"/>
                </a:lnTo>
                <a:lnTo>
                  <a:pt x="27170" y="65090"/>
                </a:lnTo>
                <a:lnTo>
                  <a:pt x="27170" y="65070"/>
                </a:lnTo>
                <a:lnTo>
                  <a:pt x="27180" y="65070"/>
                </a:lnTo>
                <a:lnTo>
                  <a:pt x="27180" y="65060"/>
                </a:lnTo>
                <a:lnTo>
                  <a:pt x="27180" y="65050"/>
                </a:lnTo>
                <a:lnTo>
                  <a:pt x="27190" y="65050"/>
                </a:lnTo>
                <a:lnTo>
                  <a:pt x="27200" y="65040"/>
                </a:lnTo>
                <a:lnTo>
                  <a:pt x="27210" y="65030"/>
                </a:lnTo>
                <a:lnTo>
                  <a:pt x="27230" y="65020"/>
                </a:lnTo>
                <a:lnTo>
                  <a:pt x="27240" y="65010"/>
                </a:lnTo>
                <a:lnTo>
                  <a:pt x="27250" y="64990"/>
                </a:lnTo>
                <a:lnTo>
                  <a:pt x="27260" y="64980"/>
                </a:lnTo>
                <a:lnTo>
                  <a:pt x="27260" y="64970"/>
                </a:lnTo>
                <a:lnTo>
                  <a:pt x="27260" y="64960"/>
                </a:lnTo>
                <a:lnTo>
                  <a:pt x="27270" y="64950"/>
                </a:lnTo>
                <a:lnTo>
                  <a:pt x="27270" y="64930"/>
                </a:lnTo>
                <a:lnTo>
                  <a:pt x="27280" y="64930"/>
                </a:lnTo>
                <a:lnTo>
                  <a:pt x="27280" y="64920"/>
                </a:lnTo>
                <a:lnTo>
                  <a:pt x="27280" y="64910"/>
                </a:lnTo>
                <a:lnTo>
                  <a:pt x="27290" y="64900"/>
                </a:lnTo>
                <a:lnTo>
                  <a:pt x="27290" y="64890"/>
                </a:lnTo>
                <a:lnTo>
                  <a:pt x="27280" y="64880"/>
                </a:lnTo>
                <a:lnTo>
                  <a:pt x="27280" y="64870"/>
                </a:lnTo>
                <a:lnTo>
                  <a:pt x="27280" y="64850"/>
                </a:lnTo>
                <a:lnTo>
                  <a:pt x="27270" y="64840"/>
                </a:lnTo>
                <a:lnTo>
                  <a:pt x="27260" y="64830"/>
                </a:lnTo>
                <a:lnTo>
                  <a:pt x="27260" y="64820"/>
                </a:lnTo>
                <a:lnTo>
                  <a:pt x="27240" y="64810"/>
                </a:lnTo>
                <a:lnTo>
                  <a:pt x="27240" y="64800"/>
                </a:lnTo>
                <a:lnTo>
                  <a:pt x="27230" y="64790"/>
                </a:lnTo>
                <a:lnTo>
                  <a:pt x="27230" y="64780"/>
                </a:lnTo>
                <a:lnTo>
                  <a:pt x="27230" y="64770"/>
                </a:lnTo>
                <a:lnTo>
                  <a:pt x="27220" y="64760"/>
                </a:lnTo>
                <a:lnTo>
                  <a:pt x="27220" y="64750"/>
                </a:lnTo>
                <a:lnTo>
                  <a:pt x="27210" y="64740"/>
                </a:lnTo>
                <a:lnTo>
                  <a:pt x="27210" y="64720"/>
                </a:lnTo>
                <a:lnTo>
                  <a:pt x="27200" y="64710"/>
                </a:lnTo>
                <a:lnTo>
                  <a:pt x="27190" y="64680"/>
                </a:lnTo>
                <a:lnTo>
                  <a:pt x="27180" y="64670"/>
                </a:lnTo>
                <a:lnTo>
                  <a:pt x="27170" y="64660"/>
                </a:lnTo>
                <a:lnTo>
                  <a:pt x="27160" y="64650"/>
                </a:lnTo>
                <a:lnTo>
                  <a:pt x="27160" y="64640"/>
                </a:lnTo>
                <a:lnTo>
                  <a:pt x="27160" y="64630"/>
                </a:lnTo>
                <a:lnTo>
                  <a:pt x="27150" y="64620"/>
                </a:lnTo>
                <a:lnTo>
                  <a:pt x="27150" y="64600"/>
                </a:lnTo>
                <a:lnTo>
                  <a:pt x="27150" y="64580"/>
                </a:lnTo>
                <a:lnTo>
                  <a:pt x="27150" y="64570"/>
                </a:lnTo>
                <a:lnTo>
                  <a:pt x="27140" y="64550"/>
                </a:lnTo>
                <a:lnTo>
                  <a:pt x="27150" y="64550"/>
                </a:lnTo>
                <a:lnTo>
                  <a:pt x="27150" y="64530"/>
                </a:lnTo>
                <a:lnTo>
                  <a:pt x="27150" y="64520"/>
                </a:lnTo>
                <a:lnTo>
                  <a:pt x="27150" y="64510"/>
                </a:lnTo>
                <a:lnTo>
                  <a:pt x="27150" y="64490"/>
                </a:lnTo>
                <a:lnTo>
                  <a:pt x="27150" y="64480"/>
                </a:lnTo>
                <a:lnTo>
                  <a:pt x="27160" y="64470"/>
                </a:lnTo>
                <a:lnTo>
                  <a:pt x="27170" y="64450"/>
                </a:lnTo>
                <a:lnTo>
                  <a:pt x="27170" y="64430"/>
                </a:lnTo>
                <a:lnTo>
                  <a:pt x="27180" y="64420"/>
                </a:lnTo>
                <a:lnTo>
                  <a:pt x="27180" y="64400"/>
                </a:lnTo>
                <a:lnTo>
                  <a:pt x="27190" y="64380"/>
                </a:lnTo>
                <a:lnTo>
                  <a:pt x="27190" y="64370"/>
                </a:lnTo>
                <a:lnTo>
                  <a:pt x="27190" y="64360"/>
                </a:lnTo>
                <a:lnTo>
                  <a:pt x="27200" y="64340"/>
                </a:lnTo>
                <a:lnTo>
                  <a:pt x="27200" y="64330"/>
                </a:lnTo>
                <a:lnTo>
                  <a:pt x="27210" y="64310"/>
                </a:lnTo>
                <a:lnTo>
                  <a:pt x="27210" y="64300"/>
                </a:lnTo>
                <a:lnTo>
                  <a:pt x="27220" y="64290"/>
                </a:lnTo>
                <a:lnTo>
                  <a:pt x="27220" y="64280"/>
                </a:lnTo>
                <a:lnTo>
                  <a:pt x="27230" y="64270"/>
                </a:lnTo>
                <a:lnTo>
                  <a:pt x="27240" y="64260"/>
                </a:lnTo>
                <a:lnTo>
                  <a:pt x="27240" y="64250"/>
                </a:lnTo>
                <a:lnTo>
                  <a:pt x="27250" y="64240"/>
                </a:lnTo>
                <a:lnTo>
                  <a:pt x="27260" y="64230"/>
                </a:lnTo>
                <a:lnTo>
                  <a:pt x="27270" y="64220"/>
                </a:lnTo>
                <a:lnTo>
                  <a:pt x="27280" y="64210"/>
                </a:lnTo>
                <a:lnTo>
                  <a:pt x="27290" y="64200"/>
                </a:lnTo>
                <a:lnTo>
                  <a:pt x="27290" y="64190"/>
                </a:lnTo>
                <a:lnTo>
                  <a:pt x="27290" y="64180"/>
                </a:lnTo>
                <a:lnTo>
                  <a:pt x="27290" y="64170"/>
                </a:lnTo>
                <a:lnTo>
                  <a:pt x="27290" y="64160"/>
                </a:lnTo>
                <a:lnTo>
                  <a:pt x="27290" y="64150"/>
                </a:lnTo>
                <a:lnTo>
                  <a:pt x="27300" y="64140"/>
                </a:lnTo>
                <a:lnTo>
                  <a:pt x="27300" y="64130"/>
                </a:lnTo>
                <a:lnTo>
                  <a:pt x="27310" y="64130"/>
                </a:lnTo>
                <a:lnTo>
                  <a:pt x="27310" y="64120"/>
                </a:lnTo>
                <a:lnTo>
                  <a:pt x="27330" y="64100"/>
                </a:lnTo>
                <a:lnTo>
                  <a:pt x="27330" y="64090"/>
                </a:lnTo>
                <a:lnTo>
                  <a:pt x="27340" y="64080"/>
                </a:lnTo>
                <a:lnTo>
                  <a:pt x="27350" y="64070"/>
                </a:lnTo>
                <a:lnTo>
                  <a:pt x="27350" y="64060"/>
                </a:lnTo>
                <a:lnTo>
                  <a:pt x="27350" y="64050"/>
                </a:lnTo>
                <a:lnTo>
                  <a:pt x="27360" y="64050"/>
                </a:lnTo>
                <a:lnTo>
                  <a:pt x="27350" y="64050"/>
                </a:lnTo>
                <a:lnTo>
                  <a:pt x="27350" y="64030"/>
                </a:lnTo>
                <a:lnTo>
                  <a:pt x="27350" y="64020"/>
                </a:lnTo>
                <a:lnTo>
                  <a:pt x="27360" y="64000"/>
                </a:lnTo>
                <a:lnTo>
                  <a:pt x="27370" y="63990"/>
                </a:lnTo>
                <a:lnTo>
                  <a:pt x="27370" y="63970"/>
                </a:lnTo>
                <a:lnTo>
                  <a:pt x="27360" y="63960"/>
                </a:lnTo>
                <a:lnTo>
                  <a:pt x="27360" y="63950"/>
                </a:lnTo>
                <a:lnTo>
                  <a:pt x="27360" y="63930"/>
                </a:lnTo>
                <a:lnTo>
                  <a:pt x="27360" y="63910"/>
                </a:lnTo>
                <a:lnTo>
                  <a:pt x="27350" y="63890"/>
                </a:lnTo>
                <a:lnTo>
                  <a:pt x="27350" y="63860"/>
                </a:lnTo>
                <a:lnTo>
                  <a:pt x="27350" y="63840"/>
                </a:lnTo>
                <a:lnTo>
                  <a:pt x="27350" y="63820"/>
                </a:lnTo>
                <a:lnTo>
                  <a:pt x="27350" y="63780"/>
                </a:lnTo>
                <a:lnTo>
                  <a:pt x="27350" y="63750"/>
                </a:lnTo>
                <a:lnTo>
                  <a:pt x="27350" y="63730"/>
                </a:lnTo>
                <a:lnTo>
                  <a:pt x="27360" y="63720"/>
                </a:lnTo>
                <a:lnTo>
                  <a:pt x="27360" y="63710"/>
                </a:lnTo>
                <a:lnTo>
                  <a:pt x="27360" y="63700"/>
                </a:lnTo>
                <a:lnTo>
                  <a:pt x="27370" y="63680"/>
                </a:lnTo>
                <a:lnTo>
                  <a:pt x="27380" y="63660"/>
                </a:lnTo>
                <a:lnTo>
                  <a:pt x="27390" y="63640"/>
                </a:lnTo>
                <a:lnTo>
                  <a:pt x="27420" y="63610"/>
                </a:lnTo>
                <a:lnTo>
                  <a:pt x="27440" y="63590"/>
                </a:lnTo>
                <a:lnTo>
                  <a:pt x="27450" y="63580"/>
                </a:lnTo>
                <a:lnTo>
                  <a:pt x="27460" y="63570"/>
                </a:lnTo>
                <a:lnTo>
                  <a:pt x="27470" y="63560"/>
                </a:lnTo>
                <a:lnTo>
                  <a:pt x="27470" y="63550"/>
                </a:lnTo>
                <a:lnTo>
                  <a:pt x="27470" y="63530"/>
                </a:lnTo>
                <a:lnTo>
                  <a:pt x="27460" y="63500"/>
                </a:lnTo>
                <a:lnTo>
                  <a:pt x="27460" y="63480"/>
                </a:lnTo>
                <a:lnTo>
                  <a:pt x="27460" y="63450"/>
                </a:lnTo>
                <a:lnTo>
                  <a:pt x="27450" y="63440"/>
                </a:lnTo>
                <a:lnTo>
                  <a:pt x="27440" y="63410"/>
                </a:lnTo>
                <a:lnTo>
                  <a:pt x="27440" y="63400"/>
                </a:lnTo>
                <a:lnTo>
                  <a:pt x="27440" y="63390"/>
                </a:lnTo>
                <a:lnTo>
                  <a:pt x="27430" y="63370"/>
                </a:lnTo>
                <a:lnTo>
                  <a:pt x="27420" y="63360"/>
                </a:lnTo>
                <a:lnTo>
                  <a:pt x="27420" y="63340"/>
                </a:lnTo>
                <a:lnTo>
                  <a:pt x="27420" y="63320"/>
                </a:lnTo>
                <a:lnTo>
                  <a:pt x="27420" y="63310"/>
                </a:lnTo>
                <a:lnTo>
                  <a:pt x="27430" y="63290"/>
                </a:lnTo>
                <a:lnTo>
                  <a:pt x="27420" y="63280"/>
                </a:lnTo>
                <a:lnTo>
                  <a:pt x="27400" y="63260"/>
                </a:lnTo>
                <a:lnTo>
                  <a:pt x="27400" y="63250"/>
                </a:lnTo>
                <a:lnTo>
                  <a:pt x="27400" y="63230"/>
                </a:lnTo>
                <a:lnTo>
                  <a:pt x="27400" y="63210"/>
                </a:lnTo>
                <a:lnTo>
                  <a:pt x="27390" y="63190"/>
                </a:lnTo>
                <a:lnTo>
                  <a:pt x="27390" y="63170"/>
                </a:lnTo>
                <a:lnTo>
                  <a:pt x="27390" y="63160"/>
                </a:lnTo>
                <a:lnTo>
                  <a:pt x="27400" y="63150"/>
                </a:lnTo>
                <a:lnTo>
                  <a:pt x="27400" y="63140"/>
                </a:lnTo>
                <a:lnTo>
                  <a:pt x="27390" y="63130"/>
                </a:lnTo>
                <a:lnTo>
                  <a:pt x="27380" y="63110"/>
                </a:lnTo>
                <a:lnTo>
                  <a:pt x="27380" y="63090"/>
                </a:lnTo>
                <a:lnTo>
                  <a:pt x="27380" y="63080"/>
                </a:lnTo>
                <a:lnTo>
                  <a:pt x="27390" y="63070"/>
                </a:lnTo>
                <a:lnTo>
                  <a:pt x="27380" y="63060"/>
                </a:lnTo>
                <a:lnTo>
                  <a:pt x="27380" y="63040"/>
                </a:lnTo>
                <a:lnTo>
                  <a:pt x="27360" y="63040"/>
                </a:lnTo>
                <a:lnTo>
                  <a:pt x="27340" y="63040"/>
                </a:lnTo>
                <a:lnTo>
                  <a:pt x="27330" y="63030"/>
                </a:lnTo>
                <a:lnTo>
                  <a:pt x="27310" y="63020"/>
                </a:lnTo>
                <a:lnTo>
                  <a:pt x="27300" y="63010"/>
                </a:lnTo>
                <a:lnTo>
                  <a:pt x="27280" y="63000"/>
                </a:lnTo>
                <a:lnTo>
                  <a:pt x="27260" y="62990"/>
                </a:lnTo>
                <a:lnTo>
                  <a:pt x="27250" y="62990"/>
                </a:lnTo>
                <a:lnTo>
                  <a:pt x="27230" y="62980"/>
                </a:lnTo>
                <a:lnTo>
                  <a:pt x="27220" y="62980"/>
                </a:lnTo>
                <a:lnTo>
                  <a:pt x="27200" y="62970"/>
                </a:lnTo>
                <a:lnTo>
                  <a:pt x="27200" y="62960"/>
                </a:lnTo>
                <a:lnTo>
                  <a:pt x="27190" y="62940"/>
                </a:lnTo>
                <a:lnTo>
                  <a:pt x="27190" y="62920"/>
                </a:lnTo>
                <a:lnTo>
                  <a:pt x="27200" y="62910"/>
                </a:lnTo>
                <a:lnTo>
                  <a:pt x="27190" y="62900"/>
                </a:lnTo>
                <a:lnTo>
                  <a:pt x="27170" y="62890"/>
                </a:lnTo>
                <a:lnTo>
                  <a:pt x="27160" y="62890"/>
                </a:lnTo>
                <a:lnTo>
                  <a:pt x="27150" y="62890"/>
                </a:lnTo>
                <a:lnTo>
                  <a:pt x="27130" y="62890"/>
                </a:lnTo>
                <a:lnTo>
                  <a:pt x="27100" y="62880"/>
                </a:lnTo>
                <a:lnTo>
                  <a:pt x="27070" y="62870"/>
                </a:lnTo>
                <a:lnTo>
                  <a:pt x="27060" y="62850"/>
                </a:lnTo>
                <a:lnTo>
                  <a:pt x="27050" y="62840"/>
                </a:lnTo>
                <a:lnTo>
                  <a:pt x="27050" y="62830"/>
                </a:lnTo>
                <a:lnTo>
                  <a:pt x="27050" y="62820"/>
                </a:lnTo>
                <a:lnTo>
                  <a:pt x="27040" y="62810"/>
                </a:lnTo>
                <a:lnTo>
                  <a:pt x="27020" y="62800"/>
                </a:lnTo>
                <a:lnTo>
                  <a:pt x="27020" y="62790"/>
                </a:lnTo>
                <a:lnTo>
                  <a:pt x="27020" y="62780"/>
                </a:lnTo>
                <a:lnTo>
                  <a:pt x="27030" y="62770"/>
                </a:lnTo>
                <a:lnTo>
                  <a:pt x="27040" y="62760"/>
                </a:lnTo>
                <a:lnTo>
                  <a:pt x="27030" y="62750"/>
                </a:lnTo>
                <a:lnTo>
                  <a:pt x="27000" y="62740"/>
                </a:lnTo>
                <a:lnTo>
                  <a:pt x="26990" y="62740"/>
                </a:lnTo>
                <a:lnTo>
                  <a:pt x="26970" y="62730"/>
                </a:lnTo>
                <a:lnTo>
                  <a:pt x="26970" y="62720"/>
                </a:lnTo>
                <a:lnTo>
                  <a:pt x="26950" y="62710"/>
                </a:lnTo>
                <a:lnTo>
                  <a:pt x="26930" y="62700"/>
                </a:lnTo>
                <a:lnTo>
                  <a:pt x="26920" y="62690"/>
                </a:lnTo>
                <a:lnTo>
                  <a:pt x="26910" y="62690"/>
                </a:lnTo>
                <a:lnTo>
                  <a:pt x="26900" y="62680"/>
                </a:lnTo>
                <a:lnTo>
                  <a:pt x="26900" y="62670"/>
                </a:lnTo>
                <a:lnTo>
                  <a:pt x="26890" y="62660"/>
                </a:lnTo>
                <a:lnTo>
                  <a:pt x="26890" y="62650"/>
                </a:lnTo>
                <a:lnTo>
                  <a:pt x="26890" y="62640"/>
                </a:lnTo>
                <a:lnTo>
                  <a:pt x="26890" y="62630"/>
                </a:lnTo>
                <a:lnTo>
                  <a:pt x="26870" y="62620"/>
                </a:lnTo>
                <a:lnTo>
                  <a:pt x="26870" y="62610"/>
                </a:lnTo>
                <a:lnTo>
                  <a:pt x="26860" y="62590"/>
                </a:lnTo>
                <a:lnTo>
                  <a:pt x="26860" y="62570"/>
                </a:lnTo>
                <a:lnTo>
                  <a:pt x="26850" y="62560"/>
                </a:lnTo>
                <a:lnTo>
                  <a:pt x="26850" y="62540"/>
                </a:lnTo>
                <a:lnTo>
                  <a:pt x="26830" y="62500"/>
                </a:lnTo>
                <a:lnTo>
                  <a:pt x="26830" y="62490"/>
                </a:lnTo>
                <a:lnTo>
                  <a:pt x="26850" y="62480"/>
                </a:lnTo>
                <a:lnTo>
                  <a:pt x="26880" y="62470"/>
                </a:lnTo>
                <a:lnTo>
                  <a:pt x="26890" y="62460"/>
                </a:lnTo>
                <a:lnTo>
                  <a:pt x="26900" y="62460"/>
                </a:lnTo>
                <a:lnTo>
                  <a:pt x="26910" y="62450"/>
                </a:lnTo>
                <a:lnTo>
                  <a:pt x="26920" y="62440"/>
                </a:lnTo>
                <a:lnTo>
                  <a:pt x="26940" y="62440"/>
                </a:lnTo>
                <a:lnTo>
                  <a:pt x="26950" y="62430"/>
                </a:lnTo>
                <a:lnTo>
                  <a:pt x="26950" y="62420"/>
                </a:lnTo>
                <a:lnTo>
                  <a:pt x="26960" y="62400"/>
                </a:lnTo>
                <a:lnTo>
                  <a:pt x="26970" y="62370"/>
                </a:lnTo>
                <a:lnTo>
                  <a:pt x="26980" y="62350"/>
                </a:lnTo>
                <a:lnTo>
                  <a:pt x="26990" y="62340"/>
                </a:lnTo>
                <a:lnTo>
                  <a:pt x="27010" y="62320"/>
                </a:lnTo>
                <a:lnTo>
                  <a:pt x="27040" y="62300"/>
                </a:lnTo>
                <a:lnTo>
                  <a:pt x="27060" y="62280"/>
                </a:lnTo>
                <a:lnTo>
                  <a:pt x="27080" y="62260"/>
                </a:lnTo>
                <a:lnTo>
                  <a:pt x="27100" y="62240"/>
                </a:lnTo>
                <a:lnTo>
                  <a:pt x="27130" y="62220"/>
                </a:lnTo>
                <a:lnTo>
                  <a:pt x="27180" y="62180"/>
                </a:lnTo>
                <a:lnTo>
                  <a:pt x="27210" y="62150"/>
                </a:lnTo>
                <a:lnTo>
                  <a:pt x="27230" y="62130"/>
                </a:lnTo>
                <a:lnTo>
                  <a:pt x="27240" y="62120"/>
                </a:lnTo>
                <a:lnTo>
                  <a:pt x="27270" y="62100"/>
                </a:lnTo>
                <a:lnTo>
                  <a:pt x="27300" y="62080"/>
                </a:lnTo>
                <a:lnTo>
                  <a:pt x="27340" y="62050"/>
                </a:lnTo>
                <a:lnTo>
                  <a:pt x="27350" y="62040"/>
                </a:lnTo>
                <a:lnTo>
                  <a:pt x="27360" y="62020"/>
                </a:lnTo>
                <a:lnTo>
                  <a:pt x="27370" y="62010"/>
                </a:lnTo>
                <a:lnTo>
                  <a:pt x="27380" y="62010"/>
                </a:lnTo>
                <a:lnTo>
                  <a:pt x="27390" y="62000"/>
                </a:lnTo>
                <a:lnTo>
                  <a:pt x="27400" y="62000"/>
                </a:lnTo>
                <a:lnTo>
                  <a:pt x="27410" y="62000"/>
                </a:lnTo>
                <a:lnTo>
                  <a:pt x="27420" y="61990"/>
                </a:lnTo>
                <a:lnTo>
                  <a:pt x="27430" y="61990"/>
                </a:lnTo>
                <a:lnTo>
                  <a:pt x="27440" y="61990"/>
                </a:lnTo>
                <a:lnTo>
                  <a:pt x="27450" y="61990"/>
                </a:lnTo>
                <a:lnTo>
                  <a:pt x="27460" y="61990"/>
                </a:lnTo>
                <a:lnTo>
                  <a:pt x="27470" y="61980"/>
                </a:lnTo>
                <a:lnTo>
                  <a:pt x="27480" y="61980"/>
                </a:lnTo>
                <a:lnTo>
                  <a:pt x="27500" y="61980"/>
                </a:lnTo>
                <a:lnTo>
                  <a:pt x="27510" y="61980"/>
                </a:lnTo>
                <a:lnTo>
                  <a:pt x="27520" y="61970"/>
                </a:lnTo>
                <a:lnTo>
                  <a:pt x="27530" y="61970"/>
                </a:lnTo>
                <a:lnTo>
                  <a:pt x="27540" y="61980"/>
                </a:lnTo>
                <a:lnTo>
                  <a:pt x="27550" y="61980"/>
                </a:lnTo>
                <a:lnTo>
                  <a:pt x="27560" y="61980"/>
                </a:lnTo>
                <a:lnTo>
                  <a:pt x="27570" y="61990"/>
                </a:lnTo>
                <a:lnTo>
                  <a:pt x="27580" y="61990"/>
                </a:lnTo>
                <a:lnTo>
                  <a:pt x="27590" y="62000"/>
                </a:lnTo>
                <a:lnTo>
                  <a:pt x="27600" y="62000"/>
                </a:lnTo>
                <a:lnTo>
                  <a:pt x="27610" y="62000"/>
                </a:lnTo>
                <a:lnTo>
                  <a:pt x="27620" y="62000"/>
                </a:lnTo>
                <a:lnTo>
                  <a:pt x="27620" y="61990"/>
                </a:lnTo>
                <a:lnTo>
                  <a:pt x="27630" y="61990"/>
                </a:lnTo>
                <a:lnTo>
                  <a:pt x="27640" y="61990"/>
                </a:lnTo>
                <a:lnTo>
                  <a:pt x="27650" y="61990"/>
                </a:lnTo>
                <a:lnTo>
                  <a:pt x="27660" y="61980"/>
                </a:lnTo>
                <a:lnTo>
                  <a:pt x="27670" y="61980"/>
                </a:lnTo>
                <a:lnTo>
                  <a:pt x="27670" y="61970"/>
                </a:lnTo>
                <a:lnTo>
                  <a:pt x="27680" y="61970"/>
                </a:lnTo>
                <a:lnTo>
                  <a:pt x="27680" y="61960"/>
                </a:lnTo>
                <a:lnTo>
                  <a:pt x="27690" y="61950"/>
                </a:lnTo>
                <a:lnTo>
                  <a:pt x="27700" y="61940"/>
                </a:lnTo>
                <a:lnTo>
                  <a:pt x="27710" y="61940"/>
                </a:lnTo>
                <a:lnTo>
                  <a:pt x="27710" y="61930"/>
                </a:lnTo>
                <a:lnTo>
                  <a:pt x="27720" y="61930"/>
                </a:lnTo>
                <a:lnTo>
                  <a:pt x="27730" y="61920"/>
                </a:lnTo>
                <a:lnTo>
                  <a:pt x="27740" y="61920"/>
                </a:lnTo>
                <a:lnTo>
                  <a:pt x="27750" y="61920"/>
                </a:lnTo>
                <a:lnTo>
                  <a:pt x="27760" y="61920"/>
                </a:lnTo>
                <a:lnTo>
                  <a:pt x="27770" y="61920"/>
                </a:lnTo>
                <a:lnTo>
                  <a:pt x="27780" y="61920"/>
                </a:lnTo>
                <a:lnTo>
                  <a:pt x="27780" y="61930"/>
                </a:lnTo>
                <a:lnTo>
                  <a:pt x="27790" y="61930"/>
                </a:lnTo>
                <a:lnTo>
                  <a:pt x="27800" y="61930"/>
                </a:lnTo>
                <a:lnTo>
                  <a:pt x="27800" y="61940"/>
                </a:lnTo>
                <a:lnTo>
                  <a:pt x="27810" y="61940"/>
                </a:lnTo>
                <a:lnTo>
                  <a:pt x="27820" y="61940"/>
                </a:lnTo>
                <a:lnTo>
                  <a:pt x="27820" y="61950"/>
                </a:lnTo>
                <a:lnTo>
                  <a:pt x="27830" y="61940"/>
                </a:lnTo>
                <a:lnTo>
                  <a:pt x="27830" y="61930"/>
                </a:lnTo>
                <a:lnTo>
                  <a:pt x="27840" y="61930"/>
                </a:lnTo>
                <a:lnTo>
                  <a:pt x="27840" y="61920"/>
                </a:lnTo>
                <a:lnTo>
                  <a:pt x="27850" y="61910"/>
                </a:lnTo>
                <a:lnTo>
                  <a:pt x="27860" y="61910"/>
                </a:lnTo>
                <a:lnTo>
                  <a:pt x="27870" y="61910"/>
                </a:lnTo>
                <a:lnTo>
                  <a:pt x="27880" y="61910"/>
                </a:lnTo>
                <a:lnTo>
                  <a:pt x="27900" y="61900"/>
                </a:lnTo>
                <a:lnTo>
                  <a:pt x="27910" y="61890"/>
                </a:lnTo>
                <a:lnTo>
                  <a:pt x="27920" y="61880"/>
                </a:lnTo>
                <a:lnTo>
                  <a:pt x="27930" y="61870"/>
                </a:lnTo>
                <a:lnTo>
                  <a:pt x="27940" y="61870"/>
                </a:lnTo>
                <a:lnTo>
                  <a:pt x="27940" y="61860"/>
                </a:lnTo>
                <a:lnTo>
                  <a:pt x="27950" y="61860"/>
                </a:lnTo>
                <a:lnTo>
                  <a:pt x="27960" y="61860"/>
                </a:lnTo>
                <a:lnTo>
                  <a:pt x="27960" y="61850"/>
                </a:lnTo>
                <a:lnTo>
                  <a:pt x="27970" y="61850"/>
                </a:lnTo>
                <a:lnTo>
                  <a:pt x="27980" y="61850"/>
                </a:lnTo>
                <a:lnTo>
                  <a:pt x="27990" y="61840"/>
                </a:lnTo>
                <a:lnTo>
                  <a:pt x="28000" y="61830"/>
                </a:lnTo>
                <a:lnTo>
                  <a:pt x="28010" y="61820"/>
                </a:lnTo>
                <a:lnTo>
                  <a:pt x="28020" y="61820"/>
                </a:lnTo>
                <a:lnTo>
                  <a:pt x="28030" y="61820"/>
                </a:lnTo>
                <a:lnTo>
                  <a:pt x="28040" y="61820"/>
                </a:lnTo>
                <a:lnTo>
                  <a:pt x="28050" y="61810"/>
                </a:lnTo>
                <a:lnTo>
                  <a:pt x="28060" y="61810"/>
                </a:lnTo>
                <a:lnTo>
                  <a:pt x="28060" y="61800"/>
                </a:lnTo>
                <a:lnTo>
                  <a:pt x="28060" y="61790"/>
                </a:lnTo>
                <a:lnTo>
                  <a:pt x="28060" y="61780"/>
                </a:lnTo>
                <a:lnTo>
                  <a:pt x="28060" y="61770"/>
                </a:lnTo>
                <a:lnTo>
                  <a:pt x="28060" y="61760"/>
                </a:lnTo>
                <a:lnTo>
                  <a:pt x="28070" y="61760"/>
                </a:lnTo>
                <a:lnTo>
                  <a:pt x="28080" y="61750"/>
                </a:lnTo>
                <a:lnTo>
                  <a:pt x="28080" y="61760"/>
                </a:lnTo>
                <a:lnTo>
                  <a:pt x="28090" y="61750"/>
                </a:lnTo>
                <a:lnTo>
                  <a:pt x="28100" y="61750"/>
                </a:lnTo>
                <a:lnTo>
                  <a:pt x="28110" y="61750"/>
                </a:lnTo>
                <a:lnTo>
                  <a:pt x="28110" y="61740"/>
                </a:lnTo>
                <a:lnTo>
                  <a:pt x="28120" y="61740"/>
                </a:lnTo>
                <a:lnTo>
                  <a:pt x="28130" y="61740"/>
                </a:lnTo>
                <a:lnTo>
                  <a:pt x="28140" y="61730"/>
                </a:lnTo>
                <a:lnTo>
                  <a:pt x="28140" y="61720"/>
                </a:lnTo>
                <a:lnTo>
                  <a:pt x="28140" y="61710"/>
                </a:lnTo>
                <a:lnTo>
                  <a:pt x="28150" y="61700"/>
                </a:lnTo>
                <a:lnTo>
                  <a:pt x="28160" y="61690"/>
                </a:lnTo>
                <a:lnTo>
                  <a:pt x="28160" y="61680"/>
                </a:lnTo>
                <a:lnTo>
                  <a:pt x="28160" y="61670"/>
                </a:lnTo>
                <a:lnTo>
                  <a:pt x="28160" y="61660"/>
                </a:lnTo>
                <a:lnTo>
                  <a:pt x="28160" y="61650"/>
                </a:lnTo>
                <a:lnTo>
                  <a:pt x="28160" y="61640"/>
                </a:lnTo>
                <a:lnTo>
                  <a:pt x="28160" y="61630"/>
                </a:lnTo>
                <a:lnTo>
                  <a:pt x="28160" y="61620"/>
                </a:lnTo>
                <a:lnTo>
                  <a:pt x="28160" y="61610"/>
                </a:lnTo>
                <a:lnTo>
                  <a:pt x="28170" y="61590"/>
                </a:lnTo>
                <a:lnTo>
                  <a:pt x="28170" y="61580"/>
                </a:lnTo>
                <a:lnTo>
                  <a:pt x="28180" y="61580"/>
                </a:lnTo>
                <a:lnTo>
                  <a:pt x="28180" y="61570"/>
                </a:lnTo>
                <a:lnTo>
                  <a:pt x="28190" y="61550"/>
                </a:lnTo>
                <a:lnTo>
                  <a:pt x="28200" y="61540"/>
                </a:lnTo>
                <a:lnTo>
                  <a:pt x="28200" y="61530"/>
                </a:lnTo>
                <a:lnTo>
                  <a:pt x="28200" y="61520"/>
                </a:lnTo>
                <a:lnTo>
                  <a:pt x="28210" y="61520"/>
                </a:lnTo>
                <a:lnTo>
                  <a:pt x="28210" y="61510"/>
                </a:lnTo>
                <a:lnTo>
                  <a:pt x="28210" y="61500"/>
                </a:lnTo>
                <a:lnTo>
                  <a:pt x="28210" y="61490"/>
                </a:lnTo>
                <a:lnTo>
                  <a:pt x="28210" y="61480"/>
                </a:lnTo>
                <a:lnTo>
                  <a:pt x="28210" y="61470"/>
                </a:lnTo>
                <a:lnTo>
                  <a:pt x="28210" y="61460"/>
                </a:lnTo>
                <a:lnTo>
                  <a:pt x="28210" y="61440"/>
                </a:lnTo>
                <a:lnTo>
                  <a:pt x="28210" y="61430"/>
                </a:lnTo>
                <a:lnTo>
                  <a:pt x="28200" y="61400"/>
                </a:lnTo>
                <a:lnTo>
                  <a:pt x="28200" y="61390"/>
                </a:lnTo>
                <a:lnTo>
                  <a:pt x="28200" y="61380"/>
                </a:lnTo>
                <a:lnTo>
                  <a:pt x="28200" y="61370"/>
                </a:lnTo>
                <a:lnTo>
                  <a:pt x="28200" y="61360"/>
                </a:lnTo>
                <a:lnTo>
                  <a:pt x="28210" y="61360"/>
                </a:lnTo>
                <a:lnTo>
                  <a:pt x="28210" y="61350"/>
                </a:lnTo>
                <a:lnTo>
                  <a:pt x="28200" y="61340"/>
                </a:lnTo>
                <a:lnTo>
                  <a:pt x="28200" y="61330"/>
                </a:lnTo>
                <a:lnTo>
                  <a:pt x="28190" y="61320"/>
                </a:lnTo>
                <a:lnTo>
                  <a:pt x="28190" y="61310"/>
                </a:lnTo>
                <a:lnTo>
                  <a:pt x="28190" y="61300"/>
                </a:lnTo>
                <a:lnTo>
                  <a:pt x="28200" y="61300"/>
                </a:lnTo>
                <a:lnTo>
                  <a:pt x="28200" y="61290"/>
                </a:lnTo>
                <a:lnTo>
                  <a:pt x="28200" y="61280"/>
                </a:lnTo>
                <a:lnTo>
                  <a:pt x="28200" y="61270"/>
                </a:lnTo>
                <a:lnTo>
                  <a:pt x="28200" y="61260"/>
                </a:lnTo>
                <a:lnTo>
                  <a:pt x="28210" y="61240"/>
                </a:lnTo>
                <a:lnTo>
                  <a:pt x="28210" y="61230"/>
                </a:lnTo>
                <a:lnTo>
                  <a:pt x="28210" y="61220"/>
                </a:lnTo>
                <a:lnTo>
                  <a:pt x="28210" y="61210"/>
                </a:lnTo>
                <a:lnTo>
                  <a:pt x="28210" y="61200"/>
                </a:lnTo>
                <a:lnTo>
                  <a:pt x="28190" y="61190"/>
                </a:lnTo>
                <a:lnTo>
                  <a:pt x="28190" y="61180"/>
                </a:lnTo>
                <a:lnTo>
                  <a:pt x="28180" y="61180"/>
                </a:lnTo>
                <a:lnTo>
                  <a:pt x="28170" y="61170"/>
                </a:lnTo>
                <a:lnTo>
                  <a:pt x="28170" y="61160"/>
                </a:lnTo>
                <a:lnTo>
                  <a:pt x="28170" y="61150"/>
                </a:lnTo>
                <a:lnTo>
                  <a:pt x="28190" y="61140"/>
                </a:lnTo>
                <a:lnTo>
                  <a:pt x="28190" y="61130"/>
                </a:lnTo>
                <a:lnTo>
                  <a:pt x="28180" y="61130"/>
                </a:lnTo>
                <a:lnTo>
                  <a:pt x="28180" y="61120"/>
                </a:lnTo>
                <a:lnTo>
                  <a:pt x="28180" y="61110"/>
                </a:lnTo>
                <a:lnTo>
                  <a:pt x="28180" y="61100"/>
                </a:lnTo>
                <a:lnTo>
                  <a:pt x="28180" y="61090"/>
                </a:lnTo>
                <a:lnTo>
                  <a:pt x="28170" y="61090"/>
                </a:lnTo>
                <a:lnTo>
                  <a:pt x="28170" y="61080"/>
                </a:lnTo>
                <a:lnTo>
                  <a:pt x="28170" y="61070"/>
                </a:lnTo>
                <a:lnTo>
                  <a:pt x="28160" y="61070"/>
                </a:lnTo>
                <a:lnTo>
                  <a:pt x="28170" y="61060"/>
                </a:lnTo>
                <a:lnTo>
                  <a:pt x="28170" y="61050"/>
                </a:lnTo>
                <a:lnTo>
                  <a:pt x="28170" y="61040"/>
                </a:lnTo>
                <a:lnTo>
                  <a:pt x="28170" y="61030"/>
                </a:lnTo>
                <a:lnTo>
                  <a:pt x="28160" y="61030"/>
                </a:lnTo>
                <a:lnTo>
                  <a:pt x="28160" y="61020"/>
                </a:lnTo>
                <a:lnTo>
                  <a:pt x="28150" y="61010"/>
                </a:lnTo>
                <a:lnTo>
                  <a:pt x="28140" y="61010"/>
                </a:lnTo>
                <a:lnTo>
                  <a:pt x="28140" y="61000"/>
                </a:lnTo>
                <a:lnTo>
                  <a:pt x="28150" y="60990"/>
                </a:lnTo>
                <a:lnTo>
                  <a:pt x="28150" y="60980"/>
                </a:lnTo>
                <a:lnTo>
                  <a:pt x="28150" y="60970"/>
                </a:lnTo>
                <a:lnTo>
                  <a:pt x="28140" y="60960"/>
                </a:lnTo>
                <a:lnTo>
                  <a:pt x="28140" y="60950"/>
                </a:lnTo>
                <a:lnTo>
                  <a:pt x="28130" y="60950"/>
                </a:lnTo>
                <a:lnTo>
                  <a:pt x="28120" y="60950"/>
                </a:lnTo>
                <a:lnTo>
                  <a:pt x="28120" y="60940"/>
                </a:lnTo>
                <a:lnTo>
                  <a:pt x="28110" y="60940"/>
                </a:lnTo>
                <a:lnTo>
                  <a:pt x="28110" y="60930"/>
                </a:lnTo>
                <a:lnTo>
                  <a:pt x="28110" y="60920"/>
                </a:lnTo>
                <a:lnTo>
                  <a:pt x="28120" y="60920"/>
                </a:lnTo>
                <a:lnTo>
                  <a:pt x="28120" y="60910"/>
                </a:lnTo>
                <a:lnTo>
                  <a:pt x="28120" y="60900"/>
                </a:lnTo>
                <a:lnTo>
                  <a:pt x="28120" y="60890"/>
                </a:lnTo>
                <a:lnTo>
                  <a:pt x="28120" y="60880"/>
                </a:lnTo>
                <a:lnTo>
                  <a:pt x="28120" y="60870"/>
                </a:lnTo>
                <a:lnTo>
                  <a:pt x="28120" y="60860"/>
                </a:lnTo>
                <a:lnTo>
                  <a:pt x="28130" y="60860"/>
                </a:lnTo>
                <a:lnTo>
                  <a:pt x="28130" y="60850"/>
                </a:lnTo>
                <a:lnTo>
                  <a:pt x="28130" y="60830"/>
                </a:lnTo>
                <a:lnTo>
                  <a:pt x="28140" y="60820"/>
                </a:lnTo>
                <a:lnTo>
                  <a:pt x="28140" y="60810"/>
                </a:lnTo>
                <a:lnTo>
                  <a:pt x="28140" y="60800"/>
                </a:lnTo>
                <a:lnTo>
                  <a:pt x="28140" y="60790"/>
                </a:lnTo>
                <a:lnTo>
                  <a:pt x="28140" y="60780"/>
                </a:lnTo>
                <a:lnTo>
                  <a:pt x="28140" y="60770"/>
                </a:lnTo>
                <a:lnTo>
                  <a:pt x="28140" y="60760"/>
                </a:lnTo>
                <a:lnTo>
                  <a:pt x="28130" y="60750"/>
                </a:lnTo>
                <a:lnTo>
                  <a:pt x="28120" y="60750"/>
                </a:lnTo>
                <a:lnTo>
                  <a:pt x="28120" y="60740"/>
                </a:lnTo>
                <a:lnTo>
                  <a:pt x="28120" y="60730"/>
                </a:lnTo>
                <a:lnTo>
                  <a:pt x="28110" y="60730"/>
                </a:lnTo>
                <a:lnTo>
                  <a:pt x="28110" y="60720"/>
                </a:lnTo>
                <a:lnTo>
                  <a:pt x="28100" y="60720"/>
                </a:lnTo>
                <a:lnTo>
                  <a:pt x="28100" y="60710"/>
                </a:lnTo>
                <a:lnTo>
                  <a:pt x="28080" y="60700"/>
                </a:lnTo>
                <a:lnTo>
                  <a:pt x="28080" y="60690"/>
                </a:lnTo>
                <a:lnTo>
                  <a:pt x="28070" y="60680"/>
                </a:lnTo>
                <a:lnTo>
                  <a:pt x="28060" y="60670"/>
                </a:lnTo>
                <a:lnTo>
                  <a:pt x="28060" y="60660"/>
                </a:lnTo>
                <a:lnTo>
                  <a:pt x="28050" y="60650"/>
                </a:lnTo>
                <a:lnTo>
                  <a:pt x="28050" y="60640"/>
                </a:lnTo>
                <a:lnTo>
                  <a:pt x="28040" y="60640"/>
                </a:lnTo>
                <a:lnTo>
                  <a:pt x="28040" y="60630"/>
                </a:lnTo>
                <a:lnTo>
                  <a:pt x="28030" y="60620"/>
                </a:lnTo>
                <a:lnTo>
                  <a:pt x="28020" y="60620"/>
                </a:lnTo>
                <a:lnTo>
                  <a:pt x="28020" y="60610"/>
                </a:lnTo>
                <a:lnTo>
                  <a:pt x="28010" y="60610"/>
                </a:lnTo>
                <a:lnTo>
                  <a:pt x="28010" y="60600"/>
                </a:lnTo>
                <a:lnTo>
                  <a:pt x="28010" y="60590"/>
                </a:lnTo>
                <a:lnTo>
                  <a:pt x="28010" y="60580"/>
                </a:lnTo>
                <a:lnTo>
                  <a:pt x="28010" y="60570"/>
                </a:lnTo>
                <a:lnTo>
                  <a:pt x="28010" y="60560"/>
                </a:lnTo>
                <a:lnTo>
                  <a:pt x="28010" y="60550"/>
                </a:lnTo>
                <a:lnTo>
                  <a:pt x="28000" y="60550"/>
                </a:lnTo>
                <a:lnTo>
                  <a:pt x="28000" y="60540"/>
                </a:lnTo>
                <a:lnTo>
                  <a:pt x="28010" y="60540"/>
                </a:lnTo>
                <a:lnTo>
                  <a:pt x="28010" y="60530"/>
                </a:lnTo>
                <a:lnTo>
                  <a:pt x="28010" y="60520"/>
                </a:lnTo>
                <a:lnTo>
                  <a:pt x="28000" y="60520"/>
                </a:lnTo>
                <a:lnTo>
                  <a:pt x="28000" y="60510"/>
                </a:lnTo>
                <a:lnTo>
                  <a:pt x="28000" y="60500"/>
                </a:lnTo>
                <a:lnTo>
                  <a:pt x="27990" y="60500"/>
                </a:lnTo>
                <a:lnTo>
                  <a:pt x="27990" y="60490"/>
                </a:lnTo>
                <a:lnTo>
                  <a:pt x="27980" y="60490"/>
                </a:lnTo>
                <a:lnTo>
                  <a:pt x="27980" y="60480"/>
                </a:lnTo>
                <a:lnTo>
                  <a:pt x="27980" y="60470"/>
                </a:lnTo>
                <a:lnTo>
                  <a:pt x="27970" y="60460"/>
                </a:lnTo>
                <a:lnTo>
                  <a:pt x="27970" y="60450"/>
                </a:lnTo>
                <a:lnTo>
                  <a:pt x="27970" y="60440"/>
                </a:lnTo>
                <a:lnTo>
                  <a:pt x="27970" y="60430"/>
                </a:lnTo>
                <a:lnTo>
                  <a:pt x="27970" y="60420"/>
                </a:lnTo>
                <a:lnTo>
                  <a:pt x="27970" y="60410"/>
                </a:lnTo>
                <a:lnTo>
                  <a:pt x="27970" y="60400"/>
                </a:lnTo>
                <a:lnTo>
                  <a:pt x="27960" y="60390"/>
                </a:lnTo>
                <a:lnTo>
                  <a:pt x="27960" y="60380"/>
                </a:lnTo>
                <a:lnTo>
                  <a:pt x="27960" y="60370"/>
                </a:lnTo>
                <a:lnTo>
                  <a:pt x="27960" y="60360"/>
                </a:lnTo>
                <a:lnTo>
                  <a:pt x="27960" y="60350"/>
                </a:lnTo>
                <a:lnTo>
                  <a:pt x="27950" y="60330"/>
                </a:lnTo>
                <a:lnTo>
                  <a:pt x="27940" y="60320"/>
                </a:lnTo>
                <a:lnTo>
                  <a:pt x="27940" y="60300"/>
                </a:lnTo>
                <a:lnTo>
                  <a:pt x="27940" y="60290"/>
                </a:lnTo>
                <a:lnTo>
                  <a:pt x="27930" y="60280"/>
                </a:lnTo>
                <a:lnTo>
                  <a:pt x="27920" y="60270"/>
                </a:lnTo>
                <a:lnTo>
                  <a:pt x="27920" y="60260"/>
                </a:lnTo>
                <a:lnTo>
                  <a:pt x="27910" y="60240"/>
                </a:lnTo>
                <a:lnTo>
                  <a:pt x="27900" y="60230"/>
                </a:lnTo>
                <a:lnTo>
                  <a:pt x="27900" y="60220"/>
                </a:lnTo>
                <a:lnTo>
                  <a:pt x="27900" y="60210"/>
                </a:lnTo>
                <a:lnTo>
                  <a:pt x="27900" y="60200"/>
                </a:lnTo>
                <a:lnTo>
                  <a:pt x="27890" y="60190"/>
                </a:lnTo>
                <a:lnTo>
                  <a:pt x="27890" y="60180"/>
                </a:lnTo>
                <a:lnTo>
                  <a:pt x="27890" y="60160"/>
                </a:lnTo>
                <a:lnTo>
                  <a:pt x="27890" y="60140"/>
                </a:lnTo>
                <a:lnTo>
                  <a:pt x="27880" y="60110"/>
                </a:lnTo>
                <a:lnTo>
                  <a:pt x="27880" y="60090"/>
                </a:lnTo>
                <a:lnTo>
                  <a:pt x="27870" y="60070"/>
                </a:lnTo>
                <a:lnTo>
                  <a:pt x="27860" y="60070"/>
                </a:lnTo>
                <a:lnTo>
                  <a:pt x="27850" y="60060"/>
                </a:lnTo>
                <a:lnTo>
                  <a:pt x="27850" y="60050"/>
                </a:lnTo>
                <a:lnTo>
                  <a:pt x="27840" y="60030"/>
                </a:lnTo>
                <a:lnTo>
                  <a:pt x="27840" y="60010"/>
                </a:lnTo>
                <a:lnTo>
                  <a:pt x="27840" y="59990"/>
                </a:lnTo>
                <a:lnTo>
                  <a:pt x="27850" y="59980"/>
                </a:lnTo>
                <a:lnTo>
                  <a:pt x="27850" y="59970"/>
                </a:lnTo>
                <a:lnTo>
                  <a:pt x="27850" y="59960"/>
                </a:lnTo>
                <a:lnTo>
                  <a:pt x="27860" y="59940"/>
                </a:lnTo>
                <a:lnTo>
                  <a:pt x="27860" y="59930"/>
                </a:lnTo>
                <a:lnTo>
                  <a:pt x="27870" y="59900"/>
                </a:lnTo>
                <a:lnTo>
                  <a:pt x="27870" y="59880"/>
                </a:lnTo>
                <a:lnTo>
                  <a:pt x="27880" y="59860"/>
                </a:lnTo>
                <a:lnTo>
                  <a:pt x="27890" y="59840"/>
                </a:lnTo>
                <a:lnTo>
                  <a:pt x="27900" y="59820"/>
                </a:lnTo>
                <a:lnTo>
                  <a:pt x="27910" y="59810"/>
                </a:lnTo>
                <a:lnTo>
                  <a:pt x="27920" y="59810"/>
                </a:lnTo>
                <a:lnTo>
                  <a:pt x="27930" y="59820"/>
                </a:lnTo>
                <a:lnTo>
                  <a:pt x="27930" y="59830"/>
                </a:lnTo>
                <a:lnTo>
                  <a:pt x="27940" y="59830"/>
                </a:lnTo>
                <a:lnTo>
                  <a:pt x="27950" y="59840"/>
                </a:lnTo>
                <a:lnTo>
                  <a:pt x="27960" y="59850"/>
                </a:lnTo>
                <a:lnTo>
                  <a:pt x="27970" y="59860"/>
                </a:lnTo>
                <a:lnTo>
                  <a:pt x="27980" y="59860"/>
                </a:lnTo>
                <a:lnTo>
                  <a:pt x="27990" y="59870"/>
                </a:lnTo>
                <a:lnTo>
                  <a:pt x="28000" y="59870"/>
                </a:lnTo>
                <a:lnTo>
                  <a:pt x="28010" y="59880"/>
                </a:lnTo>
                <a:lnTo>
                  <a:pt x="28020" y="59880"/>
                </a:lnTo>
                <a:lnTo>
                  <a:pt x="28030" y="59890"/>
                </a:lnTo>
                <a:lnTo>
                  <a:pt x="28050" y="59910"/>
                </a:lnTo>
                <a:lnTo>
                  <a:pt x="28060" y="59910"/>
                </a:lnTo>
                <a:lnTo>
                  <a:pt x="28070" y="59900"/>
                </a:lnTo>
                <a:lnTo>
                  <a:pt x="28060" y="59890"/>
                </a:lnTo>
                <a:lnTo>
                  <a:pt x="28070" y="59880"/>
                </a:lnTo>
                <a:lnTo>
                  <a:pt x="28060" y="59870"/>
                </a:lnTo>
                <a:lnTo>
                  <a:pt x="28070" y="59860"/>
                </a:lnTo>
                <a:lnTo>
                  <a:pt x="28080" y="59880"/>
                </a:lnTo>
                <a:lnTo>
                  <a:pt x="28090" y="59900"/>
                </a:lnTo>
                <a:lnTo>
                  <a:pt x="28090" y="59910"/>
                </a:lnTo>
                <a:lnTo>
                  <a:pt x="28110" y="59930"/>
                </a:lnTo>
                <a:lnTo>
                  <a:pt x="28110" y="59940"/>
                </a:lnTo>
                <a:lnTo>
                  <a:pt x="28120" y="59950"/>
                </a:lnTo>
                <a:lnTo>
                  <a:pt x="28120" y="59970"/>
                </a:lnTo>
                <a:lnTo>
                  <a:pt x="28120" y="59980"/>
                </a:lnTo>
                <a:lnTo>
                  <a:pt x="28120" y="59990"/>
                </a:lnTo>
                <a:lnTo>
                  <a:pt x="28120" y="60000"/>
                </a:lnTo>
                <a:lnTo>
                  <a:pt x="28120" y="60010"/>
                </a:lnTo>
                <a:lnTo>
                  <a:pt x="28120" y="60030"/>
                </a:lnTo>
                <a:lnTo>
                  <a:pt x="28120" y="60040"/>
                </a:lnTo>
                <a:lnTo>
                  <a:pt x="28120" y="60050"/>
                </a:lnTo>
                <a:lnTo>
                  <a:pt x="28120" y="60060"/>
                </a:lnTo>
                <a:lnTo>
                  <a:pt x="28120" y="60070"/>
                </a:lnTo>
                <a:lnTo>
                  <a:pt x="28120" y="60080"/>
                </a:lnTo>
                <a:lnTo>
                  <a:pt x="28130" y="60090"/>
                </a:lnTo>
                <a:lnTo>
                  <a:pt x="28140" y="60090"/>
                </a:lnTo>
                <a:lnTo>
                  <a:pt x="28140" y="60110"/>
                </a:lnTo>
                <a:lnTo>
                  <a:pt x="28150" y="60120"/>
                </a:lnTo>
                <a:lnTo>
                  <a:pt x="28160" y="60130"/>
                </a:lnTo>
                <a:lnTo>
                  <a:pt x="28160" y="60140"/>
                </a:lnTo>
                <a:lnTo>
                  <a:pt x="28170" y="60140"/>
                </a:lnTo>
                <a:lnTo>
                  <a:pt x="28170" y="60150"/>
                </a:lnTo>
                <a:lnTo>
                  <a:pt x="28180" y="60150"/>
                </a:lnTo>
                <a:lnTo>
                  <a:pt x="28180" y="60160"/>
                </a:lnTo>
                <a:lnTo>
                  <a:pt x="28190" y="60170"/>
                </a:lnTo>
                <a:lnTo>
                  <a:pt x="28190" y="60180"/>
                </a:lnTo>
                <a:lnTo>
                  <a:pt x="28190" y="60200"/>
                </a:lnTo>
                <a:lnTo>
                  <a:pt x="28190" y="60210"/>
                </a:lnTo>
                <a:lnTo>
                  <a:pt x="28200" y="60210"/>
                </a:lnTo>
                <a:lnTo>
                  <a:pt x="28200" y="60220"/>
                </a:lnTo>
                <a:lnTo>
                  <a:pt x="28210" y="60230"/>
                </a:lnTo>
                <a:lnTo>
                  <a:pt x="28220" y="60240"/>
                </a:lnTo>
                <a:lnTo>
                  <a:pt x="28220" y="60250"/>
                </a:lnTo>
                <a:lnTo>
                  <a:pt x="28220" y="60260"/>
                </a:lnTo>
                <a:lnTo>
                  <a:pt x="28220" y="60280"/>
                </a:lnTo>
                <a:lnTo>
                  <a:pt x="28220" y="60290"/>
                </a:lnTo>
                <a:lnTo>
                  <a:pt x="28220" y="60300"/>
                </a:lnTo>
                <a:lnTo>
                  <a:pt x="28230" y="60300"/>
                </a:lnTo>
                <a:lnTo>
                  <a:pt x="28230" y="60310"/>
                </a:lnTo>
                <a:lnTo>
                  <a:pt x="28240" y="60330"/>
                </a:lnTo>
                <a:lnTo>
                  <a:pt x="28240" y="60340"/>
                </a:lnTo>
                <a:lnTo>
                  <a:pt x="28240" y="60350"/>
                </a:lnTo>
                <a:lnTo>
                  <a:pt x="28230" y="60370"/>
                </a:lnTo>
                <a:lnTo>
                  <a:pt x="28230" y="60380"/>
                </a:lnTo>
                <a:lnTo>
                  <a:pt x="28230" y="60390"/>
                </a:lnTo>
                <a:lnTo>
                  <a:pt x="28240" y="60400"/>
                </a:lnTo>
                <a:lnTo>
                  <a:pt x="28240" y="60410"/>
                </a:lnTo>
                <a:lnTo>
                  <a:pt x="28240" y="60420"/>
                </a:lnTo>
                <a:lnTo>
                  <a:pt x="28240" y="60430"/>
                </a:lnTo>
                <a:lnTo>
                  <a:pt x="28250" y="60430"/>
                </a:lnTo>
                <a:lnTo>
                  <a:pt x="28250" y="60440"/>
                </a:lnTo>
                <a:lnTo>
                  <a:pt x="28250" y="60450"/>
                </a:lnTo>
                <a:lnTo>
                  <a:pt x="28250" y="60460"/>
                </a:lnTo>
                <a:lnTo>
                  <a:pt x="28260" y="60470"/>
                </a:lnTo>
                <a:lnTo>
                  <a:pt x="28260" y="60480"/>
                </a:lnTo>
                <a:lnTo>
                  <a:pt x="28270" y="60480"/>
                </a:lnTo>
                <a:lnTo>
                  <a:pt x="28280" y="60490"/>
                </a:lnTo>
                <a:lnTo>
                  <a:pt x="28290" y="60490"/>
                </a:lnTo>
                <a:lnTo>
                  <a:pt x="28300" y="60490"/>
                </a:lnTo>
                <a:lnTo>
                  <a:pt x="28310" y="60490"/>
                </a:lnTo>
                <a:lnTo>
                  <a:pt x="28320" y="60490"/>
                </a:lnTo>
                <a:lnTo>
                  <a:pt x="28330" y="60500"/>
                </a:lnTo>
                <a:lnTo>
                  <a:pt x="28340" y="60500"/>
                </a:lnTo>
                <a:lnTo>
                  <a:pt x="28340" y="60510"/>
                </a:lnTo>
                <a:lnTo>
                  <a:pt x="28350" y="60510"/>
                </a:lnTo>
                <a:lnTo>
                  <a:pt x="28350" y="60520"/>
                </a:lnTo>
                <a:lnTo>
                  <a:pt x="28360" y="60530"/>
                </a:lnTo>
                <a:lnTo>
                  <a:pt x="28350" y="60540"/>
                </a:lnTo>
                <a:lnTo>
                  <a:pt x="28350" y="60550"/>
                </a:lnTo>
                <a:lnTo>
                  <a:pt x="28350" y="60560"/>
                </a:lnTo>
                <a:lnTo>
                  <a:pt x="28360" y="60560"/>
                </a:lnTo>
                <a:lnTo>
                  <a:pt x="28360" y="60570"/>
                </a:lnTo>
                <a:lnTo>
                  <a:pt x="28360" y="60580"/>
                </a:lnTo>
                <a:lnTo>
                  <a:pt x="28360" y="60590"/>
                </a:lnTo>
                <a:lnTo>
                  <a:pt x="28370" y="60600"/>
                </a:lnTo>
                <a:lnTo>
                  <a:pt x="28380" y="60600"/>
                </a:lnTo>
                <a:lnTo>
                  <a:pt x="28380" y="60610"/>
                </a:lnTo>
                <a:lnTo>
                  <a:pt x="28390" y="60610"/>
                </a:lnTo>
                <a:lnTo>
                  <a:pt x="28390" y="60620"/>
                </a:lnTo>
                <a:lnTo>
                  <a:pt x="28400" y="60620"/>
                </a:lnTo>
                <a:lnTo>
                  <a:pt x="28410" y="60630"/>
                </a:lnTo>
                <a:lnTo>
                  <a:pt x="28420" y="60640"/>
                </a:lnTo>
                <a:lnTo>
                  <a:pt x="28430" y="60640"/>
                </a:lnTo>
                <a:lnTo>
                  <a:pt x="28430" y="60650"/>
                </a:lnTo>
                <a:lnTo>
                  <a:pt x="28440" y="60660"/>
                </a:lnTo>
                <a:lnTo>
                  <a:pt x="28450" y="60660"/>
                </a:lnTo>
                <a:lnTo>
                  <a:pt x="28460" y="60660"/>
                </a:lnTo>
                <a:lnTo>
                  <a:pt x="28470" y="60660"/>
                </a:lnTo>
                <a:lnTo>
                  <a:pt x="28470" y="60670"/>
                </a:lnTo>
                <a:lnTo>
                  <a:pt x="28480" y="60660"/>
                </a:lnTo>
                <a:lnTo>
                  <a:pt x="28490" y="60670"/>
                </a:lnTo>
                <a:lnTo>
                  <a:pt x="28500" y="60670"/>
                </a:lnTo>
                <a:lnTo>
                  <a:pt x="28510" y="60670"/>
                </a:lnTo>
                <a:lnTo>
                  <a:pt x="28520" y="60680"/>
                </a:lnTo>
                <a:lnTo>
                  <a:pt x="28530" y="60680"/>
                </a:lnTo>
                <a:lnTo>
                  <a:pt x="28540" y="60680"/>
                </a:lnTo>
                <a:lnTo>
                  <a:pt x="28540" y="60690"/>
                </a:lnTo>
                <a:lnTo>
                  <a:pt x="28550" y="60690"/>
                </a:lnTo>
                <a:lnTo>
                  <a:pt x="28560" y="60690"/>
                </a:lnTo>
                <a:lnTo>
                  <a:pt x="28560" y="60700"/>
                </a:lnTo>
                <a:lnTo>
                  <a:pt x="28560" y="60710"/>
                </a:lnTo>
                <a:lnTo>
                  <a:pt x="28570" y="60710"/>
                </a:lnTo>
                <a:lnTo>
                  <a:pt x="28570" y="60720"/>
                </a:lnTo>
                <a:lnTo>
                  <a:pt x="28590" y="60720"/>
                </a:lnTo>
                <a:lnTo>
                  <a:pt x="28600" y="60720"/>
                </a:lnTo>
                <a:lnTo>
                  <a:pt x="28600" y="60730"/>
                </a:lnTo>
                <a:lnTo>
                  <a:pt x="28610" y="60730"/>
                </a:lnTo>
                <a:lnTo>
                  <a:pt x="28620" y="60730"/>
                </a:lnTo>
                <a:lnTo>
                  <a:pt x="28630" y="60730"/>
                </a:lnTo>
                <a:lnTo>
                  <a:pt x="28640" y="60730"/>
                </a:lnTo>
                <a:lnTo>
                  <a:pt x="28650" y="60730"/>
                </a:lnTo>
                <a:lnTo>
                  <a:pt x="28660" y="60730"/>
                </a:lnTo>
                <a:lnTo>
                  <a:pt x="28670" y="60730"/>
                </a:lnTo>
                <a:lnTo>
                  <a:pt x="28680" y="60730"/>
                </a:lnTo>
                <a:lnTo>
                  <a:pt x="28680" y="60740"/>
                </a:lnTo>
                <a:lnTo>
                  <a:pt x="28690" y="60750"/>
                </a:lnTo>
                <a:lnTo>
                  <a:pt x="28690" y="60760"/>
                </a:lnTo>
                <a:lnTo>
                  <a:pt x="28700" y="60760"/>
                </a:lnTo>
                <a:lnTo>
                  <a:pt x="28700" y="60770"/>
                </a:lnTo>
                <a:lnTo>
                  <a:pt x="28710" y="60770"/>
                </a:lnTo>
                <a:lnTo>
                  <a:pt x="28720" y="60780"/>
                </a:lnTo>
                <a:lnTo>
                  <a:pt x="28730" y="60780"/>
                </a:lnTo>
                <a:lnTo>
                  <a:pt x="28730" y="60790"/>
                </a:lnTo>
                <a:lnTo>
                  <a:pt x="28740" y="60790"/>
                </a:lnTo>
                <a:lnTo>
                  <a:pt x="28750" y="60790"/>
                </a:lnTo>
                <a:lnTo>
                  <a:pt x="28750" y="60800"/>
                </a:lnTo>
                <a:lnTo>
                  <a:pt x="28760" y="60800"/>
                </a:lnTo>
                <a:lnTo>
                  <a:pt x="28770" y="60810"/>
                </a:lnTo>
                <a:lnTo>
                  <a:pt x="28780" y="60810"/>
                </a:lnTo>
                <a:lnTo>
                  <a:pt x="28790" y="60810"/>
                </a:lnTo>
                <a:lnTo>
                  <a:pt x="28800" y="60820"/>
                </a:lnTo>
                <a:lnTo>
                  <a:pt x="28800" y="60830"/>
                </a:lnTo>
                <a:lnTo>
                  <a:pt x="28810" y="60830"/>
                </a:lnTo>
                <a:lnTo>
                  <a:pt x="28820" y="60830"/>
                </a:lnTo>
                <a:lnTo>
                  <a:pt x="28830" y="60830"/>
                </a:lnTo>
                <a:lnTo>
                  <a:pt x="28840" y="60840"/>
                </a:lnTo>
                <a:lnTo>
                  <a:pt x="28840" y="60850"/>
                </a:lnTo>
                <a:lnTo>
                  <a:pt x="28850" y="60850"/>
                </a:lnTo>
                <a:lnTo>
                  <a:pt x="28860" y="60850"/>
                </a:lnTo>
                <a:lnTo>
                  <a:pt x="28870" y="60860"/>
                </a:lnTo>
                <a:lnTo>
                  <a:pt x="28870" y="60870"/>
                </a:lnTo>
                <a:lnTo>
                  <a:pt x="28880" y="60870"/>
                </a:lnTo>
                <a:lnTo>
                  <a:pt x="28890" y="60870"/>
                </a:lnTo>
                <a:lnTo>
                  <a:pt x="28900" y="60870"/>
                </a:lnTo>
                <a:lnTo>
                  <a:pt x="28910" y="60870"/>
                </a:lnTo>
                <a:lnTo>
                  <a:pt x="28920" y="60870"/>
                </a:lnTo>
                <a:lnTo>
                  <a:pt x="28920" y="60880"/>
                </a:lnTo>
                <a:lnTo>
                  <a:pt x="28930" y="60880"/>
                </a:lnTo>
                <a:lnTo>
                  <a:pt x="28940" y="60880"/>
                </a:lnTo>
                <a:lnTo>
                  <a:pt x="28950" y="60880"/>
                </a:lnTo>
                <a:lnTo>
                  <a:pt x="28950" y="60900"/>
                </a:lnTo>
                <a:lnTo>
                  <a:pt x="28950" y="60910"/>
                </a:lnTo>
                <a:lnTo>
                  <a:pt x="28960" y="60920"/>
                </a:lnTo>
                <a:lnTo>
                  <a:pt x="28960" y="60930"/>
                </a:lnTo>
                <a:lnTo>
                  <a:pt x="28970" y="60930"/>
                </a:lnTo>
                <a:lnTo>
                  <a:pt x="28970" y="60940"/>
                </a:lnTo>
                <a:lnTo>
                  <a:pt x="28980" y="60940"/>
                </a:lnTo>
                <a:lnTo>
                  <a:pt x="28990" y="60940"/>
                </a:lnTo>
                <a:lnTo>
                  <a:pt x="29000" y="60950"/>
                </a:lnTo>
                <a:lnTo>
                  <a:pt x="29010" y="60960"/>
                </a:lnTo>
                <a:lnTo>
                  <a:pt x="29020" y="60960"/>
                </a:lnTo>
                <a:lnTo>
                  <a:pt x="29030" y="60970"/>
                </a:lnTo>
                <a:lnTo>
                  <a:pt x="29030" y="60980"/>
                </a:lnTo>
                <a:lnTo>
                  <a:pt x="29040" y="60980"/>
                </a:lnTo>
                <a:lnTo>
                  <a:pt x="29050" y="60990"/>
                </a:lnTo>
                <a:lnTo>
                  <a:pt x="29060" y="60990"/>
                </a:lnTo>
                <a:lnTo>
                  <a:pt x="29060" y="61000"/>
                </a:lnTo>
                <a:lnTo>
                  <a:pt x="29070" y="61000"/>
                </a:lnTo>
                <a:lnTo>
                  <a:pt x="29080" y="61000"/>
                </a:lnTo>
                <a:lnTo>
                  <a:pt x="29080" y="61010"/>
                </a:lnTo>
                <a:lnTo>
                  <a:pt x="29090" y="61010"/>
                </a:lnTo>
                <a:lnTo>
                  <a:pt x="29100" y="61020"/>
                </a:lnTo>
                <a:lnTo>
                  <a:pt x="29110" y="61020"/>
                </a:lnTo>
                <a:lnTo>
                  <a:pt x="29130" y="61030"/>
                </a:lnTo>
                <a:lnTo>
                  <a:pt x="29140" y="61040"/>
                </a:lnTo>
                <a:lnTo>
                  <a:pt x="29150" y="61040"/>
                </a:lnTo>
                <a:lnTo>
                  <a:pt x="29160" y="61040"/>
                </a:lnTo>
                <a:lnTo>
                  <a:pt x="29170" y="61050"/>
                </a:lnTo>
                <a:lnTo>
                  <a:pt x="29180" y="61050"/>
                </a:lnTo>
                <a:lnTo>
                  <a:pt x="29190" y="61060"/>
                </a:lnTo>
                <a:lnTo>
                  <a:pt x="29200" y="61070"/>
                </a:lnTo>
                <a:lnTo>
                  <a:pt x="29210" y="61080"/>
                </a:lnTo>
                <a:lnTo>
                  <a:pt x="29220" y="61080"/>
                </a:lnTo>
                <a:lnTo>
                  <a:pt x="29230" y="61090"/>
                </a:lnTo>
                <a:lnTo>
                  <a:pt x="29240" y="61100"/>
                </a:lnTo>
                <a:lnTo>
                  <a:pt x="29260" y="61110"/>
                </a:lnTo>
                <a:lnTo>
                  <a:pt x="29280" y="61110"/>
                </a:lnTo>
                <a:lnTo>
                  <a:pt x="29290" y="61120"/>
                </a:lnTo>
                <a:lnTo>
                  <a:pt x="29300" y="61120"/>
                </a:lnTo>
                <a:lnTo>
                  <a:pt x="29310" y="61120"/>
                </a:lnTo>
                <a:lnTo>
                  <a:pt x="29320" y="61120"/>
                </a:lnTo>
                <a:lnTo>
                  <a:pt x="29330" y="61120"/>
                </a:lnTo>
                <a:lnTo>
                  <a:pt x="29330" y="61130"/>
                </a:lnTo>
                <a:lnTo>
                  <a:pt x="29340" y="61130"/>
                </a:lnTo>
                <a:lnTo>
                  <a:pt x="29340" y="61140"/>
                </a:lnTo>
                <a:lnTo>
                  <a:pt x="29350" y="61150"/>
                </a:lnTo>
                <a:lnTo>
                  <a:pt x="29360" y="61160"/>
                </a:lnTo>
                <a:lnTo>
                  <a:pt x="29380" y="61170"/>
                </a:lnTo>
                <a:lnTo>
                  <a:pt x="29400" y="61180"/>
                </a:lnTo>
                <a:lnTo>
                  <a:pt x="29410" y="61180"/>
                </a:lnTo>
                <a:lnTo>
                  <a:pt x="29410" y="61190"/>
                </a:lnTo>
                <a:lnTo>
                  <a:pt x="29410" y="61180"/>
                </a:lnTo>
                <a:lnTo>
                  <a:pt x="29420" y="61180"/>
                </a:lnTo>
                <a:lnTo>
                  <a:pt x="29430" y="61180"/>
                </a:lnTo>
                <a:lnTo>
                  <a:pt x="29450" y="61200"/>
                </a:lnTo>
                <a:lnTo>
                  <a:pt x="29460" y="61200"/>
                </a:lnTo>
                <a:lnTo>
                  <a:pt x="29480" y="61210"/>
                </a:lnTo>
                <a:lnTo>
                  <a:pt x="29510" y="61220"/>
                </a:lnTo>
                <a:lnTo>
                  <a:pt x="29540" y="61230"/>
                </a:lnTo>
                <a:lnTo>
                  <a:pt x="29560" y="61240"/>
                </a:lnTo>
                <a:lnTo>
                  <a:pt x="29570" y="61250"/>
                </a:lnTo>
                <a:lnTo>
                  <a:pt x="29590" y="61250"/>
                </a:lnTo>
                <a:lnTo>
                  <a:pt x="29600" y="61260"/>
                </a:lnTo>
                <a:lnTo>
                  <a:pt x="29630" y="61270"/>
                </a:lnTo>
                <a:lnTo>
                  <a:pt x="29640" y="61280"/>
                </a:lnTo>
                <a:lnTo>
                  <a:pt x="29650" y="61280"/>
                </a:lnTo>
                <a:lnTo>
                  <a:pt x="29660" y="61280"/>
                </a:lnTo>
                <a:lnTo>
                  <a:pt x="29680" y="61300"/>
                </a:lnTo>
                <a:lnTo>
                  <a:pt x="29690" y="61300"/>
                </a:lnTo>
                <a:lnTo>
                  <a:pt x="29720" y="61320"/>
                </a:lnTo>
                <a:lnTo>
                  <a:pt x="29740" y="61330"/>
                </a:lnTo>
                <a:lnTo>
                  <a:pt x="29770" y="61340"/>
                </a:lnTo>
                <a:lnTo>
                  <a:pt x="29780" y="61340"/>
                </a:lnTo>
                <a:lnTo>
                  <a:pt x="29790" y="61340"/>
                </a:lnTo>
                <a:lnTo>
                  <a:pt x="29810" y="61340"/>
                </a:lnTo>
                <a:lnTo>
                  <a:pt x="29830" y="61350"/>
                </a:lnTo>
                <a:lnTo>
                  <a:pt x="29840" y="61350"/>
                </a:lnTo>
                <a:lnTo>
                  <a:pt x="29860" y="61360"/>
                </a:lnTo>
                <a:lnTo>
                  <a:pt x="29890" y="61360"/>
                </a:lnTo>
                <a:lnTo>
                  <a:pt x="29900" y="61370"/>
                </a:lnTo>
                <a:lnTo>
                  <a:pt x="29920" y="61380"/>
                </a:lnTo>
                <a:lnTo>
                  <a:pt x="29930" y="61380"/>
                </a:lnTo>
                <a:lnTo>
                  <a:pt x="29940" y="61380"/>
                </a:lnTo>
                <a:lnTo>
                  <a:pt x="29960" y="61380"/>
                </a:lnTo>
                <a:lnTo>
                  <a:pt x="29970" y="61390"/>
                </a:lnTo>
                <a:lnTo>
                  <a:pt x="29980" y="61390"/>
                </a:lnTo>
                <a:lnTo>
                  <a:pt x="29990" y="61400"/>
                </a:lnTo>
                <a:lnTo>
                  <a:pt x="30000" y="61410"/>
                </a:lnTo>
                <a:lnTo>
                  <a:pt x="30010" y="61410"/>
                </a:lnTo>
                <a:lnTo>
                  <a:pt x="30020" y="61420"/>
                </a:lnTo>
                <a:lnTo>
                  <a:pt x="30030" y="61430"/>
                </a:lnTo>
                <a:lnTo>
                  <a:pt x="30030" y="61440"/>
                </a:lnTo>
                <a:lnTo>
                  <a:pt x="30050" y="61450"/>
                </a:lnTo>
                <a:lnTo>
                  <a:pt x="30060" y="61460"/>
                </a:lnTo>
                <a:lnTo>
                  <a:pt x="30070" y="61460"/>
                </a:lnTo>
                <a:lnTo>
                  <a:pt x="30090" y="61480"/>
                </a:lnTo>
                <a:lnTo>
                  <a:pt x="30110" y="61490"/>
                </a:lnTo>
                <a:lnTo>
                  <a:pt x="30130" y="61500"/>
                </a:lnTo>
                <a:lnTo>
                  <a:pt x="30140" y="61500"/>
                </a:lnTo>
                <a:lnTo>
                  <a:pt x="30150" y="61490"/>
                </a:lnTo>
                <a:lnTo>
                  <a:pt x="30150" y="61480"/>
                </a:lnTo>
                <a:lnTo>
                  <a:pt x="30160" y="61480"/>
                </a:lnTo>
                <a:lnTo>
                  <a:pt x="30160" y="61450"/>
                </a:lnTo>
                <a:lnTo>
                  <a:pt x="30170" y="61430"/>
                </a:lnTo>
                <a:lnTo>
                  <a:pt x="30180" y="61430"/>
                </a:lnTo>
                <a:lnTo>
                  <a:pt x="30210" y="61430"/>
                </a:lnTo>
                <a:lnTo>
                  <a:pt x="30230" y="61440"/>
                </a:lnTo>
                <a:lnTo>
                  <a:pt x="30240" y="61450"/>
                </a:lnTo>
                <a:lnTo>
                  <a:pt x="30250" y="61450"/>
                </a:lnTo>
                <a:lnTo>
                  <a:pt x="30270" y="61460"/>
                </a:lnTo>
                <a:lnTo>
                  <a:pt x="30280" y="61470"/>
                </a:lnTo>
                <a:lnTo>
                  <a:pt x="30300" y="61470"/>
                </a:lnTo>
                <a:lnTo>
                  <a:pt x="30310" y="61490"/>
                </a:lnTo>
                <a:lnTo>
                  <a:pt x="30320" y="61490"/>
                </a:lnTo>
                <a:lnTo>
                  <a:pt x="30350" y="61510"/>
                </a:lnTo>
                <a:lnTo>
                  <a:pt x="30380" y="61530"/>
                </a:lnTo>
                <a:lnTo>
                  <a:pt x="30400" y="61550"/>
                </a:lnTo>
                <a:lnTo>
                  <a:pt x="30410" y="61550"/>
                </a:lnTo>
                <a:lnTo>
                  <a:pt x="30420" y="61560"/>
                </a:lnTo>
                <a:lnTo>
                  <a:pt x="30430" y="61570"/>
                </a:lnTo>
                <a:lnTo>
                  <a:pt x="30460" y="61580"/>
                </a:lnTo>
                <a:lnTo>
                  <a:pt x="30480" y="61600"/>
                </a:lnTo>
                <a:lnTo>
                  <a:pt x="30500" y="61610"/>
                </a:lnTo>
                <a:lnTo>
                  <a:pt x="30500" y="61620"/>
                </a:lnTo>
                <a:lnTo>
                  <a:pt x="30520" y="61620"/>
                </a:lnTo>
                <a:lnTo>
                  <a:pt x="30530" y="61620"/>
                </a:lnTo>
                <a:lnTo>
                  <a:pt x="30540" y="61630"/>
                </a:lnTo>
                <a:lnTo>
                  <a:pt x="30550" y="61640"/>
                </a:lnTo>
                <a:lnTo>
                  <a:pt x="30560" y="61640"/>
                </a:lnTo>
                <a:lnTo>
                  <a:pt x="30580" y="61650"/>
                </a:lnTo>
                <a:lnTo>
                  <a:pt x="30590" y="61650"/>
                </a:lnTo>
                <a:lnTo>
                  <a:pt x="30600" y="61650"/>
                </a:lnTo>
                <a:lnTo>
                  <a:pt x="30600" y="61660"/>
                </a:lnTo>
                <a:lnTo>
                  <a:pt x="30610" y="61660"/>
                </a:lnTo>
                <a:lnTo>
                  <a:pt x="30620" y="61660"/>
                </a:lnTo>
                <a:lnTo>
                  <a:pt x="30620" y="61670"/>
                </a:lnTo>
                <a:lnTo>
                  <a:pt x="30630" y="61660"/>
                </a:lnTo>
                <a:lnTo>
                  <a:pt x="30640" y="61660"/>
                </a:lnTo>
                <a:lnTo>
                  <a:pt x="30640" y="61670"/>
                </a:lnTo>
                <a:lnTo>
                  <a:pt x="30650" y="61680"/>
                </a:lnTo>
                <a:lnTo>
                  <a:pt x="30660" y="61690"/>
                </a:lnTo>
                <a:lnTo>
                  <a:pt x="30670" y="61690"/>
                </a:lnTo>
                <a:lnTo>
                  <a:pt x="30680" y="61690"/>
                </a:lnTo>
                <a:lnTo>
                  <a:pt x="30700" y="61680"/>
                </a:lnTo>
                <a:lnTo>
                  <a:pt x="30720" y="61690"/>
                </a:lnTo>
                <a:lnTo>
                  <a:pt x="30730" y="61700"/>
                </a:lnTo>
                <a:lnTo>
                  <a:pt x="30750" y="61710"/>
                </a:lnTo>
                <a:lnTo>
                  <a:pt x="30770" y="61710"/>
                </a:lnTo>
                <a:lnTo>
                  <a:pt x="30780" y="61710"/>
                </a:lnTo>
                <a:lnTo>
                  <a:pt x="30780" y="61720"/>
                </a:lnTo>
                <a:lnTo>
                  <a:pt x="30790" y="61720"/>
                </a:lnTo>
                <a:lnTo>
                  <a:pt x="30800" y="61720"/>
                </a:lnTo>
                <a:lnTo>
                  <a:pt x="30810" y="61720"/>
                </a:lnTo>
                <a:lnTo>
                  <a:pt x="30820" y="61730"/>
                </a:lnTo>
                <a:lnTo>
                  <a:pt x="30830" y="61730"/>
                </a:lnTo>
                <a:lnTo>
                  <a:pt x="30840" y="61730"/>
                </a:lnTo>
                <a:lnTo>
                  <a:pt x="30840" y="61740"/>
                </a:lnTo>
                <a:lnTo>
                  <a:pt x="30840" y="61730"/>
                </a:lnTo>
                <a:lnTo>
                  <a:pt x="30850" y="61730"/>
                </a:lnTo>
                <a:lnTo>
                  <a:pt x="30860" y="61740"/>
                </a:lnTo>
                <a:lnTo>
                  <a:pt x="30870" y="61740"/>
                </a:lnTo>
                <a:lnTo>
                  <a:pt x="30870" y="61750"/>
                </a:lnTo>
                <a:lnTo>
                  <a:pt x="30870" y="61760"/>
                </a:lnTo>
                <a:lnTo>
                  <a:pt x="30870" y="61770"/>
                </a:lnTo>
                <a:lnTo>
                  <a:pt x="30870" y="61780"/>
                </a:lnTo>
                <a:lnTo>
                  <a:pt x="30870" y="61790"/>
                </a:lnTo>
                <a:lnTo>
                  <a:pt x="30870" y="61800"/>
                </a:lnTo>
                <a:lnTo>
                  <a:pt x="30880" y="61810"/>
                </a:lnTo>
                <a:lnTo>
                  <a:pt x="30900" y="61820"/>
                </a:lnTo>
                <a:lnTo>
                  <a:pt x="30910" y="61820"/>
                </a:lnTo>
                <a:lnTo>
                  <a:pt x="30910" y="61830"/>
                </a:lnTo>
                <a:lnTo>
                  <a:pt x="30920" y="61830"/>
                </a:lnTo>
                <a:lnTo>
                  <a:pt x="30920" y="61840"/>
                </a:lnTo>
                <a:lnTo>
                  <a:pt x="30930" y="61840"/>
                </a:lnTo>
                <a:lnTo>
                  <a:pt x="30940" y="61840"/>
                </a:lnTo>
                <a:lnTo>
                  <a:pt x="30950" y="61840"/>
                </a:lnTo>
                <a:lnTo>
                  <a:pt x="30960" y="61850"/>
                </a:lnTo>
                <a:lnTo>
                  <a:pt x="30980" y="61850"/>
                </a:lnTo>
                <a:lnTo>
                  <a:pt x="30990" y="61840"/>
                </a:lnTo>
                <a:lnTo>
                  <a:pt x="31000" y="61840"/>
                </a:lnTo>
                <a:lnTo>
                  <a:pt x="31010" y="61840"/>
                </a:lnTo>
                <a:lnTo>
                  <a:pt x="31030" y="61840"/>
                </a:lnTo>
                <a:lnTo>
                  <a:pt x="31040" y="61850"/>
                </a:lnTo>
                <a:lnTo>
                  <a:pt x="31040" y="61840"/>
                </a:lnTo>
                <a:lnTo>
                  <a:pt x="31060" y="61840"/>
                </a:lnTo>
                <a:lnTo>
                  <a:pt x="31070" y="61830"/>
                </a:lnTo>
                <a:lnTo>
                  <a:pt x="31070" y="61820"/>
                </a:lnTo>
                <a:lnTo>
                  <a:pt x="31070" y="61800"/>
                </a:lnTo>
                <a:lnTo>
                  <a:pt x="31070" y="61790"/>
                </a:lnTo>
                <a:lnTo>
                  <a:pt x="31060" y="61770"/>
                </a:lnTo>
                <a:lnTo>
                  <a:pt x="31070" y="61740"/>
                </a:lnTo>
                <a:lnTo>
                  <a:pt x="31070" y="61730"/>
                </a:lnTo>
                <a:lnTo>
                  <a:pt x="31070" y="61720"/>
                </a:lnTo>
                <a:lnTo>
                  <a:pt x="31070" y="61710"/>
                </a:lnTo>
                <a:lnTo>
                  <a:pt x="31080" y="61700"/>
                </a:lnTo>
                <a:lnTo>
                  <a:pt x="31070" y="61700"/>
                </a:lnTo>
                <a:lnTo>
                  <a:pt x="31070" y="61690"/>
                </a:lnTo>
                <a:lnTo>
                  <a:pt x="31070" y="61680"/>
                </a:lnTo>
                <a:lnTo>
                  <a:pt x="31070" y="61670"/>
                </a:lnTo>
                <a:lnTo>
                  <a:pt x="31080" y="61660"/>
                </a:lnTo>
                <a:lnTo>
                  <a:pt x="31070" y="61650"/>
                </a:lnTo>
                <a:lnTo>
                  <a:pt x="31080" y="61640"/>
                </a:lnTo>
                <a:lnTo>
                  <a:pt x="31090" y="61630"/>
                </a:lnTo>
                <a:lnTo>
                  <a:pt x="31100" y="61620"/>
                </a:lnTo>
                <a:lnTo>
                  <a:pt x="31110" y="61620"/>
                </a:lnTo>
                <a:lnTo>
                  <a:pt x="31110" y="61630"/>
                </a:lnTo>
                <a:lnTo>
                  <a:pt x="31110" y="61620"/>
                </a:lnTo>
                <a:lnTo>
                  <a:pt x="31110" y="61610"/>
                </a:lnTo>
                <a:lnTo>
                  <a:pt x="31120" y="61610"/>
                </a:lnTo>
                <a:lnTo>
                  <a:pt x="31120" y="61620"/>
                </a:lnTo>
                <a:lnTo>
                  <a:pt x="31130" y="61630"/>
                </a:lnTo>
                <a:lnTo>
                  <a:pt x="31140" y="61630"/>
                </a:lnTo>
                <a:lnTo>
                  <a:pt x="31150" y="61640"/>
                </a:lnTo>
                <a:lnTo>
                  <a:pt x="31160" y="61640"/>
                </a:lnTo>
                <a:lnTo>
                  <a:pt x="31170" y="61640"/>
                </a:lnTo>
                <a:lnTo>
                  <a:pt x="31180" y="61620"/>
                </a:lnTo>
                <a:lnTo>
                  <a:pt x="31200" y="61620"/>
                </a:lnTo>
                <a:lnTo>
                  <a:pt x="31210" y="61620"/>
                </a:lnTo>
                <a:lnTo>
                  <a:pt x="31220" y="61620"/>
                </a:lnTo>
                <a:lnTo>
                  <a:pt x="31220" y="61610"/>
                </a:lnTo>
                <a:lnTo>
                  <a:pt x="31230" y="61610"/>
                </a:lnTo>
                <a:lnTo>
                  <a:pt x="31230" y="61600"/>
                </a:lnTo>
                <a:lnTo>
                  <a:pt x="31240" y="61600"/>
                </a:lnTo>
                <a:lnTo>
                  <a:pt x="31240" y="61590"/>
                </a:lnTo>
                <a:lnTo>
                  <a:pt x="31240" y="61580"/>
                </a:lnTo>
                <a:lnTo>
                  <a:pt x="31250" y="61580"/>
                </a:lnTo>
                <a:lnTo>
                  <a:pt x="31250" y="61570"/>
                </a:lnTo>
                <a:lnTo>
                  <a:pt x="31260" y="61570"/>
                </a:lnTo>
                <a:lnTo>
                  <a:pt x="31260" y="61560"/>
                </a:lnTo>
                <a:lnTo>
                  <a:pt x="31270" y="61560"/>
                </a:lnTo>
                <a:lnTo>
                  <a:pt x="31270" y="61550"/>
                </a:lnTo>
                <a:lnTo>
                  <a:pt x="31280" y="61540"/>
                </a:lnTo>
                <a:lnTo>
                  <a:pt x="31280" y="61530"/>
                </a:lnTo>
                <a:lnTo>
                  <a:pt x="31290" y="61520"/>
                </a:lnTo>
                <a:lnTo>
                  <a:pt x="31300" y="61510"/>
                </a:lnTo>
                <a:lnTo>
                  <a:pt x="31300" y="61500"/>
                </a:lnTo>
                <a:lnTo>
                  <a:pt x="31320" y="61510"/>
                </a:lnTo>
                <a:lnTo>
                  <a:pt x="31330" y="61510"/>
                </a:lnTo>
                <a:lnTo>
                  <a:pt x="31340" y="61500"/>
                </a:lnTo>
                <a:lnTo>
                  <a:pt x="31360" y="61490"/>
                </a:lnTo>
                <a:lnTo>
                  <a:pt x="31370" y="61500"/>
                </a:lnTo>
                <a:lnTo>
                  <a:pt x="31380" y="61500"/>
                </a:lnTo>
                <a:lnTo>
                  <a:pt x="31390" y="61500"/>
                </a:lnTo>
                <a:lnTo>
                  <a:pt x="31410" y="61520"/>
                </a:lnTo>
                <a:lnTo>
                  <a:pt x="31410" y="61530"/>
                </a:lnTo>
                <a:lnTo>
                  <a:pt x="31410" y="61540"/>
                </a:lnTo>
                <a:lnTo>
                  <a:pt x="31420" y="61530"/>
                </a:lnTo>
                <a:lnTo>
                  <a:pt x="31430" y="61530"/>
                </a:lnTo>
                <a:lnTo>
                  <a:pt x="31440" y="61530"/>
                </a:lnTo>
                <a:lnTo>
                  <a:pt x="31450" y="61530"/>
                </a:lnTo>
                <a:lnTo>
                  <a:pt x="31450" y="61540"/>
                </a:lnTo>
                <a:lnTo>
                  <a:pt x="31450" y="61550"/>
                </a:lnTo>
                <a:lnTo>
                  <a:pt x="31460" y="61550"/>
                </a:lnTo>
                <a:lnTo>
                  <a:pt x="31460" y="61560"/>
                </a:lnTo>
                <a:lnTo>
                  <a:pt x="31470" y="61560"/>
                </a:lnTo>
                <a:lnTo>
                  <a:pt x="31470" y="61550"/>
                </a:lnTo>
                <a:lnTo>
                  <a:pt x="31480" y="61540"/>
                </a:lnTo>
                <a:lnTo>
                  <a:pt x="31480" y="61530"/>
                </a:lnTo>
                <a:lnTo>
                  <a:pt x="31490" y="61530"/>
                </a:lnTo>
                <a:lnTo>
                  <a:pt x="31500" y="61530"/>
                </a:lnTo>
                <a:lnTo>
                  <a:pt x="31510" y="61530"/>
                </a:lnTo>
                <a:lnTo>
                  <a:pt x="31520" y="61540"/>
                </a:lnTo>
                <a:lnTo>
                  <a:pt x="31530" y="61530"/>
                </a:lnTo>
                <a:lnTo>
                  <a:pt x="31540" y="61520"/>
                </a:lnTo>
                <a:lnTo>
                  <a:pt x="31540" y="61510"/>
                </a:lnTo>
                <a:lnTo>
                  <a:pt x="31550" y="61500"/>
                </a:lnTo>
                <a:lnTo>
                  <a:pt x="31550" y="61490"/>
                </a:lnTo>
                <a:lnTo>
                  <a:pt x="31560" y="61490"/>
                </a:lnTo>
                <a:lnTo>
                  <a:pt x="31570" y="61480"/>
                </a:lnTo>
                <a:lnTo>
                  <a:pt x="31580" y="61480"/>
                </a:lnTo>
                <a:lnTo>
                  <a:pt x="31580" y="61490"/>
                </a:lnTo>
                <a:lnTo>
                  <a:pt x="31590" y="61490"/>
                </a:lnTo>
                <a:lnTo>
                  <a:pt x="31590" y="61500"/>
                </a:lnTo>
                <a:lnTo>
                  <a:pt x="31600" y="61500"/>
                </a:lnTo>
                <a:lnTo>
                  <a:pt x="31600" y="61490"/>
                </a:lnTo>
                <a:lnTo>
                  <a:pt x="31610" y="61480"/>
                </a:lnTo>
                <a:lnTo>
                  <a:pt x="31620" y="61480"/>
                </a:lnTo>
                <a:lnTo>
                  <a:pt x="31630" y="61480"/>
                </a:lnTo>
                <a:lnTo>
                  <a:pt x="31630" y="61490"/>
                </a:lnTo>
                <a:lnTo>
                  <a:pt x="31640" y="61490"/>
                </a:lnTo>
                <a:lnTo>
                  <a:pt x="31650" y="61490"/>
                </a:lnTo>
                <a:lnTo>
                  <a:pt x="31660" y="61490"/>
                </a:lnTo>
                <a:lnTo>
                  <a:pt x="31670" y="61490"/>
                </a:lnTo>
                <a:lnTo>
                  <a:pt x="31680" y="61470"/>
                </a:lnTo>
                <a:lnTo>
                  <a:pt x="31690" y="61460"/>
                </a:lnTo>
                <a:lnTo>
                  <a:pt x="31710" y="61450"/>
                </a:lnTo>
                <a:lnTo>
                  <a:pt x="31740" y="61450"/>
                </a:lnTo>
                <a:lnTo>
                  <a:pt x="31760" y="61450"/>
                </a:lnTo>
                <a:lnTo>
                  <a:pt x="31770" y="61450"/>
                </a:lnTo>
                <a:lnTo>
                  <a:pt x="31800" y="61450"/>
                </a:lnTo>
                <a:lnTo>
                  <a:pt x="31810" y="61450"/>
                </a:lnTo>
                <a:lnTo>
                  <a:pt x="31830" y="61450"/>
                </a:lnTo>
                <a:lnTo>
                  <a:pt x="31840" y="61450"/>
                </a:lnTo>
                <a:lnTo>
                  <a:pt x="31870" y="61460"/>
                </a:lnTo>
                <a:lnTo>
                  <a:pt x="31900" y="61460"/>
                </a:lnTo>
                <a:lnTo>
                  <a:pt x="31920" y="61470"/>
                </a:lnTo>
                <a:lnTo>
                  <a:pt x="31930" y="61470"/>
                </a:lnTo>
                <a:lnTo>
                  <a:pt x="31960" y="61480"/>
                </a:lnTo>
                <a:lnTo>
                  <a:pt x="31980" y="61490"/>
                </a:lnTo>
                <a:lnTo>
                  <a:pt x="32000" y="61500"/>
                </a:lnTo>
                <a:lnTo>
                  <a:pt x="32010" y="61500"/>
                </a:lnTo>
                <a:lnTo>
                  <a:pt x="32010" y="61510"/>
                </a:lnTo>
                <a:lnTo>
                  <a:pt x="32030" y="61510"/>
                </a:lnTo>
                <a:lnTo>
                  <a:pt x="32040" y="61520"/>
                </a:lnTo>
                <a:lnTo>
                  <a:pt x="32050" y="61520"/>
                </a:lnTo>
                <a:lnTo>
                  <a:pt x="32090" y="61530"/>
                </a:lnTo>
                <a:lnTo>
                  <a:pt x="32110" y="61540"/>
                </a:lnTo>
                <a:lnTo>
                  <a:pt x="32120" y="61540"/>
                </a:lnTo>
                <a:lnTo>
                  <a:pt x="32140" y="61540"/>
                </a:lnTo>
                <a:lnTo>
                  <a:pt x="32170" y="61550"/>
                </a:lnTo>
                <a:lnTo>
                  <a:pt x="32220" y="61560"/>
                </a:lnTo>
                <a:lnTo>
                  <a:pt x="32230" y="61560"/>
                </a:lnTo>
                <a:lnTo>
                  <a:pt x="32240" y="61560"/>
                </a:lnTo>
                <a:lnTo>
                  <a:pt x="32250" y="61570"/>
                </a:lnTo>
                <a:lnTo>
                  <a:pt x="32250" y="61580"/>
                </a:lnTo>
                <a:lnTo>
                  <a:pt x="32260" y="61580"/>
                </a:lnTo>
                <a:lnTo>
                  <a:pt x="32270" y="61580"/>
                </a:lnTo>
                <a:lnTo>
                  <a:pt x="32300" y="61600"/>
                </a:lnTo>
                <a:lnTo>
                  <a:pt x="32320" y="61610"/>
                </a:lnTo>
                <a:lnTo>
                  <a:pt x="32340" y="61620"/>
                </a:lnTo>
                <a:lnTo>
                  <a:pt x="32360" y="61630"/>
                </a:lnTo>
                <a:lnTo>
                  <a:pt x="32360" y="61640"/>
                </a:lnTo>
                <a:lnTo>
                  <a:pt x="32370" y="61640"/>
                </a:lnTo>
                <a:lnTo>
                  <a:pt x="32380" y="61660"/>
                </a:lnTo>
                <a:lnTo>
                  <a:pt x="32390" y="61670"/>
                </a:lnTo>
                <a:lnTo>
                  <a:pt x="32410" y="61690"/>
                </a:lnTo>
                <a:lnTo>
                  <a:pt x="32430" y="61700"/>
                </a:lnTo>
                <a:lnTo>
                  <a:pt x="32470" y="61710"/>
                </a:lnTo>
                <a:lnTo>
                  <a:pt x="32480" y="61720"/>
                </a:lnTo>
                <a:lnTo>
                  <a:pt x="32520" y="61730"/>
                </a:lnTo>
                <a:lnTo>
                  <a:pt x="32550" y="61740"/>
                </a:lnTo>
                <a:lnTo>
                  <a:pt x="32570" y="61750"/>
                </a:lnTo>
                <a:lnTo>
                  <a:pt x="32580" y="61750"/>
                </a:lnTo>
                <a:lnTo>
                  <a:pt x="32590" y="61750"/>
                </a:lnTo>
                <a:lnTo>
                  <a:pt x="32600" y="61750"/>
                </a:lnTo>
                <a:lnTo>
                  <a:pt x="32610" y="61750"/>
                </a:lnTo>
                <a:lnTo>
                  <a:pt x="32610" y="61760"/>
                </a:lnTo>
                <a:lnTo>
                  <a:pt x="32640" y="61770"/>
                </a:lnTo>
                <a:lnTo>
                  <a:pt x="32650" y="61770"/>
                </a:lnTo>
                <a:lnTo>
                  <a:pt x="32670" y="61780"/>
                </a:lnTo>
                <a:lnTo>
                  <a:pt x="32680" y="61780"/>
                </a:lnTo>
                <a:lnTo>
                  <a:pt x="32700" y="61790"/>
                </a:lnTo>
                <a:lnTo>
                  <a:pt x="32710" y="61800"/>
                </a:lnTo>
                <a:lnTo>
                  <a:pt x="32720" y="61800"/>
                </a:lnTo>
                <a:lnTo>
                  <a:pt x="32730" y="61810"/>
                </a:lnTo>
                <a:lnTo>
                  <a:pt x="32740" y="61820"/>
                </a:lnTo>
                <a:lnTo>
                  <a:pt x="32750" y="61830"/>
                </a:lnTo>
                <a:lnTo>
                  <a:pt x="32770" y="61850"/>
                </a:lnTo>
                <a:lnTo>
                  <a:pt x="32780" y="61860"/>
                </a:lnTo>
                <a:lnTo>
                  <a:pt x="32800" y="61890"/>
                </a:lnTo>
                <a:lnTo>
                  <a:pt x="32820" y="61900"/>
                </a:lnTo>
                <a:lnTo>
                  <a:pt x="32830" y="61910"/>
                </a:lnTo>
                <a:lnTo>
                  <a:pt x="32840" y="61920"/>
                </a:lnTo>
                <a:lnTo>
                  <a:pt x="32870" y="61960"/>
                </a:lnTo>
                <a:lnTo>
                  <a:pt x="32900" y="61990"/>
                </a:lnTo>
                <a:lnTo>
                  <a:pt x="32930" y="62020"/>
                </a:lnTo>
                <a:lnTo>
                  <a:pt x="32940" y="62030"/>
                </a:lnTo>
                <a:lnTo>
                  <a:pt x="32950" y="62040"/>
                </a:lnTo>
                <a:lnTo>
                  <a:pt x="32980" y="62060"/>
                </a:lnTo>
                <a:lnTo>
                  <a:pt x="33000" y="62080"/>
                </a:lnTo>
                <a:lnTo>
                  <a:pt x="33000" y="62090"/>
                </a:lnTo>
                <a:lnTo>
                  <a:pt x="33010" y="62090"/>
                </a:lnTo>
                <a:lnTo>
                  <a:pt x="33020" y="62090"/>
                </a:lnTo>
                <a:lnTo>
                  <a:pt x="33030" y="62100"/>
                </a:lnTo>
                <a:lnTo>
                  <a:pt x="33060" y="62110"/>
                </a:lnTo>
                <a:lnTo>
                  <a:pt x="33070" y="62120"/>
                </a:lnTo>
                <a:lnTo>
                  <a:pt x="33070" y="62130"/>
                </a:lnTo>
                <a:lnTo>
                  <a:pt x="33100" y="62150"/>
                </a:lnTo>
                <a:lnTo>
                  <a:pt x="33120" y="62170"/>
                </a:lnTo>
                <a:lnTo>
                  <a:pt x="33140" y="62180"/>
                </a:lnTo>
                <a:lnTo>
                  <a:pt x="33160" y="62190"/>
                </a:lnTo>
                <a:lnTo>
                  <a:pt x="33170" y="62200"/>
                </a:lnTo>
                <a:lnTo>
                  <a:pt x="33180" y="62200"/>
                </a:lnTo>
                <a:lnTo>
                  <a:pt x="33190" y="62210"/>
                </a:lnTo>
                <a:lnTo>
                  <a:pt x="33200" y="62210"/>
                </a:lnTo>
                <a:lnTo>
                  <a:pt x="33220" y="62220"/>
                </a:lnTo>
                <a:lnTo>
                  <a:pt x="33240" y="62240"/>
                </a:lnTo>
                <a:lnTo>
                  <a:pt x="33250" y="62240"/>
                </a:lnTo>
                <a:lnTo>
                  <a:pt x="33270" y="62250"/>
                </a:lnTo>
                <a:lnTo>
                  <a:pt x="33280" y="62260"/>
                </a:lnTo>
                <a:lnTo>
                  <a:pt x="33290" y="62260"/>
                </a:lnTo>
                <a:lnTo>
                  <a:pt x="33310" y="62270"/>
                </a:lnTo>
                <a:lnTo>
                  <a:pt x="33310" y="62280"/>
                </a:lnTo>
                <a:lnTo>
                  <a:pt x="33320" y="62280"/>
                </a:lnTo>
                <a:lnTo>
                  <a:pt x="33330" y="62290"/>
                </a:lnTo>
                <a:lnTo>
                  <a:pt x="33340" y="62300"/>
                </a:lnTo>
                <a:lnTo>
                  <a:pt x="33360" y="62310"/>
                </a:lnTo>
                <a:lnTo>
                  <a:pt x="33380" y="62320"/>
                </a:lnTo>
                <a:lnTo>
                  <a:pt x="33390" y="62330"/>
                </a:lnTo>
                <a:lnTo>
                  <a:pt x="33400" y="62330"/>
                </a:lnTo>
                <a:lnTo>
                  <a:pt x="33410" y="62340"/>
                </a:lnTo>
                <a:lnTo>
                  <a:pt x="33440" y="62350"/>
                </a:lnTo>
                <a:lnTo>
                  <a:pt x="33460" y="62350"/>
                </a:lnTo>
                <a:lnTo>
                  <a:pt x="33460" y="62360"/>
                </a:lnTo>
                <a:lnTo>
                  <a:pt x="33460" y="62370"/>
                </a:lnTo>
                <a:lnTo>
                  <a:pt x="33460" y="62410"/>
                </a:lnTo>
                <a:lnTo>
                  <a:pt x="33460" y="62460"/>
                </a:lnTo>
                <a:lnTo>
                  <a:pt x="33470" y="62470"/>
                </a:lnTo>
                <a:lnTo>
                  <a:pt x="33470" y="62490"/>
                </a:lnTo>
                <a:lnTo>
                  <a:pt x="33470" y="62530"/>
                </a:lnTo>
                <a:lnTo>
                  <a:pt x="33480" y="62600"/>
                </a:lnTo>
                <a:lnTo>
                  <a:pt x="33490" y="62640"/>
                </a:lnTo>
                <a:lnTo>
                  <a:pt x="33500" y="62640"/>
                </a:lnTo>
                <a:lnTo>
                  <a:pt x="33500" y="62660"/>
                </a:lnTo>
                <a:lnTo>
                  <a:pt x="33510" y="62700"/>
                </a:lnTo>
                <a:lnTo>
                  <a:pt x="33500" y="62720"/>
                </a:lnTo>
                <a:lnTo>
                  <a:pt x="33500" y="62740"/>
                </a:lnTo>
                <a:lnTo>
                  <a:pt x="33500" y="62760"/>
                </a:lnTo>
                <a:lnTo>
                  <a:pt x="33490" y="62760"/>
                </a:lnTo>
                <a:lnTo>
                  <a:pt x="33490" y="62780"/>
                </a:lnTo>
                <a:lnTo>
                  <a:pt x="33480" y="62820"/>
                </a:lnTo>
                <a:lnTo>
                  <a:pt x="33480" y="62880"/>
                </a:lnTo>
                <a:lnTo>
                  <a:pt x="33490" y="62880"/>
                </a:lnTo>
                <a:lnTo>
                  <a:pt x="33490" y="62890"/>
                </a:lnTo>
                <a:lnTo>
                  <a:pt x="33490" y="62910"/>
                </a:lnTo>
                <a:lnTo>
                  <a:pt x="33490" y="62930"/>
                </a:lnTo>
                <a:lnTo>
                  <a:pt x="33490" y="62940"/>
                </a:lnTo>
                <a:lnTo>
                  <a:pt x="33480" y="62980"/>
                </a:lnTo>
                <a:lnTo>
                  <a:pt x="33480" y="62990"/>
                </a:lnTo>
                <a:lnTo>
                  <a:pt x="33480" y="63000"/>
                </a:lnTo>
                <a:lnTo>
                  <a:pt x="33450" y="63050"/>
                </a:lnTo>
                <a:lnTo>
                  <a:pt x="33430" y="63090"/>
                </a:lnTo>
                <a:lnTo>
                  <a:pt x="33410" y="63120"/>
                </a:lnTo>
                <a:lnTo>
                  <a:pt x="33400" y="63130"/>
                </a:lnTo>
                <a:lnTo>
                  <a:pt x="33390" y="63140"/>
                </a:lnTo>
                <a:lnTo>
                  <a:pt x="33390" y="63150"/>
                </a:lnTo>
                <a:lnTo>
                  <a:pt x="33390" y="63170"/>
                </a:lnTo>
                <a:lnTo>
                  <a:pt x="33390" y="63180"/>
                </a:lnTo>
                <a:lnTo>
                  <a:pt x="33390" y="63200"/>
                </a:lnTo>
                <a:lnTo>
                  <a:pt x="33390" y="63220"/>
                </a:lnTo>
                <a:lnTo>
                  <a:pt x="33390" y="63230"/>
                </a:lnTo>
                <a:lnTo>
                  <a:pt x="33390" y="63260"/>
                </a:lnTo>
                <a:lnTo>
                  <a:pt x="33380" y="63260"/>
                </a:lnTo>
                <a:lnTo>
                  <a:pt x="33370" y="63260"/>
                </a:lnTo>
                <a:lnTo>
                  <a:pt x="33360" y="63260"/>
                </a:lnTo>
                <a:lnTo>
                  <a:pt x="33340" y="63270"/>
                </a:lnTo>
                <a:lnTo>
                  <a:pt x="33330" y="63270"/>
                </a:lnTo>
                <a:lnTo>
                  <a:pt x="33320" y="63270"/>
                </a:lnTo>
                <a:lnTo>
                  <a:pt x="33300" y="63280"/>
                </a:lnTo>
                <a:lnTo>
                  <a:pt x="33280" y="63290"/>
                </a:lnTo>
                <a:lnTo>
                  <a:pt x="33270" y="63300"/>
                </a:lnTo>
                <a:lnTo>
                  <a:pt x="33270" y="63310"/>
                </a:lnTo>
                <a:lnTo>
                  <a:pt x="33270" y="63320"/>
                </a:lnTo>
                <a:lnTo>
                  <a:pt x="33260" y="63340"/>
                </a:lnTo>
                <a:lnTo>
                  <a:pt x="33260" y="63350"/>
                </a:lnTo>
                <a:lnTo>
                  <a:pt x="33250" y="63370"/>
                </a:lnTo>
                <a:lnTo>
                  <a:pt x="33240" y="63380"/>
                </a:lnTo>
                <a:lnTo>
                  <a:pt x="33240" y="63390"/>
                </a:lnTo>
                <a:lnTo>
                  <a:pt x="33240" y="63400"/>
                </a:lnTo>
                <a:lnTo>
                  <a:pt x="33240" y="63420"/>
                </a:lnTo>
                <a:lnTo>
                  <a:pt x="33240" y="63430"/>
                </a:lnTo>
                <a:lnTo>
                  <a:pt x="33260" y="63460"/>
                </a:lnTo>
                <a:lnTo>
                  <a:pt x="33260" y="63470"/>
                </a:lnTo>
                <a:lnTo>
                  <a:pt x="33260" y="63480"/>
                </a:lnTo>
                <a:lnTo>
                  <a:pt x="33270" y="63490"/>
                </a:lnTo>
                <a:lnTo>
                  <a:pt x="33290" y="63490"/>
                </a:lnTo>
                <a:lnTo>
                  <a:pt x="33310" y="63490"/>
                </a:lnTo>
                <a:lnTo>
                  <a:pt x="33310" y="63500"/>
                </a:lnTo>
                <a:lnTo>
                  <a:pt x="33310" y="63510"/>
                </a:lnTo>
                <a:lnTo>
                  <a:pt x="33310" y="63520"/>
                </a:lnTo>
                <a:lnTo>
                  <a:pt x="33320" y="63520"/>
                </a:lnTo>
                <a:lnTo>
                  <a:pt x="33320" y="63530"/>
                </a:lnTo>
                <a:lnTo>
                  <a:pt x="33330" y="63520"/>
                </a:lnTo>
                <a:lnTo>
                  <a:pt x="33340" y="63520"/>
                </a:lnTo>
                <a:lnTo>
                  <a:pt x="33350" y="63520"/>
                </a:lnTo>
                <a:lnTo>
                  <a:pt x="33350" y="63530"/>
                </a:lnTo>
                <a:lnTo>
                  <a:pt x="33350" y="63550"/>
                </a:lnTo>
                <a:lnTo>
                  <a:pt x="33350" y="63560"/>
                </a:lnTo>
                <a:lnTo>
                  <a:pt x="33350" y="63570"/>
                </a:lnTo>
                <a:lnTo>
                  <a:pt x="33340" y="63580"/>
                </a:lnTo>
                <a:lnTo>
                  <a:pt x="33330" y="63590"/>
                </a:lnTo>
                <a:lnTo>
                  <a:pt x="33320" y="63590"/>
                </a:lnTo>
                <a:lnTo>
                  <a:pt x="33310" y="63610"/>
                </a:lnTo>
                <a:lnTo>
                  <a:pt x="33290" y="63620"/>
                </a:lnTo>
                <a:lnTo>
                  <a:pt x="33280" y="63630"/>
                </a:lnTo>
                <a:lnTo>
                  <a:pt x="33270" y="63640"/>
                </a:lnTo>
                <a:lnTo>
                  <a:pt x="33260" y="63650"/>
                </a:lnTo>
                <a:lnTo>
                  <a:pt x="33250" y="63660"/>
                </a:lnTo>
                <a:lnTo>
                  <a:pt x="33230" y="63670"/>
                </a:lnTo>
                <a:lnTo>
                  <a:pt x="33220" y="63670"/>
                </a:lnTo>
                <a:lnTo>
                  <a:pt x="33210" y="63680"/>
                </a:lnTo>
                <a:lnTo>
                  <a:pt x="33190" y="63690"/>
                </a:lnTo>
                <a:lnTo>
                  <a:pt x="33180" y="63690"/>
                </a:lnTo>
                <a:lnTo>
                  <a:pt x="33170" y="63690"/>
                </a:lnTo>
                <a:lnTo>
                  <a:pt x="33150" y="63700"/>
                </a:lnTo>
                <a:lnTo>
                  <a:pt x="33130" y="63700"/>
                </a:lnTo>
                <a:lnTo>
                  <a:pt x="33120" y="63700"/>
                </a:lnTo>
                <a:lnTo>
                  <a:pt x="33050" y="63710"/>
                </a:lnTo>
                <a:lnTo>
                  <a:pt x="33020" y="63710"/>
                </a:lnTo>
                <a:lnTo>
                  <a:pt x="32990" y="63720"/>
                </a:lnTo>
                <a:lnTo>
                  <a:pt x="32980" y="63720"/>
                </a:lnTo>
                <a:lnTo>
                  <a:pt x="32970" y="63720"/>
                </a:lnTo>
                <a:lnTo>
                  <a:pt x="32950" y="63720"/>
                </a:lnTo>
                <a:lnTo>
                  <a:pt x="32890" y="63730"/>
                </a:lnTo>
                <a:lnTo>
                  <a:pt x="32870" y="63730"/>
                </a:lnTo>
                <a:lnTo>
                  <a:pt x="32870" y="63740"/>
                </a:lnTo>
                <a:lnTo>
                  <a:pt x="32860" y="63740"/>
                </a:lnTo>
                <a:lnTo>
                  <a:pt x="32830" y="63750"/>
                </a:lnTo>
                <a:lnTo>
                  <a:pt x="32820" y="63760"/>
                </a:lnTo>
                <a:lnTo>
                  <a:pt x="32810" y="63770"/>
                </a:lnTo>
                <a:lnTo>
                  <a:pt x="32800" y="63770"/>
                </a:lnTo>
                <a:lnTo>
                  <a:pt x="32730" y="63800"/>
                </a:lnTo>
                <a:lnTo>
                  <a:pt x="32720" y="63800"/>
                </a:lnTo>
                <a:lnTo>
                  <a:pt x="32710" y="63810"/>
                </a:lnTo>
                <a:lnTo>
                  <a:pt x="32710" y="63820"/>
                </a:lnTo>
                <a:lnTo>
                  <a:pt x="32700" y="63830"/>
                </a:lnTo>
                <a:lnTo>
                  <a:pt x="32690" y="63830"/>
                </a:lnTo>
                <a:lnTo>
                  <a:pt x="32680" y="63840"/>
                </a:lnTo>
                <a:lnTo>
                  <a:pt x="32680" y="63850"/>
                </a:lnTo>
                <a:lnTo>
                  <a:pt x="32660" y="63850"/>
                </a:lnTo>
                <a:lnTo>
                  <a:pt x="32650" y="63850"/>
                </a:lnTo>
                <a:lnTo>
                  <a:pt x="32640" y="63860"/>
                </a:lnTo>
                <a:lnTo>
                  <a:pt x="32630" y="63870"/>
                </a:lnTo>
                <a:lnTo>
                  <a:pt x="32620" y="63880"/>
                </a:lnTo>
                <a:lnTo>
                  <a:pt x="32610" y="63890"/>
                </a:lnTo>
                <a:lnTo>
                  <a:pt x="32600" y="63890"/>
                </a:lnTo>
                <a:lnTo>
                  <a:pt x="32600" y="63880"/>
                </a:lnTo>
                <a:lnTo>
                  <a:pt x="32580" y="63870"/>
                </a:lnTo>
                <a:lnTo>
                  <a:pt x="32570" y="63870"/>
                </a:lnTo>
                <a:lnTo>
                  <a:pt x="32560" y="63870"/>
                </a:lnTo>
                <a:lnTo>
                  <a:pt x="32540" y="63870"/>
                </a:lnTo>
                <a:lnTo>
                  <a:pt x="32530" y="63860"/>
                </a:lnTo>
                <a:lnTo>
                  <a:pt x="32510" y="63860"/>
                </a:lnTo>
                <a:lnTo>
                  <a:pt x="32500" y="63860"/>
                </a:lnTo>
                <a:lnTo>
                  <a:pt x="32480" y="63870"/>
                </a:lnTo>
                <a:lnTo>
                  <a:pt x="32450" y="63880"/>
                </a:lnTo>
                <a:lnTo>
                  <a:pt x="32440" y="63880"/>
                </a:lnTo>
                <a:lnTo>
                  <a:pt x="32430" y="63880"/>
                </a:lnTo>
                <a:lnTo>
                  <a:pt x="32420" y="63880"/>
                </a:lnTo>
                <a:lnTo>
                  <a:pt x="32400" y="63880"/>
                </a:lnTo>
                <a:lnTo>
                  <a:pt x="32390" y="63880"/>
                </a:lnTo>
                <a:lnTo>
                  <a:pt x="32380" y="63880"/>
                </a:lnTo>
                <a:lnTo>
                  <a:pt x="32370" y="63880"/>
                </a:lnTo>
                <a:lnTo>
                  <a:pt x="32350" y="63880"/>
                </a:lnTo>
                <a:lnTo>
                  <a:pt x="32330" y="63880"/>
                </a:lnTo>
                <a:lnTo>
                  <a:pt x="32310" y="63890"/>
                </a:lnTo>
                <a:lnTo>
                  <a:pt x="32280" y="63890"/>
                </a:lnTo>
                <a:lnTo>
                  <a:pt x="32270" y="63880"/>
                </a:lnTo>
                <a:lnTo>
                  <a:pt x="32260" y="63880"/>
                </a:lnTo>
                <a:lnTo>
                  <a:pt x="32240" y="63880"/>
                </a:lnTo>
                <a:lnTo>
                  <a:pt x="32230" y="63880"/>
                </a:lnTo>
                <a:lnTo>
                  <a:pt x="32220" y="63880"/>
                </a:lnTo>
                <a:lnTo>
                  <a:pt x="32180" y="63880"/>
                </a:lnTo>
                <a:lnTo>
                  <a:pt x="32160" y="63880"/>
                </a:lnTo>
                <a:lnTo>
                  <a:pt x="32150" y="63880"/>
                </a:lnTo>
                <a:lnTo>
                  <a:pt x="32140" y="63880"/>
                </a:lnTo>
                <a:lnTo>
                  <a:pt x="32130" y="63880"/>
                </a:lnTo>
                <a:lnTo>
                  <a:pt x="32110" y="63880"/>
                </a:lnTo>
                <a:lnTo>
                  <a:pt x="32090" y="63880"/>
                </a:lnTo>
                <a:lnTo>
                  <a:pt x="32070" y="63890"/>
                </a:lnTo>
                <a:lnTo>
                  <a:pt x="32050" y="63890"/>
                </a:lnTo>
                <a:lnTo>
                  <a:pt x="32030" y="63900"/>
                </a:lnTo>
                <a:lnTo>
                  <a:pt x="32010" y="63910"/>
                </a:lnTo>
                <a:lnTo>
                  <a:pt x="32000" y="63910"/>
                </a:lnTo>
                <a:lnTo>
                  <a:pt x="31980" y="63910"/>
                </a:lnTo>
                <a:lnTo>
                  <a:pt x="31960" y="63910"/>
                </a:lnTo>
                <a:lnTo>
                  <a:pt x="31950" y="63910"/>
                </a:lnTo>
                <a:lnTo>
                  <a:pt x="31940" y="63920"/>
                </a:lnTo>
                <a:lnTo>
                  <a:pt x="31920" y="63930"/>
                </a:lnTo>
                <a:lnTo>
                  <a:pt x="31870" y="63960"/>
                </a:lnTo>
                <a:lnTo>
                  <a:pt x="31860" y="63960"/>
                </a:lnTo>
                <a:lnTo>
                  <a:pt x="31850" y="63960"/>
                </a:lnTo>
                <a:lnTo>
                  <a:pt x="31840" y="63960"/>
                </a:lnTo>
                <a:lnTo>
                  <a:pt x="31830" y="63960"/>
                </a:lnTo>
                <a:lnTo>
                  <a:pt x="31810" y="63950"/>
                </a:lnTo>
                <a:lnTo>
                  <a:pt x="31800" y="63940"/>
                </a:lnTo>
                <a:lnTo>
                  <a:pt x="31780" y="63940"/>
                </a:lnTo>
                <a:lnTo>
                  <a:pt x="31770" y="63930"/>
                </a:lnTo>
                <a:lnTo>
                  <a:pt x="31740" y="63910"/>
                </a:lnTo>
                <a:lnTo>
                  <a:pt x="31710" y="63900"/>
                </a:lnTo>
                <a:lnTo>
                  <a:pt x="31680" y="63890"/>
                </a:lnTo>
                <a:lnTo>
                  <a:pt x="31670" y="63890"/>
                </a:lnTo>
                <a:lnTo>
                  <a:pt x="31660" y="63880"/>
                </a:lnTo>
                <a:lnTo>
                  <a:pt x="31660" y="63890"/>
                </a:lnTo>
                <a:lnTo>
                  <a:pt x="31660" y="63900"/>
                </a:lnTo>
                <a:lnTo>
                  <a:pt x="31660" y="63910"/>
                </a:lnTo>
                <a:lnTo>
                  <a:pt x="31660" y="63940"/>
                </a:lnTo>
                <a:lnTo>
                  <a:pt x="31660" y="63960"/>
                </a:lnTo>
                <a:lnTo>
                  <a:pt x="31660" y="63970"/>
                </a:lnTo>
                <a:lnTo>
                  <a:pt x="31660" y="63980"/>
                </a:lnTo>
                <a:lnTo>
                  <a:pt x="31650" y="64000"/>
                </a:lnTo>
                <a:lnTo>
                  <a:pt x="31650" y="64010"/>
                </a:lnTo>
                <a:lnTo>
                  <a:pt x="31660" y="64010"/>
                </a:lnTo>
                <a:lnTo>
                  <a:pt x="31690" y="64020"/>
                </a:lnTo>
                <a:lnTo>
                  <a:pt x="31700" y="64020"/>
                </a:lnTo>
                <a:lnTo>
                  <a:pt x="31710" y="64030"/>
                </a:lnTo>
                <a:lnTo>
                  <a:pt x="31710" y="64050"/>
                </a:lnTo>
                <a:lnTo>
                  <a:pt x="31710" y="64060"/>
                </a:lnTo>
                <a:lnTo>
                  <a:pt x="31710" y="64070"/>
                </a:lnTo>
                <a:lnTo>
                  <a:pt x="31700" y="64100"/>
                </a:lnTo>
                <a:lnTo>
                  <a:pt x="31700" y="64110"/>
                </a:lnTo>
                <a:lnTo>
                  <a:pt x="31700" y="64120"/>
                </a:lnTo>
                <a:lnTo>
                  <a:pt x="31690" y="64130"/>
                </a:lnTo>
                <a:lnTo>
                  <a:pt x="31690" y="64140"/>
                </a:lnTo>
                <a:lnTo>
                  <a:pt x="31690" y="64150"/>
                </a:lnTo>
                <a:lnTo>
                  <a:pt x="31680" y="64160"/>
                </a:lnTo>
                <a:lnTo>
                  <a:pt x="31680" y="64180"/>
                </a:lnTo>
                <a:lnTo>
                  <a:pt x="31670" y="64180"/>
                </a:lnTo>
                <a:lnTo>
                  <a:pt x="31670" y="64190"/>
                </a:lnTo>
                <a:lnTo>
                  <a:pt x="31660" y="64210"/>
                </a:lnTo>
                <a:lnTo>
                  <a:pt x="31660" y="64220"/>
                </a:lnTo>
                <a:lnTo>
                  <a:pt x="31650" y="64240"/>
                </a:lnTo>
                <a:lnTo>
                  <a:pt x="31640" y="64250"/>
                </a:lnTo>
                <a:lnTo>
                  <a:pt x="31640" y="64270"/>
                </a:lnTo>
                <a:lnTo>
                  <a:pt x="31640" y="64280"/>
                </a:lnTo>
                <a:lnTo>
                  <a:pt x="31630" y="64280"/>
                </a:lnTo>
                <a:lnTo>
                  <a:pt x="31630" y="64290"/>
                </a:lnTo>
                <a:lnTo>
                  <a:pt x="31630" y="64310"/>
                </a:lnTo>
                <a:lnTo>
                  <a:pt x="31630" y="64320"/>
                </a:lnTo>
                <a:lnTo>
                  <a:pt x="31620" y="64330"/>
                </a:lnTo>
                <a:lnTo>
                  <a:pt x="31620" y="64340"/>
                </a:lnTo>
                <a:lnTo>
                  <a:pt x="31620" y="64350"/>
                </a:lnTo>
                <a:lnTo>
                  <a:pt x="31610" y="64360"/>
                </a:lnTo>
                <a:lnTo>
                  <a:pt x="31610" y="64380"/>
                </a:lnTo>
                <a:lnTo>
                  <a:pt x="31610" y="64390"/>
                </a:lnTo>
                <a:lnTo>
                  <a:pt x="31600" y="64410"/>
                </a:lnTo>
                <a:lnTo>
                  <a:pt x="31600" y="64420"/>
                </a:lnTo>
                <a:lnTo>
                  <a:pt x="31600" y="64430"/>
                </a:lnTo>
                <a:lnTo>
                  <a:pt x="31610" y="64450"/>
                </a:lnTo>
                <a:lnTo>
                  <a:pt x="31610" y="64460"/>
                </a:lnTo>
                <a:lnTo>
                  <a:pt x="31610" y="64480"/>
                </a:lnTo>
                <a:lnTo>
                  <a:pt x="31620" y="64490"/>
                </a:lnTo>
                <a:lnTo>
                  <a:pt x="31620" y="64500"/>
                </a:lnTo>
                <a:lnTo>
                  <a:pt x="31620" y="64510"/>
                </a:lnTo>
                <a:lnTo>
                  <a:pt x="31620" y="64520"/>
                </a:lnTo>
                <a:lnTo>
                  <a:pt x="31620" y="64530"/>
                </a:lnTo>
                <a:lnTo>
                  <a:pt x="31620" y="64540"/>
                </a:lnTo>
                <a:lnTo>
                  <a:pt x="31630" y="64560"/>
                </a:lnTo>
                <a:lnTo>
                  <a:pt x="31630" y="64570"/>
                </a:lnTo>
                <a:lnTo>
                  <a:pt x="31630" y="64580"/>
                </a:lnTo>
                <a:lnTo>
                  <a:pt x="31630" y="64590"/>
                </a:lnTo>
                <a:lnTo>
                  <a:pt x="31630" y="64600"/>
                </a:lnTo>
                <a:lnTo>
                  <a:pt x="31630" y="64610"/>
                </a:lnTo>
                <a:lnTo>
                  <a:pt x="31630" y="64620"/>
                </a:lnTo>
                <a:lnTo>
                  <a:pt x="31640" y="64640"/>
                </a:lnTo>
                <a:lnTo>
                  <a:pt x="31640" y="64650"/>
                </a:lnTo>
                <a:lnTo>
                  <a:pt x="31640" y="64660"/>
                </a:lnTo>
                <a:lnTo>
                  <a:pt x="31640" y="64670"/>
                </a:lnTo>
                <a:lnTo>
                  <a:pt x="31630" y="64680"/>
                </a:lnTo>
                <a:lnTo>
                  <a:pt x="31630" y="64690"/>
                </a:lnTo>
                <a:lnTo>
                  <a:pt x="31630" y="64700"/>
                </a:lnTo>
                <a:lnTo>
                  <a:pt x="31640" y="64700"/>
                </a:lnTo>
                <a:lnTo>
                  <a:pt x="31650" y="64710"/>
                </a:lnTo>
                <a:lnTo>
                  <a:pt x="31650" y="64720"/>
                </a:lnTo>
                <a:lnTo>
                  <a:pt x="31650" y="64730"/>
                </a:lnTo>
                <a:lnTo>
                  <a:pt x="31650" y="64740"/>
                </a:lnTo>
                <a:lnTo>
                  <a:pt x="31650" y="64750"/>
                </a:lnTo>
                <a:lnTo>
                  <a:pt x="31650" y="64760"/>
                </a:lnTo>
                <a:lnTo>
                  <a:pt x="31640" y="64770"/>
                </a:lnTo>
                <a:lnTo>
                  <a:pt x="31640" y="64780"/>
                </a:lnTo>
                <a:lnTo>
                  <a:pt x="31630" y="64780"/>
                </a:lnTo>
                <a:lnTo>
                  <a:pt x="31620" y="64790"/>
                </a:lnTo>
                <a:lnTo>
                  <a:pt x="31610" y="64800"/>
                </a:lnTo>
                <a:lnTo>
                  <a:pt x="31600" y="64810"/>
                </a:lnTo>
                <a:lnTo>
                  <a:pt x="31590" y="64820"/>
                </a:lnTo>
                <a:lnTo>
                  <a:pt x="31590" y="64830"/>
                </a:lnTo>
                <a:lnTo>
                  <a:pt x="31580" y="64830"/>
                </a:lnTo>
                <a:lnTo>
                  <a:pt x="31580" y="64840"/>
                </a:lnTo>
                <a:lnTo>
                  <a:pt x="31570" y="64840"/>
                </a:lnTo>
                <a:lnTo>
                  <a:pt x="31560" y="64840"/>
                </a:lnTo>
                <a:lnTo>
                  <a:pt x="31550" y="64850"/>
                </a:lnTo>
                <a:lnTo>
                  <a:pt x="31550" y="64860"/>
                </a:lnTo>
                <a:lnTo>
                  <a:pt x="31540" y="64860"/>
                </a:lnTo>
                <a:lnTo>
                  <a:pt x="31530" y="64860"/>
                </a:lnTo>
                <a:lnTo>
                  <a:pt x="31530" y="64870"/>
                </a:lnTo>
                <a:lnTo>
                  <a:pt x="31530" y="64880"/>
                </a:lnTo>
                <a:lnTo>
                  <a:pt x="31520" y="64880"/>
                </a:lnTo>
                <a:lnTo>
                  <a:pt x="31510" y="64890"/>
                </a:lnTo>
                <a:lnTo>
                  <a:pt x="31510" y="64900"/>
                </a:lnTo>
                <a:lnTo>
                  <a:pt x="31500" y="64910"/>
                </a:lnTo>
                <a:lnTo>
                  <a:pt x="31500" y="64920"/>
                </a:lnTo>
                <a:lnTo>
                  <a:pt x="31500" y="64930"/>
                </a:lnTo>
                <a:lnTo>
                  <a:pt x="31490" y="64940"/>
                </a:lnTo>
                <a:lnTo>
                  <a:pt x="31480" y="64940"/>
                </a:lnTo>
                <a:lnTo>
                  <a:pt x="31470" y="64950"/>
                </a:lnTo>
                <a:lnTo>
                  <a:pt x="31470" y="64960"/>
                </a:lnTo>
                <a:lnTo>
                  <a:pt x="31460" y="64960"/>
                </a:lnTo>
                <a:lnTo>
                  <a:pt x="31460" y="64970"/>
                </a:lnTo>
                <a:lnTo>
                  <a:pt x="31460" y="64980"/>
                </a:lnTo>
                <a:lnTo>
                  <a:pt x="31450" y="64980"/>
                </a:lnTo>
                <a:lnTo>
                  <a:pt x="31450" y="64990"/>
                </a:lnTo>
                <a:lnTo>
                  <a:pt x="31440" y="65000"/>
                </a:lnTo>
                <a:lnTo>
                  <a:pt x="31430" y="65000"/>
                </a:lnTo>
                <a:lnTo>
                  <a:pt x="31420" y="65000"/>
                </a:lnTo>
                <a:lnTo>
                  <a:pt x="31410" y="65010"/>
                </a:lnTo>
                <a:lnTo>
                  <a:pt x="31400" y="65020"/>
                </a:lnTo>
                <a:lnTo>
                  <a:pt x="31400" y="65030"/>
                </a:lnTo>
                <a:lnTo>
                  <a:pt x="31390" y="65030"/>
                </a:lnTo>
                <a:lnTo>
                  <a:pt x="31380" y="65040"/>
                </a:lnTo>
                <a:lnTo>
                  <a:pt x="31380" y="65050"/>
                </a:lnTo>
                <a:lnTo>
                  <a:pt x="31370" y="65050"/>
                </a:lnTo>
                <a:lnTo>
                  <a:pt x="31360" y="65050"/>
                </a:lnTo>
                <a:lnTo>
                  <a:pt x="31350" y="65060"/>
                </a:lnTo>
                <a:lnTo>
                  <a:pt x="31340" y="65070"/>
                </a:lnTo>
                <a:lnTo>
                  <a:pt x="31320" y="65100"/>
                </a:lnTo>
                <a:lnTo>
                  <a:pt x="31300" y="65120"/>
                </a:lnTo>
                <a:lnTo>
                  <a:pt x="31300" y="65130"/>
                </a:lnTo>
                <a:lnTo>
                  <a:pt x="31280" y="65150"/>
                </a:lnTo>
                <a:lnTo>
                  <a:pt x="31270" y="65160"/>
                </a:lnTo>
                <a:lnTo>
                  <a:pt x="31270" y="65170"/>
                </a:lnTo>
                <a:lnTo>
                  <a:pt x="31270" y="65180"/>
                </a:lnTo>
                <a:lnTo>
                  <a:pt x="31270" y="65190"/>
                </a:lnTo>
                <a:lnTo>
                  <a:pt x="31280" y="65200"/>
                </a:lnTo>
                <a:lnTo>
                  <a:pt x="31280" y="65210"/>
                </a:lnTo>
                <a:lnTo>
                  <a:pt x="31280" y="65220"/>
                </a:lnTo>
                <a:lnTo>
                  <a:pt x="31280" y="65230"/>
                </a:lnTo>
                <a:lnTo>
                  <a:pt x="31280" y="65240"/>
                </a:lnTo>
                <a:lnTo>
                  <a:pt x="31290" y="65240"/>
                </a:lnTo>
                <a:lnTo>
                  <a:pt x="31290" y="65250"/>
                </a:lnTo>
                <a:lnTo>
                  <a:pt x="31280" y="65250"/>
                </a:lnTo>
                <a:lnTo>
                  <a:pt x="31280" y="65260"/>
                </a:lnTo>
                <a:lnTo>
                  <a:pt x="31260" y="65270"/>
                </a:lnTo>
                <a:lnTo>
                  <a:pt x="31260" y="65260"/>
                </a:lnTo>
                <a:lnTo>
                  <a:pt x="31260" y="65270"/>
                </a:lnTo>
                <a:lnTo>
                  <a:pt x="31250" y="65270"/>
                </a:lnTo>
                <a:lnTo>
                  <a:pt x="31250" y="65280"/>
                </a:lnTo>
                <a:lnTo>
                  <a:pt x="31240" y="65290"/>
                </a:lnTo>
                <a:lnTo>
                  <a:pt x="31240" y="65300"/>
                </a:lnTo>
                <a:lnTo>
                  <a:pt x="31230" y="65300"/>
                </a:lnTo>
                <a:lnTo>
                  <a:pt x="31230" y="65310"/>
                </a:lnTo>
                <a:lnTo>
                  <a:pt x="31230" y="65340"/>
                </a:lnTo>
                <a:lnTo>
                  <a:pt x="31220" y="65340"/>
                </a:lnTo>
                <a:lnTo>
                  <a:pt x="31220" y="65350"/>
                </a:lnTo>
                <a:lnTo>
                  <a:pt x="31220" y="65360"/>
                </a:lnTo>
                <a:lnTo>
                  <a:pt x="31210" y="65360"/>
                </a:lnTo>
                <a:lnTo>
                  <a:pt x="31210" y="65380"/>
                </a:lnTo>
                <a:lnTo>
                  <a:pt x="31210" y="65390"/>
                </a:lnTo>
                <a:lnTo>
                  <a:pt x="31210" y="65400"/>
                </a:lnTo>
                <a:lnTo>
                  <a:pt x="31210" y="65410"/>
                </a:lnTo>
                <a:lnTo>
                  <a:pt x="31210" y="65420"/>
                </a:lnTo>
                <a:lnTo>
                  <a:pt x="31220" y="65420"/>
                </a:lnTo>
                <a:lnTo>
                  <a:pt x="31220" y="65430"/>
                </a:lnTo>
                <a:lnTo>
                  <a:pt x="31230" y="65440"/>
                </a:lnTo>
                <a:lnTo>
                  <a:pt x="31230" y="65450"/>
                </a:lnTo>
                <a:lnTo>
                  <a:pt x="31230" y="65460"/>
                </a:lnTo>
                <a:lnTo>
                  <a:pt x="31230" y="65480"/>
                </a:lnTo>
                <a:lnTo>
                  <a:pt x="31250" y="65490"/>
                </a:lnTo>
                <a:lnTo>
                  <a:pt x="31250" y="65500"/>
                </a:lnTo>
                <a:lnTo>
                  <a:pt x="31250" y="65510"/>
                </a:lnTo>
                <a:lnTo>
                  <a:pt x="31250" y="65520"/>
                </a:lnTo>
                <a:lnTo>
                  <a:pt x="31260" y="65520"/>
                </a:lnTo>
                <a:lnTo>
                  <a:pt x="31270" y="65540"/>
                </a:lnTo>
                <a:lnTo>
                  <a:pt x="31270" y="65550"/>
                </a:lnTo>
                <a:lnTo>
                  <a:pt x="31270" y="65560"/>
                </a:lnTo>
                <a:lnTo>
                  <a:pt x="31260" y="65570"/>
                </a:lnTo>
                <a:lnTo>
                  <a:pt x="31260" y="65580"/>
                </a:lnTo>
                <a:lnTo>
                  <a:pt x="31270" y="65590"/>
                </a:lnTo>
                <a:lnTo>
                  <a:pt x="31280" y="65600"/>
                </a:lnTo>
                <a:lnTo>
                  <a:pt x="31280" y="65610"/>
                </a:lnTo>
                <a:lnTo>
                  <a:pt x="31280" y="65630"/>
                </a:lnTo>
                <a:lnTo>
                  <a:pt x="31280" y="65640"/>
                </a:lnTo>
                <a:lnTo>
                  <a:pt x="31290" y="65640"/>
                </a:lnTo>
                <a:lnTo>
                  <a:pt x="31290" y="65650"/>
                </a:lnTo>
                <a:lnTo>
                  <a:pt x="31300" y="65660"/>
                </a:lnTo>
                <a:lnTo>
                  <a:pt x="31300" y="65670"/>
                </a:lnTo>
                <a:lnTo>
                  <a:pt x="31300" y="65680"/>
                </a:lnTo>
                <a:lnTo>
                  <a:pt x="31300" y="65690"/>
                </a:lnTo>
                <a:lnTo>
                  <a:pt x="31300" y="65700"/>
                </a:lnTo>
                <a:lnTo>
                  <a:pt x="31300" y="65720"/>
                </a:lnTo>
                <a:lnTo>
                  <a:pt x="31310" y="65730"/>
                </a:lnTo>
                <a:lnTo>
                  <a:pt x="31310" y="65740"/>
                </a:lnTo>
                <a:lnTo>
                  <a:pt x="31320" y="65750"/>
                </a:lnTo>
                <a:lnTo>
                  <a:pt x="31330" y="65760"/>
                </a:lnTo>
                <a:lnTo>
                  <a:pt x="31330" y="65770"/>
                </a:lnTo>
                <a:lnTo>
                  <a:pt x="31330" y="65780"/>
                </a:lnTo>
                <a:lnTo>
                  <a:pt x="31350" y="65790"/>
                </a:lnTo>
                <a:lnTo>
                  <a:pt x="31350" y="65800"/>
                </a:lnTo>
                <a:lnTo>
                  <a:pt x="31360" y="65810"/>
                </a:lnTo>
                <a:lnTo>
                  <a:pt x="31360" y="65820"/>
                </a:lnTo>
                <a:lnTo>
                  <a:pt x="31370" y="65830"/>
                </a:lnTo>
                <a:lnTo>
                  <a:pt x="31380" y="65840"/>
                </a:lnTo>
                <a:lnTo>
                  <a:pt x="31380" y="65850"/>
                </a:lnTo>
                <a:lnTo>
                  <a:pt x="31380" y="65860"/>
                </a:lnTo>
                <a:lnTo>
                  <a:pt x="31380" y="65870"/>
                </a:lnTo>
                <a:lnTo>
                  <a:pt x="31370" y="65870"/>
                </a:lnTo>
                <a:lnTo>
                  <a:pt x="31370" y="65880"/>
                </a:lnTo>
                <a:lnTo>
                  <a:pt x="31360" y="65880"/>
                </a:lnTo>
                <a:lnTo>
                  <a:pt x="31360" y="65890"/>
                </a:lnTo>
                <a:lnTo>
                  <a:pt x="31360" y="65900"/>
                </a:lnTo>
                <a:lnTo>
                  <a:pt x="31370" y="65900"/>
                </a:lnTo>
                <a:lnTo>
                  <a:pt x="31380" y="65900"/>
                </a:lnTo>
                <a:lnTo>
                  <a:pt x="31390" y="65900"/>
                </a:lnTo>
                <a:lnTo>
                  <a:pt x="31390" y="65910"/>
                </a:lnTo>
                <a:lnTo>
                  <a:pt x="31400" y="65910"/>
                </a:lnTo>
                <a:lnTo>
                  <a:pt x="31410" y="65940"/>
                </a:lnTo>
                <a:lnTo>
                  <a:pt x="31410" y="65950"/>
                </a:lnTo>
                <a:lnTo>
                  <a:pt x="31420" y="65960"/>
                </a:lnTo>
                <a:lnTo>
                  <a:pt x="31420" y="65980"/>
                </a:lnTo>
                <a:lnTo>
                  <a:pt x="31420" y="65990"/>
                </a:lnTo>
                <a:lnTo>
                  <a:pt x="31430" y="66000"/>
                </a:lnTo>
                <a:lnTo>
                  <a:pt x="31430" y="66010"/>
                </a:lnTo>
                <a:lnTo>
                  <a:pt x="31440" y="66020"/>
                </a:lnTo>
                <a:lnTo>
                  <a:pt x="31440" y="66030"/>
                </a:lnTo>
                <a:lnTo>
                  <a:pt x="31450" y="66030"/>
                </a:lnTo>
                <a:lnTo>
                  <a:pt x="31450" y="66040"/>
                </a:lnTo>
                <a:lnTo>
                  <a:pt x="31460" y="66040"/>
                </a:lnTo>
                <a:lnTo>
                  <a:pt x="31460" y="66050"/>
                </a:lnTo>
                <a:lnTo>
                  <a:pt x="31460" y="66060"/>
                </a:lnTo>
                <a:lnTo>
                  <a:pt x="31470" y="66070"/>
                </a:lnTo>
                <a:lnTo>
                  <a:pt x="31480" y="66080"/>
                </a:lnTo>
                <a:lnTo>
                  <a:pt x="31490" y="66080"/>
                </a:lnTo>
                <a:lnTo>
                  <a:pt x="31500" y="66080"/>
                </a:lnTo>
                <a:lnTo>
                  <a:pt x="31500" y="66090"/>
                </a:lnTo>
                <a:lnTo>
                  <a:pt x="31510" y="66090"/>
                </a:lnTo>
                <a:lnTo>
                  <a:pt x="31510" y="66100"/>
                </a:lnTo>
                <a:lnTo>
                  <a:pt x="31510" y="66110"/>
                </a:lnTo>
                <a:lnTo>
                  <a:pt x="31520" y="66120"/>
                </a:lnTo>
                <a:lnTo>
                  <a:pt x="31530" y="66120"/>
                </a:lnTo>
                <a:lnTo>
                  <a:pt x="31530" y="66130"/>
                </a:lnTo>
                <a:lnTo>
                  <a:pt x="31540" y="66140"/>
                </a:lnTo>
                <a:lnTo>
                  <a:pt x="31540" y="66130"/>
                </a:lnTo>
                <a:lnTo>
                  <a:pt x="31550" y="66130"/>
                </a:lnTo>
                <a:lnTo>
                  <a:pt x="31560" y="66130"/>
                </a:lnTo>
                <a:lnTo>
                  <a:pt x="31560" y="66140"/>
                </a:lnTo>
                <a:lnTo>
                  <a:pt x="31550" y="66140"/>
                </a:lnTo>
                <a:lnTo>
                  <a:pt x="31550" y="66150"/>
                </a:lnTo>
                <a:lnTo>
                  <a:pt x="31560" y="66150"/>
                </a:lnTo>
                <a:lnTo>
                  <a:pt x="31560" y="66160"/>
                </a:lnTo>
                <a:lnTo>
                  <a:pt x="31560" y="66170"/>
                </a:lnTo>
                <a:lnTo>
                  <a:pt x="31560" y="66180"/>
                </a:lnTo>
                <a:lnTo>
                  <a:pt x="31570" y="66180"/>
                </a:lnTo>
                <a:lnTo>
                  <a:pt x="31570" y="66190"/>
                </a:lnTo>
                <a:lnTo>
                  <a:pt x="31580" y="66200"/>
                </a:lnTo>
                <a:lnTo>
                  <a:pt x="31580" y="66210"/>
                </a:lnTo>
                <a:lnTo>
                  <a:pt x="31590" y="66210"/>
                </a:lnTo>
                <a:lnTo>
                  <a:pt x="31590" y="66220"/>
                </a:lnTo>
                <a:lnTo>
                  <a:pt x="31600" y="66220"/>
                </a:lnTo>
                <a:lnTo>
                  <a:pt x="31600" y="66230"/>
                </a:lnTo>
                <a:lnTo>
                  <a:pt x="31600" y="66240"/>
                </a:lnTo>
                <a:lnTo>
                  <a:pt x="31600" y="66250"/>
                </a:lnTo>
                <a:lnTo>
                  <a:pt x="31600" y="66260"/>
                </a:lnTo>
                <a:lnTo>
                  <a:pt x="31610" y="66260"/>
                </a:lnTo>
                <a:lnTo>
                  <a:pt x="31620" y="66260"/>
                </a:lnTo>
                <a:lnTo>
                  <a:pt x="31620" y="66270"/>
                </a:lnTo>
                <a:lnTo>
                  <a:pt x="31630" y="66270"/>
                </a:lnTo>
                <a:lnTo>
                  <a:pt x="31640" y="66270"/>
                </a:lnTo>
                <a:lnTo>
                  <a:pt x="31640" y="66280"/>
                </a:lnTo>
                <a:lnTo>
                  <a:pt x="31650" y="66280"/>
                </a:lnTo>
                <a:lnTo>
                  <a:pt x="31650" y="66290"/>
                </a:lnTo>
                <a:lnTo>
                  <a:pt x="31650" y="66300"/>
                </a:lnTo>
                <a:lnTo>
                  <a:pt x="31660" y="66300"/>
                </a:lnTo>
                <a:lnTo>
                  <a:pt x="31660" y="66310"/>
                </a:lnTo>
                <a:lnTo>
                  <a:pt x="31670" y="66320"/>
                </a:lnTo>
                <a:lnTo>
                  <a:pt x="31670" y="66330"/>
                </a:lnTo>
                <a:lnTo>
                  <a:pt x="31670" y="66340"/>
                </a:lnTo>
                <a:lnTo>
                  <a:pt x="31680" y="66340"/>
                </a:lnTo>
                <a:lnTo>
                  <a:pt x="31680" y="66350"/>
                </a:lnTo>
                <a:lnTo>
                  <a:pt x="31670" y="66350"/>
                </a:lnTo>
                <a:lnTo>
                  <a:pt x="31670" y="66360"/>
                </a:lnTo>
                <a:lnTo>
                  <a:pt x="31670" y="66370"/>
                </a:lnTo>
                <a:lnTo>
                  <a:pt x="31670" y="66380"/>
                </a:lnTo>
                <a:lnTo>
                  <a:pt x="31670" y="66390"/>
                </a:lnTo>
                <a:lnTo>
                  <a:pt x="31670" y="66400"/>
                </a:lnTo>
                <a:lnTo>
                  <a:pt x="31670" y="66410"/>
                </a:lnTo>
                <a:lnTo>
                  <a:pt x="31660" y="66410"/>
                </a:lnTo>
                <a:lnTo>
                  <a:pt x="31660" y="66420"/>
                </a:lnTo>
                <a:lnTo>
                  <a:pt x="31660" y="66430"/>
                </a:lnTo>
                <a:lnTo>
                  <a:pt x="31660" y="66440"/>
                </a:lnTo>
                <a:lnTo>
                  <a:pt x="31660" y="66450"/>
                </a:lnTo>
                <a:lnTo>
                  <a:pt x="31660" y="66460"/>
                </a:lnTo>
                <a:lnTo>
                  <a:pt x="31660" y="66470"/>
                </a:lnTo>
                <a:lnTo>
                  <a:pt x="31660" y="66480"/>
                </a:lnTo>
                <a:lnTo>
                  <a:pt x="31650" y="66490"/>
                </a:lnTo>
                <a:lnTo>
                  <a:pt x="31640" y="66500"/>
                </a:lnTo>
                <a:lnTo>
                  <a:pt x="31640" y="66510"/>
                </a:lnTo>
                <a:lnTo>
                  <a:pt x="31630" y="66520"/>
                </a:lnTo>
                <a:lnTo>
                  <a:pt x="31630" y="66530"/>
                </a:lnTo>
                <a:lnTo>
                  <a:pt x="31620" y="66530"/>
                </a:lnTo>
                <a:lnTo>
                  <a:pt x="31620" y="66540"/>
                </a:lnTo>
                <a:lnTo>
                  <a:pt x="31620" y="66550"/>
                </a:lnTo>
                <a:lnTo>
                  <a:pt x="31610" y="66550"/>
                </a:lnTo>
                <a:lnTo>
                  <a:pt x="31610" y="66560"/>
                </a:lnTo>
                <a:lnTo>
                  <a:pt x="31620" y="66560"/>
                </a:lnTo>
                <a:lnTo>
                  <a:pt x="31620" y="66570"/>
                </a:lnTo>
                <a:lnTo>
                  <a:pt x="31620" y="66580"/>
                </a:lnTo>
                <a:lnTo>
                  <a:pt x="31620" y="66590"/>
                </a:lnTo>
                <a:lnTo>
                  <a:pt x="31610" y="66590"/>
                </a:lnTo>
                <a:lnTo>
                  <a:pt x="31610" y="66600"/>
                </a:lnTo>
                <a:lnTo>
                  <a:pt x="31600" y="66600"/>
                </a:lnTo>
                <a:lnTo>
                  <a:pt x="31600" y="66610"/>
                </a:lnTo>
                <a:lnTo>
                  <a:pt x="31610" y="66620"/>
                </a:lnTo>
                <a:lnTo>
                  <a:pt x="31600" y="66620"/>
                </a:lnTo>
                <a:lnTo>
                  <a:pt x="31600" y="66630"/>
                </a:lnTo>
                <a:lnTo>
                  <a:pt x="31590" y="66630"/>
                </a:lnTo>
                <a:lnTo>
                  <a:pt x="31590" y="66640"/>
                </a:lnTo>
                <a:lnTo>
                  <a:pt x="31580" y="66640"/>
                </a:lnTo>
                <a:lnTo>
                  <a:pt x="31580" y="66650"/>
                </a:lnTo>
                <a:lnTo>
                  <a:pt x="31580" y="66660"/>
                </a:lnTo>
                <a:lnTo>
                  <a:pt x="31570" y="66660"/>
                </a:lnTo>
                <a:lnTo>
                  <a:pt x="31570" y="66670"/>
                </a:lnTo>
                <a:lnTo>
                  <a:pt x="31560" y="66670"/>
                </a:lnTo>
                <a:lnTo>
                  <a:pt x="31550" y="66660"/>
                </a:lnTo>
                <a:lnTo>
                  <a:pt x="31540" y="66660"/>
                </a:lnTo>
                <a:lnTo>
                  <a:pt x="31530" y="66660"/>
                </a:lnTo>
                <a:lnTo>
                  <a:pt x="31520" y="66670"/>
                </a:lnTo>
                <a:lnTo>
                  <a:pt x="31510" y="66670"/>
                </a:lnTo>
                <a:lnTo>
                  <a:pt x="31510" y="66680"/>
                </a:lnTo>
                <a:lnTo>
                  <a:pt x="31500" y="66680"/>
                </a:lnTo>
                <a:lnTo>
                  <a:pt x="31490" y="66680"/>
                </a:lnTo>
                <a:lnTo>
                  <a:pt x="31490" y="66690"/>
                </a:lnTo>
                <a:lnTo>
                  <a:pt x="31480" y="66690"/>
                </a:lnTo>
                <a:lnTo>
                  <a:pt x="31480" y="66700"/>
                </a:lnTo>
                <a:lnTo>
                  <a:pt x="31470" y="66710"/>
                </a:lnTo>
                <a:lnTo>
                  <a:pt x="31470" y="66720"/>
                </a:lnTo>
                <a:lnTo>
                  <a:pt x="31460" y="66730"/>
                </a:lnTo>
                <a:lnTo>
                  <a:pt x="31450" y="66730"/>
                </a:lnTo>
                <a:lnTo>
                  <a:pt x="31440" y="66730"/>
                </a:lnTo>
                <a:lnTo>
                  <a:pt x="31430" y="66740"/>
                </a:lnTo>
                <a:lnTo>
                  <a:pt x="31430" y="66750"/>
                </a:lnTo>
                <a:lnTo>
                  <a:pt x="31420" y="66760"/>
                </a:lnTo>
                <a:lnTo>
                  <a:pt x="31410" y="66760"/>
                </a:lnTo>
                <a:lnTo>
                  <a:pt x="31400" y="66760"/>
                </a:lnTo>
                <a:lnTo>
                  <a:pt x="31400" y="66770"/>
                </a:lnTo>
                <a:lnTo>
                  <a:pt x="31390" y="66770"/>
                </a:lnTo>
                <a:lnTo>
                  <a:pt x="31380" y="66780"/>
                </a:lnTo>
                <a:lnTo>
                  <a:pt x="31380" y="66790"/>
                </a:lnTo>
                <a:lnTo>
                  <a:pt x="31370" y="66790"/>
                </a:lnTo>
                <a:lnTo>
                  <a:pt x="31370" y="66800"/>
                </a:lnTo>
                <a:lnTo>
                  <a:pt x="31360" y="66810"/>
                </a:lnTo>
                <a:lnTo>
                  <a:pt x="31350" y="66820"/>
                </a:lnTo>
                <a:lnTo>
                  <a:pt x="31340" y="66820"/>
                </a:lnTo>
                <a:lnTo>
                  <a:pt x="31330" y="66830"/>
                </a:lnTo>
                <a:lnTo>
                  <a:pt x="31330" y="66840"/>
                </a:lnTo>
                <a:lnTo>
                  <a:pt x="31330" y="66850"/>
                </a:lnTo>
                <a:lnTo>
                  <a:pt x="31310" y="66860"/>
                </a:lnTo>
                <a:lnTo>
                  <a:pt x="31300" y="66860"/>
                </a:lnTo>
                <a:lnTo>
                  <a:pt x="31290" y="66870"/>
                </a:lnTo>
                <a:lnTo>
                  <a:pt x="31280" y="66880"/>
                </a:lnTo>
                <a:lnTo>
                  <a:pt x="31280" y="66890"/>
                </a:lnTo>
                <a:lnTo>
                  <a:pt x="31270" y="66910"/>
                </a:lnTo>
                <a:lnTo>
                  <a:pt x="31250" y="66920"/>
                </a:lnTo>
                <a:lnTo>
                  <a:pt x="31250" y="66930"/>
                </a:lnTo>
                <a:lnTo>
                  <a:pt x="31260" y="66940"/>
                </a:lnTo>
                <a:lnTo>
                  <a:pt x="31260" y="66950"/>
                </a:lnTo>
                <a:lnTo>
                  <a:pt x="31250" y="66970"/>
                </a:lnTo>
                <a:lnTo>
                  <a:pt x="31240" y="67030"/>
                </a:lnTo>
                <a:lnTo>
                  <a:pt x="31240" y="67040"/>
                </a:lnTo>
                <a:lnTo>
                  <a:pt x="31230" y="67060"/>
                </a:lnTo>
                <a:lnTo>
                  <a:pt x="31220" y="67070"/>
                </a:lnTo>
                <a:lnTo>
                  <a:pt x="31210" y="67080"/>
                </a:lnTo>
                <a:lnTo>
                  <a:pt x="31200" y="67090"/>
                </a:lnTo>
                <a:lnTo>
                  <a:pt x="31200" y="67110"/>
                </a:lnTo>
                <a:lnTo>
                  <a:pt x="31190" y="67120"/>
                </a:lnTo>
                <a:lnTo>
                  <a:pt x="31180" y="67130"/>
                </a:lnTo>
                <a:lnTo>
                  <a:pt x="31160" y="67190"/>
                </a:lnTo>
                <a:lnTo>
                  <a:pt x="31160" y="67200"/>
                </a:lnTo>
                <a:lnTo>
                  <a:pt x="31150" y="67220"/>
                </a:lnTo>
                <a:lnTo>
                  <a:pt x="31130" y="67240"/>
                </a:lnTo>
                <a:lnTo>
                  <a:pt x="31120" y="67250"/>
                </a:lnTo>
                <a:lnTo>
                  <a:pt x="31110" y="67270"/>
                </a:lnTo>
                <a:lnTo>
                  <a:pt x="31080" y="67290"/>
                </a:lnTo>
                <a:lnTo>
                  <a:pt x="31060" y="67300"/>
                </a:lnTo>
                <a:lnTo>
                  <a:pt x="31010" y="67340"/>
                </a:lnTo>
                <a:lnTo>
                  <a:pt x="31000" y="67350"/>
                </a:lnTo>
                <a:lnTo>
                  <a:pt x="30990" y="67360"/>
                </a:lnTo>
                <a:lnTo>
                  <a:pt x="30970" y="67380"/>
                </a:lnTo>
                <a:lnTo>
                  <a:pt x="30950" y="67390"/>
                </a:lnTo>
                <a:lnTo>
                  <a:pt x="30920" y="67410"/>
                </a:lnTo>
                <a:lnTo>
                  <a:pt x="30910" y="67410"/>
                </a:lnTo>
                <a:lnTo>
                  <a:pt x="30900" y="67420"/>
                </a:lnTo>
                <a:lnTo>
                  <a:pt x="30860" y="67450"/>
                </a:lnTo>
                <a:lnTo>
                  <a:pt x="30840" y="67460"/>
                </a:lnTo>
                <a:lnTo>
                  <a:pt x="30810" y="67480"/>
                </a:lnTo>
                <a:lnTo>
                  <a:pt x="30780" y="67500"/>
                </a:lnTo>
                <a:lnTo>
                  <a:pt x="30770" y="67510"/>
                </a:lnTo>
                <a:lnTo>
                  <a:pt x="30760" y="67520"/>
                </a:lnTo>
                <a:lnTo>
                  <a:pt x="30720" y="67530"/>
                </a:lnTo>
                <a:lnTo>
                  <a:pt x="30690" y="67550"/>
                </a:lnTo>
                <a:lnTo>
                  <a:pt x="30670" y="67550"/>
                </a:lnTo>
                <a:lnTo>
                  <a:pt x="30650" y="67560"/>
                </a:lnTo>
                <a:lnTo>
                  <a:pt x="30630" y="67580"/>
                </a:lnTo>
                <a:lnTo>
                  <a:pt x="30620" y="67600"/>
                </a:lnTo>
                <a:lnTo>
                  <a:pt x="30600" y="67610"/>
                </a:lnTo>
                <a:lnTo>
                  <a:pt x="30560" y="67660"/>
                </a:lnTo>
                <a:lnTo>
                  <a:pt x="30540" y="67690"/>
                </a:lnTo>
                <a:lnTo>
                  <a:pt x="30530" y="67700"/>
                </a:lnTo>
                <a:lnTo>
                  <a:pt x="30520" y="67700"/>
                </a:lnTo>
                <a:lnTo>
                  <a:pt x="30500" y="67710"/>
                </a:lnTo>
                <a:lnTo>
                  <a:pt x="30490" y="67710"/>
                </a:lnTo>
                <a:lnTo>
                  <a:pt x="30460" y="67730"/>
                </a:lnTo>
                <a:lnTo>
                  <a:pt x="30440" y="67750"/>
                </a:lnTo>
                <a:lnTo>
                  <a:pt x="30440" y="67760"/>
                </a:lnTo>
                <a:lnTo>
                  <a:pt x="30430" y="67760"/>
                </a:lnTo>
                <a:lnTo>
                  <a:pt x="30420" y="67770"/>
                </a:lnTo>
                <a:lnTo>
                  <a:pt x="30420" y="67780"/>
                </a:lnTo>
                <a:lnTo>
                  <a:pt x="30410" y="67790"/>
                </a:lnTo>
                <a:lnTo>
                  <a:pt x="30400" y="67790"/>
                </a:lnTo>
                <a:lnTo>
                  <a:pt x="30390" y="67810"/>
                </a:lnTo>
                <a:lnTo>
                  <a:pt x="30390" y="67820"/>
                </a:lnTo>
                <a:lnTo>
                  <a:pt x="30380" y="67830"/>
                </a:lnTo>
                <a:lnTo>
                  <a:pt x="30380" y="67850"/>
                </a:lnTo>
                <a:lnTo>
                  <a:pt x="30380" y="67860"/>
                </a:lnTo>
                <a:lnTo>
                  <a:pt x="30380" y="67870"/>
                </a:lnTo>
                <a:lnTo>
                  <a:pt x="30380" y="67880"/>
                </a:lnTo>
                <a:lnTo>
                  <a:pt x="30380" y="67890"/>
                </a:lnTo>
                <a:lnTo>
                  <a:pt x="30370" y="67890"/>
                </a:lnTo>
                <a:lnTo>
                  <a:pt x="30360" y="67900"/>
                </a:lnTo>
                <a:lnTo>
                  <a:pt x="30350" y="67920"/>
                </a:lnTo>
                <a:lnTo>
                  <a:pt x="30340" y="67930"/>
                </a:lnTo>
                <a:lnTo>
                  <a:pt x="30330" y="67930"/>
                </a:lnTo>
                <a:lnTo>
                  <a:pt x="30320" y="67940"/>
                </a:lnTo>
                <a:lnTo>
                  <a:pt x="30290" y="67950"/>
                </a:lnTo>
                <a:lnTo>
                  <a:pt x="30280" y="67960"/>
                </a:lnTo>
                <a:lnTo>
                  <a:pt x="30270" y="67970"/>
                </a:lnTo>
                <a:lnTo>
                  <a:pt x="30240" y="67990"/>
                </a:lnTo>
                <a:lnTo>
                  <a:pt x="30230" y="68000"/>
                </a:lnTo>
                <a:lnTo>
                  <a:pt x="30190" y="68030"/>
                </a:lnTo>
                <a:lnTo>
                  <a:pt x="30150" y="68050"/>
                </a:lnTo>
                <a:lnTo>
                  <a:pt x="30150" y="68060"/>
                </a:lnTo>
                <a:lnTo>
                  <a:pt x="30070" y="68090"/>
                </a:lnTo>
                <a:lnTo>
                  <a:pt x="30040" y="68110"/>
                </a:lnTo>
                <a:lnTo>
                  <a:pt x="30000" y="68140"/>
                </a:lnTo>
                <a:lnTo>
                  <a:pt x="29960" y="68160"/>
                </a:lnTo>
                <a:lnTo>
                  <a:pt x="29950" y="68170"/>
                </a:lnTo>
                <a:lnTo>
                  <a:pt x="29890" y="68210"/>
                </a:lnTo>
                <a:lnTo>
                  <a:pt x="29870" y="68230"/>
                </a:lnTo>
                <a:lnTo>
                  <a:pt x="29830" y="68270"/>
                </a:lnTo>
                <a:lnTo>
                  <a:pt x="29820" y="68290"/>
                </a:lnTo>
                <a:lnTo>
                  <a:pt x="29780" y="68320"/>
                </a:lnTo>
                <a:lnTo>
                  <a:pt x="29770" y="68330"/>
                </a:lnTo>
                <a:lnTo>
                  <a:pt x="29770" y="68340"/>
                </a:lnTo>
                <a:lnTo>
                  <a:pt x="29760" y="68340"/>
                </a:lnTo>
                <a:lnTo>
                  <a:pt x="29770" y="68370"/>
                </a:lnTo>
                <a:lnTo>
                  <a:pt x="29780" y="68420"/>
                </a:lnTo>
                <a:lnTo>
                  <a:pt x="29790" y="68440"/>
                </a:lnTo>
                <a:lnTo>
                  <a:pt x="29810" y="68490"/>
                </a:lnTo>
                <a:lnTo>
                  <a:pt x="29830" y="68540"/>
                </a:lnTo>
                <a:lnTo>
                  <a:pt x="29840" y="68570"/>
                </a:lnTo>
                <a:lnTo>
                  <a:pt x="29840" y="68580"/>
                </a:lnTo>
                <a:lnTo>
                  <a:pt x="29840" y="68600"/>
                </a:lnTo>
                <a:lnTo>
                  <a:pt x="29840" y="68640"/>
                </a:lnTo>
                <a:lnTo>
                  <a:pt x="29830" y="68650"/>
                </a:lnTo>
                <a:lnTo>
                  <a:pt x="29820" y="68670"/>
                </a:lnTo>
                <a:lnTo>
                  <a:pt x="29800" y="68710"/>
                </a:lnTo>
                <a:lnTo>
                  <a:pt x="29790" y="68710"/>
                </a:lnTo>
                <a:lnTo>
                  <a:pt x="29740" y="68780"/>
                </a:lnTo>
                <a:lnTo>
                  <a:pt x="29730" y="68790"/>
                </a:lnTo>
                <a:lnTo>
                  <a:pt x="29730" y="68800"/>
                </a:lnTo>
                <a:lnTo>
                  <a:pt x="29700" y="68820"/>
                </a:lnTo>
                <a:lnTo>
                  <a:pt x="29680" y="68820"/>
                </a:lnTo>
                <a:lnTo>
                  <a:pt x="29670" y="68820"/>
                </a:lnTo>
                <a:lnTo>
                  <a:pt x="29640" y="68810"/>
                </a:lnTo>
                <a:lnTo>
                  <a:pt x="29620" y="68810"/>
                </a:lnTo>
                <a:lnTo>
                  <a:pt x="29610" y="68810"/>
                </a:lnTo>
                <a:lnTo>
                  <a:pt x="29590" y="68810"/>
                </a:lnTo>
                <a:lnTo>
                  <a:pt x="29570" y="68810"/>
                </a:lnTo>
                <a:lnTo>
                  <a:pt x="29560" y="68810"/>
                </a:lnTo>
                <a:lnTo>
                  <a:pt x="29530" y="68820"/>
                </a:lnTo>
                <a:lnTo>
                  <a:pt x="29490" y="68840"/>
                </a:lnTo>
                <a:lnTo>
                  <a:pt x="29480" y="68850"/>
                </a:lnTo>
                <a:lnTo>
                  <a:pt x="29450" y="68860"/>
                </a:lnTo>
                <a:lnTo>
                  <a:pt x="29430" y="68870"/>
                </a:lnTo>
                <a:lnTo>
                  <a:pt x="29410" y="68880"/>
                </a:lnTo>
                <a:lnTo>
                  <a:pt x="29390" y="68890"/>
                </a:lnTo>
                <a:lnTo>
                  <a:pt x="29340" y="68890"/>
                </a:lnTo>
                <a:lnTo>
                  <a:pt x="29320" y="68900"/>
                </a:lnTo>
                <a:lnTo>
                  <a:pt x="29290" y="68900"/>
                </a:lnTo>
                <a:lnTo>
                  <a:pt x="29250" y="68900"/>
                </a:lnTo>
                <a:lnTo>
                  <a:pt x="29240" y="68900"/>
                </a:lnTo>
                <a:lnTo>
                  <a:pt x="29170" y="68890"/>
                </a:lnTo>
                <a:lnTo>
                  <a:pt x="29110" y="68890"/>
                </a:lnTo>
                <a:lnTo>
                  <a:pt x="29050" y="68890"/>
                </a:lnTo>
                <a:lnTo>
                  <a:pt x="29030" y="68890"/>
                </a:lnTo>
                <a:lnTo>
                  <a:pt x="29000" y="68880"/>
                </a:lnTo>
                <a:lnTo>
                  <a:pt x="28970" y="68870"/>
                </a:lnTo>
                <a:lnTo>
                  <a:pt x="28940" y="68850"/>
                </a:lnTo>
                <a:lnTo>
                  <a:pt x="28890" y="68840"/>
                </a:lnTo>
                <a:lnTo>
                  <a:pt x="28840" y="68820"/>
                </a:lnTo>
                <a:lnTo>
                  <a:pt x="28790" y="68810"/>
                </a:lnTo>
                <a:lnTo>
                  <a:pt x="28780" y="68810"/>
                </a:lnTo>
                <a:lnTo>
                  <a:pt x="28750" y="68800"/>
                </a:lnTo>
                <a:lnTo>
                  <a:pt x="28680" y="68790"/>
                </a:lnTo>
                <a:lnTo>
                  <a:pt x="28640" y="68790"/>
                </a:lnTo>
                <a:lnTo>
                  <a:pt x="28610" y="68800"/>
                </a:lnTo>
                <a:lnTo>
                  <a:pt x="28570" y="68810"/>
                </a:lnTo>
                <a:lnTo>
                  <a:pt x="28560" y="68810"/>
                </a:lnTo>
                <a:lnTo>
                  <a:pt x="28550" y="68820"/>
                </a:lnTo>
                <a:lnTo>
                  <a:pt x="28530" y="68810"/>
                </a:lnTo>
                <a:lnTo>
                  <a:pt x="28520" y="68810"/>
                </a:lnTo>
                <a:lnTo>
                  <a:pt x="28460" y="68800"/>
                </a:lnTo>
                <a:lnTo>
                  <a:pt x="28440" y="68800"/>
                </a:lnTo>
                <a:lnTo>
                  <a:pt x="28430" y="68800"/>
                </a:lnTo>
                <a:lnTo>
                  <a:pt x="28410" y="68790"/>
                </a:lnTo>
                <a:lnTo>
                  <a:pt x="28390" y="68790"/>
                </a:lnTo>
                <a:lnTo>
                  <a:pt x="28390" y="68780"/>
                </a:lnTo>
                <a:lnTo>
                  <a:pt x="28360" y="68790"/>
                </a:lnTo>
                <a:lnTo>
                  <a:pt x="28340" y="68790"/>
                </a:lnTo>
                <a:lnTo>
                  <a:pt x="28300" y="68790"/>
                </a:lnTo>
                <a:lnTo>
                  <a:pt x="28270" y="68790"/>
                </a:lnTo>
                <a:lnTo>
                  <a:pt x="28250" y="68780"/>
                </a:lnTo>
                <a:lnTo>
                  <a:pt x="28240" y="68780"/>
                </a:lnTo>
                <a:lnTo>
                  <a:pt x="28220" y="68780"/>
                </a:lnTo>
                <a:lnTo>
                  <a:pt x="28190" y="68770"/>
                </a:lnTo>
                <a:lnTo>
                  <a:pt x="28140" y="68740"/>
                </a:lnTo>
                <a:lnTo>
                  <a:pt x="28120" y="68720"/>
                </a:lnTo>
                <a:lnTo>
                  <a:pt x="28070" y="68690"/>
                </a:lnTo>
                <a:lnTo>
                  <a:pt x="28030" y="68670"/>
                </a:lnTo>
                <a:lnTo>
                  <a:pt x="28010" y="68670"/>
                </a:lnTo>
                <a:lnTo>
                  <a:pt x="28000" y="68670"/>
                </a:lnTo>
                <a:lnTo>
                  <a:pt x="27970" y="68670"/>
                </a:lnTo>
                <a:lnTo>
                  <a:pt x="27940" y="68670"/>
                </a:lnTo>
                <a:lnTo>
                  <a:pt x="27900" y="68680"/>
                </a:lnTo>
                <a:lnTo>
                  <a:pt x="27880" y="68690"/>
                </a:lnTo>
                <a:lnTo>
                  <a:pt x="27860" y="68700"/>
                </a:lnTo>
                <a:lnTo>
                  <a:pt x="27830" y="68710"/>
                </a:lnTo>
                <a:lnTo>
                  <a:pt x="27830" y="68720"/>
                </a:lnTo>
                <a:lnTo>
                  <a:pt x="27790" y="68740"/>
                </a:lnTo>
                <a:lnTo>
                  <a:pt x="27760" y="68760"/>
                </a:lnTo>
                <a:lnTo>
                  <a:pt x="27730" y="68780"/>
                </a:lnTo>
                <a:lnTo>
                  <a:pt x="27720" y="68790"/>
                </a:lnTo>
                <a:lnTo>
                  <a:pt x="27710" y="68780"/>
                </a:lnTo>
                <a:lnTo>
                  <a:pt x="27700" y="68760"/>
                </a:lnTo>
                <a:lnTo>
                  <a:pt x="27680" y="68730"/>
                </a:lnTo>
                <a:lnTo>
                  <a:pt x="27670" y="68710"/>
                </a:lnTo>
                <a:lnTo>
                  <a:pt x="27650" y="68710"/>
                </a:lnTo>
                <a:lnTo>
                  <a:pt x="27630" y="68710"/>
                </a:lnTo>
                <a:lnTo>
                  <a:pt x="27610" y="68710"/>
                </a:lnTo>
                <a:lnTo>
                  <a:pt x="27590" y="68710"/>
                </a:lnTo>
                <a:lnTo>
                  <a:pt x="27570" y="68720"/>
                </a:lnTo>
                <a:lnTo>
                  <a:pt x="27550" y="68700"/>
                </a:lnTo>
                <a:lnTo>
                  <a:pt x="27530" y="68690"/>
                </a:lnTo>
                <a:lnTo>
                  <a:pt x="27510" y="68680"/>
                </a:lnTo>
                <a:lnTo>
                  <a:pt x="27480" y="68670"/>
                </a:lnTo>
                <a:lnTo>
                  <a:pt x="27460" y="68680"/>
                </a:lnTo>
                <a:lnTo>
                  <a:pt x="27430" y="68680"/>
                </a:lnTo>
                <a:lnTo>
                  <a:pt x="27400" y="68690"/>
                </a:lnTo>
                <a:lnTo>
                  <a:pt x="27390" y="68690"/>
                </a:lnTo>
                <a:lnTo>
                  <a:pt x="27380" y="68710"/>
                </a:lnTo>
                <a:lnTo>
                  <a:pt x="27380" y="68720"/>
                </a:lnTo>
                <a:lnTo>
                  <a:pt x="27380" y="68730"/>
                </a:lnTo>
                <a:lnTo>
                  <a:pt x="27370" y="68730"/>
                </a:lnTo>
                <a:lnTo>
                  <a:pt x="27360" y="68740"/>
                </a:lnTo>
                <a:lnTo>
                  <a:pt x="27350" y="68740"/>
                </a:lnTo>
                <a:lnTo>
                  <a:pt x="27330" y="68750"/>
                </a:lnTo>
                <a:lnTo>
                  <a:pt x="27320" y="68760"/>
                </a:lnTo>
                <a:lnTo>
                  <a:pt x="27300" y="68760"/>
                </a:lnTo>
                <a:lnTo>
                  <a:pt x="27280" y="68770"/>
                </a:lnTo>
                <a:lnTo>
                  <a:pt x="27260" y="68770"/>
                </a:lnTo>
                <a:lnTo>
                  <a:pt x="27250" y="68780"/>
                </a:lnTo>
                <a:lnTo>
                  <a:pt x="27240" y="68780"/>
                </a:lnTo>
                <a:lnTo>
                  <a:pt x="27220" y="68780"/>
                </a:lnTo>
                <a:lnTo>
                  <a:pt x="27210" y="68780"/>
                </a:lnTo>
                <a:lnTo>
                  <a:pt x="27200" y="68790"/>
                </a:lnTo>
                <a:lnTo>
                  <a:pt x="27190" y="68790"/>
                </a:lnTo>
                <a:lnTo>
                  <a:pt x="27180" y="68790"/>
                </a:lnTo>
                <a:lnTo>
                  <a:pt x="27160" y="68790"/>
                </a:lnTo>
                <a:lnTo>
                  <a:pt x="27130" y="68790"/>
                </a:lnTo>
                <a:lnTo>
                  <a:pt x="27100" y="68800"/>
                </a:lnTo>
                <a:lnTo>
                  <a:pt x="27100" y="68790"/>
                </a:lnTo>
                <a:lnTo>
                  <a:pt x="27080" y="68800"/>
                </a:lnTo>
                <a:lnTo>
                  <a:pt x="27070" y="68800"/>
                </a:lnTo>
                <a:lnTo>
                  <a:pt x="27050" y="68800"/>
                </a:lnTo>
                <a:lnTo>
                  <a:pt x="27040" y="68800"/>
                </a:lnTo>
                <a:lnTo>
                  <a:pt x="27020" y="68800"/>
                </a:lnTo>
                <a:lnTo>
                  <a:pt x="27010" y="68800"/>
                </a:lnTo>
                <a:lnTo>
                  <a:pt x="27000" y="68800"/>
                </a:lnTo>
                <a:lnTo>
                  <a:pt x="26980" y="68790"/>
                </a:lnTo>
                <a:lnTo>
                  <a:pt x="26950" y="68790"/>
                </a:lnTo>
                <a:lnTo>
                  <a:pt x="26940" y="68790"/>
                </a:lnTo>
                <a:lnTo>
                  <a:pt x="26930" y="68790"/>
                </a:lnTo>
                <a:lnTo>
                  <a:pt x="26920" y="68790"/>
                </a:lnTo>
                <a:lnTo>
                  <a:pt x="26900" y="68790"/>
                </a:lnTo>
                <a:lnTo>
                  <a:pt x="26890" y="68790"/>
                </a:lnTo>
                <a:lnTo>
                  <a:pt x="26880" y="68790"/>
                </a:lnTo>
                <a:lnTo>
                  <a:pt x="26870" y="68790"/>
                </a:lnTo>
                <a:lnTo>
                  <a:pt x="26850" y="68800"/>
                </a:lnTo>
                <a:lnTo>
                  <a:pt x="26830" y="68810"/>
                </a:lnTo>
                <a:lnTo>
                  <a:pt x="26820" y="68810"/>
                </a:lnTo>
                <a:lnTo>
                  <a:pt x="26810" y="68810"/>
                </a:lnTo>
                <a:lnTo>
                  <a:pt x="26810" y="68820"/>
                </a:lnTo>
                <a:lnTo>
                  <a:pt x="26790" y="68820"/>
                </a:lnTo>
                <a:lnTo>
                  <a:pt x="26770" y="68820"/>
                </a:lnTo>
                <a:lnTo>
                  <a:pt x="26740" y="68820"/>
                </a:lnTo>
                <a:lnTo>
                  <a:pt x="26720" y="68820"/>
                </a:lnTo>
                <a:lnTo>
                  <a:pt x="26700" y="68810"/>
                </a:lnTo>
                <a:lnTo>
                  <a:pt x="26670" y="68800"/>
                </a:lnTo>
                <a:lnTo>
                  <a:pt x="26650" y="68790"/>
                </a:lnTo>
                <a:lnTo>
                  <a:pt x="26640" y="68790"/>
                </a:lnTo>
                <a:lnTo>
                  <a:pt x="26630" y="68780"/>
                </a:lnTo>
                <a:lnTo>
                  <a:pt x="26580" y="68760"/>
                </a:lnTo>
                <a:lnTo>
                  <a:pt x="26550" y="68740"/>
                </a:lnTo>
                <a:lnTo>
                  <a:pt x="26520" y="68730"/>
                </a:lnTo>
                <a:lnTo>
                  <a:pt x="26510" y="68730"/>
                </a:lnTo>
                <a:lnTo>
                  <a:pt x="26510" y="68720"/>
                </a:lnTo>
                <a:lnTo>
                  <a:pt x="26490" y="68720"/>
                </a:lnTo>
                <a:lnTo>
                  <a:pt x="26490" y="68710"/>
                </a:lnTo>
                <a:lnTo>
                  <a:pt x="26470" y="68710"/>
                </a:lnTo>
                <a:lnTo>
                  <a:pt x="26460" y="68710"/>
                </a:lnTo>
                <a:lnTo>
                  <a:pt x="26440" y="68700"/>
                </a:lnTo>
                <a:lnTo>
                  <a:pt x="26400" y="68690"/>
                </a:lnTo>
                <a:lnTo>
                  <a:pt x="26380" y="68680"/>
                </a:lnTo>
                <a:lnTo>
                  <a:pt x="26370" y="68680"/>
                </a:lnTo>
                <a:lnTo>
                  <a:pt x="26360" y="68670"/>
                </a:lnTo>
                <a:lnTo>
                  <a:pt x="26340" y="68670"/>
                </a:lnTo>
                <a:lnTo>
                  <a:pt x="26330" y="68670"/>
                </a:lnTo>
                <a:lnTo>
                  <a:pt x="26320" y="68670"/>
                </a:lnTo>
                <a:lnTo>
                  <a:pt x="26310" y="68660"/>
                </a:lnTo>
                <a:lnTo>
                  <a:pt x="26280" y="68660"/>
                </a:lnTo>
                <a:lnTo>
                  <a:pt x="26260" y="68660"/>
                </a:lnTo>
                <a:lnTo>
                  <a:pt x="26240" y="68660"/>
                </a:lnTo>
                <a:lnTo>
                  <a:pt x="26220" y="68660"/>
                </a:lnTo>
                <a:lnTo>
                  <a:pt x="26200" y="68650"/>
                </a:lnTo>
                <a:lnTo>
                  <a:pt x="26190" y="68650"/>
                </a:lnTo>
                <a:lnTo>
                  <a:pt x="26180" y="68650"/>
                </a:lnTo>
                <a:lnTo>
                  <a:pt x="26160" y="68640"/>
                </a:lnTo>
                <a:lnTo>
                  <a:pt x="26150" y="68640"/>
                </a:lnTo>
                <a:lnTo>
                  <a:pt x="26140" y="68630"/>
                </a:lnTo>
                <a:lnTo>
                  <a:pt x="26130" y="68630"/>
                </a:lnTo>
                <a:lnTo>
                  <a:pt x="26120" y="68620"/>
                </a:lnTo>
                <a:lnTo>
                  <a:pt x="26110" y="68620"/>
                </a:lnTo>
                <a:lnTo>
                  <a:pt x="26100" y="68620"/>
                </a:lnTo>
                <a:lnTo>
                  <a:pt x="26090" y="68620"/>
                </a:lnTo>
                <a:lnTo>
                  <a:pt x="26080" y="68610"/>
                </a:lnTo>
                <a:lnTo>
                  <a:pt x="26070" y="68600"/>
                </a:lnTo>
                <a:lnTo>
                  <a:pt x="26060" y="68610"/>
                </a:lnTo>
                <a:lnTo>
                  <a:pt x="26050" y="68610"/>
                </a:lnTo>
                <a:lnTo>
                  <a:pt x="26030" y="68620"/>
                </a:lnTo>
                <a:lnTo>
                  <a:pt x="26020" y="68620"/>
                </a:lnTo>
                <a:lnTo>
                  <a:pt x="26000" y="68630"/>
                </a:lnTo>
                <a:lnTo>
                  <a:pt x="25990" y="68630"/>
                </a:lnTo>
                <a:lnTo>
                  <a:pt x="25980" y="68630"/>
                </a:lnTo>
                <a:lnTo>
                  <a:pt x="25970" y="68630"/>
                </a:lnTo>
                <a:lnTo>
                  <a:pt x="25960" y="68630"/>
                </a:lnTo>
                <a:lnTo>
                  <a:pt x="25960" y="68640"/>
                </a:lnTo>
                <a:lnTo>
                  <a:pt x="25930" y="68640"/>
                </a:lnTo>
                <a:lnTo>
                  <a:pt x="25900" y="68640"/>
                </a:lnTo>
                <a:lnTo>
                  <a:pt x="25880" y="68640"/>
                </a:lnTo>
                <a:lnTo>
                  <a:pt x="25880" y="68650"/>
                </a:lnTo>
                <a:lnTo>
                  <a:pt x="25860" y="68660"/>
                </a:lnTo>
                <a:lnTo>
                  <a:pt x="25850" y="68670"/>
                </a:lnTo>
                <a:lnTo>
                  <a:pt x="25840" y="68680"/>
                </a:lnTo>
                <a:lnTo>
                  <a:pt x="25830" y="68690"/>
                </a:lnTo>
                <a:lnTo>
                  <a:pt x="25830" y="68700"/>
                </a:lnTo>
                <a:lnTo>
                  <a:pt x="25780" y="68710"/>
                </a:lnTo>
                <a:lnTo>
                  <a:pt x="25770" y="68710"/>
                </a:lnTo>
                <a:lnTo>
                  <a:pt x="25760" y="68710"/>
                </a:lnTo>
                <a:lnTo>
                  <a:pt x="25750" y="68710"/>
                </a:lnTo>
                <a:lnTo>
                  <a:pt x="25740" y="68710"/>
                </a:lnTo>
                <a:lnTo>
                  <a:pt x="25730" y="68720"/>
                </a:lnTo>
                <a:lnTo>
                  <a:pt x="25720" y="68730"/>
                </a:lnTo>
                <a:lnTo>
                  <a:pt x="25710" y="6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