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Kyankwanzi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yankwan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060" y="51760"/>
                </a:moveTo>
                <a:lnTo>
                  <a:pt x="36070" y="51760"/>
                </a:lnTo>
                <a:lnTo>
                  <a:pt x="36090" y="51760"/>
                </a:lnTo>
                <a:lnTo>
                  <a:pt x="36100" y="51760"/>
                </a:lnTo>
                <a:lnTo>
                  <a:pt x="36110" y="51760"/>
                </a:lnTo>
                <a:lnTo>
                  <a:pt x="36120" y="51760"/>
                </a:lnTo>
                <a:lnTo>
                  <a:pt x="36130" y="51760"/>
                </a:lnTo>
                <a:lnTo>
                  <a:pt x="36150" y="51760"/>
                </a:lnTo>
                <a:lnTo>
                  <a:pt x="36170" y="51760"/>
                </a:lnTo>
                <a:lnTo>
                  <a:pt x="36180" y="51760"/>
                </a:lnTo>
                <a:lnTo>
                  <a:pt x="36200" y="51760"/>
                </a:lnTo>
                <a:lnTo>
                  <a:pt x="36210" y="51750"/>
                </a:lnTo>
                <a:lnTo>
                  <a:pt x="36220" y="51750"/>
                </a:lnTo>
                <a:lnTo>
                  <a:pt x="36240" y="51750"/>
                </a:lnTo>
                <a:lnTo>
                  <a:pt x="36270" y="51750"/>
                </a:lnTo>
                <a:lnTo>
                  <a:pt x="36290" y="51750"/>
                </a:lnTo>
                <a:lnTo>
                  <a:pt x="36300" y="51750"/>
                </a:lnTo>
                <a:lnTo>
                  <a:pt x="36310" y="51750"/>
                </a:lnTo>
                <a:lnTo>
                  <a:pt x="36330" y="51760"/>
                </a:lnTo>
                <a:lnTo>
                  <a:pt x="36350" y="51760"/>
                </a:lnTo>
                <a:lnTo>
                  <a:pt x="36360" y="51750"/>
                </a:lnTo>
                <a:lnTo>
                  <a:pt x="36380" y="51750"/>
                </a:lnTo>
                <a:lnTo>
                  <a:pt x="36410" y="51750"/>
                </a:lnTo>
                <a:lnTo>
                  <a:pt x="36420" y="51740"/>
                </a:lnTo>
                <a:lnTo>
                  <a:pt x="36430" y="51740"/>
                </a:lnTo>
                <a:lnTo>
                  <a:pt x="36440" y="51740"/>
                </a:lnTo>
                <a:lnTo>
                  <a:pt x="36460" y="51730"/>
                </a:lnTo>
                <a:lnTo>
                  <a:pt x="36480" y="51720"/>
                </a:lnTo>
                <a:lnTo>
                  <a:pt x="36490" y="51710"/>
                </a:lnTo>
                <a:lnTo>
                  <a:pt x="36510" y="51700"/>
                </a:lnTo>
                <a:lnTo>
                  <a:pt x="36550" y="51680"/>
                </a:lnTo>
                <a:lnTo>
                  <a:pt x="36560" y="51670"/>
                </a:lnTo>
                <a:lnTo>
                  <a:pt x="36580" y="51650"/>
                </a:lnTo>
                <a:lnTo>
                  <a:pt x="36600" y="51630"/>
                </a:lnTo>
                <a:lnTo>
                  <a:pt x="36610" y="51620"/>
                </a:lnTo>
                <a:lnTo>
                  <a:pt x="36620" y="51610"/>
                </a:lnTo>
                <a:lnTo>
                  <a:pt x="36630" y="51590"/>
                </a:lnTo>
                <a:lnTo>
                  <a:pt x="36640" y="51590"/>
                </a:lnTo>
                <a:lnTo>
                  <a:pt x="36640" y="51580"/>
                </a:lnTo>
                <a:lnTo>
                  <a:pt x="36650" y="51580"/>
                </a:lnTo>
                <a:lnTo>
                  <a:pt x="36650" y="51570"/>
                </a:lnTo>
                <a:lnTo>
                  <a:pt x="36660" y="51560"/>
                </a:lnTo>
                <a:lnTo>
                  <a:pt x="36660" y="51550"/>
                </a:lnTo>
                <a:lnTo>
                  <a:pt x="36670" y="51530"/>
                </a:lnTo>
                <a:lnTo>
                  <a:pt x="36670" y="51520"/>
                </a:lnTo>
                <a:lnTo>
                  <a:pt x="36670" y="51510"/>
                </a:lnTo>
                <a:lnTo>
                  <a:pt x="36670" y="51490"/>
                </a:lnTo>
                <a:lnTo>
                  <a:pt x="36670" y="51480"/>
                </a:lnTo>
                <a:lnTo>
                  <a:pt x="36680" y="51460"/>
                </a:lnTo>
                <a:lnTo>
                  <a:pt x="36670" y="51450"/>
                </a:lnTo>
                <a:lnTo>
                  <a:pt x="36670" y="51440"/>
                </a:lnTo>
                <a:lnTo>
                  <a:pt x="36670" y="51430"/>
                </a:lnTo>
                <a:lnTo>
                  <a:pt x="36670" y="51420"/>
                </a:lnTo>
                <a:lnTo>
                  <a:pt x="36660" y="51400"/>
                </a:lnTo>
                <a:lnTo>
                  <a:pt x="36650" y="51380"/>
                </a:lnTo>
                <a:lnTo>
                  <a:pt x="36650" y="51370"/>
                </a:lnTo>
                <a:lnTo>
                  <a:pt x="36650" y="51360"/>
                </a:lnTo>
                <a:lnTo>
                  <a:pt x="36650" y="51350"/>
                </a:lnTo>
                <a:lnTo>
                  <a:pt x="36650" y="51340"/>
                </a:lnTo>
                <a:lnTo>
                  <a:pt x="36650" y="51330"/>
                </a:lnTo>
                <a:lnTo>
                  <a:pt x="36650" y="51320"/>
                </a:lnTo>
                <a:lnTo>
                  <a:pt x="36650" y="51310"/>
                </a:lnTo>
                <a:lnTo>
                  <a:pt x="36650" y="51300"/>
                </a:lnTo>
                <a:lnTo>
                  <a:pt x="36660" y="51290"/>
                </a:lnTo>
                <a:lnTo>
                  <a:pt x="36660" y="51280"/>
                </a:lnTo>
                <a:lnTo>
                  <a:pt x="36670" y="51280"/>
                </a:lnTo>
                <a:lnTo>
                  <a:pt x="36670" y="51270"/>
                </a:lnTo>
                <a:lnTo>
                  <a:pt x="36680" y="51260"/>
                </a:lnTo>
                <a:lnTo>
                  <a:pt x="36690" y="51240"/>
                </a:lnTo>
                <a:lnTo>
                  <a:pt x="36700" y="51240"/>
                </a:lnTo>
                <a:lnTo>
                  <a:pt x="36710" y="51230"/>
                </a:lnTo>
                <a:lnTo>
                  <a:pt x="36710" y="51220"/>
                </a:lnTo>
                <a:lnTo>
                  <a:pt x="36720" y="51220"/>
                </a:lnTo>
                <a:lnTo>
                  <a:pt x="36730" y="51200"/>
                </a:lnTo>
                <a:lnTo>
                  <a:pt x="36740" y="51200"/>
                </a:lnTo>
                <a:lnTo>
                  <a:pt x="36740" y="51190"/>
                </a:lnTo>
                <a:lnTo>
                  <a:pt x="36750" y="51190"/>
                </a:lnTo>
                <a:lnTo>
                  <a:pt x="36770" y="51170"/>
                </a:lnTo>
                <a:lnTo>
                  <a:pt x="36770" y="51160"/>
                </a:lnTo>
                <a:lnTo>
                  <a:pt x="36790" y="51150"/>
                </a:lnTo>
                <a:lnTo>
                  <a:pt x="36800" y="51140"/>
                </a:lnTo>
                <a:lnTo>
                  <a:pt x="36810" y="51130"/>
                </a:lnTo>
                <a:lnTo>
                  <a:pt x="36820" y="51130"/>
                </a:lnTo>
                <a:lnTo>
                  <a:pt x="36840" y="51120"/>
                </a:lnTo>
                <a:lnTo>
                  <a:pt x="36860" y="51110"/>
                </a:lnTo>
                <a:lnTo>
                  <a:pt x="36870" y="51100"/>
                </a:lnTo>
                <a:lnTo>
                  <a:pt x="36880" y="51100"/>
                </a:lnTo>
                <a:lnTo>
                  <a:pt x="36890" y="51100"/>
                </a:lnTo>
                <a:lnTo>
                  <a:pt x="36910" y="51090"/>
                </a:lnTo>
                <a:lnTo>
                  <a:pt x="36920" y="51090"/>
                </a:lnTo>
                <a:lnTo>
                  <a:pt x="36940" y="51090"/>
                </a:lnTo>
                <a:lnTo>
                  <a:pt x="36960" y="51080"/>
                </a:lnTo>
                <a:lnTo>
                  <a:pt x="36980" y="51070"/>
                </a:lnTo>
                <a:lnTo>
                  <a:pt x="36990" y="51070"/>
                </a:lnTo>
                <a:lnTo>
                  <a:pt x="37000" y="51060"/>
                </a:lnTo>
                <a:lnTo>
                  <a:pt x="37010" y="51060"/>
                </a:lnTo>
                <a:lnTo>
                  <a:pt x="37020" y="51060"/>
                </a:lnTo>
                <a:lnTo>
                  <a:pt x="37030" y="51050"/>
                </a:lnTo>
                <a:lnTo>
                  <a:pt x="37050" y="51050"/>
                </a:lnTo>
                <a:lnTo>
                  <a:pt x="37060" y="51040"/>
                </a:lnTo>
                <a:lnTo>
                  <a:pt x="37080" y="51030"/>
                </a:lnTo>
                <a:lnTo>
                  <a:pt x="37100" y="51020"/>
                </a:lnTo>
                <a:lnTo>
                  <a:pt x="37120" y="51010"/>
                </a:lnTo>
                <a:lnTo>
                  <a:pt x="37140" y="50990"/>
                </a:lnTo>
                <a:lnTo>
                  <a:pt x="37160" y="50980"/>
                </a:lnTo>
                <a:lnTo>
                  <a:pt x="37170" y="50970"/>
                </a:lnTo>
                <a:lnTo>
                  <a:pt x="37190" y="50960"/>
                </a:lnTo>
                <a:lnTo>
                  <a:pt x="37200" y="50950"/>
                </a:lnTo>
                <a:lnTo>
                  <a:pt x="37210" y="50940"/>
                </a:lnTo>
                <a:lnTo>
                  <a:pt x="37230" y="50930"/>
                </a:lnTo>
                <a:lnTo>
                  <a:pt x="37260" y="50910"/>
                </a:lnTo>
                <a:lnTo>
                  <a:pt x="37270" y="50900"/>
                </a:lnTo>
                <a:lnTo>
                  <a:pt x="37290" y="50900"/>
                </a:lnTo>
                <a:lnTo>
                  <a:pt x="37310" y="50890"/>
                </a:lnTo>
                <a:lnTo>
                  <a:pt x="37340" y="50870"/>
                </a:lnTo>
                <a:lnTo>
                  <a:pt x="37360" y="50860"/>
                </a:lnTo>
                <a:lnTo>
                  <a:pt x="37370" y="50850"/>
                </a:lnTo>
                <a:lnTo>
                  <a:pt x="37380" y="50840"/>
                </a:lnTo>
                <a:lnTo>
                  <a:pt x="37400" y="50820"/>
                </a:lnTo>
                <a:lnTo>
                  <a:pt x="37410" y="50800"/>
                </a:lnTo>
                <a:lnTo>
                  <a:pt x="37430" y="50780"/>
                </a:lnTo>
                <a:lnTo>
                  <a:pt x="37450" y="50750"/>
                </a:lnTo>
                <a:lnTo>
                  <a:pt x="37480" y="50700"/>
                </a:lnTo>
                <a:lnTo>
                  <a:pt x="37500" y="50690"/>
                </a:lnTo>
                <a:lnTo>
                  <a:pt x="37510" y="50670"/>
                </a:lnTo>
                <a:lnTo>
                  <a:pt x="37520" y="50660"/>
                </a:lnTo>
                <a:lnTo>
                  <a:pt x="37520" y="50650"/>
                </a:lnTo>
                <a:lnTo>
                  <a:pt x="37530" y="50640"/>
                </a:lnTo>
                <a:lnTo>
                  <a:pt x="37540" y="50630"/>
                </a:lnTo>
                <a:lnTo>
                  <a:pt x="37540" y="50620"/>
                </a:lnTo>
                <a:lnTo>
                  <a:pt x="37560" y="50590"/>
                </a:lnTo>
                <a:lnTo>
                  <a:pt x="37570" y="50570"/>
                </a:lnTo>
                <a:lnTo>
                  <a:pt x="37570" y="50560"/>
                </a:lnTo>
                <a:lnTo>
                  <a:pt x="37570" y="50550"/>
                </a:lnTo>
                <a:lnTo>
                  <a:pt x="37580" y="50540"/>
                </a:lnTo>
                <a:lnTo>
                  <a:pt x="37600" y="50520"/>
                </a:lnTo>
                <a:lnTo>
                  <a:pt x="37620" y="50500"/>
                </a:lnTo>
                <a:lnTo>
                  <a:pt x="37660" y="50450"/>
                </a:lnTo>
                <a:lnTo>
                  <a:pt x="37670" y="50450"/>
                </a:lnTo>
                <a:lnTo>
                  <a:pt x="37670" y="50440"/>
                </a:lnTo>
                <a:lnTo>
                  <a:pt x="37710" y="50400"/>
                </a:lnTo>
                <a:lnTo>
                  <a:pt x="37730" y="50380"/>
                </a:lnTo>
                <a:lnTo>
                  <a:pt x="37750" y="50360"/>
                </a:lnTo>
                <a:lnTo>
                  <a:pt x="37770" y="50350"/>
                </a:lnTo>
                <a:lnTo>
                  <a:pt x="37790" y="50330"/>
                </a:lnTo>
                <a:lnTo>
                  <a:pt x="37810" y="50320"/>
                </a:lnTo>
                <a:lnTo>
                  <a:pt x="37820" y="50310"/>
                </a:lnTo>
                <a:lnTo>
                  <a:pt x="37840" y="50300"/>
                </a:lnTo>
                <a:lnTo>
                  <a:pt x="37850" y="50290"/>
                </a:lnTo>
                <a:lnTo>
                  <a:pt x="37870" y="50280"/>
                </a:lnTo>
                <a:lnTo>
                  <a:pt x="37880" y="50280"/>
                </a:lnTo>
                <a:lnTo>
                  <a:pt x="37900" y="50280"/>
                </a:lnTo>
                <a:lnTo>
                  <a:pt x="37910" y="50280"/>
                </a:lnTo>
                <a:lnTo>
                  <a:pt x="37930" y="50280"/>
                </a:lnTo>
                <a:lnTo>
                  <a:pt x="37940" y="50280"/>
                </a:lnTo>
                <a:lnTo>
                  <a:pt x="37960" y="50280"/>
                </a:lnTo>
                <a:lnTo>
                  <a:pt x="37980" y="50280"/>
                </a:lnTo>
                <a:lnTo>
                  <a:pt x="37990" y="50280"/>
                </a:lnTo>
                <a:lnTo>
                  <a:pt x="38000" y="50280"/>
                </a:lnTo>
                <a:lnTo>
                  <a:pt x="38010" y="50270"/>
                </a:lnTo>
                <a:lnTo>
                  <a:pt x="38050" y="50260"/>
                </a:lnTo>
                <a:lnTo>
                  <a:pt x="38070" y="50250"/>
                </a:lnTo>
                <a:lnTo>
                  <a:pt x="38080" y="50250"/>
                </a:lnTo>
                <a:lnTo>
                  <a:pt x="38100" y="50250"/>
                </a:lnTo>
                <a:lnTo>
                  <a:pt x="38130" y="50240"/>
                </a:lnTo>
                <a:lnTo>
                  <a:pt x="38140" y="50240"/>
                </a:lnTo>
                <a:lnTo>
                  <a:pt x="38160" y="50240"/>
                </a:lnTo>
                <a:lnTo>
                  <a:pt x="38180" y="50240"/>
                </a:lnTo>
                <a:lnTo>
                  <a:pt x="38190" y="50240"/>
                </a:lnTo>
                <a:lnTo>
                  <a:pt x="38200" y="50250"/>
                </a:lnTo>
                <a:lnTo>
                  <a:pt x="38210" y="50250"/>
                </a:lnTo>
                <a:lnTo>
                  <a:pt x="38230" y="50250"/>
                </a:lnTo>
                <a:lnTo>
                  <a:pt x="38250" y="50260"/>
                </a:lnTo>
                <a:lnTo>
                  <a:pt x="38270" y="50260"/>
                </a:lnTo>
                <a:lnTo>
                  <a:pt x="38280" y="50260"/>
                </a:lnTo>
                <a:lnTo>
                  <a:pt x="38290" y="50250"/>
                </a:lnTo>
                <a:lnTo>
                  <a:pt x="38300" y="50250"/>
                </a:lnTo>
                <a:lnTo>
                  <a:pt x="38310" y="50250"/>
                </a:lnTo>
                <a:lnTo>
                  <a:pt x="38320" y="50240"/>
                </a:lnTo>
                <a:lnTo>
                  <a:pt x="38330" y="50240"/>
                </a:lnTo>
                <a:lnTo>
                  <a:pt x="38340" y="50230"/>
                </a:lnTo>
                <a:lnTo>
                  <a:pt x="38350" y="50230"/>
                </a:lnTo>
                <a:lnTo>
                  <a:pt x="38360" y="50230"/>
                </a:lnTo>
                <a:lnTo>
                  <a:pt x="38380" y="50230"/>
                </a:lnTo>
                <a:lnTo>
                  <a:pt x="38390" y="50230"/>
                </a:lnTo>
                <a:lnTo>
                  <a:pt x="38400" y="50230"/>
                </a:lnTo>
                <a:lnTo>
                  <a:pt x="38410" y="50230"/>
                </a:lnTo>
                <a:lnTo>
                  <a:pt x="38410" y="50240"/>
                </a:lnTo>
                <a:lnTo>
                  <a:pt x="38450" y="50250"/>
                </a:lnTo>
                <a:lnTo>
                  <a:pt x="38470" y="50260"/>
                </a:lnTo>
                <a:lnTo>
                  <a:pt x="38480" y="50260"/>
                </a:lnTo>
                <a:lnTo>
                  <a:pt x="38490" y="50270"/>
                </a:lnTo>
                <a:lnTo>
                  <a:pt x="38510" y="50280"/>
                </a:lnTo>
                <a:lnTo>
                  <a:pt x="38520" y="50280"/>
                </a:lnTo>
                <a:lnTo>
                  <a:pt x="38530" y="50280"/>
                </a:lnTo>
                <a:lnTo>
                  <a:pt x="38540" y="50280"/>
                </a:lnTo>
                <a:lnTo>
                  <a:pt x="38560" y="50280"/>
                </a:lnTo>
                <a:lnTo>
                  <a:pt x="38570" y="50280"/>
                </a:lnTo>
                <a:lnTo>
                  <a:pt x="38580" y="50280"/>
                </a:lnTo>
                <a:lnTo>
                  <a:pt x="38590" y="50280"/>
                </a:lnTo>
                <a:lnTo>
                  <a:pt x="38590" y="50290"/>
                </a:lnTo>
                <a:lnTo>
                  <a:pt x="38600" y="50290"/>
                </a:lnTo>
                <a:lnTo>
                  <a:pt x="38600" y="50300"/>
                </a:lnTo>
                <a:lnTo>
                  <a:pt x="38610" y="50300"/>
                </a:lnTo>
                <a:lnTo>
                  <a:pt x="38610" y="50310"/>
                </a:lnTo>
                <a:lnTo>
                  <a:pt x="38620" y="50320"/>
                </a:lnTo>
                <a:lnTo>
                  <a:pt x="38620" y="50330"/>
                </a:lnTo>
                <a:lnTo>
                  <a:pt x="38630" y="50340"/>
                </a:lnTo>
                <a:lnTo>
                  <a:pt x="38640" y="50340"/>
                </a:lnTo>
                <a:lnTo>
                  <a:pt x="38670" y="50350"/>
                </a:lnTo>
                <a:lnTo>
                  <a:pt x="38670" y="50360"/>
                </a:lnTo>
                <a:lnTo>
                  <a:pt x="38680" y="50360"/>
                </a:lnTo>
                <a:lnTo>
                  <a:pt x="38690" y="50360"/>
                </a:lnTo>
                <a:lnTo>
                  <a:pt x="38710" y="50370"/>
                </a:lnTo>
                <a:lnTo>
                  <a:pt x="38720" y="50380"/>
                </a:lnTo>
                <a:lnTo>
                  <a:pt x="38750" y="50390"/>
                </a:lnTo>
                <a:lnTo>
                  <a:pt x="38760" y="50390"/>
                </a:lnTo>
                <a:lnTo>
                  <a:pt x="38780" y="50400"/>
                </a:lnTo>
                <a:lnTo>
                  <a:pt x="38790" y="50410"/>
                </a:lnTo>
                <a:lnTo>
                  <a:pt x="38810" y="50430"/>
                </a:lnTo>
                <a:lnTo>
                  <a:pt x="38820" y="50430"/>
                </a:lnTo>
                <a:lnTo>
                  <a:pt x="38820" y="50440"/>
                </a:lnTo>
                <a:lnTo>
                  <a:pt x="38830" y="50450"/>
                </a:lnTo>
                <a:lnTo>
                  <a:pt x="38840" y="50450"/>
                </a:lnTo>
                <a:lnTo>
                  <a:pt x="38860" y="50450"/>
                </a:lnTo>
                <a:lnTo>
                  <a:pt x="38860" y="50460"/>
                </a:lnTo>
                <a:lnTo>
                  <a:pt x="38870" y="50460"/>
                </a:lnTo>
                <a:lnTo>
                  <a:pt x="38880" y="50460"/>
                </a:lnTo>
                <a:lnTo>
                  <a:pt x="38900" y="50470"/>
                </a:lnTo>
                <a:lnTo>
                  <a:pt x="38910" y="50480"/>
                </a:lnTo>
                <a:lnTo>
                  <a:pt x="38920" y="50480"/>
                </a:lnTo>
                <a:lnTo>
                  <a:pt x="38920" y="50490"/>
                </a:lnTo>
                <a:lnTo>
                  <a:pt x="38940" y="50500"/>
                </a:lnTo>
                <a:lnTo>
                  <a:pt x="38950" y="50510"/>
                </a:lnTo>
                <a:lnTo>
                  <a:pt x="38960" y="50510"/>
                </a:lnTo>
                <a:lnTo>
                  <a:pt x="38960" y="50520"/>
                </a:lnTo>
                <a:lnTo>
                  <a:pt x="38980" y="50520"/>
                </a:lnTo>
                <a:lnTo>
                  <a:pt x="38990" y="50520"/>
                </a:lnTo>
                <a:lnTo>
                  <a:pt x="39000" y="50520"/>
                </a:lnTo>
                <a:lnTo>
                  <a:pt x="39000" y="50530"/>
                </a:lnTo>
                <a:lnTo>
                  <a:pt x="39020" y="50540"/>
                </a:lnTo>
                <a:lnTo>
                  <a:pt x="39030" y="50540"/>
                </a:lnTo>
                <a:lnTo>
                  <a:pt x="39040" y="50540"/>
                </a:lnTo>
                <a:lnTo>
                  <a:pt x="39050" y="50540"/>
                </a:lnTo>
                <a:lnTo>
                  <a:pt x="39050" y="50550"/>
                </a:lnTo>
                <a:lnTo>
                  <a:pt x="39050" y="50560"/>
                </a:lnTo>
                <a:lnTo>
                  <a:pt x="39060" y="50570"/>
                </a:lnTo>
                <a:lnTo>
                  <a:pt x="39070" y="50570"/>
                </a:lnTo>
                <a:lnTo>
                  <a:pt x="39070" y="50580"/>
                </a:lnTo>
                <a:lnTo>
                  <a:pt x="39080" y="50580"/>
                </a:lnTo>
                <a:lnTo>
                  <a:pt x="39100" y="50600"/>
                </a:lnTo>
                <a:lnTo>
                  <a:pt x="39110" y="50610"/>
                </a:lnTo>
                <a:lnTo>
                  <a:pt x="39150" y="50610"/>
                </a:lnTo>
                <a:lnTo>
                  <a:pt x="39170" y="50610"/>
                </a:lnTo>
                <a:lnTo>
                  <a:pt x="39190" y="50590"/>
                </a:lnTo>
                <a:lnTo>
                  <a:pt x="39200" y="50580"/>
                </a:lnTo>
                <a:lnTo>
                  <a:pt x="39210" y="50580"/>
                </a:lnTo>
                <a:lnTo>
                  <a:pt x="39220" y="50580"/>
                </a:lnTo>
                <a:lnTo>
                  <a:pt x="39230" y="50580"/>
                </a:lnTo>
                <a:lnTo>
                  <a:pt x="39240" y="50580"/>
                </a:lnTo>
                <a:lnTo>
                  <a:pt x="39260" y="50580"/>
                </a:lnTo>
                <a:lnTo>
                  <a:pt x="39270" y="50580"/>
                </a:lnTo>
                <a:lnTo>
                  <a:pt x="39280" y="50590"/>
                </a:lnTo>
                <a:lnTo>
                  <a:pt x="39290" y="50590"/>
                </a:lnTo>
                <a:lnTo>
                  <a:pt x="39300" y="50590"/>
                </a:lnTo>
                <a:lnTo>
                  <a:pt x="39310" y="50590"/>
                </a:lnTo>
                <a:lnTo>
                  <a:pt x="39320" y="50610"/>
                </a:lnTo>
                <a:lnTo>
                  <a:pt x="39330" y="50600"/>
                </a:lnTo>
                <a:lnTo>
                  <a:pt x="39340" y="50600"/>
                </a:lnTo>
                <a:lnTo>
                  <a:pt x="39360" y="50600"/>
                </a:lnTo>
                <a:lnTo>
                  <a:pt x="39370" y="50590"/>
                </a:lnTo>
                <a:lnTo>
                  <a:pt x="39380" y="50590"/>
                </a:lnTo>
                <a:lnTo>
                  <a:pt x="39390" y="50590"/>
                </a:lnTo>
                <a:lnTo>
                  <a:pt x="39390" y="50580"/>
                </a:lnTo>
                <a:lnTo>
                  <a:pt x="39400" y="50570"/>
                </a:lnTo>
                <a:lnTo>
                  <a:pt x="39410" y="50570"/>
                </a:lnTo>
                <a:lnTo>
                  <a:pt x="39420" y="50570"/>
                </a:lnTo>
                <a:lnTo>
                  <a:pt x="39430" y="50570"/>
                </a:lnTo>
                <a:lnTo>
                  <a:pt x="39440" y="50570"/>
                </a:lnTo>
                <a:lnTo>
                  <a:pt x="39450" y="50570"/>
                </a:lnTo>
                <a:lnTo>
                  <a:pt x="39460" y="50560"/>
                </a:lnTo>
                <a:lnTo>
                  <a:pt x="39480" y="50560"/>
                </a:lnTo>
                <a:lnTo>
                  <a:pt x="39490" y="50560"/>
                </a:lnTo>
                <a:lnTo>
                  <a:pt x="39510" y="50540"/>
                </a:lnTo>
                <a:lnTo>
                  <a:pt x="39520" y="50540"/>
                </a:lnTo>
                <a:lnTo>
                  <a:pt x="39520" y="50530"/>
                </a:lnTo>
                <a:lnTo>
                  <a:pt x="39530" y="50530"/>
                </a:lnTo>
                <a:lnTo>
                  <a:pt x="39540" y="50540"/>
                </a:lnTo>
                <a:lnTo>
                  <a:pt x="39550" y="50540"/>
                </a:lnTo>
                <a:lnTo>
                  <a:pt x="39560" y="50540"/>
                </a:lnTo>
                <a:lnTo>
                  <a:pt x="39570" y="50540"/>
                </a:lnTo>
                <a:lnTo>
                  <a:pt x="39590" y="50550"/>
                </a:lnTo>
                <a:lnTo>
                  <a:pt x="39600" y="50550"/>
                </a:lnTo>
                <a:lnTo>
                  <a:pt x="39620" y="50540"/>
                </a:lnTo>
                <a:lnTo>
                  <a:pt x="39630" y="50540"/>
                </a:lnTo>
                <a:lnTo>
                  <a:pt x="39650" y="50530"/>
                </a:lnTo>
                <a:lnTo>
                  <a:pt x="39670" y="50540"/>
                </a:lnTo>
                <a:lnTo>
                  <a:pt x="39680" y="50540"/>
                </a:lnTo>
                <a:lnTo>
                  <a:pt x="39690" y="50530"/>
                </a:lnTo>
                <a:lnTo>
                  <a:pt x="39700" y="50530"/>
                </a:lnTo>
                <a:lnTo>
                  <a:pt x="39710" y="50530"/>
                </a:lnTo>
                <a:lnTo>
                  <a:pt x="39720" y="50530"/>
                </a:lnTo>
                <a:lnTo>
                  <a:pt x="39730" y="50530"/>
                </a:lnTo>
                <a:lnTo>
                  <a:pt x="39730" y="50520"/>
                </a:lnTo>
                <a:lnTo>
                  <a:pt x="39740" y="50510"/>
                </a:lnTo>
                <a:lnTo>
                  <a:pt x="39740" y="50520"/>
                </a:lnTo>
                <a:lnTo>
                  <a:pt x="39750" y="50520"/>
                </a:lnTo>
                <a:lnTo>
                  <a:pt x="39760" y="50520"/>
                </a:lnTo>
                <a:lnTo>
                  <a:pt x="39770" y="50520"/>
                </a:lnTo>
                <a:lnTo>
                  <a:pt x="39770" y="50530"/>
                </a:lnTo>
                <a:lnTo>
                  <a:pt x="39780" y="50530"/>
                </a:lnTo>
                <a:lnTo>
                  <a:pt x="39810" y="50530"/>
                </a:lnTo>
                <a:lnTo>
                  <a:pt x="39810" y="50520"/>
                </a:lnTo>
                <a:lnTo>
                  <a:pt x="39820" y="50530"/>
                </a:lnTo>
                <a:lnTo>
                  <a:pt x="39830" y="50530"/>
                </a:lnTo>
                <a:lnTo>
                  <a:pt x="39850" y="50540"/>
                </a:lnTo>
                <a:lnTo>
                  <a:pt x="39870" y="50550"/>
                </a:lnTo>
                <a:lnTo>
                  <a:pt x="39890" y="50550"/>
                </a:lnTo>
                <a:lnTo>
                  <a:pt x="39920" y="50570"/>
                </a:lnTo>
                <a:lnTo>
                  <a:pt x="39940" y="50570"/>
                </a:lnTo>
                <a:lnTo>
                  <a:pt x="39950" y="50570"/>
                </a:lnTo>
                <a:lnTo>
                  <a:pt x="39970" y="50580"/>
                </a:lnTo>
                <a:lnTo>
                  <a:pt x="39970" y="50590"/>
                </a:lnTo>
                <a:lnTo>
                  <a:pt x="39980" y="50590"/>
                </a:lnTo>
                <a:lnTo>
                  <a:pt x="39990" y="50590"/>
                </a:lnTo>
                <a:lnTo>
                  <a:pt x="40000" y="50580"/>
                </a:lnTo>
                <a:lnTo>
                  <a:pt x="40010" y="50590"/>
                </a:lnTo>
                <a:lnTo>
                  <a:pt x="40010" y="50600"/>
                </a:lnTo>
                <a:lnTo>
                  <a:pt x="40020" y="50600"/>
                </a:lnTo>
                <a:lnTo>
                  <a:pt x="40040" y="50600"/>
                </a:lnTo>
                <a:lnTo>
                  <a:pt x="40060" y="50620"/>
                </a:lnTo>
                <a:lnTo>
                  <a:pt x="40070" y="50630"/>
                </a:lnTo>
                <a:lnTo>
                  <a:pt x="40080" y="50630"/>
                </a:lnTo>
                <a:lnTo>
                  <a:pt x="40080" y="50640"/>
                </a:lnTo>
                <a:lnTo>
                  <a:pt x="40090" y="50650"/>
                </a:lnTo>
                <a:lnTo>
                  <a:pt x="40110" y="50660"/>
                </a:lnTo>
                <a:lnTo>
                  <a:pt x="40120" y="50660"/>
                </a:lnTo>
                <a:lnTo>
                  <a:pt x="40130" y="50660"/>
                </a:lnTo>
                <a:lnTo>
                  <a:pt x="40140" y="50670"/>
                </a:lnTo>
                <a:lnTo>
                  <a:pt x="40150" y="50670"/>
                </a:lnTo>
                <a:lnTo>
                  <a:pt x="40170" y="50700"/>
                </a:lnTo>
                <a:lnTo>
                  <a:pt x="40180" y="50700"/>
                </a:lnTo>
                <a:lnTo>
                  <a:pt x="40190" y="50710"/>
                </a:lnTo>
                <a:lnTo>
                  <a:pt x="40200" y="50710"/>
                </a:lnTo>
                <a:lnTo>
                  <a:pt x="40220" y="50720"/>
                </a:lnTo>
                <a:lnTo>
                  <a:pt x="40230" y="50720"/>
                </a:lnTo>
                <a:lnTo>
                  <a:pt x="40240" y="50720"/>
                </a:lnTo>
                <a:lnTo>
                  <a:pt x="40250" y="50710"/>
                </a:lnTo>
                <a:lnTo>
                  <a:pt x="40260" y="50710"/>
                </a:lnTo>
                <a:lnTo>
                  <a:pt x="40280" y="50710"/>
                </a:lnTo>
                <a:lnTo>
                  <a:pt x="40290" y="50720"/>
                </a:lnTo>
                <a:lnTo>
                  <a:pt x="40300" y="50720"/>
                </a:lnTo>
                <a:lnTo>
                  <a:pt x="40310" y="50710"/>
                </a:lnTo>
                <a:lnTo>
                  <a:pt x="40320" y="50710"/>
                </a:lnTo>
                <a:lnTo>
                  <a:pt x="40330" y="50690"/>
                </a:lnTo>
                <a:lnTo>
                  <a:pt x="40340" y="50690"/>
                </a:lnTo>
                <a:lnTo>
                  <a:pt x="40340" y="50680"/>
                </a:lnTo>
                <a:lnTo>
                  <a:pt x="40350" y="50680"/>
                </a:lnTo>
                <a:lnTo>
                  <a:pt x="40360" y="50680"/>
                </a:lnTo>
                <a:lnTo>
                  <a:pt x="40370" y="50690"/>
                </a:lnTo>
                <a:lnTo>
                  <a:pt x="40380" y="50690"/>
                </a:lnTo>
                <a:lnTo>
                  <a:pt x="40390" y="50690"/>
                </a:lnTo>
                <a:lnTo>
                  <a:pt x="40400" y="50690"/>
                </a:lnTo>
                <a:lnTo>
                  <a:pt x="40400" y="50700"/>
                </a:lnTo>
                <a:lnTo>
                  <a:pt x="40410" y="50710"/>
                </a:lnTo>
                <a:lnTo>
                  <a:pt x="40420" y="50710"/>
                </a:lnTo>
                <a:lnTo>
                  <a:pt x="40440" y="50720"/>
                </a:lnTo>
                <a:lnTo>
                  <a:pt x="40450" y="50720"/>
                </a:lnTo>
                <a:lnTo>
                  <a:pt x="40460" y="50730"/>
                </a:lnTo>
                <a:lnTo>
                  <a:pt x="40470" y="50730"/>
                </a:lnTo>
                <a:lnTo>
                  <a:pt x="40480" y="50720"/>
                </a:lnTo>
                <a:lnTo>
                  <a:pt x="40490" y="50720"/>
                </a:lnTo>
                <a:lnTo>
                  <a:pt x="40510" y="50710"/>
                </a:lnTo>
                <a:lnTo>
                  <a:pt x="40530" y="50710"/>
                </a:lnTo>
                <a:lnTo>
                  <a:pt x="40540" y="50710"/>
                </a:lnTo>
                <a:lnTo>
                  <a:pt x="40540" y="50700"/>
                </a:lnTo>
                <a:lnTo>
                  <a:pt x="40550" y="50700"/>
                </a:lnTo>
                <a:lnTo>
                  <a:pt x="40550" y="50710"/>
                </a:lnTo>
                <a:lnTo>
                  <a:pt x="40560" y="50710"/>
                </a:lnTo>
                <a:lnTo>
                  <a:pt x="40570" y="50720"/>
                </a:lnTo>
                <a:lnTo>
                  <a:pt x="40580" y="50730"/>
                </a:lnTo>
                <a:lnTo>
                  <a:pt x="40600" y="50730"/>
                </a:lnTo>
                <a:lnTo>
                  <a:pt x="40610" y="50730"/>
                </a:lnTo>
                <a:lnTo>
                  <a:pt x="40620" y="50730"/>
                </a:lnTo>
                <a:lnTo>
                  <a:pt x="40630" y="50730"/>
                </a:lnTo>
                <a:lnTo>
                  <a:pt x="40640" y="50720"/>
                </a:lnTo>
                <a:lnTo>
                  <a:pt x="40650" y="50720"/>
                </a:lnTo>
                <a:lnTo>
                  <a:pt x="40660" y="50720"/>
                </a:lnTo>
                <a:lnTo>
                  <a:pt x="40660" y="50730"/>
                </a:lnTo>
                <a:lnTo>
                  <a:pt x="40670" y="50730"/>
                </a:lnTo>
                <a:lnTo>
                  <a:pt x="40670" y="50740"/>
                </a:lnTo>
                <a:lnTo>
                  <a:pt x="40680" y="50740"/>
                </a:lnTo>
                <a:lnTo>
                  <a:pt x="40690" y="50740"/>
                </a:lnTo>
                <a:lnTo>
                  <a:pt x="40700" y="50740"/>
                </a:lnTo>
                <a:lnTo>
                  <a:pt x="40710" y="50740"/>
                </a:lnTo>
                <a:lnTo>
                  <a:pt x="40720" y="50730"/>
                </a:lnTo>
                <a:lnTo>
                  <a:pt x="40730" y="50730"/>
                </a:lnTo>
                <a:lnTo>
                  <a:pt x="40740" y="50740"/>
                </a:lnTo>
                <a:lnTo>
                  <a:pt x="40750" y="50740"/>
                </a:lnTo>
                <a:lnTo>
                  <a:pt x="40760" y="50750"/>
                </a:lnTo>
                <a:lnTo>
                  <a:pt x="40760" y="50760"/>
                </a:lnTo>
                <a:lnTo>
                  <a:pt x="40770" y="50760"/>
                </a:lnTo>
                <a:lnTo>
                  <a:pt x="40780" y="50760"/>
                </a:lnTo>
                <a:lnTo>
                  <a:pt x="40790" y="50760"/>
                </a:lnTo>
                <a:lnTo>
                  <a:pt x="40790" y="50750"/>
                </a:lnTo>
                <a:lnTo>
                  <a:pt x="40810" y="50760"/>
                </a:lnTo>
                <a:lnTo>
                  <a:pt x="40810" y="50750"/>
                </a:lnTo>
                <a:lnTo>
                  <a:pt x="40810" y="50740"/>
                </a:lnTo>
                <a:lnTo>
                  <a:pt x="40820" y="50740"/>
                </a:lnTo>
                <a:lnTo>
                  <a:pt x="40830" y="50740"/>
                </a:lnTo>
                <a:lnTo>
                  <a:pt x="40840" y="50740"/>
                </a:lnTo>
                <a:lnTo>
                  <a:pt x="40850" y="50750"/>
                </a:lnTo>
                <a:lnTo>
                  <a:pt x="40860" y="50760"/>
                </a:lnTo>
                <a:lnTo>
                  <a:pt x="40870" y="50760"/>
                </a:lnTo>
                <a:lnTo>
                  <a:pt x="40880" y="50760"/>
                </a:lnTo>
                <a:lnTo>
                  <a:pt x="40890" y="50760"/>
                </a:lnTo>
                <a:lnTo>
                  <a:pt x="40900" y="50760"/>
                </a:lnTo>
                <a:lnTo>
                  <a:pt x="40900" y="50770"/>
                </a:lnTo>
                <a:lnTo>
                  <a:pt x="40900" y="50780"/>
                </a:lnTo>
                <a:lnTo>
                  <a:pt x="40910" y="50780"/>
                </a:lnTo>
                <a:lnTo>
                  <a:pt x="40910" y="50790"/>
                </a:lnTo>
                <a:lnTo>
                  <a:pt x="40910" y="50800"/>
                </a:lnTo>
                <a:lnTo>
                  <a:pt x="40920" y="50800"/>
                </a:lnTo>
                <a:lnTo>
                  <a:pt x="40930" y="50800"/>
                </a:lnTo>
                <a:lnTo>
                  <a:pt x="40940" y="50800"/>
                </a:lnTo>
                <a:lnTo>
                  <a:pt x="40940" y="50820"/>
                </a:lnTo>
                <a:lnTo>
                  <a:pt x="40940" y="50830"/>
                </a:lnTo>
                <a:lnTo>
                  <a:pt x="40950" y="50840"/>
                </a:lnTo>
                <a:lnTo>
                  <a:pt x="40960" y="50840"/>
                </a:lnTo>
                <a:lnTo>
                  <a:pt x="40980" y="50840"/>
                </a:lnTo>
                <a:lnTo>
                  <a:pt x="40990" y="50840"/>
                </a:lnTo>
                <a:lnTo>
                  <a:pt x="41000" y="50830"/>
                </a:lnTo>
                <a:lnTo>
                  <a:pt x="41010" y="50830"/>
                </a:lnTo>
                <a:lnTo>
                  <a:pt x="41020" y="50840"/>
                </a:lnTo>
                <a:lnTo>
                  <a:pt x="41050" y="50860"/>
                </a:lnTo>
                <a:lnTo>
                  <a:pt x="41060" y="50870"/>
                </a:lnTo>
                <a:lnTo>
                  <a:pt x="41070" y="50870"/>
                </a:lnTo>
                <a:lnTo>
                  <a:pt x="41080" y="50870"/>
                </a:lnTo>
                <a:lnTo>
                  <a:pt x="41100" y="50880"/>
                </a:lnTo>
                <a:lnTo>
                  <a:pt x="41110" y="50890"/>
                </a:lnTo>
                <a:lnTo>
                  <a:pt x="41130" y="50890"/>
                </a:lnTo>
                <a:lnTo>
                  <a:pt x="41140" y="50890"/>
                </a:lnTo>
                <a:lnTo>
                  <a:pt x="41150" y="50900"/>
                </a:lnTo>
                <a:lnTo>
                  <a:pt x="41160" y="50900"/>
                </a:lnTo>
                <a:lnTo>
                  <a:pt x="41170" y="50900"/>
                </a:lnTo>
                <a:lnTo>
                  <a:pt x="41180" y="50890"/>
                </a:lnTo>
                <a:lnTo>
                  <a:pt x="41200" y="50890"/>
                </a:lnTo>
                <a:lnTo>
                  <a:pt x="41210" y="50890"/>
                </a:lnTo>
                <a:lnTo>
                  <a:pt x="41220" y="50880"/>
                </a:lnTo>
                <a:lnTo>
                  <a:pt x="41230" y="50870"/>
                </a:lnTo>
                <a:lnTo>
                  <a:pt x="41240" y="50860"/>
                </a:lnTo>
                <a:lnTo>
                  <a:pt x="41250" y="50860"/>
                </a:lnTo>
                <a:lnTo>
                  <a:pt x="41260" y="50870"/>
                </a:lnTo>
                <a:lnTo>
                  <a:pt x="41260" y="50880"/>
                </a:lnTo>
                <a:lnTo>
                  <a:pt x="41270" y="50880"/>
                </a:lnTo>
                <a:lnTo>
                  <a:pt x="41280" y="50880"/>
                </a:lnTo>
                <a:lnTo>
                  <a:pt x="41300" y="50890"/>
                </a:lnTo>
                <a:lnTo>
                  <a:pt x="41310" y="50890"/>
                </a:lnTo>
                <a:lnTo>
                  <a:pt x="41320" y="50890"/>
                </a:lnTo>
                <a:lnTo>
                  <a:pt x="41340" y="50890"/>
                </a:lnTo>
                <a:lnTo>
                  <a:pt x="41350" y="50890"/>
                </a:lnTo>
                <a:lnTo>
                  <a:pt x="41360" y="50890"/>
                </a:lnTo>
                <a:lnTo>
                  <a:pt x="41370" y="50890"/>
                </a:lnTo>
                <a:lnTo>
                  <a:pt x="41370" y="50880"/>
                </a:lnTo>
                <a:lnTo>
                  <a:pt x="41380" y="50880"/>
                </a:lnTo>
                <a:lnTo>
                  <a:pt x="41390" y="50880"/>
                </a:lnTo>
                <a:lnTo>
                  <a:pt x="41400" y="50880"/>
                </a:lnTo>
                <a:lnTo>
                  <a:pt x="41400" y="50870"/>
                </a:lnTo>
                <a:lnTo>
                  <a:pt x="41410" y="50870"/>
                </a:lnTo>
                <a:lnTo>
                  <a:pt x="41410" y="50860"/>
                </a:lnTo>
                <a:lnTo>
                  <a:pt x="41420" y="50860"/>
                </a:lnTo>
                <a:lnTo>
                  <a:pt x="41430" y="50860"/>
                </a:lnTo>
                <a:lnTo>
                  <a:pt x="41440" y="50860"/>
                </a:lnTo>
                <a:lnTo>
                  <a:pt x="41440" y="50850"/>
                </a:lnTo>
                <a:lnTo>
                  <a:pt x="41440" y="50840"/>
                </a:lnTo>
                <a:lnTo>
                  <a:pt x="41450" y="50830"/>
                </a:lnTo>
                <a:lnTo>
                  <a:pt x="41460" y="50830"/>
                </a:lnTo>
                <a:lnTo>
                  <a:pt x="41470" y="50830"/>
                </a:lnTo>
                <a:lnTo>
                  <a:pt x="41470" y="50820"/>
                </a:lnTo>
                <a:lnTo>
                  <a:pt x="41480" y="50820"/>
                </a:lnTo>
                <a:lnTo>
                  <a:pt x="41480" y="50810"/>
                </a:lnTo>
                <a:lnTo>
                  <a:pt x="41490" y="50810"/>
                </a:lnTo>
                <a:lnTo>
                  <a:pt x="41490" y="50800"/>
                </a:lnTo>
                <a:lnTo>
                  <a:pt x="41500" y="50800"/>
                </a:lnTo>
                <a:lnTo>
                  <a:pt x="41510" y="50800"/>
                </a:lnTo>
                <a:lnTo>
                  <a:pt x="41510" y="50790"/>
                </a:lnTo>
                <a:lnTo>
                  <a:pt x="41520" y="50790"/>
                </a:lnTo>
                <a:lnTo>
                  <a:pt x="41530" y="50780"/>
                </a:lnTo>
                <a:lnTo>
                  <a:pt x="41540" y="50770"/>
                </a:lnTo>
                <a:lnTo>
                  <a:pt x="41550" y="50770"/>
                </a:lnTo>
                <a:lnTo>
                  <a:pt x="41560" y="50770"/>
                </a:lnTo>
                <a:lnTo>
                  <a:pt x="41560" y="50760"/>
                </a:lnTo>
                <a:lnTo>
                  <a:pt x="41560" y="50750"/>
                </a:lnTo>
                <a:lnTo>
                  <a:pt x="41570" y="50750"/>
                </a:lnTo>
                <a:lnTo>
                  <a:pt x="41580" y="50750"/>
                </a:lnTo>
                <a:lnTo>
                  <a:pt x="41580" y="50740"/>
                </a:lnTo>
                <a:lnTo>
                  <a:pt x="41590" y="50740"/>
                </a:lnTo>
                <a:lnTo>
                  <a:pt x="41590" y="50730"/>
                </a:lnTo>
                <a:lnTo>
                  <a:pt x="41600" y="50730"/>
                </a:lnTo>
                <a:lnTo>
                  <a:pt x="41610" y="50730"/>
                </a:lnTo>
                <a:lnTo>
                  <a:pt x="41620" y="50740"/>
                </a:lnTo>
                <a:lnTo>
                  <a:pt x="41630" y="50730"/>
                </a:lnTo>
                <a:lnTo>
                  <a:pt x="41640" y="50730"/>
                </a:lnTo>
                <a:lnTo>
                  <a:pt x="41650" y="50720"/>
                </a:lnTo>
                <a:lnTo>
                  <a:pt x="41650" y="50730"/>
                </a:lnTo>
                <a:lnTo>
                  <a:pt x="41660" y="50730"/>
                </a:lnTo>
                <a:lnTo>
                  <a:pt x="41670" y="50730"/>
                </a:lnTo>
                <a:lnTo>
                  <a:pt x="41680" y="50730"/>
                </a:lnTo>
                <a:lnTo>
                  <a:pt x="41690" y="50720"/>
                </a:lnTo>
                <a:lnTo>
                  <a:pt x="41700" y="50720"/>
                </a:lnTo>
                <a:lnTo>
                  <a:pt x="41700" y="50710"/>
                </a:lnTo>
                <a:lnTo>
                  <a:pt x="41710" y="50710"/>
                </a:lnTo>
                <a:lnTo>
                  <a:pt x="41710" y="50700"/>
                </a:lnTo>
                <a:lnTo>
                  <a:pt x="41720" y="50690"/>
                </a:lnTo>
                <a:lnTo>
                  <a:pt x="41720" y="50680"/>
                </a:lnTo>
                <a:lnTo>
                  <a:pt x="41730" y="50680"/>
                </a:lnTo>
                <a:lnTo>
                  <a:pt x="41730" y="50670"/>
                </a:lnTo>
                <a:lnTo>
                  <a:pt x="41730" y="50660"/>
                </a:lnTo>
                <a:lnTo>
                  <a:pt x="41720" y="50660"/>
                </a:lnTo>
                <a:lnTo>
                  <a:pt x="41720" y="50650"/>
                </a:lnTo>
                <a:lnTo>
                  <a:pt x="41720" y="50640"/>
                </a:lnTo>
                <a:lnTo>
                  <a:pt x="41730" y="50640"/>
                </a:lnTo>
                <a:lnTo>
                  <a:pt x="41730" y="50630"/>
                </a:lnTo>
                <a:lnTo>
                  <a:pt x="41740" y="50620"/>
                </a:lnTo>
                <a:lnTo>
                  <a:pt x="41740" y="50610"/>
                </a:lnTo>
                <a:lnTo>
                  <a:pt x="41740" y="50600"/>
                </a:lnTo>
                <a:lnTo>
                  <a:pt x="41740" y="50590"/>
                </a:lnTo>
                <a:lnTo>
                  <a:pt x="41740" y="50580"/>
                </a:lnTo>
                <a:lnTo>
                  <a:pt x="41750" y="50580"/>
                </a:lnTo>
                <a:lnTo>
                  <a:pt x="41760" y="50570"/>
                </a:lnTo>
                <a:lnTo>
                  <a:pt x="41770" y="50570"/>
                </a:lnTo>
                <a:lnTo>
                  <a:pt x="41780" y="50570"/>
                </a:lnTo>
                <a:lnTo>
                  <a:pt x="41790" y="50570"/>
                </a:lnTo>
                <a:lnTo>
                  <a:pt x="41790" y="50560"/>
                </a:lnTo>
                <a:lnTo>
                  <a:pt x="41800" y="50560"/>
                </a:lnTo>
                <a:lnTo>
                  <a:pt x="41800" y="50550"/>
                </a:lnTo>
                <a:lnTo>
                  <a:pt x="41810" y="50550"/>
                </a:lnTo>
                <a:lnTo>
                  <a:pt x="41810" y="50540"/>
                </a:lnTo>
                <a:lnTo>
                  <a:pt x="41810" y="50530"/>
                </a:lnTo>
                <a:lnTo>
                  <a:pt x="41820" y="50530"/>
                </a:lnTo>
                <a:lnTo>
                  <a:pt x="41830" y="50530"/>
                </a:lnTo>
                <a:lnTo>
                  <a:pt x="41840" y="50530"/>
                </a:lnTo>
                <a:lnTo>
                  <a:pt x="41840" y="50540"/>
                </a:lnTo>
                <a:lnTo>
                  <a:pt x="41850" y="50540"/>
                </a:lnTo>
                <a:lnTo>
                  <a:pt x="41860" y="50530"/>
                </a:lnTo>
                <a:lnTo>
                  <a:pt x="41870" y="50530"/>
                </a:lnTo>
                <a:lnTo>
                  <a:pt x="41890" y="50530"/>
                </a:lnTo>
                <a:lnTo>
                  <a:pt x="41890" y="50520"/>
                </a:lnTo>
                <a:lnTo>
                  <a:pt x="41900" y="50520"/>
                </a:lnTo>
                <a:lnTo>
                  <a:pt x="41900" y="50510"/>
                </a:lnTo>
                <a:lnTo>
                  <a:pt x="41910" y="50500"/>
                </a:lnTo>
                <a:lnTo>
                  <a:pt x="41920" y="50500"/>
                </a:lnTo>
                <a:lnTo>
                  <a:pt x="41920" y="50490"/>
                </a:lnTo>
                <a:lnTo>
                  <a:pt x="41920" y="50480"/>
                </a:lnTo>
                <a:lnTo>
                  <a:pt x="41930" y="50480"/>
                </a:lnTo>
                <a:lnTo>
                  <a:pt x="41930" y="50470"/>
                </a:lnTo>
                <a:lnTo>
                  <a:pt x="41950" y="50470"/>
                </a:lnTo>
                <a:lnTo>
                  <a:pt x="41960" y="50460"/>
                </a:lnTo>
                <a:lnTo>
                  <a:pt x="41970" y="50460"/>
                </a:lnTo>
                <a:lnTo>
                  <a:pt x="41980" y="50460"/>
                </a:lnTo>
                <a:lnTo>
                  <a:pt x="41990" y="50450"/>
                </a:lnTo>
                <a:lnTo>
                  <a:pt x="41990" y="50440"/>
                </a:lnTo>
                <a:lnTo>
                  <a:pt x="42000" y="50440"/>
                </a:lnTo>
                <a:lnTo>
                  <a:pt x="42010" y="50430"/>
                </a:lnTo>
                <a:lnTo>
                  <a:pt x="42020" y="50430"/>
                </a:lnTo>
                <a:lnTo>
                  <a:pt x="42020" y="50420"/>
                </a:lnTo>
                <a:lnTo>
                  <a:pt x="42020" y="50410"/>
                </a:lnTo>
                <a:lnTo>
                  <a:pt x="42020" y="50400"/>
                </a:lnTo>
                <a:lnTo>
                  <a:pt x="42030" y="50400"/>
                </a:lnTo>
                <a:lnTo>
                  <a:pt x="42040" y="50400"/>
                </a:lnTo>
                <a:lnTo>
                  <a:pt x="42050" y="50400"/>
                </a:lnTo>
                <a:lnTo>
                  <a:pt x="42060" y="50400"/>
                </a:lnTo>
                <a:lnTo>
                  <a:pt x="42070" y="50400"/>
                </a:lnTo>
                <a:lnTo>
                  <a:pt x="42080" y="50400"/>
                </a:lnTo>
                <a:lnTo>
                  <a:pt x="42090" y="50400"/>
                </a:lnTo>
                <a:lnTo>
                  <a:pt x="42090" y="50410"/>
                </a:lnTo>
                <a:lnTo>
                  <a:pt x="42100" y="50410"/>
                </a:lnTo>
                <a:lnTo>
                  <a:pt x="42110" y="50410"/>
                </a:lnTo>
                <a:lnTo>
                  <a:pt x="42120" y="50410"/>
                </a:lnTo>
                <a:lnTo>
                  <a:pt x="42150" y="50410"/>
                </a:lnTo>
                <a:lnTo>
                  <a:pt x="42160" y="50400"/>
                </a:lnTo>
                <a:lnTo>
                  <a:pt x="42170" y="50400"/>
                </a:lnTo>
                <a:lnTo>
                  <a:pt x="42180" y="50400"/>
                </a:lnTo>
                <a:lnTo>
                  <a:pt x="42190" y="50390"/>
                </a:lnTo>
                <a:lnTo>
                  <a:pt x="42200" y="50390"/>
                </a:lnTo>
                <a:lnTo>
                  <a:pt x="42210" y="50380"/>
                </a:lnTo>
                <a:lnTo>
                  <a:pt x="42220" y="50380"/>
                </a:lnTo>
                <a:lnTo>
                  <a:pt x="42220" y="50390"/>
                </a:lnTo>
                <a:lnTo>
                  <a:pt x="42230" y="50390"/>
                </a:lnTo>
                <a:lnTo>
                  <a:pt x="42230" y="50400"/>
                </a:lnTo>
                <a:lnTo>
                  <a:pt x="42240" y="50410"/>
                </a:lnTo>
                <a:lnTo>
                  <a:pt x="42250" y="50410"/>
                </a:lnTo>
                <a:lnTo>
                  <a:pt x="42260" y="50410"/>
                </a:lnTo>
                <a:lnTo>
                  <a:pt x="42270" y="50400"/>
                </a:lnTo>
                <a:lnTo>
                  <a:pt x="42280" y="50390"/>
                </a:lnTo>
                <a:lnTo>
                  <a:pt x="42290" y="50390"/>
                </a:lnTo>
                <a:lnTo>
                  <a:pt x="42290" y="50380"/>
                </a:lnTo>
                <a:lnTo>
                  <a:pt x="42300" y="50380"/>
                </a:lnTo>
                <a:lnTo>
                  <a:pt x="42300" y="50370"/>
                </a:lnTo>
                <a:lnTo>
                  <a:pt x="42310" y="50370"/>
                </a:lnTo>
                <a:lnTo>
                  <a:pt x="42320" y="50370"/>
                </a:lnTo>
                <a:lnTo>
                  <a:pt x="42330" y="50370"/>
                </a:lnTo>
                <a:lnTo>
                  <a:pt x="42340" y="50370"/>
                </a:lnTo>
                <a:lnTo>
                  <a:pt x="42340" y="50380"/>
                </a:lnTo>
                <a:lnTo>
                  <a:pt x="42350" y="50380"/>
                </a:lnTo>
                <a:lnTo>
                  <a:pt x="42360" y="50380"/>
                </a:lnTo>
                <a:lnTo>
                  <a:pt x="42360" y="50370"/>
                </a:lnTo>
                <a:lnTo>
                  <a:pt x="42370" y="50370"/>
                </a:lnTo>
                <a:lnTo>
                  <a:pt x="42380" y="50360"/>
                </a:lnTo>
                <a:lnTo>
                  <a:pt x="42390" y="50360"/>
                </a:lnTo>
                <a:lnTo>
                  <a:pt x="42400" y="50360"/>
                </a:lnTo>
                <a:lnTo>
                  <a:pt x="42400" y="50350"/>
                </a:lnTo>
                <a:lnTo>
                  <a:pt x="42410" y="50350"/>
                </a:lnTo>
                <a:lnTo>
                  <a:pt x="42420" y="50350"/>
                </a:lnTo>
                <a:lnTo>
                  <a:pt x="42430" y="50340"/>
                </a:lnTo>
                <a:lnTo>
                  <a:pt x="42440" y="50340"/>
                </a:lnTo>
                <a:lnTo>
                  <a:pt x="42450" y="50340"/>
                </a:lnTo>
                <a:lnTo>
                  <a:pt x="42460" y="50340"/>
                </a:lnTo>
                <a:lnTo>
                  <a:pt x="42460" y="50330"/>
                </a:lnTo>
                <a:lnTo>
                  <a:pt x="42470" y="50330"/>
                </a:lnTo>
                <a:lnTo>
                  <a:pt x="42480" y="50350"/>
                </a:lnTo>
                <a:lnTo>
                  <a:pt x="42480" y="50370"/>
                </a:lnTo>
                <a:lnTo>
                  <a:pt x="42490" y="50400"/>
                </a:lnTo>
                <a:lnTo>
                  <a:pt x="42490" y="50430"/>
                </a:lnTo>
                <a:lnTo>
                  <a:pt x="42510" y="50460"/>
                </a:lnTo>
                <a:lnTo>
                  <a:pt x="42530" y="50490"/>
                </a:lnTo>
                <a:lnTo>
                  <a:pt x="42540" y="50510"/>
                </a:lnTo>
                <a:lnTo>
                  <a:pt x="42560" y="50520"/>
                </a:lnTo>
                <a:lnTo>
                  <a:pt x="42570" y="50520"/>
                </a:lnTo>
                <a:lnTo>
                  <a:pt x="42590" y="50550"/>
                </a:lnTo>
                <a:lnTo>
                  <a:pt x="42600" y="50560"/>
                </a:lnTo>
                <a:lnTo>
                  <a:pt x="42620" y="50570"/>
                </a:lnTo>
                <a:lnTo>
                  <a:pt x="42630" y="50580"/>
                </a:lnTo>
                <a:lnTo>
                  <a:pt x="42640" y="50580"/>
                </a:lnTo>
                <a:lnTo>
                  <a:pt x="42650" y="50600"/>
                </a:lnTo>
                <a:lnTo>
                  <a:pt x="42660" y="50610"/>
                </a:lnTo>
                <a:lnTo>
                  <a:pt x="42660" y="50620"/>
                </a:lnTo>
                <a:lnTo>
                  <a:pt x="42680" y="50660"/>
                </a:lnTo>
                <a:lnTo>
                  <a:pt x="42700" y="50680"/>
                </a:lnTo>
                <a:lnTo>
                  <a:pt x="42700" y="50690"/>
                </a:lnTo>
                <a:lnTo>
                  <a:pt x="42710" y="50700"/>
                </a:lnTo>
                <a:lnTo>
                  <a:pt x="42730" y="50720"/>
                </a:lnTo>
                <a:lnTo>
                  <a:pt x="42730" y="50730"/>
                </a:lnTo>
                <a:lnTo>
                  <a:pt x="42740" y="50740"/>
                </a:lnTo>
                <a:lnTo>
                  <a:pt x="42750" y="50740"/>
                </a:lnTo>
                <a:lnTo>
                  <a:pt x="42760" y="50760"/>
                </a:lnTo>
                <a:lnTo>
                  <a:pt x="42770" y="50770"/>
                </a:lnTo>
                <a:lnTo>
                  <a:pt x="42790" y="50790"/>
                </a:lnTo>
                <a:lnTo>
                  <a:pt x="42790" y="50810"/>
                </a:lnTo>
                <a:lnTo>
                  <a:pt x="42790" y="50820"/>
                </a:lnTo>
                <a:lnTo>
                  <a:pt x="42800" y="50830"/>
                </a:lnTo>
                <a:lnTo>
                  <a:pt x="42800" y="50840"/>
                </a:lnTo>
                <a:lnTo>
                  <a:pt x="42810" y="50860"/>
                </a:lnTo>
                <a:lnTo>
                  <a:pt x="42810" y="50930"/>
                </a:lnTo>
                <a:lnTo>
                  <a:pt x="42820" y="50960"/>
                </a:lnTo>
                <a:lnTo>
                  <a:pt x="42820" y="50970"/>
                </a:lnTo>
                <a:lnTo>
                  <a:pt x="42830" y="50970"/>
                </a:lnTo>
                <a:lnTo>
                  <a:pt x="42840" y="50980"/>
                </a:lnTo>
                <a:lnTo>
                  <a:pt x="42850" y="50980"/>
                </a:lnTo>
                <a:lnTo>
                  <a:pt x="42860" y="50980"/>
                </a:lnTo>
                <a:lnTo>
                  <a:pt x="42860" y="50990"/>
                </a:lnTo>
                <a:lnTo>
                  <a:pt x="42870" y="51000"/>
                </a:lnTo>
                <a:lnTo>
                  <a:pt x="42880" y="51010"/>
                </a:lnTo>
                <a:lnTo>
                  <a:pt x="42890" y="51030"/>
                </a:lnTo>
                <a:lnTo>
                  <a:pt x="42900" y="51050"/>
                </a:lnTo>
                <a:lnTo>
                  <a:pt x="42900" y="51070"/>
                </a:lnTo>
                <a:lnTo>
                  <a:pt x="42910" y="51130"/>
                </a:lnTo>
                <a:lnTo>
                  <a:pt x="42920" y="51140"/>
                </a:lnTo>
                <a:lnTo>
                  <a:pt x="42920" y="51170"/>
                </a:lnTo>
                <a:lnTo>
                  <a:pt x="42940" y="51230"/>
                </a:lnTo>
                <a:lnTo>
                  <a:pt x="42950" y="51250"/>
                </a:lnTo>
                <a:lnTo>
                  <a:pt x="42950" y="51270"/>
                </a:lnTo>
                <a:lnTo>
                  <a:pt x="42960" y="51280"/>
                </a:lnTo>
                <a:lnTo>
                  <a:pt x="42970" y="51290"/>
                </a:lnTo>
                <a:lnTo>
                  <a:pt x="42980" y="51310"/>
                </a:lnTo>
                <a:lnTo>
                  <a:pt x="43000" y="51330"/>
                </a:lnTo>
                <a:lnTo>
                  <a:pt x="43010" y="51350"/>
                </a:lnTo>
                <a:lnTo>
                  <a:pt x="43010" y="51360"/>
                </a:lnTo>
                <a:lnTo>
                  <a:pt x="43020" y="51370"/>
                </a:lnTo>
                <a:lnTo>
                  <a:pt x="43020" y="51380"/>
                </a:lnTo>
                <a:lnTo>
                  <a:pt x="43030" y="51390"/>
                </a:lnTo>
                <a:lnTo>
                  <a:pt x="43040" y="51400"/>
                </a:lnTo>
                <a:lnTo>
                  <a:pt x="43050" y="51430"/>
                </a:lnTo>
                <a:lnTo>
                  <a:pt x="43060" y="51480"/>
                </a:lnTo>
                <a:lnTo>
                  <a:pt x="43070" y="51540"/>
                </a:lnTo>
                <a:lnTo>
                  <a:pt x="43070" y="51570"/>
                </a:lnTo>
                <a:lnTo>
                  <a:pt x="43080" y="51590"/>
                </a:lnTo>
                <a:lnTo>
                  <a:pt x="43080" y="51610"/>
                </a:lnTo>
                <a:lnTo>
                  <a:pt x="43090" y="51620"/>
                </a:lnTo>
                <a:lnTo>
                  <a:pt x="43090" y="51630"/>
                </a:lnTo>
                <a:lnTo>
                  <a:pt x="43100" y="51640"/>
                </a:lnTo>
                <a:lnTo>
                  <a:pt x="43110" y="51640"/>
                </a:lnTo>
                <a:lnTo>
                  <a:pt x="43120" y="51650"/>
                </a:lnTo>
                <a:lnTo>
                  <a:pt x="43140" y="51650"/>
                </a:lnTo>
                <a:lnTo>
                  <a:pt x="43160" y="51650"/>
                </a:lnTo>
                <a:lnTo>
                  <a:pt x="43170" y="51650"/>
                </a:lnTo>
                <a:lnTo>
                  <a:pt x="43180" y="51660"/>
                </a:lnTo>
                <a:lnTo>
                  <a:pt x="43200" y="51660"/>
                </a:lnTo>
                <a:lnTo>
                  <a:pt x="43210" y="51670"/>
                </a:lnTo>
                <a:lnTo>
                  <a:pt x="43220" y="51670"/>
                </a:lnTo>
                <a:lnTo>
                  <a:pt x="43230" y="51680"/>
                </a:lnTo>
                <a:lnTo>
                  <a:pt x="43250" y="51690"/>
                </a:lnTo>
                <a:lnTo>
                  <a:pt x="43260" y="51710"/>
                </a:lnTo>
                <a:lnTo>
                  <a:pt x="43280" y="51730"/>
                </a:lnTo>
                <a:lnTo>
                  <a:pt x="43340" y="51820"/>
                </a:lnTo>
                <a:lnTo>
                  <a:pt x="43370" y="51880"/>
                </a:lnTo>
                <a:lnTo>
                  <a:pt x="43430" y="51960"/>
                </a:lnTo>
                <a:lnTo>
                  <a:pt x="43470" y="52030"/>
                </a:lnTo>
                <a:lnTo>
                  <a:pt x="43480" y="52060"/>
                </a:lnTo>
                <a:lnTo>
                  <a:pt x="43490" y="52090"/>
                </a:lnTo>
                <a:lnTo>
                  <a:pt x="43500" y="52110"/>
                </a:lnTo>
                <a:lnTo>
                  <a:pt x="43510" y="52120"/>
                </a:lnTo>
                <a:lnTo>
                  <a:pt x="43520" y="52150"/>
                </a:lnTo>
                <a:lnTo>
                  <a:pt x="43530" y="52160"/>
                </a:lnTo>
                <a:lnTo>
                  <a:pt x="43540" y="52190"/>
                </a:lnTo>
                <a:lnTo>
                  <a:pt x="43550" y="52210"/>
                </a:lnTo>
                <a:lnTo>
                  <a:pt x="43550" y="52240"/>
                </a:lnTo>
                <a:lnTo>
                  <a:pt x="43560" y="52250"/>
                </a:lnTo>
                <a:lnTo>
                  <a:pt x="43570" y="52260"/>
                </a:lnTo>
                <a:lnTo>
                  <a:pt x="43580" y="52270"/>
                </a:lnTo>
                <a:lnTo>
                  <a:pt x="43590" y="52280"/>
                </a:lnTo>
                <a:lnTo>
                  <a:pt x="43590" y="52290"/>
                </a:lnTo>
                <a:lnTo>
                  <a:pt x="43600" y="52310"/>
                </a:lnTo>
                <a:lnTo>
                  <a:pt x="43600" y="52320"/>
                </a:lnTo>
                <a:lnTo>
                  <a:pt x="43600" y="52330"/>
                </a:lnTo>
                <a:lnTo>
                  <a:pt x="43610" y="52380"/>
                </a:lnTo>
                <a:lnTo>
                  <a:pt x="43610" y="52400"/>
                </a:lnTo>
                <a:lnTo>
                  <a:pt x="43630" y="52410"/>
                </a:lnTo>
                <a:lnTo>
                  <a:pt x="43650" y="52430"/>
                </a:lnTo>
                <a:lnTo>
                  <a:pt x="43660" y="52440"/>
                </a:lnTo>
                <a:lnTo>
                  <a:pt x="43660" y="52450"/>
                </a:lnTo>
                <a:lnTo>
                  <a:pt x="43670" y="52460"/>
                </a:lnTo>
                <a:lnTo>
                  <a:pt x="43700" y="52510"/>
                </a:lnTo>
                <a:lnTo>
                  <a:pt x="43710" y="52530"/>
                </a:lnTo>
                <a:lnTo>
                  <a:pt x="43720" y="52540"/>
                </a:lnTo>
                <a:lnTo>
                  <a:pt x="43730" y="52550"/>
                </a:lnTo>
                <a:lnTo>
                  <a:pt x="43750" y="52570"/>
                </a:lnTo>
                <a:lnTo>
                  <a:pt x="43770" y="52600"/>
                </a:lnTo>
                <a:lnTo>
                  <a:pt x="43780" y="52610"/>
                </a:lnTo>
                <a:lnTo>
                  <a:pt x="43790" y="52620"/>
                </a:lnTo>
                <a:lnTo>
                  <a:pt x="43800" y="52650"/>
                </a:lnTo>
                <a:lnTo>
                  <a:pt x="43800" y="52670"/>
                </a:lnTo>
                <a:lnTo>
                  <a:pt x="43810" y="52700"/>
                </a:lnTo>
                <a:lnTo>
                  <a:pt x="43820" y="52730"/>
                </a:lnTo>
                <a:lnTo>
                  <a:pt x="43830" y="52740"/>
                </a:lnTo>
                <a:lnTo>
                  <a:pt x="43850" y="52750"/>
                </a:lnTo>
                <a:lnTo>
                  <a:pt x="43870" y="52760"/>
                </a:lnTo>
                <a:lnTo>
                  <a:pt x="43880" y="52770"/>
                </a:lnTo>
                <a:lnTo>
                  <a:pt x="43890" y="52780"/>
                </a:lnTo>
                <a:lnTo>
                  <a:pt x="43880" y="52810"/>
                </a:lnTo>
                <a:lnTo>
                  <a:pt x="43880" y="52830"/>
                </a:lnTo>
                <a:lnTo>
                  <a:pt x="43870" y="52850"/>
                </a:lnTo>
                <a:lnTo>
                  <a:pt x="43860" y="52860"/>
                </a:lnTo>
                <a:lnTo>
                  <a:pt x="43860" y="52880"/>
                </a:lnTo>
                <a:lnTo>
                  <a:pt x="43860" y="52890"/>
                </a:lnTo>
                <a:lnTo>
                  <a:pt x="43860" y="52900"/>
                </a:lnTo>
                <a:lnTo>
                  <a:pt x="43860" y="52910"/>
                </a:lnTo>
                <a:lnTo>
                  <a:pt x="43860" y="52920"/>
                </a:lnTo>
                <a:lnTo>
                  <a:pt x="43860" y="52930"/>
                </a:lnTo>
                <a:lnTo>
                  <a:pt x="43850" y="52940"/>
                </a:lnTo>
                <a:lnTo>
                  <a:pt x="43850" y="52950"/>
                </a:lnTo>
                <a:lnTo>
                  <a:pt x="43850" y="52960"/>
                </a:lnTo>
                <a:lnTo>
                  <a:pt x="43830" y="52970"/>
                </a:lnTo>
                <a:lnTo>
                  <a:pt x="43820" y="52980"/>
                </a:lnTo>
                <a:lnTo>
                  <a:pt x="43820" y="53000"/>
                </a:lnTo>
                <a:lnTo>
                  <a:pt x="43810" y="53000"/>
                </a:lnTo>
                <a:lnTo>
                  <a:pt x="43820" y="53010"/>
                </a:lnTo>
                <a:lnTo>
                  <a:pt x="43820" y="53020"/>
                </a:lnTo>
                <a:lnTo>
                  <a:pt x="43810" y="53030"/>
                </a:lnTo>
                <a:lnTo>
                  <a:pt x="43820" y="53040"/>
                </a:lnTo>
                <a:lnTo>
                  <a:pt x="43820" y="53050"/>
                </a:lnTo>
                <a:lnTo>
                  <a:pt x="43810" y="53060"/>
                </a:lnTo>
                <a:lnTo>
                  <a:pt x="43820" y="53070"/>
                </a:lnTo>
                <a:lnTo>
                  <a:pt x="43810" y="53080"/>
                </a:lnTo>
                <a:lnTo>
                  <a:pt x="43810" y="53090"/>
                </a:lnTo>
                <a:lnTo>
                  <a:pt x="43810" y="53100"/>
                </a:lnTo>
                <a:lnTo>
                  <a:pt x="43810" y="53110"/>
                </a:lnTo>
                <a:lnTo>
                  <a:pt x="43800" y="53110"/>
                </a:lnTo>
                <a:lnTo>
                  <a:pt x="43790" y="53120"/>
                </a:lnTo>
                <a:lnTo>
                  <a:pt x="43780" y="53130"/>
                </a:lnTo>
                <a:lnTo>
                  <a:pt x="43770" y="53140"/>
                </a:lnTo>
                <a:lnTo>
                  <a:pt x="43770" y="53150"/>
                </a:lnTo>
                <a:lnTo>
                  <a:pt x="43770" y="53160"/>
                </a:lnTo>
                <a:lnTo>
                  <a:pt x="43760" y="53180"/>
                </a:lnTo>
                <a:lnTo>
                  <a:pt x="43760" y="53190"/>
                </a:lnTo>
                <a:lnTo>
                  <a:pt x="43750" y="53200"/>
                </a:lnTo>
                <a:lnTo>
                  <a:pt x="43740" y="53210"/>
                </a:lnTo>
                <a:lnTo>
                  <a:pt x="43730" y="53220"/>
                </a:lnTo>
                <a:lnTo>
                  <a:pt x="43720" y="53240"/>
                </a:lnTo>
                <a:lnTo>
                  <a:pt x="43710" y="53250"/>
                </a:lnTo>
                <a:lnTo>
                  <a:pt x="43710" y="53260"/>
                </a:lnTo>
                <a:lnTo>
                  <a:pt x="43710" y="53270"/>
                </a:lnTo>
                <a:lnTo>
                  <a:pt x="43710" y="53280"/>
                </a:lnTo>
                <a:lnTo>
                  <a:pt x="43720" y="53290"/>
                </a:lnTo>
                <a:lnTo>
                  <a:pt x="43730" y="53300"/>
                </a:lnTo>
                <a:lnTo>
                  <a:pt x="43730" y="53310"/>
                </a:lnTo>
                <a:lnTo>
                  <a:pt x="43730" y="53320"/>
                </a:lnTo>
                <a:lnTo>
                  <a:pt x="43730" y="53340"/>
                </a:lnTo>
                <a:lnTo>
                  <a:pt x="43740" y="53350"/>
                </a:lnTo>
                <a:lnTo>
                  <a:pt x="43750" y="53360"/>
                </a:lnTo>
                <a:lnTo>
                  <a:pt x="43760" y="53360"/>
                </a:lnTo>
                <a:lnTo>
                  <a:pt x="43760" y="53370"/>
                </a:lnTo>
                <a:lnTo>
                  <a:pt x="43760" y="53380"/>
                </a:lnTo>
                <a:lnTo>
                  <a:pt x="43760" y="53390"/>
                </a:lnTo>
                <a:lnTo>
                  <a:pt x="43780" y="53400"/>
                </a:lnTo>
                <a:lnTo>
                  <a:pt x="43780" y="53410"/>
                </a:lnTo>
                <a:lnTo>
                  <a:pt x="43780" y="53430"/>
                </a:lnTo>
                <a:lnTo>
                  <a:pt x="43790" y="53430"/>
                </a:lnTo>
                <a:lnTo>
                  <a:pt x="43800" y="53430"/>
                </a:lnTo>
                <a:lnTo>
                  <a:pt x="43810" y="53430"/>
                </a:lnTo>
                <a:lnTo>
                  <a:pt x="43810" y="53440"/>
                </a:lnTo>
                <a:lnTo>
                  <a:pt x="43810" y="53450"/>
                </a:lnTo>
                <a:lnTo>
                  <a:pt x="43810" y="53460"/>
                </a:lnTo>
                <a:lnTo>
                  <a:pt x="43820" y="53460"/>
                </a:lnTo>
                <a:lnTo>
                  <a:pt x="43830" y="53460"/>
                </a:lnTo>
                <a:lnTo>
                  <a:pt x="43840" y="53460"/>
                </a:lnTo>
                <a:lnTo>
                  <a:pt x="43850" y="53470"/>
                </a:lnTo>
                <a:lnTo>
                  <a:pt x="43860" y="53480"/>
                </a:lnTo>
                <a:lnTo>
                  <a:pt x="43870" y="53480"/>
                </a:lnTo>
                <a:lnTo>
                  <a:pt x="43880" y="53490"/>
                </a:lnTo>
                <a:lnTo>
                  <a:pt x="43880" y="53500"/>
                </a:lnTo>
                <a:lnTo>
                  <a:pt x="43890" y="53500"/>
                </a:lnTo>
                <a:lnTo>
                  <a:pt x="43900" y="53510"/>
                </a:lnTo>
                <a:lnTo>
                  <a:pt x="43910" y="53510"/>
                </a:lnTo>
                <a:lnTo>
                  <a:pt x="43920" y="53520"/>
                </a:lnTo>
                <a:lnTo>
                  <a:pt x="43930" y="53530"/>
                </a:lnTo>
                <a:lnTo>
                  <a:pt x="43930" y="53540"/>
                </a:lnTo>
                <a:lnTo>
                  <a:pt x="43940" y="53540"/>
                </a:lnTo>
                <a:lnTo>
                  <a:pt x="43940" y="53550"/>
                </a:lnTo>
                <a:lnTo>
                  <a:pt x="43940" y="53560"/>
                </a:lnTo>
                <a:lnTo>
                  <a:pt x="43940" y="53570"/>
                </a:lnTo>
                <a:lnTo>
                  <a:pt x="43940" y="53580"/>
                </a:lnTo>
                <a:lnTo>
                  <a:pt x="43930" y="53590"/>
                </a:lnTo>
                <a:lnTo>
                  <a:pt x="43930" y="53610"/>
                </a:lnTo>
                <a:lnTo>
                  <a:pt x="43930" y="53620"/>
                </a:lnTo>
                <a:lnTo>
                  <a:pt x="43930" y="53630"/>
                </a:lnTo>
                <a:lnTo>
                  <a:pt x="43940" y="53630"/>
                </a:lnTo>
                <a:lnTo>
                  <a:pt x="43940" y="53640"/>
                </a:lnTo>
                <a:lnTo>
                  <a:pt x="43940" y="53650"/>
                </a:lnTo>
                <a:lnTo>
                  <a:pt x="43940" y="53670"/>
                </a:lnTo>
                <a:lnTo>
                  <a:pt x="43940" y="53680"/>
                </a:lnTo>
                <a:lnTo>
                  <a:pt x="43940" y="53690"/>
                </a:lnTo>
                <a:lnTo>
                  <a:pt x="43940" y="53700"/>
                </a:lnTo>
                <a:lnTo>
                  <a:pt x="43940" y="53710"/>
                </a:lnTo>
                <a:lnTo>
                  <a:pt x="43930" y="53710"/>
                </a:lnTo>
                <a:lnTo>
                  <a:pt x="43930" y="53720"/>
                </a:lnTo>
                <a:lnTo>
                  <a:pt x="43940" y="53720"/>
                </a:lnTo>
                <a:lnTo>
                  <a:pt x="43940" y="53730"/>
                </a:lnTo>
                <a:lnTo>
                  <a:pt x="43940" y="53740"/>
                </a:lnTo>
                <a:lnTo>
                  <a:pt x="43930" y="53740"/>
                </a:lnTo>
                <a:lnTo>
                  <a:pt x="43940" y="53750"/>
                </a:lnTo>
                <a:lnTo>
                  <a:pt x="43940" y="53760"/>
                </a:lnTo>
                <a:lnTo>
                  <a:pt x="43930" y="53770"/>
                </a:lnTo>
                <a:lnTo>
                  <a:pt x="43930" y="53780"/>
                </a:lnTo>
                <a:lnTo>
                  <a:pt x="43940" y="53790"/>
                </a:lnTo>
                <a:lnTo>
                  <a:pt x="43940" y="53800"/>
                </a:lnTo>
                <a:lnTo>
                  <a:pt x="43950" y="53810"/>
                </a:lnTo>
                <a:lnTo>
                  <a:pt x="43950" y="53820"/>
                </a:lnTo>
                <a:lnTo>
                  <a:pt x="43940" y="53830"/>
                </a:lnTo>
                <a:lnTo>
                  <a:pt x="43930" y="53830"/>
                </a:lnTo>
                <a:lnTo>
                  <a:pt x="43930" y="53840"/>
                </a:lnTo>
                <a:lnTo>
                  <a:pt x="43920" y="53850"/>
                </a:lnTo>
                <a:lnTo>
                  <a:pt x="43930" y="53860"/>
                </a:lnTo>
                <a:lnTo>
                  <a:pt x="43920" y="53870"/>
                </a:lnTo>
                <a:lnTo>
                  <a:pt x="43910" y="53870"/>
                </a:lnTo>
                <a:lnTo>
                  <a:pt x="43900" y="53880"/>
                </a:lnTo>
                <a:lnTo>
                  <a:pt x="43900" y="53890"/>
                </a:lnTo>
                <a:lnTo>
                  <a:pt x="43900" y="53900"/>
                </a:lnTo>
                <a:lnTo>
                  <a:pt x="43890" y="53910"/>
                </a:lnTo>
                <a:lnTo>
                  <a:pt x="43890" y="53920"/>
                </a:lnTo>
                <a:lnTo>
                  <a:pt x="43880" y="53930"/>
                </a:lnTo>
                <a:lnTo>
                  <a:pt x="43870" y="53940"/>
                </a:lnTo>
                <a:lnTo>
                  <a:pt x="43870" y="53960"/>
                </a:lnTo>
                <a:lnTo>
                  <a:pt x="43870" y="53970"/>
                </a:lnTo>
                <a:lnTo>
                  <a:pt x="43870" y="53980"/>
                </a:lnTo>
                <a:lnTo>
                  <a:pt x="43860" y="53990"/>
                </a:lnTo>
                <a:lnTo>
                  <a:pt x="43850" y="54000"/>
                </a:lnTo>
                <a:lnTo>
                  <a:pt x="43850" y="54010"/>
                </a:lnTo>
                <a:lnTo>
                  <a:pt x="43850" y="54030"/>
                </a:lnTo>
                <a:lnTo>
                  <a:pt x="43850" y="54050"/>
                </a:lnTo>
                <a:lnTo>
                  <a:pt x="43860" y="54060"/>
                </a:lnTo>
                <a:lnTo>
                  <a:pt x="43860" y="54080"/>
                </a:lnTo>
                <a:lnTo>
                  <a:pt x="43860" y="54090"/>
                </a:lnTo>
                <a:lnTo>
                  <a:pt x="43860" y="54100"/>
                </a:lnTo>
                <a:lnTo>
                  <a:pt x="43860" y="54110"/>
                </a:lnTo>
                <a:lnTo>
                  <a:pt x="43850" y="54120"/>
                </a:lnTo>
                <a:lnTo>
                  <a:pt x="43850" y="54130"/>
                </a:lnTo>
                <a:lnTo>
                  <a:pt x="43860" y="54150"/>
                </a:lnTo>
                <a:lnTo>
                  <a:pt x="43870" y="54160"/>
                </a:lnTo>
                <a:lnTo>
                  <a:pt x="43870" y="54170"/>
                </a:lnTo>
                <a:lnTo>
                  <a:pt x="43870" y="54190"/>
                </a:lnTo>
                <a:lnTo>
                  <a:pt x="43860" y="54210"/>
                </a:lnTo>
                <a:lnTo>
                  <a:pt x="43860" y="54230"/>
                </a:lnTo>
                <a:lnTo>
                  <a:pt x="43860" y="54240"/>
                </a:lnTo>
                <a:lnTo>
                  <a:pt x="43860" y="54270"/>
                </a:lnTo>
                <a:lnTo>
                  <a:pt x="43860" y="54290"/>
                </a:lnTo>
                <a:lnTo>
                  <a:pt x="43870" y="54310"/>
                </a:lnTo>
                <a:lnTo>
                  <a:pt x="43880" y="54330"/>
                </a:lnTo>
                <a:lnTo>
                  <a:pt x="43890" y="54340"/>
                </a:lnTo>
                <a:lnTo>
                  <a:pt x="43910" y="54350"/>
                </a:lnTo>
                <a:lnTo>
                  <a:pt x="43910" y="54360"/>
                </a:lnTo>
                <a:lnTo>
                  <a:pt x="43910" y="54380"/>
                </a:lnTo>
                <a:lnTo>
                  <a:pt x="43900" y="54410"/>
                </a:lnTo>
                <a:lnTo>
                  <a:pt x="43890" y="54430"/>
                </a:lnTo>
                <a:lnTo>
                  <a:pt x="43890" y="54460"/>
                </a:lnTo>
                <a:lnTo>
                  <a:pt x="43880" y="54480"/>
                </a:lnTo>
                <a:lnTo>
                  <a:pt x="43870" y="54500"/>
                </a:lnTo>
                <a:lnTo>
                  <a:pt x="43870" y="54520"/>
                </a:lnTo>
                <a:lnTo>
                  <a:pt x="43860" y="54550"/>
                </a:lnTo>
                <a:lnTo>
                  <a:pt x="43850" y="54580"/>
                </a:lnTo>
                <a:lnTo>
                  <a:pt x="43850" y="54600"/>
                </a:lnTo>
                <a:lnTo>
                  <a:pt x="43840" y="54640"/>
                </a:lnTo>
                <a:lnTo>
                  <a:pt x="43840" y="54670"/>
                </a:lnTo>
                <a:lnTo>
                  <a:pt x="43830" y="54690"/>
                </a:lnTo>
                <a:lnTo>
                  <a:pt x="43830" y="54710"/>
                </a:lnTo>
                <a:lnTo>
                  <a:pt x="43830" y="54720"/>
                </a:lnTo>
                <a:lnTo>
                  <a:pt x="43810" y="54720"/>
                </a:lnTo>
                <a:lnTo>
                  <a:pt x="43800" y="54720"/>
                </a:lnTo>
                <a:lnTo>
                  <a:pt x="43790" y="54720"/>
                </a:lnTo>
                <a:lnTo>
                  <a:pt x="43780" y="54720"/>
                </a:lnTo>
                <a:lnTo>
                  <a:pt x="43780" y="54730"/>
                </a:lnTo>
                <a:lnTo>
                  <a:pt x="43770" y="54720"/>
                </a:lnTo>
                <a:lnTo>
                  <a:pt x="43760" y="54720"/>
                </a:lnTo>
                <a:lnTo>
                  <a:pt x="43750" y="54720"/>
                </a:lnTo>
                <a:lnTo>
                  <a:pt x="43740" y="54720"/>
                </a:lnTo>
                <a:lnTo>
                  <a:pt x="43730" y="54720"/>
                </a:lnTo>
                <a:lnTo>
                  <a:pt x="43720" y="54720"/>
                </a:lnTo>
                <a:lnTo>
                  <a:pt x="43710" y="54730"/>
                </a:lnTo>
                <a:lnTo>
                  <a:pt x="43700" y="54730"/>
                </a:lnTo>
                <a:lnTo>
                  <a:pt x="43690" y="54740"/>
                </a:lnTo>
                <a:lnTo>
                  <a:pt x="43690" y="54730"/>
                </a:lnTo>
                <a:lnTo>
                  <a:pt x="43680" y="54730"/>
                </a:lnTo>
                <a:lnTo>
                  <a:pt x="43670" y="54740"/>
                </a:lnTo>
                <a:lnTo>
                  <a:pt x="43660" y="54740"/>
                </a:lnTo>
                <a:lnTo>
                  <a:pt x="43650" y="54750"/>
                </a:lnTo>
                <a:lnTo>
                  <a:pt x="43640" y="54750"/>
                </a:lnTo>
                <a:lnTo>
                  <a:pt x="43640" y="54760"/>
                </a:lnTo>
                <a:lnTo>
                  <a:pt x="43630" y="54770"/>
                </a:lnTo>
                <a:lnTo>
                  <a:pt x="43630" y="54780"/>
                </a:lnTo>
                <a:lnTo>
                  <a:pt x="43620" y="54790"/>
                </a:lnTo>
                <a:lnTo>
                  <a:pt x="43610" y="54800"/>
                </a:lnTo>
                <a:lnTo>
                  <a:pt x="43610" y="54810"/>
                </a:lnTo>
                <a:lnTo>
                  <a:pt x="43600" y="54820"/>
                </a:lnTo>
                <a:lnTo>
                  <a:pt x="43600" y="54840"/>
                </a:lnTo>
                <a:lnTo>
                  <a:pt x="43600" y="54850"/>
                </a:lnTo>
                <a:lnTo>
                  <a:pt x="43590" y="54860"/>
                </a:lnTo>
                <a:lnTo>
                  <a:pt x="43590" y="54870"/>
                </a:lnTo>
                <a:lnTo>
                  <a:pt x="43590" y="54880"/>
                </a:lnTo>
                <a:lnTo>
                  <a:pt x="43590" y="54890"/>
                </a:lnTo>
                <a:lnTo>
                  <a:pt x="43580" y="54900"/>
                </a:lnTo>
                <a:lnTo>
                  <a:pt x="43580" y="54910"/>
                </a:lnTo>
                <a:lnTo>
                  <a:pt x="43570" y="54920"/>
                </a:lnTo>
                <a:lnTo>
                  <a:pt x="43570" y="54930"/>
                </a:lnTo>
                <a:lnTo>
                  <a:pt x="43560" y="54940"/>
                </a:lnTo>
                <a:lnTo>
                  <a:pt x="43550" y="54950"/>
                </a:lnTo>
                <a:lnTo>
                  <a:pt x="43550" y="54960"/>
                </a:lnTo>
                <a:lnTo>
                  <a:pt x="43540" y="54960"/>
                </a:lnTo>
                <a:lnTo>
                  <a:pt x="43540" y="54970"/>
                </a:lnTo>
                <a:lnTo>
                  <a:pt x="43530" y="54980"/>
                </a:lnTo>
                <a:lnTo>
                  <a:pt x="43530" y="54990"/>
                </a:lnTo>
                <a:lnTo>
                  <a:pt x="43530" y="55000"/>
                </a:lnTo>
                <a:lnTo>
                  <a:pt x="43520" y="55000"/>
                </a:lnTo>
                <a:lnTo>
                  <a:pt x="43520" y="55010"/>
                </a:lnTo>
                <a:lnTo>
                  <a:pt x="43510" y="55010"/>
                </a:lnTo>
                <a:lnTo>
                  <a:pt x="43510" y="55020"/>
                </a:lnTo>
                <a:lnTo>
                  <a:pt x="43510" y="55030"/>
                </a:lnTo>
                <a:lnTo>
                  <a:pt x="43510" y="55040"/>
                </a:lnTo>
                <a:lnTo>
                  <a:pt x="43500" y="55050"/>
                </a:lnTo>
                <a:lnTo>
                  <a:pt x="43500" y="55060"/>
                </a:lnTo>
                <a:lnTo>
                  <a:pt x="43490" y="55070"/>
                </a:lnTo>
                <a:lnTo>
                  <a:pt x="43480" y="55080"/>
                </a:lnTo>
                <a:lnTo>
                  <a:pt x="43470" y="55080"/>
                </a:lnTo>
                <a:lnTo>
                  <a:pt x="43460" y="55090"/>
                </a:lnTo>
                <a:lnTo>
                  <a:pt x="43460" y="55100"/>
                </a:lnTo>
                <a:lnTo>
                  <a:pt x="43450" y="55110"/>
                </a:lnTo>
                <a:lnTo>
                  <a:pt x="43440" y="55110"/>
                </a:lnTo>
                <a:lnTo>
                  <a:pt x="43430" y="55120"/>
                </a:lnTo>
                <a:lnTo>
                  <a:pt x="43420" y="55140"/>
                </a:lnTo>
                <a:lnTo>
                  <a:pt x="43410" y="55150"/>
                </a:lnTo>
                <a:lnTo>
                  <a:pt x="43390" y="55150"/>
                </a:lnTo>
                <a:lnTo>
                  <a:pt x="43350" y="55410"/>
                </a:lnTo>
                <a:lnTo>
                  <a:pt x="43320" y="55400"/>
                </a:lnTo>
                <a:lnTo>
                  <a:pt x="43310" y="55400"/>
                </a:lnTo>
                <a:lnTo>
                  <a:pt x="43270" y="55410"/>
                </a:lnTo>
                <a:lnTo>
                  <a:pt x="43240" y="55410"/>
                </a:lnTo>
                <a:lnTo>
                  <a:pt x="43220" y="55430"/>
                </a:lnTo>
                <a:lnTo>
                  <a:pt x="43210" y="55450"/>
                </a:lnTo>
                <a:lnTo>
                  <a:pt x="43180" y="55480"/>
                </a:lnTo>
                <a:lnTo>
                  <a:pt x="43170" y="55490"/>
                </a:lnTo>
                <a:lnTo>
                  <a:pt x="43150" y="55500"/>
                </a:lnTo>
                <a:lnTo>
                  <a:pt x="43140" y="55510"/>
                </a:lnTo>
                <a:lnTo>
                  <a:pt x="43130" y="55520"/>
                </a:lnTo>
                <a:lnTo>
                  <a:pt x="43110" y="55520"/>
                </a:lnTo>
                <a:lnTo>
                  <a:pt x="43100" y="55520"/>
                </a:lnTo>
                <a:lnTo>
                  <a:pt x="43090" y="55520"/>
                </a:lnTo>
                <a:lnTo>
                  <a:pt x="43070" y="55520"/>
                </a:lnTo>
                <a:lnTo>
                  <a:pt x="43050" y="55520"/>
                </a:lnTo>
                <a:lnTo>
                  <a:pt x="43030" y="55510"/>
                </a:lnTo>
                <a:lnTo>
                  <a:pt x="43010" y="55500"/>
                </a:lnTo>
                <a:lnTo>
                  <a:pt x="42990" y="55480"/>
                </a:lnTo>
                <a:lnTo>
                  <a:pt x="42980" y="55480"/>
                </a:lnTo>
                <a:lnTo>
                  <a:pt x="42960" y="55480"/>
                </a:lnTo>
                <a:lnTo>
                  <a:pt x="42950" y="55480"/>
                </a:lnTo>
                <a:lnTo>
                  <a:pt x="42930" y="55480"/>
                </a:lnTo>
                <a:lnTo>
                  <a:pt x="42910" y="55480"/>
                </a:lnTo>
                <a:lnTo>
                  <a:pt x="42900" y="55480"/>
                </a:lnTo>
                <a:lnTo>
                  <a:pt x="42880" y="55480"/>
                </a:lnTo>
                <a:lnTo>
                  <a:pt x="42860" y="55490"/>
                </a:lnTo>
                <a:lnTo>
                  <a:pt x="42840" y="55570"/>
                </a:lnTo>
                <a:lnTo>
                  <a:pt x="42790" y="55630"/>
                </a:lnTo>
                <a:lnTo>
                  <a:pt x="42780" y="55630"/>
                </a:lnTo>
                <a:lnTo>
                  <a:pt x="42770" y="55640"/>
                </a:lnTo>
                <a:lnTo>
                  <a:pt x="42750" y="55650"/>
                </a:lnTo>
                <a:lnTo>
                  <a:pt x="42730" y="55670"/>
                </a:lnTo>
                <a:lnTo>
                  <a:pt x="42700" y="55700"/>
                </a:lnTo>
                <a:lnTo>
                  <a:pt x="42690" y="55710"/>
                </a:lnTo>
                <a:lnTo>
                  <a:pt x="42630" y="55800"/>
                </a:lnTo>
                <a:lnTo>
                  <a:pt x="42620" y="55820"/>
                </a:lnTo>
                <a:lnTo>
                  <a:pt x="42560" y="55910"/>
                </a:lnTo>
                <a:lnTo>
                  <a:pt x="42520" y="55990"/>
                </a:lnTo>
                <a:lnTo>
                  <a:pt x="42490" y="56070"/>
                </a:lnTo>
                <a:lnTo>
                  <a:pt x="42490" y="56080"/>
                </a:lnTo>
                <a:lnTo>
                  <a:pt x="42480" y="56090"/>
                </a:lnTo>
                <a:lnTo>
                  <a:pt x="42450" y="56130"/>
                </a:lnTo>
                <a:lnTo>
                  <a:pt x="42420" y="56160"/>
                </a:lnTo>
                <a:lnTo>
                  <a:pt x="42410" y="56170"/>
                </a:lnTo>
                <a:lnTo>
                  <a:pt x="42400" y="56200"/>
                </a:lnTo>
                <a:lnTo>
                  <a:pt x="42380" y="56220"/>
                </a:lnTo>
                <a:lnTo>
                  <a:pt x="42370" y="56230"/>
                </a:lnTo>
                <a:lnTo>
                  <a:pt x="42360" y="56250"/>
                </a:lnTo>
                <a:lnTo>
                  <a:pt x="42350" y="56270"/>
                </a:lnTo>
                <a:lnTo>
                  <a:pt x="42320" y="56310"/>
                </a:lnTo>
                <a:lnTo>
                  <a:pt x="42310" y="56310"/>
                </a:lnTo>
                <a:lnTo>
                  <a:pt x="42260" y="56360"/>
                </a:lnTo>
                <a:lnTo>
                  <a:pt x="42260" y="56370"/>
                </a:lnTo>
                <a:lnTo>
                  <a:pt x="42240" y="56390"/>
                </a:lnTo>
                <a:lnTo>
                  <a:pt x="42230" y="56400"/>
                </a:lnTo>
                <a:lnTo>
                  <a:pt x="42200" y="56430"/>
                </a:lnTo>
                <a:lnTo>
                  <a:pt x="42130" y="56500"/>
                </a:lnTo>
                <a:lnTo>
                  <a:pt x="42090" y="56540"/>
                </a:lnTo>
                <a:lnTo>
                  <a:pt x="42080" y="56540"/>
                </a:lnTo>
                <a:lnTo>
                  <a:pt x="42080" y="56550"/>
                </a:lnTo>
                <a:lnTo>
                  <a:pt x="42050" y="56570"/>
                </a:lnTo>
                <a:lnTo>
                  <a:pt x="42040" y="56580"/>
                </a:lnTo>
                <a:lnTo>
                  <a:pt x="42010" y="56610"/>
                </a:lnTo>
                <a:lnTo>
                  <a:pt x="41980" y="56640"/>
                </a:lnTo>
                <a:lnTo>
                  <a:pt x="41950" y="56670"/>
                </a:lnTo>
                <a:lnTo>
                  <a:pt x="41930" y="56690"/>
                </a:lnTo>
                <a:lnTo>
                  <a:pt x="41860" y="56770"/>
                </a:lnTo>
                <a:lnTo>
                  <a:pt x="41840" y="56780"/>
                </a:lnTo>
                <a:lnTo>
                  <a:pt x="41840" y="56790"/>
                </a:lnTo>
                <a:lnTo>
                  <a:pt x="41810" y="56810"/>
                </a:lnTo>
                <a:lnTo>
                  <a:pt x="41780" y="56830"/>
                </a:lnTo>
                <a:lnTo>
                  <a:pt x="41750" y="56840"/>
                </a:lnTo>
                <a:lnTo>
                  <a:pt x="41680" y="56860"/>
                </a:lnTo>
                <a:lnTo>
                  <a:pt x="41650" y="56870"/>
                </a:lnTo>
                <a:lnTo>
                  <a:pt x="41630" y="56880"/>
                </a:lnTo>
                <a:lnTo>
                  <a:pt x="41610" y="56890"/>
                </a:lnTo>
                <a:lnTo>
                  <a:pt x="41590" y="56900"/>
                </a:lnTo>
                <a:lnTo>
                  <a:pt x="41580" y="56920"/>
                </a:lnTo>
                <a:lnTo>
                  <a:pt x="41570" y="56950"/>
                </a:lnTo>
                <a:lnTo>
                  <a:pt x="41560" y="56960"/>
                </a:lnTo>
                <a:lnTo>
                  <a:pt x="41520" y="56990"/>
                </a:lnTo>
                <a:lnTo>
                  <a:pt x="41500" y="57000"/>
                </a:lnTo>
                <a:lnTo>
                  <a:pt x="41470" y="57010"/>
                </a:lnTo>
                <a:lnTo>
                  <a:pt x="41410" y="57020"/>
                </a:lnTo>
                <a:lnTo>
                  <a:pt x="41400" y="57030"/>
                </a:lnTo>
                <a:lnTo>
                  <a:pt x="41390" y="57030"/>
                </a:lnTo>
                <a:lnTo>
                  <a:pt x="41380" y="57040"/>
                </a:lnTo>
                <a:lnTo>
                  <a:pt x="41390" y="57040"/>
                </a:lnTo>
                <a:lnTo>
                  <a:pt x="41390" y="57080"/>
                </a:lnTo>
                <a:lnTo>
                  <a:pt x="41400" y="57090"/>
                </a:lnTo>
                <a:lnTo>
                  <a:pt x="41410" y="57110"/>
                </a:lnTo>
                <a:lnTo>
                  <a:pt x="41420" y="57130"/>
                </a:lnTo>
                <a:lnTo>
                  <a:pt x="41420" y="57140"/>
                </a:lnTo>
                <a:lnTo>
                  <a:pt x="41430" y="57140"/>
                </a:lnTo>
                <a:lnTo>
                  <a:pt x="41430" y="57170"/>
                </a:lnTo>
                <a:lnTo>
                  <a:pt x="41420" y="57170"/>
                </a:lnTo>
                <a:lnTo>
                  <a:pt x="41410" y="57180"/>
                </a:lnTo>
                <a:lnTo>
                  <a:pt x="41400" y="57190"/>
                </a:lnTo>
                <a:lnTo>
                  <a:pt x="41380" y="57210"/>
                </a:lnTo>
                <a:lnTo>
                  <a:pt x="41370" y="57220"/>
                </a:lnTo>
                <a:lnTo>
                  <a:pt x="41380" y="57230"/>
                </a:lnTo>
                <a:lnTo>
                  <a:pt x="41390" y="57230"/>
                </a:lnTo>
                <a:lnTo>
                  <a:pt x="41390" y="57240"/>
                </a:lnTo>
                <a:lnTo>
                  <a:pt x="41400" y="57240"/>
                </a:lnTo>
                <a:lnTo>
                  <a:pt x="41410" y="57250"/>
                </a:lnTo>
                <a:lnTo>
                  <a:pt x="41380" y="57250"/>
                </a:lnTo>
                <a:lnTo>
                  <a:pt x="41350" y="57260"/>
                </a:lnTo>
                <a:lnTo>
                  <a:pt x="41340" y="57270"/>
                </a:lnTo>
                <a:lnTo>
                  <a:pt x="41340" y="57280"/>
                </a:lnTo>
                <a:lnTo>
                  <a:pt x="41330" y="57280"/>
                </a:lnTo>
                <a:lnTo>
                  <a:pt x="41330" y="57290"/>
                </a:lnTo>
                <a:lnTo>
                  <a:pt x="41330" y="57300"/>
                </a:lnTo>
                <a:lnTo>
                  <a:pt x="41320" y="57300"/>
                </a:lnTo>
                <a:lnTo>
                  <a:pt x="41320" y="57310"/>
                </a:lnTo>
                <a:lnTo>
                  <a:pt x="41310" y="57310"/>
                </a:lnTo>
                <a:lnTo>
                  <a:pt x="41310" y="57320"/>
                </a:lnTo>
                <a:lnTo>
                  <a:pt x="41310" y="57340"/>
                </a:lnTo>
                <a:lnTo>
                  <a:pt x="41300" y="57370"/>
                </a:lnTo>
                <a:lnTo>
                  <a:pt x="41300" y="57390"/>
                </a:lnTo>
                <a:lnTo>
                  <a:pt x="41300" y="57400"/>
                </a:lnTo>
                <a:lnTo>
                  <a:pt x="41300" y="57410"/>
                </a:lnTo>
                <a:lnTo>
                  <a:pt x="41290" y="57450"/>
                </a:lnTo>
                <a:lnTo>
                  <a:pt x="41280" y="57500"/>
                </a:lnTo>
                <a:lnTo>
                  <a:pt x="41290" y="57510"/>
                </a:lnTo>
                <a:lnTo>
                  <a:pt x="41300" y="57510"/>
                </a:lnTo>
                <a:lnTo>
                  <a:pt x="41310" y="57520"/>
                </a:lnTo>
                <a:lnTo>
                  <a:pt x="41320" y="57520"/>
                </a:lnTo>
                <a:lnTo>
                  <a:pt x="41320" y="57530"/>
                </a:lnTo>
                <a:lnTo>
                  <a:pt x="41330" y="57540"/>
                </a:lnTo>
                <a:lnTo>
                  <a:pt x="41340" y="57550"/>
                </a:lnTo>
                <a:lnTo>
                  <a:pt x="41350" y="57560"/>
                </a:lnTo>
                <a:lnTo>
                  <a:pt x="41350" y="57570"/>
                </a:lnTo>
                <a:lnTo>
                  <a:pt x="41360" y="57570"/>
                </a:lnTo>
                <a:lnTo>
                  <a:pt x="41370" y="57580"/>
                </a:lnTo>
                <a:lnTo>
                  <a:pt x="41380" y="57590"/>
                </a:lnTo>
                <a:lnTo>
                  <a:pt x="41370" y="57610"/>
                </a:lnTo>
                <a:lnTo>
                  <a:pt x="41370" y="57620"/>
                </a:lnTo>
                <a:lnTo>
                  <a:pt x="41360" y="57620"/>
                </a:lnTo>
                <a:lnTo>
                  <a:pt x="41360" y="57630"/>
                </a:lnTo>
                <a:lnTo>
                  <a:pt x="41360" y="57640"/>
                </a:lnTo>
                <a:lnTo>
                  <a:pt x="41350" y="57660"/>
                </a:lnTo>
                <a:lnTo>
                  <a:pt x="41330" y="57710"/>
                </a:lnTo>
                <a:lnTo>
                  <a:pt x="41320" y="57730"/>
                </a:lnTo>
                <a:lnTo>
                  <a:pt x="41310" y="57770"/>
                </a:lnTo>
                <a:lnTo>
                  <a:pt x="41300" y="57780"/>
                </a:lnTo>
                <a:lnTo>
                  <a:pt x="41290" y="57800"/>
                </a:lnTo>
                <a:lnTo>
                  <a:pt x="41280" y="57810"/>
                </a:lnTo>
                <a:lnTo>
                  <a:pt x="41280" y="57820"/>
                </a:lnTo>
                <a:lnTo>
                  <a:pt x="41260" y="57860"/>
                </a:lnTo>
                <a:lnTo>
                  <a:pt x="41260" y="57870"/>
                </a:lnTo>
                <a:lnTo>
                  <a:pt x="41280" y="57880"/>
                </a:lnTo>
                <a:lnTo>
                  <a:pt x="41300" y="57880"/>
                </a:lnTo>
                <a:lnTo>
                  <a:pt x="41310" y="57880"/>
                </a:lnTo>
                <a:lnTo>
                  <a:pt x="41320" y="57880"/>
                </a:lnTo>
                <a:lnTo>
                  <a:pt x="41310" y="57880"/>
                </a:lnTo>
                <a:lnTo>
                  <a:pt x="41310" y="57890"/>
                </a:lnTo>
                <a:lnTo>
                  <a:pt x="41310" y="57900"/>
                </a:lnTo>
                <a:lnTo>
                  <a:pt x="41300" y="57900"/>
                </a:lnTo>
                <a:lnTo>
                  <a:pt x="41300" y="57920"/>
                </a:lnTo>
                <a:lnTo>
                  <a:pt x="41290" y="57920"/>
                </a:lnTo>
                <a:lnTo>
                  <a:pt x="41290" y="57930"/>
                </a:lnTo>
                <a:lnTo>
                  <a:pt x="41280" y="57940"/>
                </a:lnTo>
                <a:lnTo>
                  <a:pt x="41280" y="57950"/>
                </a:lnTo>
                <a:lnTo>
                  <a:pt x="41280" y="57960"/>
                </a:lnTo>
                <a:lnTo>
                  <a:pt x="41280" y="57970"/>
                </a:lnTo>
                <a:lnTo>
                  <a:pt x="41270" y="57970"/>
                </a:lnTo>
                <a:lnTo>
                  <a:pt x="41260" y="57970"/>
                </a:lnTo>
                <a:lnTo>
                  <a:pt x="41250" y="57970"/>
                </a:lnTo>
                <a:lnTo>
                  <a:pt x="41230" y="57960"/>
                </a:lnTo>
                <a:lnTo>
                  <a:pt x="41210" y="57950"/>
                </a:lnTo>
                <a:lnTo>
                  <a:pt x="41190" y="57950"/>
                </a:lnTo>
                <a:lnTo>
                  <a:pt x="41180" y="57940"/>
                </a:lnTo>
                <a:lnTo>
                  <a:pt x="41160" y="57930"/>
                </a:lnTo>
                <a:lnTo>
                  <a:pt x="41150" y="57930"/>
                </a:lnTo>
                <a:lnTo>
                  <a:pt x="41140" y="57920"/>
                </a:lnTo>
                <a:lnTo>
                  <a:pt x="41130" y="57920"/>
                </a:lnTo>
                <a:lnTo>
                  <a:pt x="41130" y="57910"/>
                </a:lnTo>
                <a:lnTo>
                  <a:pt x="41120" y="57900"/>
                </a:lnTo>
                <a:lnTo>
                  <a:pt x="41110" y="57890"/>
                </a:lnTo>
                <a:lnTo>
                  <a:pt x="41100" y="57890"/>
                </a:lnTo>
                <a:lnTo>
                  <a:pt x="41100" y="57880"/>
                </a:lnTo>
                <a:lnTo>
                  <a:pt x="41100" y="57870"/>
                </a:lnTo>
                <a:lnTo>
                  <a:pt x="41090" y="57870"/>
                </a:lnTo>
                <a:lnTo>
                  <a:pt x="41080" y="57870"/>
                </a:lnTo>
                <a:lnTo>
                  <a:pt x="41050" y="57870"/>
                </a:lnTo>
                <a:lnTo>
                  <a:pt x="41030" y="57870"/>
                </a:lnTo>
                <a:lnTo>
                  <a:pt x="41010" y="57870"/>
                </a:lnTo>
                <a:lnTo>
                  <a:pt x="40990" y="57880"/>
                </a:lnTo>
                <a:lnTo>
                  <a:pt x="40960" y="57880"/>
                </a:lnTo>
                <a:lnTo>
                  <a:pt x="40950" y="57880"/>
                </a:lnTo>
                <a:lnTo>
                  <a:pt x="40910" y="57890"/>
                </a:lnTo>
                <a:lnTo>
                  <a:pt x="40890" y="57880"/>
                </a:lnTo>
                <a:lnTo>
                  <a:pt x="40870" y="57880"/>
                </a:lnTo>
                <a:lnTo>
                  <a:pt x="40840" y="57870"/>
                </a:lnTo>
                <a:lnTo>
                  <a:pt x="40810" y="57860"/>
                </a:lnTo>
                <a:lnTo>
                  <a:pt x="40800" y="57860"/>
                </a:lnTo>
                <a:lnTo>
                  <a:pt x="40770" y="57870"/>
                </a:lnTo>
                <a:lnTo>
                  <a:pt x="40750" y="57870"/>
                </a:lnTo>
                <a:lnTo>
                  <a:pt x="40740" y="57880"/>
                </a:lnTo>
                <a:lnTo>
                  <a:pt x="40720" y="57890"/>
                </a:lnTo>
                <a:lnTo>
                  <a:pt x="40700" y="57900"/>
                </a:lnTo>
                <a:lnTo>
                  <a:pt x="40680" y="57910"/>
                </a:lnTo>
                <a:lnTo>
                  <a:pt x="40670" y="57910"/>
                </a:lnTo>
                <a:lnTo>
                  <a:pt x="40540" y="57940"/>
                </a:lnTo>
                <a:lnTo>
                  <a:pt x="40520" y="57940"/>
                </a:lnTo>
                <a:lnTo>
                  <a:pt x="40520" y="57930"/>
                </a:lnTo>
                <a:lnTo>
                  <a:pt x="40510" y="57920"/>
                </a:lnTo>
                <a:lnTo>
                  <a:pt x="40500" y="57920"/>
                </a:lnTo>
                <a:lnTo>
                  <a:pt x="40490" y="57920"/>
                </a:lnTo>
                <a:lnTo>
                  <a:pt x="40480" y="57920"/>
                </a:lnTo>
                <a:lnTo>
                  <a:pt x="40470" y="57910"/>
                </a:lnTo>
                <a:lnTo>
                  <a:pt x="40460" y="57910"/>
                </a:lnTo>
                <a:lnTo>
                  <a:pt x="40450" y="57910"/>
                </a:lnTo>
                <a:lnTo>
                  <a:pt x="40440" y="57910"/>
                </a:lnTo>
                <a:lnTo>
                  <a:pt x="40420" y="57900"/>
                </a:lnTo>
                <a:lnTo>
                  <a:pt x="40410" y="57910"/>
                </a:lnTo>
                <a:lnTo>
                  <a:pt x="40400" y="57910"/>
                </a:lnTo>
                <a:lnTo>
                  <a:pt x="40390" y="57910"/>
                </a:lnTo>
                <a:lnTo>
                  <a:pt x="40380" y="57910"/>
                </a:lnTo>
                <a:lnTo>
                  <a:pt x="40360" y="57910"/>
                </a:lnTo>
                <a:lnTo>
                  <a:pt x="40350" y="57900"/>
                </a:lnTo>
                <a:lnTo>
                  <a:pt x="40320" y="57890"/>
                </a:lnTo>
                <a:lnTo>
                  <a:pt x="40310" y="57880"/>
                </a:lnTo>
                <a:lnTo>
                  <a:pt x="40300" y="57870"/>
                </a:lnTo>
                <a:lnTo>
                  <a:pt x="40290" y="57870"/>
                </a:lnTo>
                <a:lnTo>
                  <a:pt x="40280" y="57870"/>
                </a:lnTo>
                <a:lnTo>
                  <a:pt x="40280" y="57860"/>
                </a:lnTo>
                <a:lnTo>
                  <a:pt x="40260" y="57860"/>
                </a:lnTo>
                <a:lnTo>
                  <a:pt x="40250" y="57870"/>
                </a:lnTo>
                <a:lnTo>
                  <a:pt x="40240" y="57870"/>
                </a:lnTo>
                <a:lnTo>
                  <a:pt x="40230" y="57870"/>
                </a:lnTo>
                <a:lnTo>
                  <a:pt x="40220" y="57860"/>
                </a:lnTo>
                <a:lnTo>
                  <a:pt x="40210" y="57840"/>
                </a:lnTo>
                <a:lnTo>
                  <a:pt x="40200" y="57830"/>
                </a:lnTo>
                <a:lnTo>
                  <a:pt x="40190" y="57840"/>
                </a:lnTo>
                <a:lnTo>
                  <a:pt x="40190" y="57850"/>
                </a:lnTo>
                <a:lnTo>
                  <a:pt x="40180" y="57870"/>
                </a:lnTo>
                <a:lnTo>
                  <a:pt x="40150" y="57900"/>
                </a:lnTo>
                <a:lnTo>
                  <a:pt x="40150" y="57920"/>
                </a:lnTo>
                <a:lnTo>
                  <a:pt x="40150" y="57950"/>
                </a:lnTo>
                <a:lnTo>
                  <a:pt x="40170" y="57960"/>
                </a:lnTo>
                <a:lnTo>
                  <a:pt x="40180" y="57970"/>
                </a:lnTo>
                <a:lnTo>
                  <a:pt x="40190" y="57980"/>
                </a:lnTo>
                <a:lnTo>
                  <a:pt x="40210" y="58010"/>
                </a:lnTo>
                <a:lnTo>
                  <a:pt x="40220" y="58030"/>
                </a:lnTo>
                <a:lnTo>
                  <a:pt x="40230" y="58050"/>
                </a:lnTo>
                <a:lnTo>
                  <a:pt x="40240" y="58080"/>
                </a:lnTo>
                <a:lnTo>
                  <a:pt x="40240" y="58090"/>
                </a:lnTo>
                <a:lnTo>
                  <a:pt x="40240" y="58100"/>
                </a:lnTo>
                <a:lnTo>
                  <a:pt x="40240" y="58110"/>
                </a:lnTo>
                <a:lnTo>
                  <a:pt x="40230" y="58140"/>
                </a:lnTo>
                <a:lnTo>
                  <a:pt x="40230" y="58170"/>
                </a:lnTo>
                <a:lnTo>
                  <a:pt x="40230" y="58200"/>
                </a:lnTo>
                <a:lnTo>
                  <a:pt x="40220" y="58270"/>
                </a:lnTo>
                <a:lnTo>
                  <a:pt x="40210" y="58330"/>
                </a:lnTo>
                <a:lnTo>
                  <a:pt x="40210" y="58340"/>
                </a:lnTo>
                <a:lnTo>
                  <a:pt x="40200" y="58410"/>
                </a:lnTo>
                <a:lnTo>
                  <a:pt x="40200" y="58420"/>
                </a:lnTo>
                <a:lnTo>
                  <a:pt x="40190" y="58430"/>
                </a:lnTo>
                <a:lnTo>
                  <a:pt x="40190" y="58450"/>
                </a:lnTo>
                <a:lnTo>
                  <a:pt x="40190" y="58460"/>
                </a:lnTo>
                <a:lnTo>
                  <a:pt x="40180" y="58470"/>
                </a:lnTo>
                <a:lnTo>
                  <a:pt x="40170" y="58490"/>
                </a:lnTo>
                <a:lnTo>
                  <a:pt x="40160" y="58510"/>
                </a:lnTo>
                <a:lnTo>
                  <a:pt x="40150" y="58520"/>
                </a:lnTo>
                <a:lnTo>
                  <a:pt x="40140" y="58530"/>
                </a:lnTo>
                <a:lnTo>
                  <a:pt x="40120" y="58530"/>
                </a:lnTo>
                <a:lnTo>
                  <a:pt x="40120" y="58540"/>
                </a:lnTo>
                <a:lnTo>
                  <a:pt x="40120" y="58550"/>
                </a:lnTo>
                <a:lnTo>
                  <a:pt x="40110" y="58560"/>
                </a:lnTo>
                <a:lnTo>
                  <a:pt x="40100" y="58570"/>
                </a:lnTo>
                <a:lnTo>
                  <a:pt x="40090" y="58580"/>
                </a:lnTo>
                <a:lnTo>
                  <a:pt x="40080" y="58590"/>
                </a:lnTo>
                <a:lnTo>
                  <a:pt x="40070" y="58590"/>
                </a:lnTo>
                <a:lnTo>
                  <a:pt x="40070" y="58600"/>
                </a:lnTo>
                <a:lnTo>
                  <a:pt x="40060" y="58600"/>
                </a:lnTo>
                <a:lnTo>
                  <a:pt x="40050" y="58610"/>
                </a:lnTo>
                <a:lnTo>
                  <a:pt x="40040" y="58620"/>
                </a:lnTo>
                <a:lnTo>
                  <a:pt x="40030" y="58620"/>
                </a:lnTo>
                <a:lnTo>
                  <a:pt x="40030" y="58630"/>
                </a:lnTo>
                <a:lnTo>
                  <a:pt x="40020" y="58630"/>
                </a:lnTo>
                <a:lnTo>
                  <a:pt x="40020" y="58640"/>
                </a:lnTo>
                <a:lnTo>
                  <a:pt x="40010" y="58650"/>
                </a:lnTo>
                <a:lnTo>
                  <a:pt x="40000" y="58660"/>
                </a:lnTo>
                <a:lnTo>
                  <a:pt x="39990" y="58670"/>
                </a:lnTo>
                <a:lnTo>
                  <a:pt x="39980" y="58680"/>
                </a:lnTo>
                <a:lnTo>
                  <a:pt x="39970" y="58690"/>
                </a:lnTo>
                <a:lnTo>
                  <a:pt x="39960" y="58690"/>
                </a:lnTo>
                <a:lnTo>
                  <a:pt x="39960" y="58700"/>
                </a:lnTo>
                <a:lnTo>
                  <a:pt x="39950" y="58710"/>
                </a:lnTo>
                <a:lnTo>
                  <a:pt x="39940" y="58720"/>
                </a:lnTo>
                <a:lnTo>
                  <a:pt x="39940" y="58730"/>
                </a:lnTo>
                <a:lnTo>
                  <a:pt x="39930" y="58750"/>
                </a:lnTo>
                <a:lnTo>
                  <a:pt x="39920" y="58770"/>
                </a:lnTo>
                <a:lnTo>
                  <a:pt x="39910" y="58780"/>
                </a:lnTo>
                <a:lnTo>
                  <a:pt x="39910" y="58790"/>
                </a:lnTo>
                <a:lnTo>
                  <a:pt x="39910" y="58800"/>
                </a:lnTo>
                <a:lnTo>
                  <a:pt x="39910" y="58810"/>
                </a:lnTo>
                <a:lnTo>
                  <a:pt x="39900" y="58830"/>
                </a:lnTo>
                <a:lnTo>
                  <a:pt x="39900" y="58840"/>
                </a:lnTo>
                <a:lnTo>
                  <a:pt x="39900" y="58860"/>
                </a:lnTo>
                <a:lnTo>
                  <a:pt x="39890" y="58880"/>
                </a:lnTo>
                <a:lnTo>
                  <a:pt x="39870" y="58910"/>
                </a:lnTo>
                <a:lnTo>
                  <a:pt x="39860" y="58930"/>
                </a:lnTo>
                <a:lnTo>
                  <a:pt x="39850" y="58950"/>
                </a:lnTo>
                <a:lnTo>
                  <a:pt x="39820" y="58980"/>
                </a:lnTo>
                <a:lnTo>
                  <a:pt x="39810" y="58980"/>
                </a:lnTo>
                <a:lnTo>
                  <a:pt x="39800" y="58970"/>
                </a:lnTo>
                <a:lnTo>
                  <a:pt x="39780" y="58950"/>
                </a:lnTo>
                <a:lnTo>
                  <a:pt x="39760" y="58930"/>
                </a:lnTo>
                <a:lnTo>
                  <a:pt x="39750" y="58930"/>
                </a:lnTo>
                <a:lnTo>
                  <a:pt x="39730" y="58910"/>
                </a:lnTo>
                <a:lnTo>
                  <a:pt x="39700" y="58890"/>
                </a:lnTo>
                <a:lnTo>
                  <a:pt x="39670" y="58880"/>
                </a:lnTo>
                <a:lnTo>
                  <a:pt x="39640" y="58860"/>
                </a:lnTo>
                <a:lnTo>
                  <a:pt x="39620" y="58850"/>
                </a:lnTo>
                <a:lnTo>
                  <a:pt x="39590" y="58830"/>
                </a:lnTo>
                <a:lnTo>
                  <a:pt x="39580" y="58820"/>
                </a:lnTo>
                <a:lnTo>
                  <a:pt x="39560" y="58810"/>
                </a:lnTo>
                <a:lnTo>
                  <a:pt x="39530" y="58810"/>
                </a:lnTo>
                <a:lnTo>
                  <a:pt x="39510" y="58810"/>
                </a:lnTo>
                <a:lnTo>
                  <a:pt x="39500" y="58800"/>
                </a:lnTo>
                <a:lnTo>
                  <a:pt x="39490" y="58790"/>
                </a:lnTo>
                <a:lnTo>
                  <a:pt x="39480" y="58770"/>
                </a:lnTo>
                <a:lnTo>
                  <a:pt x="39480" y="58760"/>
                </a:lnTo>
                <a:lnTo>
                  <a:pt x="39470" y="58760"/>
                </a:lnTo>
                <a:lnTo>
                  <a:pt x="39460" y="58760"/>
                </a:lnTo>
                <a:lnTo>
                  <a:pt x="39450" y="58750"/>
                </a:lnTo>
                <a:lnTo>
                  <a:pt x="39440" y="58750"/>
                </a:lnTo>
                <a:lnTo>
                  <a:pt x="39440" y="58740"/>
                </a:lnTo>
                <a:lnTo>
                  <a:pt x="39420" y="58730"/>
                </a:lnTo>
                <a:lnTo>
                  <a:pt x="39410" y="58720"/>
                </a:lnTo>
                <a:lnTo>
                  <a:pt x="39390" y="58720"/>
                </a:lnTo>
                <a:lnTo>
                  <a:pt x="39380" y="58720"/>
                </a:lnTo>
                <a:lnTo>
                  <a:pt x="39370" y="58720"/>
                </a:lnTo>
                <a:lnTo>
                  <a:pt x="39350" y="58750"/>
                </a:lnTo>
                <a:lnTo>
                  <a:pt x="39330" y="58770"/>
                </a:lnTo>
                <a:lnTo>
                  <a:pt x="39300" y="58790"/>
                </a:lnTo>
                <a:lnTo>
                  <a:pt x="39290" y="58800"/>
                </a:lnTo>
                <a:lnTo>
                  <a:pt x="39290" y="58790"/>
                </a:lnTo>
                <a:lnTo>
                  <a:pt x="39270" y="58790"/>
                </a:lnTo>
                <a:lnTo>
                  <a:pt x="39260" y="58780"/>
                </a:lnTo>
                <a:lnTo>
                  <a:pt x="39250" y="58750"/>
                </a:lnTo>
                <a:lnTo>
                  <a:pt x="39250" y="58730"/>
                </a:lnTo>
                <a:lnTo>
                  <a:pt x="39240" y="58710"/>
                </a:lnTo>
                <a:lnTo>
                  <a:pt x="39220" y="58700"/>
                </a:lnTo>
                <a:lnTo>
                  <a:pt x="39220" y="58690"/>
                </a:lnTo>
                <a:lnTo>
                  <a:pt x="39210" y="58690"/>
                </a:lnTo>
                <a:lnTo>
                  <a:pt x="39200" y="58680"/>
                </a:lnTo>
                <a:lnTo>
                  <a:pt x="39190" y="58680"/>
                </a:lnTo>
                <a:lnTo>
                  <a:pt x="39180" y="58690"/>
                </a:lnTo>
                <a:lnTo>
                  <a:pt x="39160" y="58690"/>
                </a:lnTo>
                <a:lnTo>
                  <a:pt x="39150" y="58700"/>
                </a:lnTo>
                <a:lnTo>
                  <a:pt x="39140" y="58700"/>
                </a:lnTo>
                <a:lnTo>
                  <a:pt x="39120" y="58700"/>
                </a:lnTo>
                <a:lnTo>
                  <a:pt x="39110" y="58690"/>
                </a:lnTo>
                <a:lnTo>
                  <a:pt x="39100" y="58690"/>
                </a:lnTo>
                <a:lnTo>
                  <a:pt x="39090" y="58690"/>
                </a:lnTo>
                <a:lnTo>
                  <a:pt x="39080" y="58680"/>
                </a:lnTo>
                <a:lnTo>
                  <a:pt x="39070" y="58670"/>
                </a:lnTo>
                <a:lnTo>
                  <a:pt x="39060" y="58660"/>
                </a:lnTo>
                <a:lnTo>
                  <a:pt x="39050" y="58650"/>
                </a:lnTo>
                <a:lnTo>
                  <a:pt x="39040" y="58650"/>
                </a:lnTo>
                <a:lnTo>
                  <a:pt x="39030" y="58650"/>
                </a:lnTo>
                <a:lnTo>
                  <a:pt x="39020" y="58650"/>
                </a:lnTo>
                <a:lnTo>
                  <a:pt x="39010" y="58640"/>
                </a:lnTo>
                <a:lnTo>
                  <a:pt x="39000" y="58640"/>
                </a:lnTo>
                <a:lnTo>
                  <a:pt x="38990" y="58640"/>
                </a:lnTo>
                <a:lnTo>
                  <a:pt x="38970" y="58630"/>
                </a:lnTo>
                <a:lnTo>
                  <a:pt x="38960" y="58620"/>
                </a:lnTo>
                <a:lnTo>
                  <a:pt x="38950" y="58610"/>
                </a:lnTo>
                <a:lnTo>
                  <a:pt x="38940" y="58600"/>
                </a:lnTo>
                <a:lnTo>
                  <a:pt x="38930" y="58600"/>
                </a:lnTo>
                <a:lnTo>
                  <a:pt x="38920" y="58590"/>
                </a:lnTo>
                <a:lnTo>
                  <a:pt x="38910" y="58590"/>
                </a:lnTo>
                <a:lnTo>
                  <a:pt x="38900" y="58600"/>
                </a:lnTo>
                <a:lnTo>
                  <a:pt x="38880" y="58600"/>
                </a:lnTo>
                <a:lnTo>
                  <a:pt x="38870" y="58600"/>
                </a:lnTo>
                <a:lnTo>
                  <a:pt x="38870" y="58590"/>
                </a:lnTo>
                <a:lnTo>
                  <a:pt x="38860" y="58590"/>
                </a:lnTo>
                <a:lnTo>
                  <a:pt x="38860" y="58580"/>
                </a:lnTo>
                <a:lnTo>
                  <a:pt x="38850" y="58570"/>
                </a:lnTo>
                <a:lnTo>
                  <a:pt x="38850" y="58560"/>
                </a:lnTo>
                <a:lnTo>
                  <a:pt x="38840" y="58550"/>
                </a:lnTo>
                <a:lnTo>
                  <a:pt x="38840" y="58540"/>
                </a:lnTo>
                <a:lnTo>
                  <a:pt x="38830" y="58530"/>
                </a:lnTo>
                <a:lnTo>
                  <a:pt x="38820" y="58520"/>
                </a:lnTo>
                <a:lnTo>
                  <a:pt x="38810" y="58520"/>
                </a:lnTo>
                <a:lnTo>
                  <a:pt x="38800" y="58510"/>
                </a:lnTo>
                <a:lnTo>
                  <a:pt x="38790" y="58500"/>
                </a:lnTo>
                <a:lnTo>
                  <a:pt x="38780" y="58490"/>
                </a:lnTo>
                <a:lnTo>
                  <a:pt x="38770" y="58480"/>
                </a:lnTo>
                <a:lnTo>
                  <a:pt x="38760" y="58470"/>
                </a:lnTo>
                <a:lnTo>
                  <a:pt x="38750" y="58460"/>
                </a:lnTo>
                <a:lnTo>
                  <a:pt x="38730" y="58450"/>
                </a:lnTo>
                <a:lnTo>
                  <a:pt x="38720" y="58450"/>
                </a:lnTo>
                <a:lnTo>
                  <a:pt x="38710" y="58450"/>
                </a:lnTo>
                <a:lnTo>
                  <a:pt x="38690" y="58440"/>
                </a:lnTo>
                <a:lnTo>
                  <a:pt x="38680" y="58440"/>
                </a:lnTo>
                <a:lnTo>
                  <a:pt x="38660" y="58430"/>
                </a:lnTo>
                <a:lnTo>
                  <a:pt x="38650" y="58420"/>
                </a:lnTo>
                <a:lnTo>
                  <a:pt x="38640" y="58420"/>
                </a:lnTo>
                <a:lnTo>
                  <a:pt x="38630" y="58420"/>
                </a:lnTo>
                <a:lnTo>
                  <a:pt x="38620" y="58410"/>
                </a:lnTo>
                <a:lnTo>
                  <a:pt x="38610" y="58410"/>
                </a:lnTo>
                <a:lnTo>
                  <a:pt x="38610" y="58400"/>
                </a:lnTo>
                <a:lnTo>
                  <a:pt x="38590" y="58390"/>
                </a:lnTo>
                <a:lnTo>
                  <a:pt x="38570" y="58380"/>
                </a:lnTo>
                <a:lnTo>
                  <a:pt x="38550" y="58370"/>
                </a:lnTo>
                <a:lnTo>
                  <a:pt x="38540" y="58360"/>
                </a:lnTo>
                <a:lnTo>
                  <a:pt x="38530" y="58360"/>
                </a:lnTo>
                <a:lnTo>
                  <a:pt x="38510" y="58360"/>
                </a:lnTo>
                <a:lnTo>
                  <a:pt x="38500" y="58360"/>
                </a:lnTo>
                <a:lnTo>
                  <a:pt x="38490" y="58360"/>
                </a:lnTo>
                <a:lnTo>
                  <a:pt x="38470" y="58360"/>
                </a:lnTo>
                <a:lnTo>
                  <a:pt x="38450" y="58370"/>
                </a:lnTo>
                <a:lnTo>
                  <a:pt x="38430" y="58370"/>
                </a:lnTo>
                <a:lnTo>
                  <a:pt x="38420" y="58370"/>
                </a:lnTo>
                <a:lnTo>
                  <a:pt x="38410" y="58370"/>
                </a:lnTo>
                <a:lnTo>
                  <a:pt x="38390" y="58360"/>
                </a:lnTo>
                <a:lnTo>
                  <a:pt x="38380" y="58350"/>
                </a:lnTo>
                <a:lnTo>
                  <a:pt x="38360" y="58340"/>
                </a:lnTo>
                <a:lnTo>
                  <a:pt x="38320" y="58340"/>
                </a:lnTo>
                <a:lnTo>
                  <a:pt x="38310" y="58340"/>
                </a:lnTo>
                <a:lnTo>
                  <a:pt x="38310" y="58350"/>
                </a:lnTo>
                <a:lnTo>
                  <a:pt x="38300" y="58350"/>
                </a:lnTo>
                <a:lnTo>
                  <a:pt x="38290" y="58350"/>
                </a:lnTo>
                <a:lnTo>
                  <a:pt x="38280" y="58340"/>
                </a:lnTo>
                <a:lnTo>
                  <a:pt x="38270" y="58340"/>
                </a:lnTo>
                <a:lnTo>
                  <a:pt x="38260" y="58340"/>
                </a:lnTo>
                <a:lnTo>
                  <a:pt x="38250" y="58330"/>
                </a:lnTo>
                <a:lnTo>
                  <a:pt x="38230" y="58330"/>
                </a:lnTo>
                <a:lnTo>
                  <a:pt x="38210" y="58330"/>
                </a:lnTo>
                <a:lnTo>
                  <a:pt x="38180" y="58330"/>
                </a:lnTo>
                <a:lnTo>
                  <a:pt x="38150" y="58330"/>
                </a:lnTo>
                <a:lnTo>
                  <a:pt x="38100" y="58330"/>
                </a:lnTo>
                <a:lnTo>
                  <a:pt x="38070" y="58330"/>
                </a:lnTo>
                <a:lnTo>
                  <a:pt x="38040" y="58330"/>
                </a:lnTo>
                <a:lnTo>
                  <a:pt x="38020" y="58320"/>
                </a:lnTo>
                <a:lnTo>
                  <a:pt x="37990" y="58310"/>
                </a:lnTo>
                <a:lnTo>
                  <a:pt x="37960" y="58300"/>
                </a:lnTo>
                <a:lnTo>
                  <a:pt x="37940" y="58300"/>
                </a:lnTo>
                <a:lnTo>
                  <a:pt x="37940" y="58290"/>
                </a:lnTo>
                <a:lnTo>
                  <a:pt x="37930" y="58290"/>
                </a:lnTo>
                <a:lnTo>
                  <a:pt x="37910" y="58280"/>
                </a:lnTo>
                <a:lnTo>
                  <a:pt x="37880" y="58270"/>
                </a:lnTo>
                <a:lnTo>
                  <a:pt x="37870" y="58270"/>
                </a:lnTo>
                <a:lnTo>
                  <a:pt x="37850" y="58260"/>
                </a:lnTo>
                <a:lnTo>
                  <a:pt x="37840" y="58260"/>
                </a:lnTo>
                <a:lnTo>
                  <a:pt x="37820" y="58250"/>
                </a:lnTo>
                <a:lnTo>
                  <a:pt x="37800" y="58250"/>
                </a:lnTo>
                <a:lnTo>
                  <a:pt x="37790" y="58250"/>
                </a:lnTo>
                <a:lnTo>
                  <a:pt x="37770" y="58240"/>
                </a:lnTo>
                <a:lnTo>
                  <a:pt x="37760" y="58240"/>
                </a:lnTo>
                <a:lnTo>
                  <a:pt x="37730" y="58230"/>
                </a:lnTo>
                <a:lnTo>
                  <a:pt x="37690" y="58230"/>
                </a:lnTo>
                <a:lnTo>
                  <a:pt x="37680" y="58220"/>
                </a:lnTo>
                <a:lnTo>
                  <a:pt x="37660" y="58220"/>
                </a:lnTo>
                <a:lnTo>
                  <a:pt x="37630" y="58210"/>
                </a:lnTo>
                <a:lnTo>
                  <a:pt x="37620" y="58210"/>
                </a:lnTo>
                <a:lnTo>
                  <a:pt x="37600" y="58210"/>
                </a:lnTo>
                <a:lnTo>
                  <a:pt x="37590" y="58210"/>
                </a:lnTo>
                <a:lnTo>
                  <a:pt x="37570" y="58210"/>
                </a:lnTo>
                <a:lnTo>
                  <a:pt x="37560" y="58210"/>
                </a:lnTo>
                <a:lnTo>
                  <a:pt x="37550" y="58210"/>
                </a:lnTo>
                <a:lnTo>
                  <a:pt x="37540" y="58200"/>
                </a:lnTo>
                <a:lnTo>
                  <a:pt x="37520" y="58200"/>
                </a:lnTo>
                <a:lnTo>
                  <a:pt x="37500" y="58200"/>
                </a:lnTo>
                <a:lnTo>
                  <a:pt x="37490" y="58200"/>
                </a:lnTo>
                <a:lnTo>
                  <a:pt x="37470" y="58200"/>
                </a:lnTo>
                <a:lnTo>
                  <a:pt x="37460" y="58200"/>
                </a:lnTo>
                <a:lnTo>
                  <a:pt x="37440" y="58200"/>
                </a:lnTo>
                <a:lnTo>
                  <a:pt x="37420" y="58200"/>
                </a:lnTo>
                <a:lnTo>
                  <a:pt x="37410" y="58210"/>
                </a:lnTo>
                <a:lnTo>
                  <a:pt x="37380" y="58220"/>
                </a:lnTo>
                <a:lnTo>
                  <a:pt x="37380" y="58230"/>
                </a:lnTo>
                <a:lnTo>
                  <a:pt x="37370" y="58230"/>
                </a:lnTo>
                <a:lnTo>
                  <a:pt x="37330" y="58220"/>
                </a:lnTo>
                <a:lnTo>
                  <a:pt x="37290" y="58220"/>
                </a:lnTo>
                <a:lnTo>
                  <a:pt x="37280" y="58220"/>
                </a:lnTo>
                <a:lnTo>
                  <a:pt x="37250" y="58220"/>
                </a:lnTo>
                <a:lnTo>
                  <a:pt x="37250" y="58210"/>
                </a:lnTo>
                <a:lnTo>
                  <a:pt x="37240" y="58210"/>
                </a:lnTo>
                <a:lnTo>
                  <a:pt x="37220" y="58210"/>
                </a:lnTo>
                <a:lnTo>
                  <a:pt x="37210" y="58210"/>
                </a:lnTo>
                <a:lnTo>
                  <a:pt x="37190" y="58220"/>
                </a:lnTo>
                <a:lnTo>
                  <a:pt x="37140" y="58230"/>
                </a:lnTo>
                <a:lnTo>
                  <a:pt x="37100" y="58230"/>
                </a:lnTo>
                <a:lnTo>
                  <a:pt x="37090" y="58230"/>
                </a:lnTo>
                <a:lnTo>
                  <a:pt x="37080" y="58240"/>
                </a:lnTo>
                <a:lnTo>
                  <a:pt x="37060" y="58240"/>
                </a:lnTo>
                <a:lnTo>
                  <a:pt x="37030" y="58240"/>
                </a:lnTo>
                <a:lnTo>
                  <a:pt x="37010" y="58250"/>
                </a:lnTo>
                <a:lnTo>
                  <a:pt x="36990" y="58250"/>
                </a:lnTo>
                <a:lnTo>
                  <a:pt x="36960" y="58250"/>
                </a:lnTo>
                <a:lnTo>
                  <a:pt x="36940" y="58260"/>
                </a:lnTo>
                <a:lnTo>
                  <a:pt x="36920" y="58260"/>
                </a:lnTo>
                <a:lnTo>
                  <a:pt x="36890" y="58260"/>
                </a:lnTo>
                <a:lnTo>
                  <a:pt x="36870" y="58250"/>
                </a:lnTo>
                <a:lnTo>
                  <a:pt x="36860" y="58250"/>
                </a:lnTo>
                <a:lnTo>
                  <a:pt x="36840" y="58240"/>
                </a:lnTo>
                <a:lnTo>
                  <a:pt x="36820" y="58230"/>
                </a:lnTo>
                <a:lnTo>
                  <a:pt x="36810" y="58220"/>
                </a:lnTo>
                <a:lnTo>
                  <a:pt x="36800" y="58220"/>
                </a:lnTo>
                <a:lnTo>
                  <a:pt x="36790" y="58210"/>
                </a:lnTo>
                <a:lnTo>
                  <a:pt x="36760" y="58200"/>
                </a:lnTo>
                <a:lnTo>
                  <a:pt x="36740" y="58200"/>
                </a:lnTo>
                <a:lnTo>
                  <a:pt x="36710" y="58200"/>
                </a:lnTo>
                <a:lnTo>
                  <a:pt x="36690" y="58200"/>
                </a:lnTo>
                <a:lnTo>
                  <a:pt x="36670" y="58200"/>
                </a:lnTo>
                <a:lnTo>
                  <a:pt x="36640" y="58200"/>
                </a:lnTo>
                <a:lnTo>
                  <a:pt x="36600" y="58200"/>
                </a:lnTo>
                <a:lnTo>
                  <a:pt x="36570" y="58200"/>
                </a:lnTo>
                <a:lnTo>
                  <a:pt x="36550" y="58200"/>
                </a:lnTo>
                <a:lnTo>
                  <a:pt x="36550" y="58190"/>
                </a:lnTo>
                <a:lnTo>
                  <a:pt x="36560" y="58180"/>
                </a:lnTo>
                <a:lnTo>
                  <a:pt x="36560" y="58170"/>
                </a:lnTo>
                <a:lnTo>
                  <a:pt x="36560" y="58160"/>
                </a:lnTo>
                <a:lnTo>
                  <a:pt x="36570" y="58160"/>
                </a:lnTo>
                <a:lnTo>
                  <a:pt x="36570" y="58150"/>
                </a:lnTo>
                <a:lnTo>
                  <a:pt x="36570" y="58140"/>
                </a:lnTo>
                <a:lnTo>
                  <a:pt x="36570" y="58130"/>
                </a:lnTo>
                <a:lnTo>
                  <a:pt x="36570" y="58120"/>
                </a:lnTo>
                <a:lnTo>
                  <a:pt x="36560" y="58100"/>
                </a:lnTo>
                <a:lnTo>
                  <a:pt x="36560" y="58090"/>
                </a:lnTo>
                <a:lnTo>
                  <a:pt x="36560" y="58080"/>
                </a:lnTo>
                <a:lnTo>
                  <a:pt x="36560" y="58070"/>
                </a:lnTo>
                <a:lnTo>
                  <a:pt x="36560" y="58060"/>
                </a:lnTo>
                <a:lnTo>
                  <a:pt x="36550" y="58050"/>
                </a:lnTo>
                <a:lnTo>
                  <a:pt x="36550" y="58030"/>
                </a:lnTo>
                <a:lnTo>
                  <a:pt x="36550" y="58020"/>
                </a:lnTo>
                <a:lnTo>
                  <a:pt x="36550" y="58010"/>
                </a:lnTo>
                <a:lnTo>
                  <a:pt x="36550" y="57990"/>
                </a:lnTo>
                <a:lnTo>
                  <a:pt x="36550" y="57980"/>
                </a:lnTo>
                <a:lnTo>
                  <a:pt x="36560" y="57970"/>
                </a:lnTo>
                <a:lnTo>
                  <a:pt x="36560" y="57960"/>
                </a:lnTo>
                <a:lnTo>
                  <a:pt x="36570" y="57940"/>
                </a:lnTo>
                <a:lnTo>
                  <a:pt x="36580" y="57930"/>
                </a:lnTo>
                <a:lnTo>
                  <a:pt x="36590" y="57910"/>
                </a:lnTo>
                <a:lnTo>
                  <a:pt x="36610" y="57890"/>
                </a:lnTo>
                <a:lnTo>
                  <a:pt x="36610" y="57870"/>
                </a:lnTo>
                <a:lnTo>
                  <a:pt x="36620" y="57820"/>
                </a:lnTo>
                <a:lnTo>
                  <a:pt x="36620" y="57810"/>
                </a:lnTo>
                <a:lnTo>
                  <a:pt x="36620" y="57790"/>
                </a:lnTo>
                <a:lnTo>
                  <a:pt x="36620" y="57780"/>
                </a:lnTo>
                <a:lnTo>
                  <a:pt x="36630" y="57770"/>
                </a:lnTo>
                <a:lnTo>
                  <a:pt x="36630" y="57760"/>
                </a:lnTo>
                <a:lnTo>
                  <a:pt x="36630" y="57750"/>
                </a:lnTo>
                <a:lnTo>
                  <a:pt x="36620" y="57740"/>
                </a:lnTo>
                <a:lnTo>
                  <a:pt x="36620" y="57730"/>
                </a:lnTo>
                <a:lnTo>
                  <a:pt x="36620" y="57720"/>
                </a:lnTo>
                <a:lnTo>
                  <a:pt x="36620" y="57710"/>
                </a:lnTo>
                <a:lnTo>
                  <a:pt x="36610" y="57700"/>
                </a:lnTo>
                <a:lnTo>
                  <a:pt x="36600" y="57690"/>
                </a:lnTo>
                <a:lnTo>
                  <a:pt x="36600" y="57680"/>
                </a:lnTo>
                <a:lnTo>
                  <a:pt x="36590" y="57670"/>
                </a:lnTo>
                <a:lnTo>
                  <a:pt x="36590" y="57660"/>
                </a:lnTo>
                <a:lnTo>
                  <a:pt x="36590" y="57650"/>
                </a:lnTo>
                <a:lnTo>
                  <a:pt x="36580" y="57650"/>
                </a:lnTo>
                <a:lnTo>
                  <a:pt x="36570" y="57650"/>
                </a:lnTo>
                <a:lnTo>
                  <a:pt x="36570" y="57640"/>
                </a:lnTo>
                <a:lnTo>
                  <a:pt x="36560" y="57630"/>
                </a:lnTo>
                <a:lnTo>
                  <a:pt x="36560" y="57620"/>
                </a:lnTo>
                <a:lnTo>
                  <a:pt x="36550" y="57610"/>
                </a:lnTo>
                <a:lnTo>
                  <a:pt x="36540" y="57600"/>
                </a:lnTo>
                <a:lnTo>
                  <a:pt x="36530" y="57600"/>
                </a:lnTo>
                <a:lnTo>
                  <a:pt x="36530" y="57610"/>
                </a:lnTo>
                <a:lnTo>
                  <a:pt x="36520" y="57620"/>
                </a:lnTo>
                <a:lnTo>
                  <a:pt x="36520" y="57630"/>
                </a:lnTo>
                <a:lnTo>
                  <a:pt x="36510" y="57630"/>
                </a:lnTo>
                <a:lnTo>
                  <a:pt x="36500" y="57630"/>
                </a:lnTo>
                <a:lnTo>
                  <a:pt x="36500" y="57620"/>
                </a:lnTo>
                <a:lnTo>
                  <a:pt x="36500" y="57610"/>
                </a:lnTo>
                <a:lnTo>
                  <a:pt x="36500" y="57600"/>
                </a:lnTo>
                <a:lnTo>
                  <a:pt x="36500" y="57590"/>
                </a:lnTo>
                <a:lnTo>
                  <a:pt x="36490" y="57590"/>
                </a:lnTo>
                <a:lnTo>
                  <a:pt x="36480" y="57600"/>
                </a:lnTo>
                <a:lnTo>
                  <a:pt x="36470" y="57600"/>
                </a:lnTo>
                <a:lnTo>
                  <a:pt x="36480" y="57590"/>
                </a:lnTo>
                <a:lnTo>
                  <a:pt x="36470" y="57590"/>
                </a:lnTo>
                <a:lnTo>
                  <a:pt x="36470" y="57580"/>
                </a:lnTo>
                <a:lnTo>
                  <a:pt x="36470" y="57570"/>
                </a:lnTo>
                <a:lnTo>
                  <a:pt x="36480" y="57570"/>
                </a:lnTo>
                <a:lnTo>
                  <a:pt x="36490" y="57570"/>
                </a:lnTo>
                <a:lnTo>
                  <a:pt x="36490" y="57560"/>
                </a:lnTo>
                <a:lnTo>
                  <a:pt x="36500" y="57560"/>
                </a:lnTo>
                <a:lnTo>
                  <a:pt x="36490" y="57560"/>
                </a:lnTo>
                <a:lnTo>
                  <a:pt x="36490" y="57550"/>
                </a:lnTo>
                <a:lnTo>
                  <a:pt x="36470" y="57540"/>
                </a:lnTo>
                <a:lnTo>
                  <a:pt x="36470" y="57530"/>
                </a:lnTo>
                <a:lnTo>
                  <a:pt x="36460" y="57530"/>
                </a:lnTo>
                <a:lnTo>
                  <a:pt x="36450" y="57530"/>
                </a:lnTo>
                <a:lnTo>
                  <a:pt x="36450" y="57520"/>
                </a:lnTo>
                <a:lnTo>
                  <a:pt x="36440" y="57500"/>
                </a:lnTo>
                <a:lnTo>
                  <a:pt x="36430" y="57500"/>
                </a:lnTo>
                <a:lnTo>
                  <a:pt x="36420" y="57490"/>
                </a:lnTo>
                <a:lnTo>
                  <a:pt x="36410" y="57490"/>
                </a:lnTo>
                <a:lnTo>
                  <a:pt x="36400" y="57490"/>
                </a:lnTo>
                <a:lnTo>
                  <a:pt x="36390" y="57490"/>
                </a:lnTo>
                <a:lnTo>
                  <a:pt x="36390" y="57480"/>
                </a:lnTo>
                <a:lnTo>
                  <a:pt x="36380" y="57470"/>
                </a:lnTo>
                <a:lnTo>
                  <a:pt x="36380" y="57460"/>
                </a:lnTo>
                <a:lnTo>
                  <a:pt x="36380" y="57450"/>
                </a:lnTo>
                <a:lnTo>
                  <a:pt x="36370" y="57440"/>
                </a:lnTo>
                <a:lnTo>
                  <a:pt x="36370" y="57430"/>
                </a:lnTo>
                <a:lnTo>
                  <a:pt x="36360" y="57420"/>
                </a:lnTo>
                <a:lnTo>
                  <a:pt x="36360" y="57410"/>
                </a:lnTo>
                <a:lnTo>
                  <a:pt x="36350" y="57400"/>
                </a:lnTo>
                <a:lnTo>
                  <a:pt x="36340" y="57400"/>
                </a:lnTo>
                <a:lnTo>
                  <a:pt x="36330" y="57380"/>
                </a:lnTo>
                <a:lnTo>
                  <a:pt x="36330" y="57360"/>
                </a:lnTo>
                <a:lnTo>
                  <a:pt x="36330" y="57330"/>
                </a:lnTo>
                <a:lnTo>
                  <a:pt x="36330" y="57320"/>
                </a:lnTo>
                <a:lnTo>
                  <a:pt x="36320" y="57310"/>
                </a:lnTo>
                <a:lnTo>
                  <a:pt x="36320" y="57300"/>
                </a:lnTo>
                <a:lnTo>
                  <a:pt x="36310" y="57290"/>
                </a:lnTo>
                <a:lnTo>
                  <a:pt x="36310" y="57280"/>
                </a:lnTo>
                <a:lnTo>
                  <a:pt x="36310" y="57270"/>
                </a:lnTo>
                <a:lnTo>
                  <a:pt x="36310" y="57260"/>
                </a:lnTo>
                <a:lnTo>
                  <a:pt x="36320" y="57240"/>
                </a:lnTo>
                <a:lnTo>
                  <a:pt x="36320" y="57220"/>
                </a:lnTo>
                <a:lnTo>
                  <a:pt x="36310" y="57210"/>
                </a:lnTo>
                <a:lnTo>
                  <a:pt x="36310" y="57200"/>
                </a:lnTo>
                <a:lnTo>
                  <a:pt x="36310" y="57190"/>
                </a:lnTo>
                <a:lnTo>
                  <a:pt x="36320" y="57180"/>
                </a:lnTo>
                <a:lnTo>
                  <a:pt x="36320" y="57170"/>
                </a:lnTo>
                <a:lnTo>
                  <a:pt x="36310" y="57170"/>
                </a:lnTo>
                <a:lnTo>
                  <a:pt x="36310" y="57160"/>
                </a:lnTo>
                <a:lnTo>
                  <a:pt x="36290" y="57140"/>
                </a:lnTo>
                <a:lnTo>
                  <a:pt x="36290" y="57130"/>
                </a:lnTo>
                <a:lnTo>
                  <a:pt x="36290" y="57120"/>
                </a:lnTo>
                <a:lnTo>
                  <a:pt x="36280" y="57110"/>
                </a:lnTo>
                <a:lnTo>
                  <a:pt x="36280" y="57100"/>
                </a:lnTo>
                <a:lnTo>
                  <a:pt x="36280" y="57090"/>
                </a:lnTo>
                <a:lnTo>
                  <a:pt x="36280" y="57080"/>
                </a:lnTo>
                <a:lnTo>
                  <a:pt x="36270" y="57080"/>
                </a:lnTo>
                <a:lnTo>
                  <a:pt x="36270" y="57070"/>
                </a:lnTo>
                <a:lnTo>
                  <a:pt x="36270" y="57060"/>
                </a:lnTo>
                <a:lnTo>
                  <a:pt x="36260" y="57050"/>
                </a:lnTo>
                <a:lnTo>
                  <a:pt x="36260" y="57040"/>
                </a:lnTo>
                <a:lnTo>
                  <a:pt x="36250" y="57040"/>
                </a:lnTo>
                <a:lnTo>
                  <a:pt x="36250" y="57030"/>
                </a:lnTo>
                <a:lnTo>
                  <a:pt x="36250" y="57020"/>
                </a:lnTo>
                <a:lnTo>
                  <a:pt x="36250" y="57010"/>
                </a:lnTo>
                <a:lnTo>
                  <a:pt x="36250" y="57000"/>
                </a:lnTo>
                <a:lnTo>
                  <a:pt x="36250" y="56990"/>
                </a:lnTo>
                <a:lnTo>
                  <a:pt x="36240" y="56980"/>
                </a:lnTo>
                <a:lnTo>
                  <a:pt x="36250" y="56970"/>
                </a:lnTo>
                <a:lnTo>
                  <a:pt x="36260" y="56950"/>
                </a:lnTo>
                <a:lnTo>
                  <a:pt x="36260" y="56940"/>
                </a:lnTo>
                <a:lnTo>
                  <a:pt x="36270" y="56930"/>
                </a:lnTo>
                <a:lnTo>
                  <a:pt x="36280" y="56930"/>
                </a:lnTo>
                <a:lnTo>
                  <a:pt x="36280" y="56920"/>
                </a:lnTo>
                <a:lnTo>
                  <a:pt x="36280" y="56910"/>
                </a:lnTo>
                <a:lnTo>
                  <a:pt x="36280" y="56890"/>
                </a:lnTo>
                <a:lnTo>
                  <a:pt x="36280" y="56880"/>
                </a:lnTo>
                <a:lnTo>
                  <a:pt x="36280" y="56870"/>
                </a:lnTo>
                <a:lnTo>
                  <a:pt x="36280" y="56860"/>
                </a:lnTo>
                <a:lnTo>
                  <a:pt x="36290" y="56850"/>
                </a:lnTo>
                <a:lnTo>
                  <a:pt x="36300" y="56840"/>
                </a:lnTo>
                <a:lnTo>
                  <a:pt x="36310" y="56840"/>
                </a:lnTo>
                <a:lnTo>
                  <a:pt x="36320" y="56830"/>
                </a:lnTo>
                <a:lnTo>
                  <a:pt x="36330" y="56830"/>
                </a:lnTo>
                <a:lnTo>
                  <a:pt x="36340" y="56820"/>
                </a:lnTo>
                <a:lnTo>
                  <a:pt x="36350" y="56820"/>
                </a:lnTo>
                <a:lnTo>
                  <a:pt x="36360" y="56830"/>
                </a:lnTo>
                <a:lnTo>
                  <a:pt x="36370" y="56820"/>
                </a:lnTo>
                <a:lnTo>
                  <a:pt x="36380" y="56820"/>
                </a:lnTo>
                <a:lnTo>
                  <a:pt x="36390" y="56820"/>
                </a:lnTo>
                <a:lnTo>
                  <a:pt x="36410" y="56810"/>
                </a:lnTo>
                <a:lnTo>
                  <a:pt x="36420" y="56810"/>
                </a:lnTo>
                <a:lnTo>
                  <a:pt x="36430" y="56810"/>
                </a:lnTo>
                <a:lnTo>
                  <a:pt x="36430" y="56800"/>
                </a:lnTo>
                <a:lnTo>
                  <a:pt x="36440" y="56800"/>
                </a:lnTo>
                <a:lnTo>
                  <a:pt x="36450" y="56800"/>
                </a:lnTo>
                <a:lnTo>
                  <a:pt x="36460" y="56790"/>
                </a:lnTo>
                <a:lnTo>
                  <a:pt x="36470" y="56780"/>
                </a:lnTo>
                <a:lnTo>
                  <a:pt x="36480" y="56780"/>
                </a:lnTo>
                <a:lnTo>
                  <a:pt x="36480" y="56760"/>
                </a:lnTo>
                <a:lnTo>
                  <a:pt x="36490" y="56750"/>
                </a:lnTo>
                <a:lnTo>
                  <a:pt x="36500" y="56740"/>
                </a:lnTo>
                <a:lnTo>
                  <a:pt x="36510" y="56740"/>
                </a:lnTo>
                <a:lnTo>
                  <a:pt x="36520" y="56740"/>
                </a:lnTo>
                <a:lnTo>
                  <a:pt x="36530" y="56740"/>
                </a:lnTo>
                <a:lnTo>
                  <a:pt x="36540" y="56750"/>
                </a:lnTo>
                <a:lnTo>
                  <a:pt x="36550" y="56750"/>
                </a:lnTo>
                <a:lnTo>
                  <a:pt x="36560" y="56750"/>
                </a:lnTo>
                <a:lnTo>
                  <a:pt x="36570" y="56750"/>
                </a:lnTo>
                <a:lnTo>
                  <a:pt x="36580" y="56740"/>
                </a:lnTo>
                <a:lnTo>
                  <a:pt x="36590" y="56740"/>
                </a:lnTo>
                <a:lnTo>
                  <a:pt x="36600" y="56740"/>
                </a:lnTo>
                <a:lnTo>
                  <a:pt x="36610" y="56740"/>
                </a:lnTo>
                <a:lnTo>
                  <a:pt x="36620" y="56730"/>
                </a:lnTo>
                <a:lnTo>
                  <a:pt x="36630" y="56730"/>
                </a:lnTo>
                <a:lnTo>
                  <a:pt x="36640" y="56730"/>
                </a:lnTo>
                <a:lnTo>
                  <a:pt x="36650" y="56720"/>
                </a:lnTo>
                <a:lnTo>
                  <a:pt x="36660" y="56720"/>
                </a:lnTo>
                <a:lnTo>
                  <a:pt x="36660" y="56710"/>
                </a:lnTo>
                <a:lnTo>
                  <a:pt x="36670" y="56710"/>
                </a:lnTo>
                <a:lnTo>
                  <a:pt x="36670" y="56700"/>
                </a:lnTo>
                <a:lnTo>
                  <a:pt x="36670" y="56690"/>
                </a:lnTo>
                <a:lnTo>
                  <a:pt x="36680" y="56690"/>
                </a:lnTo>
                <a:lnTo>
                  <a:pt x="36680" y="56680"/>
                </a:lnTo>
                <a:lnTo>
                  <a:pt x="36690" y="56670"/>
                </a:lnTo>
                <a:lnTo>
                  <a:pt x="36700" y="56670"/>
                </a:lnTo>
                <a:lnTo>
                  <a:pt x="36710" y="56660"/>
                </a:lnTo>
                <a:lnTo>
                  <a:pt x="36710" y="56650"/>
                </a:lnTo>
                <a:lnTo>
                  <a:pt x="36720" y="56650"/>
                </a:lnTo>
                <a:lnTo>
                  <a:pt x="36730" y="56640"/>
                </a:lnTo>
                <a:lnTo>
                  <a:pt x="36740" y="56640"/>
                </a:lnTo>
                <a:lnTo>
                  <a:pt x="36740" y="56630"/>
                </a:lnTo>
                <a:lnTo>
                  <a:pt x="36750" y="56630"/>
                </a:lnTo>
                <a:lnTo>
                  <a:pt x="36770" y="56620"/>
                </a:lnTo>
                <a:lnTo>
                  <a:pt x="36780" y="56620"/>
                </a:lnTo>
                <a:lnTo>
                  <a:pt x="36790" y="56620"/>
                </a:lnTo>
                <a:lnTo>
                  <a:pt x="36810" y="56600"/>
                </a:lnTo>
                <a:lnTo>
                  <a:pt x="36830" y="56590"/>
                </a:lnTo>
                <a:lnTo>
                  <a:pt x="36850" y="56570"/>
                </a:lnTo>
                <a:lnTo>
                  <a:pt x="36860" y="56570"/>
                </a:lnTo>
                <a:lnTo>
                  <a:pt x="36860" y="56560"/>
                </a:lnTo>
                <a:lnTo>
                  <a:pt x="36870" y="56560"/>
                </a:lnTo>
                <a:lnTo>
                  <a:pt x="36880" y="56560"/>
                </a:lnTo>
                <a:lnTo>
                  <a:pt x="36890" y="56550"/>
                </a:lnTo>
                <a:lnTo>
                  <a:pt x="36900" y="56550"/>
                </a:lnTo>
                <a:lnTo>
                  <a:pt x="36910" y="56560"/>
                </a:lnTo>
                <a:lnTo>
                  <a:pt x="36920" y="56560"/>
                </a:lnTo>
                <a:lnTo>
                  <a:pt x="36930" y="56550"/>
                </a:lnTo>
                <a:lnTo>
                  <a:pt x="36940" y="56560"/>
                </a:lnTo>
                <a:lnTo>
                  <a:pt x="36950" y="56560"/>
                </a:lnTo>
                <a:lnTo>
                  <a:pt x="36950" y="56550"/>
                </a:lnTo>
                <a:lnTo>
                  <a:pt x="36960" y="56550"/>
                </a:lnTo>
                <a:lnTo>
                  <a:pt x="36970" y="56550"/>
                </a:lnTo>
                <a:lnTo>
                  <a:pt x="36970" y="56540"/>
                </a:lnTo>
                <a:lnTo>
                  <a:pt x="36980" y="56540"/>
                </a:lnTo>
                <a:lnTo>
                  <a:pt x="36990" y="56530"/>
                </a:lnTo>
                <a:lnTo>
                  <a:pt x="37000" y="56530"/>
                </a:lnTo>
                <a:lnTo>
                  <a:pt x="37000" y="56520"/>
                </a:lnTo>
                <a:lnTo>
                  <a:pt x="37010" y="56520"/>
                </a:lnTo>
                <a:lnTo>
                  <a:pt x="37020" y="56520"/>
                </a:lnTo>
                <a:lnTo>
                  <a:pt x="37020" y="56510"/>
                </a:lnTo>
                <a:lnTo>
                  <a:pt x="37030" y="56510"/>
                </a:lnTo>
                <a:lnTo>
                  <a:pt x="37030" y="56500"/>
                </a:lnTo>
                <a:lnTo>
                  <a:pt x="37040" y="56500"/>
                </a:lnTo>
                <a:lnTo>
                  <a:pt x="37060" y="56500"/>
                </a:lnTo>
                <a:lnTo>
                  <a:pt x="37070" y="56490"/>
                </a:lnTo>
                <a:lnTo>
                  <a:pt x="37080" y="56480"/>
                </a:lnTo>
                <a:lnTo>
                  <a:pt x="37100" y="56480"/>
                </a:lnTo>
                <a:lnTo>
                  <a:pt x="37110" y="56470"/>
                </a:lnTo>
                <a:lnTo>
                  <a:pt x="37120" y="56470"/>
                </a:lnTo>
                <a:lnTo>
                  <a:pt x="37130" y="56460"/>
                </a:lnTo>
                <a:lnTo>
                  <a:pt x="37140" y="56450"/>
                </a:lnTo>
                <a:lnTo>
                  <a:pt x="37150" y="56450"/>
                </a:lnTo>
                <a:lnTo>
                  <a:pt x="37150" y="56440"/>
                </a:lnTo>
                <a:lnTo>
                  <a:pt x="37150" y="56420"/>
                </a:lnTo>
                <a:lnTo>
                  <a:pt x="37150" y="56390"/>
                </a:lnTo>
                <a:lnTo>
                  <a:pt x="37160" y="56380"/>
                </a:lnTo>
                <a:lnTo>
                  <a:pt x="37160" y="56360"/>
                </a:lnTo>
                <a:lnTo>
                  <a:pt x="37160" y="56350"/>
                </a:lnTo>
                <a:lnTo>
                  <a:pt x="37180" y="56340"/>
                </a:lnTo>
                <a:lnTo>
                  <a:pt x="37200" y="56330"/>
                </a:lnTo>
                <a:lnTo>
                  <a:pt x="37210" y="56330"/>
                </a:lnTo>
                <a:lnTo>
                  <a:pt x="37230" y="56320"/>
                </a:lnTo>
                <a:lnTo>
                  <a:pt x="37240" y="56320"/>
                </a:lnTo>
                <a:lnTo>
                  <a:pt x="37260" y="56320"/>
                </a:lnTo>
                <a:lnTo>
                  <a:pt x="37270" y="56320"/>
                </a:lnTo>
                <a:lnTo>
                  <a:pt x="37290" y="56320"/>
                </a:lnTo>
                <a:lnTo>
                  <a:pt x="37300" y="56320"/>
                </a:lnTo>
                <a:lnTo>
                  <a:pt x="37310" y="56320"/>
                </a:lnTo>
                <a:lnTo>
                  <a:pt x="37330" y="56320"/>
                </a:lnTo>
                <a:lnTo>
                  <a:pt x="37340" y="56320"/>
                </a:lnTo>
                <a:lnTo>
                  <a:pt x="37350" y="56320"/>
                </a:lnTo>
                <a:lnTo>
                  <a:pt x="37360" y="56310"/>
                </a:lnTo>
                <a:lnTo>
                  <a:pt x="37370" y="56310"/>
                </a:lnTo>
                <a:lnTo>
                  <a:pt x="37380" y="56300"/>
                </a:lnTo>
                <a:lnTo>
                  <a:pt x="37390" y="56300"/>
                </a:lnTo>
                <a:lnTo>
                  <a:pt x="37400" y="56290"/>
                </a:lnTo>
                <a:lnTo>
                  <a:pt x="37420" y="56270"/>
                </a:lnTo>
                <a:lnTo>
                  <a:pt x="37430" y="56270"/>
                </a:lnTo>
                <a:lnTo>
                  <a:pt x="37440" y="56260"/>
                </a:lnTo>
                <a:lnTo>
                  <a:pt x="37460" y="56250"/>
                </a:lnTo>
                <a:lnTo>
                  <a:pt x="37470" y="56250"/>
                </a:lnTo>
                <a:lnTo>
                  <a:pt x="37480" y="56250"/>
                </a:lnTo>
                <a:lnTo>
                  <a:pt x="37490" y="56250"/>
                </a:lnTo>
                <a:lnTo>
                  <a:pt x="37500" y="56240"/>
                </a:lnTo>
                <a:lnTo>
                  <a:pt x="37510" y="56240"/>
                </a:lnTo>
                <a:lnTo>
                  <a:pt x="37510" y="56230"/>
                </a:lnTo>
                <a:lnTo>
                  <a:pt x="37520" y="56210"/>
                </a:lnTo>
                <a:lnTo>
                  <a:pt x="37520" y="56190"/>
                </a:lnTo>
                <a:lnTo>
                  <a:pt x="37520" y="56180"/>
                </a:lnTo>
                <a:lnTo>
                  <a:pt x="37520" y="56160"/>
                </a:lnTo>
                <a:lnTo>
                  <a:pt x="37530" y="56150"/>
                </a:lnTo>
                <a:lnTo>
                  <a:pt x="37540" y="56130"/>
                </a:lnTo>
                <a:lnTo>
                  <a:pt x="37550" y="56130"/>
                </a:lnTo>
                <a:lnTo>
                  <a:pt x="37560" y="56130"/>
                </a:lnTo>
                <a:lnTo>
                  <a:pt x="37570" y="56120"/>
                </a:lnTo>
                <a:lnTo>
                  <a:pt x="37580" y="56120"/>
                </a:lnTo>
                <a:lnTo>
                  <a:pt x="37590" y="56120"/>
                </a:lnTo>
                <a:lnTo>
                  <a:pt x="37600" y="56120"/>
                </a:lnTo>
                <a:lnTo>
                  <a:pt x="37620" y="56120"/>
                </a:lnTo>
                <a:lnTo>
                  <a:pt x="37630" y="56110"/>
                </a:lnTo>
                <a:lnTo>
                  <a:pt x="37640" y="56090"/>
                </a:lnTo>
                <a:lnTo>
                  <a:pt x="37650" y="56070"/>
                </a:lnTo>
                <a:lnTo>
                  <a:pt x="37650" y="56050"/>
                </a:lnTo>
                <a:lnTo>
                  <a:pt x="37660" y="56040"/>
                </a:lnTo>
                <a:lnTo>
                  <a:pt x="37670" y="56020"/>
                </a:lnTo>
                <a:lnTo>
                  <a:pt x="37680" y="56010"/>
                </a:lnTo>
                <a:lnTo>
                  <a:pt x="37690" y="55990"/>
                </a:lnTo>
                <a:lnTo>
                  <a:pt x="37710" y="55970"/>
                </a:lnTo>
                <a:lnTo>
                  <a:pt x="37740" y="55930"/>
                </a:lnTo>
                <a:lnTo>
                  <a:pt x="37760" y="55900"/>
                </a:lnTo>
                <a:lnTo>
                  <a:pt x="37770" y="55900"/>
                </a:lnTo>
                <a:lnTo>
                  <a:pt x="37780" y="55870"/>
                </a:lnTo>
                <a:lnTo>
                  <a:pt x="37800" y="55830"/>
                </a:lnTo>
                <a:lnTo>
                  <a:pt x="37800" y="55820"/>
                </a:lnTo>
                <a:lnTo>
                  <a:pt x="37800" y="55810"/>
                </a:lnTo>
                <a:lnTo>
                  <a:pt x="37810" y="55780"/>
                </a:lnTo>
                <a:lnTo>
                  <a:pt x="37810" y="55750"/>
                </a:lnTo>
                <a:lnTo>
                  <a:pt x="37810" y="55730"/>
                </a:lnTo>
                <a:lnTo>
                  <a:pt x="37810" y="55700"/>
                </a:lnTo>
                <a:lnTo>
                  <a:pt x="37810" y="55670"/>
                </a:lnTo>
                <a:lnTo>
                  <a:pt x="37800" y="55660"/>
                </a:lnTo>
                <a:lnTo>
                  <a:pt x="37800" y="55650"/>
                </a:lnTo>
                <a:lnTo>
                  <a:pt x="37800" y="55620"/>
                </a:lnTo>
                <a:lnTo>
                  <a:pt x="37790" y="55600"/>
                </a:lnTo>
                <a:lnTo>
                  <a:pt x="37780" y="55580"/>
                </a:lnTo>
                <a:lnTo>
                  <a:pt x="37770" y="55570"/>
                </a:lnTo>
                <a:lnTo>
                  <a:pt x="37770" y="55560"/>
                </a:lnTo>
                <a:lnTo>
                  <a:pt x="37750" y="55530"/>
                </a:lnTo>
                <a:lnTo>
                  <a:pt x="37740" y="55510"/>
                </a:lnTo>
                <a:lnTo>
                  <a:pt x="37720" y="55500"/>
                </a:lnTo>
                <a:lnTo>
                  <a:pt x="37720" y="55490"/>
                </a:lnTo>
                <a:lnTo>
                  <a:pt x="37700" y="55470"/>
                </a:lnTo>
                <a:lnTo>
                  <a:pt x="37690" y="55460"/>
                </a:lnTo>
                <a:lnTo>
                  <a:pt x="37670" y="55450"/>
                </a:lnTo>
                <a:lnTo>
                  <a:pt x="37660" y="55440"/>
                </a:lnTo>
                <a:lnTo>
                  <a:pt x="37650" y="55440"/>
                </a:lnTo>
                <a:lnTo>
                  <a:pt x="37650" y="55430"/>
                </a:lnTo>
                <a:lnTo>
                  <a:pt x="37630" y="55430"/>
                </a:lnTo>
                <a:lnTo>
                  <a:pt x="37620" y="55420"/>
                </a:lnTo>
                <a:lnTo>
                  <a:pt x="37610" y="55420"/>
                </a:lnTo>
                <a:lnTo>
                  <a:pt x="37600" y="55410"/>
                </a:lnTo>
                <a:lnTo>
                  <a:pt x="37590" y="55400"/>
                </a:lnTo>
                <a:lnTo>
                  <a:pt x="37580" y="55380"/>
                </a:lnTo>
                <a:lnTo>
                  <a:pt x="37580" y="55370"/>
                </a:lnTo>
                <a:lnTo>
                  <a:pt x="37590" y="55360"/>
                </a:lnTo>
                <a:lnTo>
                  <a:pt x="37590" y="55350"/>
                </a:lnTo>
                <a:lnTo>
                  <a:pt x="37580" y="55350"/>
                </a:lnTo>
                <a:lnTo>
                  <a:pt x="37590" y="55340"/>
                </a:lnTo>
                <a:lnTo>
                  <a:pt x="37590" y="55330"/>
                </a:lnTo>
                <a:lnTo>
                  <a:pt x="37580" y="55330"/>
                </a:lnTo>
                <a:lnTo>
                  <a:pt x="37580" y="55320"/>
                </a:lnTo>
                <a:lnTo>
                  <a:pt x="37570" y="55310"/>
                </a:lnTo>
                <a:lnTo>
                  <a:pt x="37570" y="55300"/>
                </a:lnTo>
                <a:lnTo>
                  <a:pt x="37570" y="55290"/>
                </a:lnTo>
                <a:lnTo>
                  <a:pt x="37560" y="55290"/>
                </a:lnTo>
                <a:lnTo>
                  <a:pt x="37550" y="55290"/>
                </a:lnTo>
                <a:lnTo>
                  <a:pt x="37540" y="55290"/>
                </a:lnTo>
                <a:lnTo>
                  <a:pt x="37540" y="55280"/>
                </a:lnTo>
                <a:lnTo>
                  <a:pt x="37530" y="55280"/>
                </a:lnTo>
                <a:lnTo>
                  <a:pt x="37520" y="55280"/>
                </a:lnTo>
                <a:lnTo>
                  <a:pt x="37520" y="55270"/>
                </a:lnTo>
                <a:lnTo>
                  <a:pt x="37510" y="55270"/>
                </a:lnTo>
                <a:lnTo>
                  <a:pt x="37500" y="55280"/>
                </a:lnTo>
                <a:lnTo>
                  <a:pt x="37500" y="55270"/>
                </a:lnTo>
                <a:lnTo>
                  <a:pt x="37490" y="55270"/>
                </a:lnTo>
                <a:lnTo>
                  <a:pt x="37490" y="55260"/>
                </a:lnTo>
                <a:lnTo>
                  <a:pt x="37480" y="55260"/>
                </a:lnTo>
                <a:lnTo>
                  <a:pt x="37470" y="55260"/>
                </a:lnTo>
                <a:lnTo>
                  <a:pt x="37460" y="55260"/>
                </a:lnTo>
                <a:lnTo>
                  <a:pt x="37450" y="55250"/>
                </a:lnTo>
                <a:lnTo>
                  <a:pt x="37450" y="55240"/>
                </a:lnTo>
                <a:lnTo>
                  <a:pt x="37440" y="55240"/>
                </a:lnTo>
                <a:lnTo>
                  <a:pt x="37430" y="55240"/>
                </a:lnTo>
                <a:lnTo>
                  <a:pt x="37420" y="55240"/>
                </a:lnTo>
                <a:lnTo>
                  <a:pt x="37420" y="55230"/>
                </a:lnTo>
                <a:lnTo>
                  <a:pt x="37410" y="55230"/>
                </a:lnTo>
                <a:lnTo>
                  <a:pt x="37410" y="55220"/>
                </a:lnTo>
                <a:lnTo>
                  <a:pt x="37400" y="55210"/>
                </a:lnTo>
                <a:lnTo>
                  <a:pt x="37390" y="55210"/>
                </a:lnTo>
                <a:lnTo>
                  <a:pt x="37390" y="55220"/>
                </a:lnTo>
                <a:lnTo>
                  <a:pt x="37380" y="55210"/>
                </a:lnTo>
                <a:lnTo>
                  <a:pt x="37370" y="55200"/>
                </a:lnTo>
                <a:lnTo>
                  <a:pt x="37360" y="55190"/>
                </a:lnTo>
                <a:lnTo>
                  <a:pt x="37350" y="55190"/>
                </a:lnTo>
                <a:lnTo>
                  <a:pt x="37340" y="55190"/>
                </a:lnTo>
                <a:lnTo>
                  <a:pt x="37330" y="55190"/>
                </a:lnTo>
                <a:lnTo>
                  <a:pt x="37330" y="55180"/>
                </a:lnTo>
                <a:lnTo>
                  <a:pt x="37310" y="55180"/>
                </a:lnTo>
                <a:lnTo>
                  <a:pt x="37290" y="55170"/>
                </a:lnTo>
                <a:lnTo>
                  <a:pt x="37280" y="55170"/>
                </a:lnTo>
                <a:lnTo>
                  <a:pt x="37270" y="55170"/>
                </a:lnTo>
                <a:lnTo>
                  <a:pt x="37250" y="55170"/>
                </a:lnTo>
                <a:lnTo>
                  <a:pt x="37240" y="55170"/>
                </a:lnTo>
                <a:lnTo>
                  <a:pt x="37230" y="55170"/>
                </a:lnTo>
                <a:lnTo>
                  <a:pt x="37220" y="55160"/>
                </a:lnTo>
                <a:lnTo>
                  <a:pt x="37210" y="55160"/>
                </a:lnTo>
                <a:lnTo>
                  <a:pt x="37200" y="55160"/>
                </a:lnTo>
                <a:lnTo>
                  <a:pt x="37190" y="55160"/>
                </a:lnTo>
                <a:lnTo>
                  <a:pt x="37180" y="55150"/>
                </a:lnTo>
                <a:lnTo>
                  <a:pt x="37170" y="55150"/>
                </a:lnTo>
                <a:lnTo>
                  <a:pt x="37160" y="55140"/>
                </a:lnTo>
                <a:lnTo>
                  <a:pt x="37150" y="55140"/>
                </a:lnTo>
                <a:lnTo>
                  <a:pt x="37140" y="55130"/>
                </a:lnTo>
                <a:lnTo>
                  <a:pt x="37130" y="55130"/>
                </a:lnTo>
                <a:lnTo>
                  <a:pt x="37130" y="55120"/>
                </a:lnTo>
                <a:lnTo>
                  <a:pt x="37130" y="55110"/>
                </a:lnTo>
                <a:lnTo>
                  <a:pt x="37120" y="55110"/>
                </a:lnTo>
                <a:lnTo>
                  <a:pt x="37110" y="55100"/>
                </a:lnTo>
                <a:lnTo>
                  <a:pt x="37100" y="55100"/>
                </a:lnTo>
                <a:lnTo>
                  <a:pt x="37100" y="55090"/>
                </a:lnTo>
                <a:lnTo>
                  <a:pt x="37080" y="55080"/>
                </a:lnTo>
                <a:lnTo>
                  <a:pt x="37080" y="55070"/>
                </a:lnTo>
                <a:lnTo>
                  <a:pt x="37070" y="55050"/>
                </a:lnTo>
                <a:lnTo>
                  <a:pt x="37060" y="55050"/>
                </a:lnTo>
                <a:lnTo>
                  <a:pt x="37050" y="55050"/>
                </a:lnTo>
                <a:lnTo>
                  <a:pt x="37050" y="55040"/>
                </a:lnTo>
                <a:lnTo>
                  <a:pt x="37050" y="55030"/>
                </a:lnTo>
                <a:lnTo>
                  <a:pt x="37060" y="55020"/>
                </a:lnTo>
                <a:lnTo>
                  <a:pt x="37050" y="55010"/>
                </a:lnTo>
                <a:lnTo>
                  <a:pt x="37040" y="55010"/>
                </a:lnTo>
                <a:lnTo>
                  <a:pt x="37040" y="55000"/>
                </a:lnTo>
                <a:lnTo>
                  <a:pt x="37040" y="54990"/>
                </a:lnTo>
                <a:lnTo>
                  <a:pt x="37030" y="54980"/>
                </a:lnTo>
                <a:lnTo>
                  <a:pt x="37020" y="54970"/>
                </a:lnTo>
                <a:lnTo>
                  <a:pt x="37020" y="54960"/>
                </a:lnTo>
                <a:lnTo>
                  <a:pt x="37020" y="54950"/>
                </a:lnTo>
                <a:lnTo>
                  <a:pt x="37010" y="54950"/>
                </a:lnTo>
                <a:lnTo>
                  <a:pt x="37000" y="54950"/>
                </a:lnTo>
                <a:lnTo>
                  <a:pt x="37000" y="54940"/>
                </a:lnTo>
                <a:lnTo>
                  <a:pt x="37000" y="54930"/>
                </a:lnTo>
                <a:lnTo>
                  <a:pt x="36990" y="54930"/>
                </a:lnTo>
                <a:lnTo>
                  <a:pt x="36990" y="54920"/>
                </a:lnTo>
                <a:lnTo>
                  <a:pt x="36990" y="54910"/>
                </a:lnTo>
                <a:lnTo>
                  <a:pt x="36990" y="54900"/>
                </a:lnTo>
                <a:lnTo>
                  <a:pt x="36980" y="54910"/>
                </a:lnTo>
                <a:lnTo>
                  <a:pt x="36970" y="54900"/>
                </a:lnTo>
                <a:lnTo>
                  <a:pt x="36970" y="54890"/>
                </a:lnTo>
                <a:lnTo>
                  <a:pt x="36960" y="54880"/>
                </a:lnTo>
                <a:lnTo>
                  <a:pt x="36950" y="54880"/>
                </a:lnTo>
                <a:lnTo>
                  <a:pt x="36940" y="54880"/>
                </a:lnTo>
                <a:lnTo>
                  <a:pt x="36930" y="54890"/>
                </a:lnTo>
                <a:lnTo>
                  <a:pt x="36920" y="54890"/>
                </a:lnTo>
                <a:lnTo>
                  <a:pt x="36910" y="54890"/>
                </a:lnTo>
                <a:lnTo>
                  <a:pt x="36900" y="54890"/>
                </a:lnTo>
                <a:lnTo>
                  <a:pt x="36900" y="54880"/>
                </a:lnTo>
                <a:lnTo>
                  <a:pt x="36890" y="54870"/>
                </a:lnTo>
                <a:lnTo>
                  <a:pt x="36880" y="54870"/>
                </a:lnTo>
                <a:lnTo>
                  <a:pt x="36880" y="54880"/>
                </a:lnTo>
                <a:lnTo>
                  <a:pt x="36870" y="54880"/>
                </a:lnTo>
                <a:lnTo>
                  <a:pt x="36860" y="54880"/>
                </a:lnTo>
                <a:lnTo>
                  <a:pt x="36850" y="54870"/>
                </a:lnTo>
                <a:lnTo>
                  <a:pt x="36840" y="54870"/>
                </a:lnTo>
                <a:lnTo>
                  <a:pt x="36830" y="54870"/>
                </a:lnTo>
                <a:lnTo>
                  <a:pt x="36830" y="54860"/>
                </a:lnTo>
                <a:lnTo>
                  <a:pt x="36830" y="54850"/>
                </a:lnTo>
                <a:lnTo>
                  <a:pt x="36820" y="54840"/>
                </a:lnTo>
                <a:lnTo>
                  <a:pt x="36820" y="54830"/>
                </a:lnTo>
                <a:lnTo>
                  <a:pt x="36820" y="54820"/>
                </a:lnTo>
                <a:lnTo>
                  <a:pt x="36820" y="54810"/>
                </a:lnTo>
                <a:lnTo>
                  <a:pt x="36810" y="54800"/>
                </a:lnTo>
                <a:lnTo>
                  <a:pt x="36800" y="54800"/>
                </a:lnTo>
                <a:lnTo>
                  <a:pt x="36790" y="54810"/>
                </a:lnTo>
                <a:lnTo>
                  <a:pt x="36790" y="54800"/>
                </a:lnTo>
                <a:lnTo>
                  <a:pt x="36780" y="54800"/>
                </a:lnTo>
                <a:lnTo>
                  <a:pt x="36770" y="54800"/>
                </a:lnTo>
                <a:lnTo>
                  <a:pt x="36770" y="54790"/>
                </a:lnTo>
                <a:lnTo>
                  <a:pt x="36760" y="54790"/>
                </a:lnTo>
                <a:lnTo>
                  <a:pt x="36760" y="54780"/>
                </a:lnTo>
                <a:lnTo>
                  <a:pt x="36760" y="54770"/>
                </a:lnTo>
                <a:lnTo>
                  <a:pt x="36750" y="54770"/>
                </a:lnTo>
                <a:lnTo>
                  <a:pt x="36750" y="54760"/>
                </a:lnTo>
                <a:lnTo>
                  <a:pt x="36740" y="54750"/>
                </a:lnTo>
                <a:lnTo>
                  <a:pt x="36740" y="54740"/>
                </a:lnTo>
                <a:lnTo>
                  <a:pt x="36730" y="54730"/>
                </a:lnTo>
                <a:lnTo>
                  <a:pt x="36720" y="54730"/>
                </a:lnTo>
                <a:lnTo>
                  <a:pt x="36710" y="54710"/>
                </a:lnTo>
                <a:lnTo>
                  <a:pt x="36710" y="54700"/>
                </a:lnTo>
                <a:lnTo>
                  <a:pt x="36700" y="54690"/>
                </a:lnTo>
                <a:lnTo>
                  <a:pt x="36700" y="54680"/>
                </a:lnTo>
                <a:lnTo>
                  <a:pt x="36700" y="54670"/>
                </a:lnTo>
                <a:lnTo>
                  <a:pt x="36700" y="54660"/>
                </a:lnTo>
                <a:lnTo>
                  <a:pt x="36690" y="54640"/>
                </a:lnTo>
                <a:lnTo>
                  <a:pt x="36680" y="54630"/>
                </a:lnTo>
                <a:lnTo>
                  <a:pt x="36670" y="54610"/>
                </a:lnTo>
                <a:lnTo>
                  <a:pt x="36660" y="54590"/>
                </a:lnTo>
                <a:lnTo>
                  <a:pt x="36650" y="54590"/>
                </a:lnTo>
                <a:lnTo>
                  <a:pt x="36630" y="54570"/>
                </a:lnTo>
                <a:lnTo>
                  <a:pt x="36630" y="54560"/>
                </a:lnTo>
                <a:lnTo>
                  <a:pt x="36620" y="54560"/>
                </a:lnTo>
                <a:lnTo>
                  <a:pt x="36620" y="54550"/>
                </a:lnTo>
                <a:lnTo>
                  <a:pt x="36610" y="54540"/>
                </a:lnTo>
                <a:lnTo>
                  <a:pt x="36610" y="54520"/>
                </a:lnTo>
                <a:lnTo>
                  <a:pt x="36600" y="54500"/>
                </a:lnTo>
                <a:lnTo>
                  <a:pt x="36590" y="54490"/>
                </a:lnTo>
                <a:lnTo>
                  <a:pt x="36590" y="54470"/>
                </a:lnTo>
                <a:lnTo>
                  <a:pt x="36580" y="54460"/>
                </a:lnTo>
                <a:lnTo>
                  <a:pt x="36580" y="54450"/>
                </a:lnTo>
                <a:lnTo>
                  <a:pt x="36570" y="54430"/>
                </a:lnTo>
                <a:lnTo>
                  <a:pt x="36560" y="54420"/>
                </a:lnTo>
                <a:lnTo>
                  <a:pt x="36540" y="54410"/>
                </a:lnTo>
                <a:lnTo>
                  <a:pt x="36530" y="54410"/>
                </a:lnTo>
                <a:lnTo>
                  <a:pt x="36520" y="54400"/>
                </a:lnTo>
                <a:lnTo>
                  <a:pt x="36500" y="54400"/>
                </a:lnTo>
                <a:lnTo>
                  <a:pt x="36500" y="54390"/>
                </a:lnTo>
                <a:lnTo>
                  <a:pt x="36490" y="54380"/>
                </a:lnTo>
                <a:lnTo>
                  <a:pt x="36500" y="54380"/>
                </a:lnTo>
                <a:lnTo>
                  <a:pt x="36500" y="54370"/>
                </a:lnTo>
                <a:lnTo>
                  <a:pt x="36490" y="54370"/>
                </a:lnTo>
                <a:lnTo>
                  <a:pt x="36490" y="54360"/>
                </a:lnTo>
                <a:lnTo>
                  <a:pt x="36480" y="54360"/>
                </a:lnTo>
                <a:lnTo>
                  <a:pt x="36470" y="54360"/>
                </a:lnTo>
                <a:lnTo>
                  <a:pt x="36460" y="54360"/>
                </a:lnTo>
                <a:lnTo>
                  <a:pt x="36450" y="54360"/>
                </a:lnTo>
                <a:lnTo>
                  <a:pt x="36440" y="54350"/>
                </a:lnTo>
                <a:lnTo>
                  <a:pt x="36430" y="54340"/>
                </a:lnTo>
                <a:lnTo>
                  <a:pt x="36420" y="54330"/>
                </a:lnTo>
                <a:lnTo>
                  <a:pt x="36410" y="54320"/>
                </a:lnTo>
                <a:lnTo>
                  <a:pt x="36400" y="54320"/>
                </a:lnTo>
                <a:lnTo>
                  <a:pt x="36390" y="54320"/>
                </a:lnTo>
                <a:lnTo>
                  <a:pt x="36380" y="54310"/>
                </a:lnTo>
                <a:lnTo>
                  <a:pt x="36380" y="54290"/>
                </a:lnTo>
                <a:lnTo>
                  <a:pt x="36370" y="54290"/>
                </a:lnTo>
                <a:lnTo>
                  <a:pt x="36370" y="54280"/>
                </a:lnTo>
                <a:lnTo>
                  <a:pt x="36350" y="54280"/>
                </a:lnTo>
                <a:lnTo>
                  <a:pt x="36340" y="54270"/>
                </a:lnTo>
                <a:lnTo>
                  <a:pt x="36340" y="54260"/>
                </a:lnTo>
                <a:lnTo>
                  <a:pt x="36330" y="54250"/>
                </a:lnTo>
                <a:lnTo>
                  <a:pt x="36330" y="54240"/>
                </a:lnTo>
                <a:lnTo>
                  <a:pt x="36330" y="54230"/>
                </a:lnTo>
                <a:lnTo>
                  <a:pt x="36320" y="54220"/>
                </a:lnTo>
                <a:lnTo>
                  <a:pt x="36310" y="54210"/>
                </a:lnTo>
                <a:lnTo>
                  <a:pt x="36300" y="54200"/>
                </a:lnTo>
                <a:lnTo>
                  <a:pt x="36300" y="54190"/>
                </a:lnTo>
                <a:lnTo>
                  <a:pt x="36290" y="54180"/>
                </a:lnTo>
                <a:lnTo>
                  <a:pt x="36280" y="54170"/>
                </a:lnTo>
                <a:lnTo>
                  <a:pt x="36270" y="54150"/>
                </a:lnTo>
                <a:lnTo>
                  <a:pt x="36260" y="54140"/>
                </a:lnTo>
                <a:lnTo>
                  <a:pt x="36250" y="54140"/>
                </a:lnTo>
                <a:lnTo>
                  <a:pt x="36240" y="54140"/>
                </a:lnTo>
                <a:lnTo>
                  <a:pt x="36230" y="54140"/>
                </a:lnTo>
                <a:lnTo>
                  <a:pt x="36220" y="54140"/>
                </a:lnTo>
                <a:lnTo>
                  <a:pt x="36220" y="54120"/>
                </a:lnTo>
                <a:lnTo>
                  <a:pt x="36200" y="54110"/>
                </a:lnTo>
                <a:lnTo>
                  <a:pt x="36190" y="54100"/>
                </a:lnTo>
                <a:lnTo>
                  <a:pt x="36180" y="54100"/>
                </a:lnTo>
                <a:lnTo>
                  <a:pt x="36180" y="54090"/>
                </a:lnTo>
                <a:lnTo>
                  <a:pt x="36180" y="54080"/>
                </a:lnTo>
                <a:lnTo>
                  <a:pt x="36180" y="54070"/>
                </a:lnTo>
                <a:lnTo>
                  <a:pt x="36180" y="54060"/>
                </a:lnTo>
                <a:lnTo>
                  <a:pt x="36180" y="54050"/>
                </a:lnTo>
                <a:lnTo>
                  <a:pt x="36180" y="54040"/>
                </a:lnTo>
                <a:lnTo>
                  <a:pt x="36180" y="54030"/>
                </a:lnTo>
                <a:lnTo>
                  <a:pt x="36180" y="54020"/>
                </a:lnTo>
                <a:lnTo>
                  <a:pt x="36180" y="54010"/>
                </a:lnTo>
                <a:lnTo>
                  <a:pt x="36180" y="54000"/>
                </a:lnTo>
                <a:lnTo>
                  <a:pt x="36180" y="53990"/>
                </a:lnTo>
                <a:lnTo>
                  <a:pt x="36160" y="53970"/>
                </a:lnTo>
                <a:lnTo>
                  <a:pt x="36150" y="53960"/>
                </a:lnTo>
                <a:lnTo>
                  <a:pt x="36150" y="53950"/>
                </a:lnTo>
                <a:lnTo>
                  <a:pt x="36140" y="53940"/>
                </a:lnTo>
                <a:lnTo>
                  <a:pt x="36140" y="53930"/>
                </a:lnTo>
                <a:lnTo>
                  <a:pt x="36130" y="53900"/>
                </a:lnTo>
                <a:lnTo>
                  <a:pt x="36130" y="53870"/>
                </a:lnTo>
                <a:lnTo>
                  <a:pt x="36120" y="53850"/>
                </a:lnTo>
                <a:lnTo>
                  <a:pt x="36120" y="53830"/>
                </a:lnTo>
                <a:lnTo>
                  <a:pt x="36130" y="53800"/>
                </a:lnTo>
                <a:lnTo>
                  <a:pt x="36130" y="53790"/>
                </a:lnTo>
                <a:lnTo>
                  <a:pt x="36130" y="53780"/>
                </a:lnTo>
                <a:lnTo>
                  <a:pt x="36130" y="53760"/>
                </a:lnTo>
                <a:lnTo>
                  <a:pt x="36130" y="53730"/>
                </a:lnTo>
                <a:lnTo>
                  <a:pt x="36130" y="53720"/>
                </a:lnTo>
                <a:lnTo>
                  <a:pt x="36130" y="53700"/>
                </a:lnTo>
                <a:lnTo>
                  <a:pt x="36120" y="53690"/>
                </a:lnTo>
                <a:lnTo>
                  <a:pt x="36120" y="53680"/>
                </a:lnTo>
                <a:lnTo>
                  <a:pt x="36120" y="53670"/>
                </a:lnTo>
                <a:lnTo>
                  <a:pt x="36110" y="53650"/>
                </a:lnTo>
                <a:lnTo>
                  <a:pt x="36110" y="53640"/>
                </a:lnTo>
                <a:lnTo>
                  <a:pt x="36100" y="53620"/>
                </a:lnTo>
                <a:lnTo>
                  <a:pt x="36100" y="53610"/>
                </a:lnTo>
                <a:lnTo>
                  <a:pt x="36090" y="53600"/>
                </a:lnTo>
                <a:lnTo>
                  <a:pt x="36080" y="53580"/>
                </a:lnTo>
                <a:lnTo>
                  <a:pt x="36060" y="53560"/>
                </a:lnTo>
                <a:lnTo>
                  <a:pt x="36040" y="53540"/>
                </a:lnTo>
                <a:lnTo>
                  <a:pt x="36020" y="53520"/>
                </a:lnTo>
                <a:lnTo>
                  <a:pt x="36000" y="53510"/>
                </a:lnTo>
                <a:lnTo>
                  <a:pt x="35970" y="53490"/>
                </a:lnTo>
                <a:lnTo>
                  <a:pt x="35950" y="53480"/>
                </a:lnTo>
                <a:lnTo>
                  <a:pt x="35920" y="53470"/>
                </a:lnTo>
                <a:lnTo>
                  <a:pt x="35900" y="53470"/>
                </a:lnTo>
                <a:lnTo>
                  <a:pt x="35870" y="53470"/>
                </a:lnTo>
                <a:lnTo>
                  <a:pt x="35860" y="53470"/>
                </a:lnTo>
                <a:lnTo>
                  <a:pt x="35840" y="53460"/>
                </a:lnTo>
                <a:lnTo>
                  <a:pt x="35820" y="53460"/>
                </a:lnTo>
                <a:lnTo>
                  <a:pt x="35800" y="53460"/>
                </a:lnTo>
                <a:lnTo>
                  <a:pt x="35790" y="53460"/>
                </a:lnTo>
                <a:lnTo>
                  <a:pt x="35780" y="53460"/>
                </a:lnTo>
                <a:lnTo>
                  <a:pt x="35750" y="53450"/>
                </a:lnTo>
                <a:lnTo>
                  <a:pt x="35740" y="53460"/>
                </a:lnTo>
                <a:lnTo>
                  <a:pt x="35730" y="53450"/>
                </a:lnTo>
                <a:lnTo>
                  <a:pt x="35700" y="53450"/>
                </a:lnTo>
                <a:lnTo>
                  <a:pt x="35690" y="53450"/>
                </a:lnTo>
                <a:lnTo>
                  <a:pt x="35670" y="53450"/>
                </a:lnTo>
                <a:lnTo>
                  <a:pt x="35640" y="53460"/>
                </a:lnTo>
                <a:lnTo>
                  <a:pt x="35620" y="53470"/>
                </a:lnTo>
                <a:lnTo>
                  <a:pt x="35610" y="53470"/>
                </a:lnTo>
                <a:lnTo>
                  <a:pt x="35600" y="53480"/>
                </a:lnTo>
                <a:lnTo>
                  <a:pt x="35590" y="53490"/>
                </a:lnTo>
                <a:lnTo>
                  <a:pt x="35570" y="53500"/>
                </a:lnTo>
                <a:lnTo>
                  <a:pt x="35550" y="53530"/>
                </a:lnTo>
                <a:lnTo>
                  <a:pt x="35530" y="53540"/>
                </a:lnTo>
                <a:lnTo>
                  <a:pt x="35520" y="53550"/>
                </a:lnTo>
                <a:lnTo>
                  <a:pt x="35510" y="53550"/>
                </a:lnTo>
                <a:lnTo>
                  <a:pt x="35500" y="53550"/>
                </a:lnTo>
                <a:lnTo>
                  <a:pt x="35480" y="53550"/>
                </a:lnTo>
                <a:lnTo>
                  <a:pt x="35460" y="53550"/>
                </a:lnTo>
                <a:lnTo>
                  <a:pt x="35410" y="53530"/>
                </a:lnTo>
                <a:lnTo>
                  <a:pt x="35340" y="53500"/>
                </a:lnTo>
                <a:lnTo>
                  <a:pt x="35310" y="53480"/>
                </a:lnTo>
                <a:lnTo>
                  <a:pt x="35280" y="53470"/>
                </a:lnTo>
                <a:lnTo>
                  <a:pt x="35260" y="53460"/>
                </a:lnTo>
                <a:lnTo>
                  <a:pt x="35250" y="53450"/>
                </a:lnTo>
                <a:lnTo>
                  <a:pt x="35230" y="53440"/>
                </a:lnTo>
                <a:lnTo>
                  <a:pt x="35220" y="53430"/>
                </a:lnTo>
                <a:lnTo>
                  <a:pt x="35210" y="53420"/>
                </a:lnTo>
                <a:lnTo>
                  <a:pt x="35200" y="53420"/>
                </a:lnTo>
                <a:lnTo>
                  <a:pt x="35190" y="53400"/>
                </a:lnTo>
                <a:lnTo>
                  <a:pt x="35180" y="53400"/>
                </a:lnTo>
                <a:lnTo>
                  <a:pt x="35160" y="53380"/>
                </a:lnTo>
                <a:lnTo>
                  <a:pt x="35150" y="53370"/>
                </a:lnTo>
                <a:lnTo>
                  <a:pt x="35140" y="53360"/>
                </a:lnTo>
                <a:lnTo>
                  <a:pt x="35130" y="53350"/>
                </a:lnTo>
                <a:lnTo>
                  <a:pt x="35120" y="53350"/>
                </a:lnTo>
                <a:lnTo>
                  <a:pt x="35110" y="53340"/>
                </a:lnTo>
                <a:lnTo>
                  <a:pt x="35090" y="53340"/>
                </a:lnTo>
                <a:lnTo>
                  <a:pt x="35080" y="53340"/>
                </a:lnTo>
                <a:lnTo>
                  <a:pt x="35060" y="53330"/>
                </a:lnTo>
                <a:lnTo>
                  <a:pt x="35030" y="53330"/>
                </a:lnTo>
                <a:lnTo>
                  <a:pt x="35020" y="53320"/>
                </a:lnTo>
                <a:lnTo>
                  <a:pt x="35000" y="53310"/>
                </a:lnTo>
                <a:lnTo>
                  <a:pt x="34990" y="53310"/>
                </a:lnTo>
                <a:lnTo>
                  <a:pt x="34970" y="53290"/>
                </a:lnTo>
                <a:lnTo>
                  <a:pt x="34980" y="53290"/>
                </a:lnTo>
                <a:lnTo>
                  <a:pt x="34960" y="53270"/>
                </a:lnTo>
                <a:lnTo>
                  <a:pt x="34940" y="53250"/>
                </a:lnTo>
                <a:lnTo>
                  <a:pt x="34920" y="53220"/>
                </a:lnTo>
                <a:lnTo>
                  <a:pt x="34900" y="53200"/>
                </a:lnTo>
                <a:lnTo>
                  <a:pt x="34890" y="53190"/>
                </a:lnTo>
                <a:lnTo>
                  <a:pt x="34890" y="53180"/>
                </a:lnTo>
                <a:lnTo>
                  <a:pt x="34880" y="53170"/>
                </a:lnTo>
                <a:lnTo>
                  <a:pt x="34880" y="53160"/>
                </a:lnTo>
                <a:lnTo>
                  <a:pt x="34870" y="53150"/>
                </a:lnTo>
                <a:lnTo>
                  <a:pt x="34860" y="53120"/>
                </a:lnTo>
                <a:lnTo>
                  <a:pt x="34860" y="53110"/>
                </a:lnTo>
                <a:lnTo>
                  <a:pt x="34850" y="53090"/>
                </a:lnTo>
                <a:lnTo>
                  <a:pt x="34840" y="53080"/>
                </a:lnTo>
                <a:lnTo>
                  <a:pt x="34830" y="53080"/>
                </a:lnTo>
                <a:lnTo>
                  <a:pt x="34820" y="53060"/>
                </a:lnTo>
                <a:lnTo>
                  <a:pt x="34800" y="53050"/>
                </a:lnTo>
                <a:lnTo>
                  <a:pt x="34790" y="53050"/>
                </a:lnTo>
                <a:lnTo>
                  <a:pt x="34790" y="53040"/>
                </a:lnTo>
                <a:lnTo>
                  <a:pt x="34770" y="53030"/>
                </a:lnTo>
                <a:lnTo>
                  <a:pt x="34760" y="53020"/>
                </a:lnTo>
                <a:lnTo>
                  <a:pt x="34750" y="53020"/>
                </a:lnTo>
                <a:lnTo>
                  <a:pt x="34750" y="53010"/>
                </a:lnTo>
                <a:lnTo>
                  <a:pt x="34740" y="53010"/>
                </a:lnTo>
                <a:lnTo>
                  <a:pt x="34720" y="52990"/>
                </a:lnTo>
                <a:lnTo>
                  <a:pt x="34700" y="52980"/>
                </a:lnTo>
                <a:lnTo>
                  <a:pt x="34690" y="52980"/>
                </a:lnTo>
                <a:lnTo>
                  <a:pt x="34680" y="52970"/>
                </a:lnTo>
                <a:lnTo>
                  <a:pt x="34670" y="52970"/>
                </a:lnTo>
                <a:lnTo>
                  <a:pt x="34660" y="52970"/>
                </a:lnTo>
                <a:lnTo>
                  <a:pt x="34630" y="52960"/>
                </a:lnTo>
                <a:lnTo>
                  <a:pt x="34620" y="52960"/>
                </a:lnTo>
                <a:lnTo>
                  <a:pt x="34600" y="52950"/>
                </a:lnTo>
                <a:lnTo>
                  <a:pt x="34590" y="52950"/>
                </a:lnTo>
                <a:lnTo>
                  <a:pt x="34580" y="52940"/>
                </a:lnTo>
                <a:lnTo>
                  <a:pt x="34570" y="52940"/>
                </a:lnTo>
                <a:lnTo>
                  <a:pt x="34560" y="52930"/>
                </a:lnTo>
                <a:lnTo>
                  <a:pt x="34550" y="52930"/>
                </a:lnTo>
                <a:lnTo>
                  <a:pt x="34530" y="52920"/>
                </a:lnTo>
                <a:lnTo>
                  <a:pt x="34520" y="52910"/>
                </a:lnTo>
                <a:lnTo>
                  <a:pt x="34500" y="52900"/>
                </a:lnTo>
                <a:lnTo>
                  <a:pt x="34490" y="52900"/>
                </a:lnTo>
                <a:lnTo>
                  <a:pt x="34480" y="52900"/>
                </a:lnTo>
                <a:lnTo>
                  <a:pt x="34470" y="52900"/>
                </a:lnTo>
                <a:lnTo>
                  <a:pt x="34460" y="52900"/>
                </a:lnTo>
                <a:lnTo>
                  <a:pt x="34440" y="52900"/>
                </a:lnTo>
                <a:lnTo>
                  <a:pt x="34420" y="52900"/>
                </a:lnTo>
                <a:lnTo>
                  <a:pt x="34400" y="52900"/>
                </a:lnTo>
                <a:lnTo>
                  <a:pt x="34390" y="52900"/>
                </a:lnTo>
                <a:lnTo>
                  <a:pt x="34360" y="52900"/>
                </a:lnTo>
                <a:lnTo>
                  <a:pt x="34350" y="52900"/>
                </a:lnTo>
                <a:lnTo>
                  <a:pt x="34330" y="52900"/>
                </a:lnTo>
                <a:lnTo>
                  <a:pt x="34320" y="52900"/>
                </a:lnTo>
                <a:lnTo>
                  <a:pt x="34290" y="52900"/>
                </a:lnTo>
                <a:lnTo>
                  <a:pt x="34270" y="52900"/>
                </a:lnTo>
                <a:lnTo>
                  <a:pt x="34260" y="52900"/>
                </a:lnTo>
                <a:lnTo>
                  <a:pt x="34250" y="52900"/>
                </a:lnTo>
                <a:lnTo>
                  <a:pt x="34240" y="52900"/>
                </a:lnTo>
                <a:lnTo>
                  <a:pt x="34230" y="52900"/>
                </a:lnTo>
                <a:lnTo>
                  <a:pt x="34220" y="52900"/>
                </a:lnTo>
                <a:lnTo>
                  <a:pt x="34210" y="52900"/>
                </a:lnTo>
                <a:lnTo>
                  <a:pt x="34200" y="52890"/>
                </a:lnTo>
                <a:lnTo>
                  <a:pt x="34200" y="52880"/>
                </a:lnTo>
                <a:lnTo>
                  <a:pt x="34200" y="52870"/>
                </a:lnTo>
                <a:lnTo>
                  <a:pt x="34190" y="52870"/>
                </a:lnTo>
                <a:lnTo>
                  <a:pt x="34180" y="52850"/>
                </a:lnTo>
                <a:lnTo>
                  <a:pt x="34160" y="52830"/>
                </a:lnTo>
                <a:lnTo>
                  <a:pt x="34150" y="52820"/>
                </a:lnTo>
                <a:lnTo>
                  <a:pt x="34130" y="52810"/>
                </a:lnTo>
                <a:lnTo>
                  <a:pt x="34130" y="52790"/>
                </a:lnTo>
                <a:lnTo>
                  <a:pt x="34130" y="52770"/>
                </a:lnTo>
                <a:lnTo>
                  <a:pt x="34130" y="52760"/>
                </a:lnTo>
                <a:lnTo>
                  <a:pt x="34130" y="52750"/>
                </a:lnTo>
                <a:lnTo>
                  <a:pt x="34110" y="52740"/>
                </a:lnTo>
                <a:lnTo>
                  <a:pt x="34090" y="52740"/>
                </a:lnTo>
                <a:lnTo>
                  <a:pt x="34080" y="52740"/>
                </a:lnTo>
                <a:lnTo>
                  <a:pt x="34070" y="52750"/>
                </a:lnTo>
                <a:lnTo>
                  <a:pt x="34060" y="52740"/>
                </a:lnTo>
                <a:lnTo>
                  <a:pt x="34050" y="52730"/>
                </a:lnTo>
                <a:lnTo>
                  <a:pt x="34050" y="52720"/>
                </a:lnTo>
                <a:lnTo>
                  <a:pt x="34050" y="52710"/>
                </a:lnTo>
                <a:lnTo>
                  <a:pt x="34060" y="52700"/>
                </a:lnTo>
                <a:lnTo>
                  <a:pt x="34070" y="52690"/>
                </a:lnTo>
                <a:lnTo>
                  <a:pt x="34090" y="52670"/>
                </a:lnTo>
                <a:lnTo>
                  <a:pt x="34110" y="52650"/>
                </a:lnTo>
                <a:lnTo>
                  <a:pt x="34120" y="52650"/>
                </a:lnTo>
                <a:lnTo>
                  <a:pt x="34140" y="52630"/>
                </a:lnTo>
                <a:lnTo>
                  <a:pt x="34160" y="52610"/>
                </a:lnTo>
                <a:lnTo>
                  <a:pt x="34160" y="52600"/>
                </a:lnTo>
                <a:lnTo>
                  <a:pt x="34170" y="52590"/>
                </a:lnTo>
                <a:lnTo>
                  <a:pt x="34180" y="52590"/>
                </a:lnTo>
                <a:lnTo>
                  <a:pt x="34190" y="52580"/>
                </a:lnTo>
                <a:lnTo>
                  <a:pt x="34210" y="52580"/>
                </a:lnTo>
                <a:lnTo>
                  <a:pt x="34220" y="52580"/>
                </a:lnTo>
                <a:lnTo>
                  <a:pt x="34220" y="52570"/>
                </a:lnTo>
                <a:lnTo>
                  <a:pt x="34230" y="52570"/>
                </a:lnTo>
                <a:lnTo>
                  <a:pt x="34250" y="52550"/>
                </a:lnTo>
                <a:lnTo>
                  <a:pt x="34260" y="52530"/>
                </a:lnTo>
                <a:lnTo>
                  <a:pt x="34280" y="52510"/>
                </a:lnTo>
                <a:lnTo>
                  <a:pt x="34280" y="52500"/>
                </a:lnTo>
                <a:lnTo>
                  <a:pt x="34290" y="52500"/>
                </a:lnTo>
                <a:lnTo>
                  <a:pt x="34310" y="52480"/>
                </a:lnTo>
                <a:lnTo>
                  <a:pt x="34320" y="52470"/>
                </a:lnTo>
                <a:lnTo>
                  <a:pt x="34330" y="52460"/>
                </a:lnTo>
                <a:lnTo>
                  <a:pt x="34340" y="52440"/>
                </a:lnTo>
                <a:lnTo>
                  <a:pt x="34350" y="52420"/>
                </a:lnTo>
                <a:lnTo>
                  <a:pt x="34360" y="52410"/>
                </a:lnTo>
                <a:lnTo>
                  <a:pt x="34370" y="52400"/>
                </a:lnTo>
                <a:lnTo>
                  <a:pt x="34380" y="52390"/>
                </a:lnTo>
                <a:lnTo>
                  <a:pt x="34380" y="52380"/>
                </a:lnTo>
                <a:lnTo>
                  <a:pt x="34390" y="52380"/>
                </a:lnTo>
                <a:lnTo>
                  <a:pt x="34390" y="52370"/>
                </a:lnTo>
                <a:lnTo>
                  <a:pt x="34410" y="52340"/>
                </a:lnTo>
                <a:lnTo>
                  <a:pt x="34410" y="52330"/>
                </a:lnTo>
                <a:lnTo>
                  <a:pt x="34420" y="52320"/>
                </a:lnTo>
                <a:lnTo>
                  <a:pt x="34440" y="52300"/>
                </a:lnTo>
                <a:lnTo>
                  <a:pt x="34460" y="52280"/>
                </a:lnTo>
                <a:lnTo>
                  <a:pt x="34470" y="52270"/>
                </a:lnTo>
                <a:lnTo>
                  <a:pt x="34490" y="52270"/>
                </a:lnTo>
                <a:lnTo>
                  <a:pt x="34510" y="52260"/>
                </a:lnTo>
                <a:lnTo>
                  <a:pt x="34510" y="52250"/>
                </a:lnTo>
                <a:lnTo>
                  <a:pt x="34540" y="52250"/>
                </a:lnTo>
                <a:lnTo>
                  <a:pt x="34550" y="52250"/>
                </a:lnTo>
                <a:lnTo>
                  <a:pt x="34560" y="52250"/>
                </a:lnTo>
                <a:lnTo>
                  <a:pt x="34570" y="52250"/>
                </a:lnTo>
                <a:lnTo>
                  <a:pt x="34590" y="52240"/>
                </a:lnTo>
                <a:lnTo>
                  <a:pt x="34600" y="52250"/>
                </a:lnTo>
                <a:lnTo>
                  <a:pt x="34610" y="52250"/>
                </a:lnTo>
                <a:lnTo>
                  <a:pt x="34630" y="52250"/>
                </a:lnTo>
                <a:lnTo>
                  <a:pt x="34640" y="52250"/>
                </a:lnTo>
                <a:lnTo>
                  <a:pt x="34710" y="52250"/>
                </a:lnTo>
                <a:lnTo>
                  <a:pt x="34720" y="52250"/>
                </a:lnTo>
                <a:lnTo>
                  <a:pt x="34760" y="52250"/>
                </a:lnTo>
                <a:lnTo>
                  <a:pt x="34780" y="52250"/>
                </a:lnTo>
                <a:lnTo>
                  <a:pt x="34800" y="52250"/>
                </a:lnTo>
                <a:lnTo>
                  <a:pt x="34810" y="52250"/>
                </a:lnTo>
                <a:lnTo>
                  <a:pt x="34840" y="52250"/>
                </a:lnTo>
                <a:lnTo>
                  <a:pt x="34870" y="52250"/>
                </a:lnTo>
                <a:lnTo>
                  <a:pt x="34890" y="52250"/>
                </a:lnTo>
                <a:lnTo>
                  <a:pt x="34910" y="52240"/>
                </a:lnTo>
                <a:lnTo>
                  <a:pt x="34930" y="52240"/>
                </a:lnTo>
                <a:lnTo>
                  <a:pt x="34940" y="52240"/>
                </a:lnTo>
                <a:lnTo>
                  <a:pt x="34960" y="52240"/>
                </a:lnTo>
                <a:lnTo>
                  <a:pt x="35010" y="52240"/>
                </a:lnTo>
                <a:lnTo>
                  <a:pt x="35040" y="52250"/>
                </a:lnTo>
                <a:lnTo>
                  <a:pt x="35050" y="52250"/>
                </a:lnTo>
                <a:lnTo>
                  <a:pt x="35080" y="52260"/>
                </a:lnTo>
                <a:lnTo>
                  <a:pt x="35110" y="52260"/>
                </a:lnTo>
                <a:lnTo>
                  <a:pt x="35150" y="52260"/>
                </a:lnTo>
                <a:lnTo>
                  <a:pt x="35180" y="52260"/>
                </a:lnTo>
                <a:lnTo>
                  <a:pt x="35190" y="52250"/>
                </a:lnTo>
                <a:lnTo>
                  <a:pt x="35220" y="52250"/>
                </a:lnTo>
                <a:lnTo>
                  <a:pt x="35250" y="52250"/>
                </a:lnTo>
                <a:lnTo>
                  <a:pt x="35270" y="52240"/>
                </a:lnTo>
                <a:lnTo>
                  <a:pt x="35280" y="52240"/>
                </a:lnTo>
                <a:lnTo>
                  <a:pt x="35290" y="52220"/>
                </a:lnTo>
                <a:lnTo>
                  <a:pt x="35300" y="52190"/>
                </a:lnTo>
                <a:lnTo>
                  <a:pt x="35310" y="52180"/>
                </a:lnTo>
                <a:lnTo>
                  <a:pt x="35320" y="52160"/>
                </a:lnTo>
                <a:lnTo>
                  <a:pt x="35320" y="52150"/>
                </a:lnTo>
                <a:lnTo>
                  <a:pt x="35320" y="52140"/>
                </a:lnTo>
                <a:lnTo>
                  <a:pt x="35330" y="52130"/>
                </a:lnTo>
                <a:lnTo>
                  <a:pt x="35330" y="52110"/>
                </a:lnTo>
                <a:lnTo>
                  <a:pt x="35340" y="52100"/>
                </a:lnTo>
                <a:lnTo>
                  <a:pt x="35350" y="52080"/>
                </a:lnTo>
                <a:lnTo>
                  <a:pt x="35360" y="52080"/>
                </a:lnTo>
                <a:lnTo>
                  <a:pt x="35360" y="52070"/>
                </a:lnTo>
                <a:lnTo>
                  <a:pt x="35370" y="52060"/>
                </a:lnTo>
                <a:lnTo>
                  <a:pt x="35370" y="52050"/>
                </a:lnTo>
                <a:lnTo>
                  <a:pt x="35380" y="52030"/>
                </a:lnTo>
                <a:lnTo>
                  <a:pt x="35390" y="52010"/>
                </a:lnTo>
                <a:lnTo>
                  <a:pt x="35390" y="52000"/>
                </a:lnTo>
                <a:lnTo>
                  <a:pt x="35390" y="51990"/>
                </a:lnTo>
                <a:lnTo>
                  <a:pt x="35400" y="51990"/>
                </a:lnTo>
                <a:lnTo>
                  <a:pt x="35400" y="51980"/>
                </a:lnTo>
                <a:lnTo>
                  <a:pt x="35410" y="51970"/>
                </a:lnTo>
                <a:lnTo>
                  <a:pt x="35420" y="51960"/>
                </a:lnTo>
                <a:lnTo>
                  <a:pt x="35430" y="51940"/>
                </a:lnTo>
                <a:lnTo>
                  <a:pt x="35440" y="51930"/>
                </a:lnTo>
                <a:lnTo>
                  <a:pt x="35450" y="51920"/>
                </a:lnTo>
                <a:lnTo>
                  <a:pt x="35460" y="51910"/>
                </a:lnTo>
                <a:lnTo>
                  <a:pt x="35470" y="51900"/>
                </a:lnTo>
                <a:lnTo>
                  <a:pt x="35480" y="51900"/>
                </a:lnTo>
                <a:lnTo>
                  <a:pt x="35480" y="51890"/>
                </a:lnTo>
                <a:lnTo>
                  <a:pt x="35500" y="51880"/>
                </a:lnTo>
                <a:lnTo>
                  <a:pt x="35510" y="51870"/>
                </a:lnTo>
                <a:lnTo>
                  <a:pt x="35530" y="51860"/>
                </a:lnTo>
                <a:lnTo>
                  <a:pt x="35550" y="51850"/>
                </a:lnTo>
                <a:lnTo>
                  <a:pt x="35560" y="51840"/>
                </a:lnTo>
                <a:lnTo>
                  <a:pt x="35580" y="51830"/>
                </a:lnTo>
                <a:lnTo>
                  <a:pt x="35600" y="51810"/>
                </a:lnTo>
                <a:lnTo>
                  <a:pt x="35640" y="51790"/>
                </a:lnTo>
                <a:lnTo>
                  <a:pt x="35650" y="51780"/>
                </a:lnTo>
                <a:lnTo>
                  <a:pt x="35670" y="51780"/>
                </a:lnTo>
                <a:lnTo>
                  <a:pt x="35690" y="51770"/>
                </a:lnTo>
                <a:lnTo>
                  <a:pt x="35720" y="51760"/>
                </a:lnTo>
                <a:lnTo>
                  <a:pt x="35740" y="51750"/>
                </a:lnTo>
                <a:lnTo>
                  <a:pt x="35760" y="51740"/>
                </a:lnTo>
                <a:lnTo>
                  <a:pt x="35800" y="51740"/>
                </a:lnTo>
                <a:lnTo>
                  <a:pt x="35830" y="51740"/>
                </a:lnTo>
                <a:lnTo>
                  <a:pt x="35870" y="51740"/>
                </a:lnTo>
                <a:lnTo>
                  <a:pt x="35910" y="51750"/>
                </a:lnTo>
                <a:lnTo>
                  <a:pt x="35960" y="51750"/>
                </a:lnTo>
                <a:lnTo>
                  <a:pt x="35960" y="51760"/>
                </a:lnTo>
                <a:lnTo>
                  <a:pt x="35990" y="51760"/>
                </a:lnTo>
                <a:lnTo>
                  <a:pt x="36000" y="51760"/>
                </a:lnTo>
                <a:lnTo>
                  <a:pt x="36030" y="51760"/>
                </a:lnTo>
                <a:lnTo>
                  <a:pt x="36040" y="51760"/>
                </a:lnTo>
                <a:lnTo>
                  <a:pt x="36050" y="51760"/>
                </a:lnTo>
                <a:lnTo>
                  <a:pt x="36060" y="51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